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1" r:id="rId4"/>
    <p:sldMasterId id="2147483682" r:id="rId5"/>
  </p:sldMasterIdLst>
  <p:notesMasterIdLst>
    <p:notesMasterId r:id="rId7"/>
  </p:notesMasterIdLst>
  <p:sldIdLst>
    <p:sldId id="256" r:id="rId6"/>
    <p:sldId id="257" r:id="rId8"/>
    <p:sldId id="258" r:id="rId9"/>
    <p:sldId id="324" r:id="rId10"/>
    <p:sldId id="325" r:id="rId11"/>
    <p:sldId id="326"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8" r:id="rId62"/>
    <p:sldId id="379" r:id="rId63"/>
    <p:sldId id="380" r:id="rId64"/>
    <p:sldId id="381" r:id="rId65"/>
    <p:sldId id="377" r:id="rId66"/>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793F"/>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a:sym typeface="+mn-ea"/>
              </a:rPr>
              <a:t> </a:t>
            </a:r>
            <a:endParaRPr lang="zh-CN" altLang="en-US"/>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a:t>
            </a:r>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a:t>
            </a:r>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更多资料添加公众号hsevclass</a:t>
            </a:r>
            <a:endParaRPr lang="zh-CN" altLang="en-US" dirty="0">
              <a:sym typeface="+mn-ea"/>
            </a:endParaRPr>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a:sym typeface="+mn-ea"/>
              </a:rPr>
              <a:t> </a:t>
            </a:r>
            <a:endParaRPr lang="zh-CN" altLang="en-US"/>
          </a:p>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a:t>
            </a:r>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a:t>
            </a:r>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a:t>
            </a:r>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a:t>
            </a:r>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a:t>
            </a:r>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a:t>
            </a:r>
            <a:endParaRPr lang="zh-CN" altLang="en-US"/>
          </a:p>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a:t>
            </a:r>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更多资料添加公众号hsevclass</a:t>
            </a:r>
            <a:endParaRPr lang="zh-CN" altLang="en-US" dirty="0">
              <a:sym typeface="+mn-ea"/>
            </a:endParaRPr>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a:t>
            </a:r>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a:t>
            </a:r>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a:t>
            </a:r>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a:t>
            </a:r>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a:t>
            </a:r>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a:sym typeface="+mn-ea"/>
              </a:rPr>
              <a:t> </a:t>
            </a:r>
            <a:endParaRPr lang="zh-CN" altLang="en-US"/>
          </a:p>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A5D4E3-8205-4E49-9973-6C4E143FB3E7}"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pSp>
        <p:nvGrpSpPr>
          <p:cNvPr id="2" name="组合 1"/>
          <p:cNvGrpSpPr/>
          <p:nvPr userDrawn="1"/>
        </p:nvGrpSpPr>
        <p:grpSpPr>
          <a:xfrm>
            <a:off x="149860" y="24768"/>
            <a:ext cx="480695" cy="645240"/>
            <a:chOff x="236" y="152"/>
            <a:chExt cx="1142" cy="1532"/>
          </a:xfrm>
        </p:grpSpPr>
        <p:sp>
          <p:nvSpPr>
            <p:cNvPr id="11" name="椭圆 10"/>
            <p:cNvSpPr/>
            <p:nvPr userDrawn="1"/>
          </p:nvSpPr>
          <p:spPr>
            <a:xfrm rot="10498052">
              <a:off x="268" y="1445"/>
              <a:ext cx="179" cy="179"/>
            </a:xfrm>
            <a:prstGeom prst="ellipse">
              <a:avLst/>
            </a:prstGeom>
            <a:solidFill>
              <a:srgbClr val="44546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charset="-122"/>
                <a:cs typeface="+mn-ea"/>
                <a:sym typeface="Impact" panose="020B0806030902050204" pitchFamily="34" charset="0"/>
              </a:endParaRPr>
            </a:p>
          </p:txBody>
        </p:sp>
        <p:grpSp>
          <p:nvGrpSpPr>
            <p:cNvPr id="12" name="组合 11"/>
            <p:cNvGrpSpPr/>
            <p:nvPr userDrawn="1"/>
          </p:nvGrpSpPr>
          <p:grpSpPr>
            <a:xfrm>
              <a:off x="236" y="152"/>
              <a:ext cx="1143" cy="114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mpact" panose="020B0806030902050204" pitchFamily="34" charset="0"/>
                  <a:ea typeface="微软雅黑" panose="020B0503020204020204" charset="-122"/>
                  <a:cs typeface="+mn-ea"/>
                  <a:sym typeface="Impact" panose="020B0806030902050204" pitchFamily="34" charset="0"/>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mpact" panose="020B0806030902050204" pitchFamily="34" charset="0"/>
                  <a:ea typeface="微软雅黑" panose="020B0503020204020204" charset="-122"/>
                  <a:cs typeface="+mn-ea"/>
                  <a:sym typeface="Impact" panose="020B0806030902050204" pitchFamily="34" charset="0"/>
                </a:endParaRPr>
              </a:p>
            </p:txBody>
          </p:sp>
        </p:grpSp>
        <p:sp>
          <p:nvSpPr>
            <p:cNvPr id="15" name="椭圆 14"/>
            <p:cNvSpPr/>
            <p:nvPr userDrawn="1"/>
          </p:nvSpPr>
          <p:spPr>
            <a:xfrm rot="10498052">
              <a:off x="1193" y="1208"/>
              <a:ext cx="179" cy="179"/>
            </a:xfrm>
            <a:prstGeom prst="ellipse">
              <a:avLst/>
            </a:prstGeom>
            <a:solidFill>
              <a:srgbClr val="44546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charset="-122"/>
                <a:cs typeface="+mn-ea"/>
                <a:sym typeface="Impact" panose="020B0806030902050204" pitchFamily="34" charset="0"/>
              </a:endParaRPr>
            </a:p>
          </p:txBody>
        </p:sp>
        <p:grpSp>
          <p:nvGrpSpPr>
            <p:cNvPr id="19" name="组合 18"/>
            <p:cNvGrpSpPr/>
            <p:nvPr userDrawn="1"/>
          </p:nvGrpSpPr>
          <p:grpSpPr>
            <a:xfrm>
              <a:off x="928" y="1394"/>
              <a:ext cx="243" cy="24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Impact" panose="020B0806030902050204" pitchFamily="34" charset="0"/>
                  <a:ea typeface="微软雅黑" panose="020B0503020204020204" charset="-122"/>
                  <a:cs typeface="+mn-ea"/>
                  <a:sym typeface="Impact" panose="020B0806030902050204" pitchFamily="34" charset="0"/>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75000"/>
                    </a:schemeClr>
                  </a:solidFill>
                  <a:latin typeface="Impact" panose="020B0806030902050204" pitchFamily="34" charset="0"/>
                  <a:ea typeface="微软雅黑" panose="020B0503020204020204" charset="-122"/>
                  <a:cs typeface="+mn-ea"/>
                  <a:sym typeface="Impact" panose="020B0806030902050204" pitchFamily="34" charset="0"/>
                </a:endParaRPr>
              </a:p>
            </p:txBody>
          </p:sp>
        </p:grpSp>
        <p:sp>
          <p:nvSpPr>
            <p:cNvPr id="23" name="椭圆 22"/>
            <p:cNvSpPr/>
            <p:nvPr userDrawn="1"/>
          </p:nvSpPr>
          <p:spPr>
            <a:xfrm rot="10498052">
              <a:off x="687" y="1448"/>
              <a:ext cx="237" cy="237"/>
            </a:xfrm>
            <a:prstGeom prst="ellipse">
              <a:avLst/>
            </a:prstGeom>
            <a:solidFill>
              <a:srgbClr val="44546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a typeface="微软雅黑" panose="020B0503020204020204" charset="-122"/>
                <a:cs typeface="+mn-ea"/>
                <a:sym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281"/>
            <a:ext cx="3655181"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281"/>
            <a:ext cx="3673182"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281"/>
            <a:ext cx="3655181"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281"/>
            <a:ext cx="3673182"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281"/>
            <a:ext cx="3655181"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281"/>
            <a:ext cx="3673182"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281"/>
            <a:ext cx="3655181"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281"/>
            <a:ext cx="3673182"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image" Target="../media/image1.png"/><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2" Type="http://schemas.openxmlformats.org/officeDocument/2006/relationships/theme" Target="../theme/theme3.xml"/><Relationship Id="rId11" Type="http://schemas.openxmlformats.org/officeDocument/2006/relationships/image" Target="../media/image2.png"/><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6" Type="http://schemas.openxmlformats.org/officeDocument/2006/relationships/theme" Target="../theme/theme4.xml"/><Relationship Id="rId25" Type="http://schemas.openxmlformats.org/officeDocument/2006/relationships/image" Target="../media/image2.png"/><Relationship Id="rId24" Type="http://schemas.openxmlformats.org/officeDocument/2006/relationships/tags" Target="../tags/tag14.xml"/><Relationship Id="rId23" Type="http://schemas.openxmlformats.org/officeDocument/2006/relationships/tags" Target="../tags/tag13.xml"/><Relationship Id="rId22" Type="http://schemas.openxmlformats.org/officeDocument/2006/relationships/tags" Target="../tags/tag12.xml"/><Relationship Id="rId21" Type="http://schemas.openxmlformats.org/officeDocument/2006/relationships/tags" Target="../tags/tag11.xml"/><Relationship Id="rId20" Type="http://schemas.openxmlformats.org/officeDocument/2006/relationships/tags" Target="../tags/tag10.xml"/><Relationship Id="rId2" Type="http://schemas.openxmlformats.org/officeDocument/2006/relationships/slideLayout" Target="../slideLayouts/slideLayout33.xml"/><Relationship Id="rId19" Type="http://schemas.openxmlformats.org/officeDocument/2006/relationships/tags" Target="../tags/tag9.xml"/><Relationship Id="rId18" Type="http://schemas.openxmlformats.org/officeDocument/2006/relationships/tags" Target="../tags/tag8.xml"/><Relationship Id="rId17" Type="http://schemas.openxmlformats.org/officeDocument/2006/relationships/tags" Target="../tags/tag7.xml"/><Relationship Id="rId16" Type="http://schemas.openxmlformats.org/officeDocument/2006/relationships/tags" Target="../tags/tag6.xml"/><Relationship Id="rId15" Type="http://schemas.openxmlformats.org/officeDocument/2006/relationships/tags" Target="../tags/tag5.xml"/><Relationship Id="rId14" Type="http://schemas.openxmlformats.org/officeDocument/2006/relationships/tags" Target="../tags/tag4.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149860" y="24765"/>
            <a:ext cx="480695" cy="645160"/>
            <a:chOff x="236" y="152"/>
            <a:chExt cx="1142" cy="1532"/>
          </a:xfrm>
        </p:grpSpPr>
        <p:sp>
          <p:nvSpPr>
            <p:cNvPr id="11" name="椭圆 10"/>
            <p:cNvSpPr/>
            <p:nvPr userDrawn="1"/>
          </p:nvSpPr>
          <p:spPr>
            <a:xfrm rot="10498052">
              <a:off x="268" y="1445"/>
              <a:ext cx="179" cy="179"/>
            </a:xfrm>
            <a:prstGeom prst="ellipse">
              <a:avLst/>
            </a:prstGeom>
            <a:solidFill>
              <a:srgbClr val="44546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Impact" panose="020B0806030902050204" pitchFamily="34" charset="0"/>
                <a:ea typeface="微软雅黑" panose="020B0503020204020204" charset="-122"/>
                <a:cs typeface="+mn-ea"/>
                <a:sym typeface="Impact" panose="020B0806030902050204" pitchFamily="34" charset="0"/>
              </a:endParaRPr>
            </a:p>
          </p:txBody>
        </p:sp>
        <p:grpSp>
          <p:nvGrpSpPr>
            <p:cNvPr id="12" name="组合 11"/>
            <p:cNvGrpSpPr/>
            <p:nvPr userDrawn="1"/>
          </p:nvGrpSpPr>
          <p:grpSpPr>
            <a:xfrm>
              <a:off x="236" y="152"/>
              <a:ext cx="1143" cy="114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latin typeface="Impact" panose="020B0806030902050204" pitchFamily="34" charset="0"/>
                  <a:ea typeface="微软雅黑" panose="020B0503020204020204" charset="-122"/>
                  <a:cs typeface="+mn-ea"/>
                  <a:sym typeface="Impact" panose="020B0806030902050204" pitchFamily="34" charset="0"/>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Impact" panose="020B0806030902050204" pitchFamily="34" charset="0"/>
                  <a:ea typeface="微软雅黑" panose="020B0503020204020204" charset="-122"/>
                  <a:cs typeface="+mn-ea"/>
                  <a:sym typeface="Impact" panose="020B0806030902050204" pitchFamily="34" charset="0"/>
                </a:endParaRPr>
              </a:p>
            </p:txBody>
          </p:sp>
        </p:grpSp>
        <p:sp>
          <p:nvSpPr>
            <p:cNvPr id="15" name="椭圆 14"/>
            <p:cNvSpPr/>
            <p:nvPr userDrawn="1"/>
          </p:nvSpPr>
          <p:spPr>
            <a:xfrm rot="10498052">
              <a:off x="1193" y="1208"/>
              <a:ext cx="179" cy="179"/>
            </a:xfrm>
            <a:prstGeom prst="ellipse">
              <a:avLst/>
            </a:prstGeom>
            <a:solidFill>
              <a:srgbClr val="44546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Impact" panose="020B0806030902050204" pitchFamily="34" charset="0"/>
                <a:ea typeface="微软雅黑" panose="020B0503020204020204" charset="-122"/>
                <a:cs typeface="+mn-ea"/>
                <a:sym typeface="Impact" panose="020B0806030902050204" pitchFamily="34" charset="0"/>
              </a:endParaRPr>
            </a:p>
          </p:txBody>
        </p:sp>
        <p:grpSp>
          <p:nvGrpSpPr>
            <p:cNvPr id="19" name="组合 18"/>
            <p:cNvGrpSpPr/>
            <p:nvPr userDrawn="1"/>
          </p:nvGrpSpPr>
          <p:grpSpPr>
            <a:xfrm>
              <a:off x="928" y="1394"/>
              <a:ext cx="243" cy="24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latin typeface="Impact" panose="020B0806030902050204" pitchFamily="34" charset="0"/>
                  <a:ea typeface="微软雅黑" panose="020B0503020204020204" charset="-122"/>
                  <a:cs typeface="+mn-ea"/>
                  <a:sym typeface="Impact" panose="020B0806030902050204" pitchFamily="34" charset="0"/>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latin typeface="Impact" panose="020B0806030902050204" pitchFamily="34" charset="0"/>
                  <a:ea typeface="微软雅黑" panose="020B0503020204020204" charset="-122"/>
                  <a:cs typeface="+mn-ea"/>
                  <a:sym typeface="Impact" panose="020B0806030902050204" pitchFamily="34" charset="0"/>
                </a:endParaRPr>
              </a:p>
            </p:txBody>
          </p:sp>
        </p:grpSp>
        <p:sp>
          <p:nvSpPr>
            <p:cNvPr id="23" name="椭圆 22"/>
            <p:cNvSpPr/>
            <p:nvPr userDrawn="1"/>
          </p:nvSpPr>
          <p:spPr>
            <a:xfrm rot="10498052">
              <a:off x="687" y="1448"/>
              <a:ext cx="237" cy="237"/>
            </a:xfrm>
            <a:prstGeom prst="ellipse">
              <a:avLst/>
            </a:prstGeom>
            <a:solidFill>
              <a:srgbClr val="44546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Impact" panose="020B0806030902050204" pitchFamily="34" charset="0"/>
                <a:ea typeface="微软雅黑" panose="020B0503020204020204" charset="-122"/>
                <a:cs typeface="+mn-ea"/>
                <a:sym typeface="Impact" panose="020B0806030902050204"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3157645" y="1635646"/>
            <a:ext cx="5986355" cy="1581972"/>
          </a:xfrm>
          <a:prstGeom prst="rect">
            <a:avLst/>
          </a:prstGeom>
          <a:blipFill dpi="0" rotWithShape="1">
            <a:blip r:embed="rId11">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p>
            <a:pPr>
              <a:buNone/>
            </a:pPr>
            <a:r>
              <a:rPr lang="zh-CN" altLang="en-US" sz="4800" dirty="0" smtClean="0"/>
              <a:t>  </a:t>
            </a:r>
            <a:r>
              <a:rPr lang="zh-CN" altLang="en-US" sz="4600" dirty="0" smtClean="0">
                <a:latin typeface="微软雅黑" panose="020B0503020204020204" charset="-122"/>
                <a:ea typeface="微软雅黑" panose="020B0503020204020204" charset="-122"/>
                <a:cs typeface="微软雅黑" panose="020B0503020204020204" charset="-122"/>
              </a:rPr>
              <a:t>  </a:t>
            </a:r>
            <a:endParaRPr lang="zh-CN" altLang="en-US" sz="4800" dirty="0"/>
          </a:p>
        </p:txBody>
      </p:sp>
      <p:grpSp>
        <p:nvGrpSpPr>
          <p:cNvPr id="64" name="组合 63"/>
          <p:cNvGrpSpPr/>
          <p:nvPr userDrawn="1"/>
        </p:nvGrpSpPr>
        <p:grpSpPr>
          <a:xfrm>
            <a:off x="3022130" y="2626907"/>
            <a:ext cx="310515" cy="310515"/>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latin typeface="Impact" panose="020B0806030902050204" pitchFamily="34" charset="0"/>
                <a:ea typeface="微软雅黑" panose="020B0503020204020204" charset="-122"/>
                <a:cs typeface="+mn-ea"/>
                <a:sym typeface="Impact" panose="020B0806030902050204" pitchFamily="34" charset="0"/>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latin typeface="Impact" panose="020B0806030902050204" pitchFamily="34" charset="0"/>
                <a:ea typeface="微软雅黑" panose="020B0503020204020204" charset="-122"/>
                <a:cs typeface="+mn-ea"/>
                <a:sym typeface="Impact" panose="020B0806030902050204" pitchFamily="34" charset="0"/>
              </a:endParaRPr>
            </a:p>
          </p:txBody>
        </p:sp>
      </p:grpSp>
      <p:grpSp>
        <p:nvGrpSpPr>
          <p:cNvPr id="71" name="组合 70"/>
          <p:cNvGrpSpPr/>
          <p:nvPr userDrawn="1"/>
        </p:nvGrpSpPr>
        <p:grpSpPr>
          <a:xfrm>
            <a:off x="2558177" y="3555996"/>
            <a:ext cx="441364" cy="441364"/>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latin typeface="Impact" panose="020B0806030902050204" pitchFamily="34" charset="0"/>
                <a:ea typeface="微软雅黑" panose="020B0503020204020204" charset="-122"/>
                <a:cs typeface="+mn-ea"/>
                <a:sym typeface="Impact" panose="020B0806030902050204" pitchFamily="34" charset="0"/>
              </a:endParaRPr>
            </a:p>
          </p:txBody>
        </p:sp>
        <p:sp>
          <p:nvSpPr>
            <p:cNvPr id="73" name="椭圆 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Impact" panose="020B0806030902050204" pitchFamily="34" charset="0"/>
                <a:ea typeface="微软雅黑" panose="020B0503020204020204" charset="-122"/>
                <a:cs typeface="+mn-ea"/>
                <a:sym typeface="Impact" panose="020B0806030902050204" pitchFamily="34" charset="0"/>
              </a:endParaRPr>
            </a:p>
          </p:txBody>
        </p:sp>
      </p:grpSp>
      <p:sp>
        <p:nvSpPr>
          <p:cNvPr id="74" name="椭圆 73"/>
          <p:cNvSpPr/>
          <p:nvPr userDrawn="1"/>
        </p:nvSpPr>
        <p:spPr>
          <a:xfrm rot="10498052">
            <a:off x="2841253" y="3264518"/>
            <a:ext cx="303658" cy="303658"/>
          </a:xfrm>
          <a:prstGeom prst="ellipse">
            <a:avLst/>
          </a:prstGeom>
          <a:solidFill>
            <a:srgbClr val="44546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Impact" panose="020B0806030902050204" pitchFamily="34" charset="0"/>
              <a:ea typeface="微软雅黑" panose="020B0503020204020204" charset="-122"/>
              <a:cs typeface="+mn-ea"/>
              <a:sym typeface="Impact" panose="020B0806030902050204" pitchFamily="34" charset="0"/>
            </a:endParaRPr>
          </a:p>
        </p:txBody>
      </p:sp>
      <p:sp>
        <p:nvSpPr>
          <p:cNvPr id="79" name="椭圆 78"/>
          <p:cNvSpPr/>
          <p:nvPr userDrawn="1"/>
        </p:nvSpPr>
        <p:spPr>
          <a:xfrm rot="10498052">
            <a:off x="1753326" y="3821349"/>
            <a:ext cx="228599" cy="228599"/>
          </a:xfrm>
          <a:prstGeom prst="ellipse">
            <a:avLst/>
          </a:prstGeom>
          <a:solidFill>
            <a:srgbClr val="44546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Impact" panose="020B0806030902050204" pitchFamily="34" charset="0"/>
              <a:ea typeface="微软雅黑" panose="020B0503020204020204" charset="-122"/>
              <a:cs typeface="+mn-ea"/>
              <a:sym typeface="Impact" panose="020B0806030902050204" pitchFamily="34" charset="0"/>
            </a:endParaRPr>
          </a:p>
        </p:txBody>
      </p:sp>
      <p:grpSp>
        <p:nvGrpSpPr>
          <p:cNvPr id="8" name="组合 7"/>
          <p:cNvGrpSpPr/>
          <p:nvPr userDrawn="1"/>
        </p:nvGrpSpPr>
        <p:grpSpPr>
          <a:xfrm>
            <a:off x="146477" y="399503"/>
            <a:ext cx="3440325" cy="344032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latin typeface="Impact" panose="020B0806030902050204" pitchFamily="34" charset="0"/>
                <a:ea typeface="微软雅黑" panose="020B0503020204020204" charset="-122"/>
                <a:cs typeface="+mn-ea"/>
                <a:sym typeface="Impact" panose="020B0806030902050204" pitchFamily="34" charset="0"/>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Impact" panose="020B0806030902050204" pitchFamily="34" charset="0"/>
                <a:ea typeface="微软雅黑" panose="020B0503020204020204" charset="-122"/>
                <a:cs typeface="+mn-ea"/>
                <a:sym typeface="Impact" panose="020B0806030902050204" pitchFamily="34" charset="0"/>
              </a:endParaRPr>
            </a:p>
          </p:txBody>
        </p:sp>
      </p:grpSp>
      <p:sp>
        <p:nvSpPr>
          <p:cNvPr id="11" name="椭圆 10"/>
          <p:cNvSpPr/>
          <p:nvPr userDrawn="1"/>
        </p:nvSpPr>
        <p:spPr>
          <a:xfrm rot="10498052">
            <a:off x="1682619" y="3641802"/>
            <a:ext cx="228599" cy="228599"/>
          </a:xfrm>
          <a:prstGeom prst="ellipse">
            <a:avLst/>
          </a:prstGeom>
          <a:solidFill>
            <a:srgbClr val="44546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Impact" panose="020B0806030902050204" pitchFamily="34" charset="0"/>
              <a:ea typeface="微软雅黑" panose="020B0503020204020204" charset="-122"/>
              <a:cs typeface="+mn-ea"/>
              <a:sym typeface="Impact" panose="020B0806030902050204" pitchFamily="34" charset="0"/>
            </a:endParaRPr>
          </a:p>
        </p:txBody>
      </p:sp>
      <p:grpSp>
        <p:nvGrpSpPr>
          <p:cNvPr id="12" name="组合 11"/>
          <p:cNvGrpSpPr/>
          <p:nvPr userDrawn="1"/>
        </p:nvGrpSpPr>
        <p:grpSpPr>
          <a:xfrm>
            <a:off x="1848178" y="3758383"/>
            <a:ext cx="845906" cy="845906"/>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latin typeface="Impact" panose="020B0806030902050204" pitchFamily="34" charset="0"/>
                <a:ea typeface="微软雅黑" panose="020B0503020204020204" charset="-122"/>
                <a:cs typeface="+mn-ea"/>
                <a:sym typeface="Impact" panose="020B0806030902050204" pitchFamily="34" charset="0"/>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Impact" panose="020B0806030902050204" pitchFamily="34" charset="0"/>
                <a:ea typeface="微软雅黑" panose="020B0503020204020204" charset="-122"/>
                <a:cs typeface="+mn-ea"/>
                <a:sym typeface="Impact" panose="020B0806030902050204" pitchFamily="34" charset="0"/>
              </a:endParaRPr>
            </a:p>
          </p:txBody>
        </p:sp>
      </p:grpSp>
      <p:grpSp>
        <p:nvGrpSpPr>
          <p:cNvPr id="15" name="组合 14"/>
          <p:cNvGrpSpPr/>
          <p:nvPr userDrawn="1"/>
        </p:nvGrpSpPr>
        <p:grpSpPr>
          <a:xfrm>
            <a:off x="1346785" y="3943415"/>
            <a:ext cx="310515" cy="31051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latin typeface="Impact" panose="020B0806030902050204" pitchFamily="34" charset="0"/>
                <a:ea typeface="微软雅黑" panose="020B0503020204020204" charset="-122"/>
                <a:cs typeface="+mn-ea"/>
                <a:sym typeface="Impact" panose="020B0806030902050204" pitchFamily="34" charset="0"/>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latin typeface="Impact" panose="020B0806030902050204" pitchFamily="34" charset="0"/>
                <a:ea typeface="微软雅黑" panose="020B0503020204020204" charset="-122"/>
                <a:cs typeface="+mn-ea"/>
                <a:sym typeface="Impact" panose="020B0806030902050204" pitchFamily="34" charset="0"/>
              </a:endParaRPr>
            </a:p>
          </p:txBody>
        </p:sp>
      </p:grpSp>
      <p:sp>
        <p:nvSpPr>
          <p:cNvPr id="19" name="椭圆 18"/>
          <p:cNvSpPr/>
          <p:nvPr userDrawn="1"/>
        </p:nvSpPr>
        <p:spPr>
          <a:xfrm rot="10498052">
            <a:off x="1544830" y="3615055"/>
            <a:ext cx="228599" cy="228599"/>
          </a:xfrm>
          <a:prstGeom prst="ellipse">
            <a:avLst/>
          </a:prstGeom>
          <a:solidFill>
            <a:srgbClr val="44546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latin typeface="Impact" panose="020B0806030902050204" pitchFamily="34" charset="0"/>
              <a:ea typeface="微软雅黑" panose="020B0503020204020204" charset="-122"/>
              <a:cs typeface="+mn-ea"/>
              <a:sym typeface="Impact" panose="020B0806030902050204" pitchFamily="34" charset="0"/>
            </a:endParaRPr>
          </a:p>
        </p:txBody>
      </p:sp>
      <p:sp>
        <p:nvSpPr>
          <p:cNvPr id="23" name="椭圆 22"/>
          <p:cNvSpPr/>
          <p:nvPr userDrawn="1"/>
        </p:nvSpPr>
        <p:spPr>
          <a:xfrm rot="10498052">
            <a:off x="815960" y="3243942"/>
            <a:ext cx="303658" cy="303658"/>
          </a:xfrm>
          <a:prstGeom prst="ellipse">
            <a:avLst/>
          </a:prstGeom>
          <a:solidFill>
            <a:srgbClr val="44546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Impact" panose="020B0806030902050204" pitchFamily="34" charset="0"/>
              <a:ea typeface="微软雅黑" panose="020B0503020204020204" charset="-122"/>
              <a:cs typeface="+mn-ea"/>
              <a:sym typeface="Impact" panose="020B0806030902050204" pitchFamily="34" charset="0"/>
            </a:endParaRPr>
          </a:p>
        </p:txBody>
      </p:sp>
      <p:sp>
        <p:nvSpPr>
          <p:cNvPr id="27" name="椭圆 26"/>
          <p:cNvSpPr/>
          <p:nvPr userDrawn="1"/>
        </p:nvSpPr>
        <p:spPr>
          <a:xfrm rot="10498052">
            <a:off x="2937977" y="3727662"/>
            <a:ext cx="192350" cy="192350"/>
          </a:xfrm>
          <a:prstGeom prst="ellipse">
            <a:avLst/>
          </a:prstGeom>
          <a:solidFill>
            <a:srgbClr val="44546A"/>
          </a:solidFill>
          <a:ln>
            <a:solidFill>
              <a:schemeClr val="tx2"/>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Impact" panose="020B0806030902050204" pitchFamily="34" charset="0"/>
              <a:ea typeface="微软雅黑" panose="020B0503020204020204" charset="-122"/>
              <a:cs typeface="+mn-ea"/>
              <a:sym typeface="Impact" panose="020B0806030902050204" pitchFamily="34" charset="0"/>
            </a:endParaRPr>
          </a:p>
        </p:txBody>
      </p:sp>
      <p:sp>
        <p:nvSpPr>
          <p:cNvPr id="28" name="椭圆 27"/>
          <p:cNvSpPr/>
          <p:nvPr userDrawn="1"/>
        </p:nvSpPr>
        <p:spPr>
          <a:xfrm rot="10498052">
            <a:off x="370077" y="3890948"/>
            <a:ext cx="228599" cy="228599"/>
          </a:xfrm>
          <a:prstGeom prst="ellipse">
            <a:avLst/>
          </a:prstGeom>
          <a:solidFill>
            <a:srgbClr val="44546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Impact" panose="020B0806030902050204" pitchFamily="34" charset="0"/>
              <a:ea typeface="微软雅黑" panose="020B0503020204020204" charset="-122"/>
              <a:cs typeface="+mn-ea"/>
              <a:sym typeface="Impact" panose="020B0806030902050204" pitchFamily="34" charset="0"/>
            </a:endParaRPr>
          </a:p>
        </p:txBody>
      </p:sp>
      <p:pic>
        <p:nvPicPr>
          <p:cNvPr id="18" name="图片 1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60491" y="702791"/>
            <a:ext cx="3044171" cy="2803189"/>
          </a:xfrm>
          <a:prstGeom prst="ellipse">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组合 9"/>
          <p:cNvGrpSpPr/>
          <p:nvPr userDrawn="1"/>
        </p:nvGrpSpPr>
        <p:grpSpPr>
          <a:xfrm>
            <a:off x="988695" y="735965"/>
            <a:ext cx="3271520" cy="2513965"/>
            <a:chOff x="4807" y="2164"/>
            <a:chExt cx="5152" cy="3959"/>
          </a:xfrm>
        </p:grpSpPr>
        <p:sp>
          <p:nvSpPr>
            <p:cNvPr id="11" name="Freeform 6"/>
            <p:cNvSpPr/>
            <p:nvPr/>
          </p:nvSpPr>
          <p:spPr bwMode="auto">
            <a:xfrm rot="10800000">
              <a:off x="4807" y="2385"/>
              <a:ext cx="1542" cy="1344"/>
            </a:xfrm>
            <a:custGeom>
              <a:avLst/>
              <a:gdLst>
                <a:gd name="T0" fmla="*/ 251 w 862"/>
                <a:gd name="T1" fmla="*/ 763 h 763"/>
                <a:gd name="T2" fmla="*/ 191 w 862"/>
                <a:gd name="T3" fmla="*/ 728 h 763"/>
                <a:gd name="T4" fmla="*/ 11 w 862"/>
                <a:gd name="T5" fmla="*/ 416 h 763"/>
                <a:gd name="T6" fmla="*/ 11 w 862"/>
                <a:gd name="T7" fmla="*/ 347 h 763"/>
                <a:gd name="T8" fmla="*/ 191 w 862"/>
                <a:gd name="T9" fmla="*/ 35 h 763"/>
                <a:gd name="T10" fmla="*/ 251 w 862"/>
                <a:gd name="T11" fmla="*/ 0 h 763"/>
                <a:gd name="T12" fmla="*/ 611 w 862"/>
                <a:gd name="T13" fmla="*/ 0 h 763"/>
                <a:gd name="T14" fmla="*/ 671 w 862"/>
                <a:gd name="T15" fmla="*/ 35 h 763"/>
                <a:gd name="T16" fmla="*/ 851 w 862"/>
                <a:gd name="T17" fmla="*/ 347 h 763"/>
                <a:gd name="T18" fmla="*/ 851 w 862"/>
                <a:gd name="T19" fmla="*/ 416 h 763"/>
                <a:gd name="T20" fmla="*/ 671 w 862"/>
                <a:gd name="T21" fmla="*/ 728 h 763"/>
                <a:gd name="T22" fmla="*/ 611 w 862"/>
                <a:gd name="T23" fmla="*/ 763 h 763"/>
                <a:gd name="T24" fmla="*/ 251 w 862"/>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2" h="763">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gradFill flip="none" rotWithShape="1">
              <a:gsLst>
                <a:gs pos="0">
                  <a:schemeClr val="bg1"/>
                </a:gs>
                <a:gs pos="36000">
                  <a:schemeClr val="bg1"/>
                </a:gs>
                <a:gs pos="100000">
                  <a:schemeClr val="bg1">
                    <a:lumMod val="75000"/>
                  </a:schemeClr>
                </a:gs>
              </a:gsLst>
              <a:lin ang="2700000" scaled="1"/>
              <a:tileRect/>
            </a:gradFill>
            <a:ln w="19050">
              <a:solidFill>
                <a:schemeClr val="bg1"/>
              </a:solidFill>
            </a:ln>
            <a:effectLst>
              <a:outerShdw blurRad="419100" dist="482600" dir="3600000" algn="tl" rotWithShape="0">
                <a:schemeClr val="accent2">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None/>
              </a:pPr>
              <a:endParaRPr lang="zh-CN" altLang="en-US" sz="1015">
                <a:solidFill>
                  <a:schemeClr val="accent2">
                    <a:lumMod val="75000"/>
                  </a:schemeClr>
                </a:solidFill>
                <a:latin typeface="Impact" panose="020B0806030902050204" pitchFamily="34" charset="0"/>
                <a:ea typeface="微软雅黑" panose="020B0503020204020204" charset="-122"/>
                <a:cs typeface="+mn-ea"/>
                <a:sym typeface="Impact" panose="020B0806030902050204" pitchFamily="34" charset="0"/>
              </a:endParaRPr>
            </a:p>
          </p:txBody>
        </p:sp>
        <p:sp>
          <p:nvSpPr>
            <p:cNvPr id="12" name="Freeform 6"/>
            <p:cNvSpPr/>
            <p:nvPr/>
          </p:nvSpPr>
          <p:spPr bwMode="auto">
            <a:xfrm rot="10800000">
              <a:off x="7644" y="4991"/>
              <a:ext cx="1278" cy="1133"/>
            </a:xfrm>
            <a:custGeom>
              <a:avLst/>
              <a:gdLst>
                <a:gd name="T0" fmla="*/ 251 w 862"/>
                <a:gd name="T1" fmla="*/ 763 h 763"/>
                <a:gd name="T2" fmla="*/ 191 w 862"/>
                <a:gd name="T3" fmla="*/ 728 h 763"/>
                <a:gd name="T4" fmla="*/ 11 w 862"/>
                <a:gd name="T5" fmla="*/ 416 h 763"/>
                <a:gd name="T6" fmla="*/ 11 w 862"/>
                <a:gd name="T7" fmla="*/ 347 h 763"/>
                <a:gd name="T8" fmla="*/ 191 w 862"/>
                <a:gd name="T9" fmla="*/ 35 h 763"/>
                <a:gd name="T10" fmla="*/ 251 w 862"/>
                <a:gd name="T11" fmla="*/ 0 h 763"/>
                <a:gd name="T12" fmla="*/ 611 w 862"/>
                <a:gd name="T13" fmla="*/ 0 h 763"/>
                <a:gd name="T14" fmla="*/ 671 w 862"/>
                <a:gd name="T15" fmla="*/ 35 h 763"/>
                <a:gd name="T16" fmla="*/ 851 w 862"/>
                <a:gd name="T17" fmla="*/ 347 h 763"/>
                <a:gd name="T18" fmla="*/ 851 w 862"/>
                <a:gd name="T19" fmla="*/ 416 h 763"/>
                <a:gd name="T20" fmla="*/ 671 w 862"/>
                <a:gd name="T21" fmla="*/ 728 h 763"/>
                <a:gd name="T22" fmla="*/ 611 w 862"/>
                <a:gd name="T23" fmla="*/ 763 h 763"/>
                <a:gd name="T24" fmla="*/ 251 w 862"/>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2" h="763">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gradFill flip="none" rotWithShape="1">
              <a:gsLst>
                <a:gs pos="0">
                  <a:schemeClr val="bg1"/>
                </a:gs>
                <a:gs pos="36000">
                  <a:schemeClr val="bg1"/>
                </a:gs>
                <a:gs pos="100000">
                  <a:schemeClr val="bg1">
                    <a:lumMod val="75000"/>
                  </a:schemeClr>
                </a:gs>
              </a:gsLst>
              <a:lin ang="2700000" scaled="1"/>
              <a:tileRect/>
            </a:gradFill>
            <a:ln w="19050">
              <a:solidFill>
                <a:schemeClr val="bg1"/>
              </a:solidFill>
            </a:ln>
            <a:effectLst>
              <a:outerShdw blurRad="419100" dist="482600" dir="3600000" algn="tl" rotWithShape="0">
                <a:srgbClr val="44546A">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None/>
              </a:pPr>
              <a:endParaRPr lang="zh-CN" altLang="en-US" sz="1015">
                <a:solidFill>
                  <a:schemeClr val="accent2">
                    <a:lumMod val="75000"/>
                  </a:schemeClr>
                </a:solidFill>
                <a:latin typeface="Impact" panose="020B0806030902050204" pitchFamily="34" charset="0"/>
                <a:ea typeface="微软雅黑" panose="020B0503020204020204" charset="-122"/>
                <a:cs typeface="+mn-ea"/>
                <a:sym typeface="Impact" panose="020B0806030902050204" pitchFamily="34" charset="0"/>
              </a:endParaRPr>
            </a:p>
          </p:txBody>
        </p:sp>
        <p:sp>
          <p:nvSpPr>
            <p:cNvPr id="13" name="Freeform 6"/>
            <p:cNvSpPr/>
            <p:nvPr/>
          </p:nvSpPr>
          <p:spPr bwMode="auto">
            <a:xfrm rot="10800000">
              <a:off x="8417" y="4337"/>
              <a:ext cx="1542" cy="1344"/>
            </a:xfrm>
            <a:custGeom>
              <a:avLst/>
              <a:gdLst>
                <a:gd name="T0" fmla="*/ 251 w 862"/>
                <a:gd name="T1" fmla="*/ 763 h 763"/>
                <a:gd name="T2" fmla="*/ 191 w 862"/>
                <a:gd name="T3" fmla="*/ 728 h 763"/>
                <a:gd name="T4" fmla="*/ 11 w 862"/>
                <a:gd name="T5" fmla="*/ 416 h 763"/>
                <a:gd name="T6" fmla="*/ 11 w 862"/>
                <a:gd name="T7" fmla="*/ 347 h 763"/>
                <a:gd name="T8" fmla="*/ 191 w 862"/>
                <a:gd name="T9" fmla="*/ 35 h 763"/>
                <a:gd name="T10" fmla="*/ 251 w 862"/>
                <a:gd name="T11" fmla="*/ 0 h 763"/>
                <a:gd name="T12" fmla="*/ 611 w 862"/>
                <a:gd name="T13" fmla="*/ 0 h 763"/>
                <a:gd name="T14" fmla="*/ 671 w 862"/>
                <a:gd name="T15" fmla="*/ 35 h 763"/>
                <a:gd name="T16" fmla="*/ 851 w 862"/>
                <a:gd name="T17" fmla="*/ 347 h 763"/>
                <a:gd name="T18" fmla="*/ 851 w 862"/>
                <a:gd name="T19" fmla="*/ 416 h 763"/>
                <a:gd name="T20" fmla="*/ 671 w 862"/>
                <a:gd name="T21" fmla="*/ 728 h 763"/>
                <a:gd name="T22" fmla="*/ 611 w 862"/>
                <a:gd name="T23" fmla="*/ 763 h 763"/>
                <a:gd name="T24" fmla="*/ 251 w 862"/>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2" h="763">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gradFill flip="none" rotWithShape="1">
              <a:gsLst>
                <a:gs pos="0">
                  <a:schemeClr val="bg1"/>
                </a:gs>
                <a:gs pos="36000">
                  <a:schemeClr val="bg1"/>
                </a:gs>
                <a:gs pos="100000">
                  <a:schemeClr val="bg1">
                    <a:lumMod val="75000"/>
                  </a:schemeClr>
                </a:gs>
              </a:gsLst>
              <a:lin ang="2700000" scaled="1"/>
              <a:tileRect/>
            </a:gradFill>
            <a:ln w="19050">
              <a:solidFill>
                <a:schemeClr val="bg1"/>
              </a:solidFill>
            </a:ln>
            <a:effectLst>
              <a:outerShdw blurRad="419100" dist="482600" dir="3600000" algn="tl" rotWithShape="0">
                <a:srgbClr val="44546A">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None/>
              </a:pPr>
              <a:endParaRPr lang="zh-CN" altLang="en-US" sz="1015">
                <a:solidFill>
                  <a:schemeClr val="accent2">
                    <a:lumMod val="75000"/>
                  </a:schemeClr>
                </a:solidFill>
                <a:latin typeface="Impact" panose="020B0806030902050204" pitchFamily="34" charset="0"/>
                <a:ea typeface="微软雅黑" panose="020B0503020204020204" charset="-122"/>
                <a:cs typeface="+mn-ea"/>
                <a:sym typeface="Impact" panose="020B0806030902050204" pitchFamily="34" charset="0"/>
              </a:endParaRPr>
            </a:p>
          </p:txBody>
        </p:sp>
        <p:grpSp>
          <p:nvGrpSpPr>
            <p:cNvPr id="14" name="组合 13"/>
            <p:cNvGrpSpPr/>
            <p:nvPr/>
          </p:nvGrpSpPr>
          <p:grpSpPr>
            <a:xfrm>
              <a:off x="5072" y="2164"/>
              <a:ext cx="4252" cy="3769"/>
              <a:chOff x="4294425" y="1831933"/>
              <a:chExt cx="3599974" cy="3190962"/>
            </a:xfrm>
          </p:grpSpPr>
          <p:sp>
            <p:nvSpPr>
              <p:cNvPr id="15" name="Freeform 6"/>
              <p:cNvSpPr/>
              <p:nvPr/>
            </p:nvSpPr>
            <p:spPr bwMode="auto">
              <a:xfrm rot="10800000">
                <a:off x="4294425" y="1831933"/>
                <a:ext cx="3599974" cy="3190962"/>
              </a:xfrm>
              <a:custGeom>
                <a:avLst/>
                <a:gdLst>
                  <a:gd name="T0" fmla="*/ 251 w 862"/>
                  <a:gd name="T1" fmla="*/ 763 h 763"/>
                  <a:gd name="T2" fmla="*/ 191 w 862"/>
                  <a:gd name="T3" fmla="*/ 728 h 763"/>
                  <a:gd name="T4" fmla="*/ 11 w 862"/>
                  <a:gd name="T5" fmla="*/ 416 h 763"/>
                  <a:gd name="T6" fmla="*/ 11 w 862"/>
                  <a:gd name="T7" fmla="*/ 347 h 763"/>
                  <a:gd name="T8" fmla="*/ 191 w 862"/>
                  <a:gd name="T9" fmla="*/ 35 h 763"/>
                  <a:gd name="T10" fmla="*/ 251 w 862"/>
                  <a:gd name="T11" fmla="*/ 0 h 763"/>
                  <a:gd name="T12" fmla="*/ 611 w 862"/>
                  <a:gd name="T13" fmla="*/ 0 h 763"/>
                  <a:gd name="T14" fmla="*/ 671 w 862"/>
                  <a:gd name="T15" fmla="*/ 35 h 763"/>
                  <a:gd name="T16" fmla="*/ 851 w 862"/>
                  <a:gd name="T17" fmla="*/ 347 h 763"/>
                  <a:gd name="T18" fmla="*/ 851 w 862"/>
                  <a:gd name="T19" fmla="*/ 416 h 763"/>
                  <a:gd name="T20" fmla="*/ 671 w 862"/>
                  <a:gd name="T21" fmla="*/ 728 h 763"/>
                  <a:gd name="T22" fmla="*/ 611 w 862"/>
                  <a:gd name="T23" fmla="*/ 763 h 763"/>
                  <a:gd name="T24" fmla="*/ 251 w 862"/>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2" h="763">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gradFill flip="none" rotWithShape="1">
                <a:gsLst>
                  <a:gs pos="0">
                    <a:schemeClr val="bg1"/>
                  </a:gs>
                  <a:gs pos="36000">
                    <a:schemeClr val="bg1"/>
                  </a:gs>
                  <a:gs pos="100000">
                    <a:schemeClr val="bg1">
                      <a:lumMod val="75000"/>
                    </a:schemeClr>
                  </a:gs>
                </a:gsLst>
                <a:lin ang="2700000" scaled="1"/>
                <a:tileRect/>
              </a:gradFill>
              <a:ln w="25400">
                <a:solidFill>
                  <a:schemeClr val="bg1"/>
                </a:solidFill>
              </a:ln>
              <a:effectLst>
                <a:outerShdw blurRad="419100" dist="482600" dir="3600000" algn="tl" rotWithShape="0">
                  <a:srgbClr val="44546A">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None/>
                </a:pPr>
                <a:endParaRPr lang="zh-CN" altLang="en-US" sz="1015">
                  <a:solidFill>
                    <a:schemeClr val="accent2">
                      <a:lumMod val="75000"/>
                    </a:schemeClr>
                  </a:solidFill>
                  <a:latin typeface="Impact" panose="020B0806030902050204" pitchFamily="34" charset="0"/>
                  <a:ea typeface="微软雅黑" panose="020B0503020204020204" charset="-122"/>
                  <a:cs typeface="+mn-ea"/>
                  <a:sym typeface="Impact" panose="020B0806030902050204" pitchFamily="34" charset="0"/>
                </a:endParaRPr>
              </a:p>
            </p:txBody>
          </p:sp>
          <p:sp>
            <p:nvSpPr>
              <p:cNvPr id="16" name="Freeform 6"/>
              <p:cNvSpPr/>
              <p:nvPr/>
            </p:nvSpPr>
            <p:spPr bwMode="auto">
              <a:xfrm rot="10800000">
                <a:off x="4394050" y="1920240"/>
                <a:ext cx="3400722" cy="3014348"/>
              </a:xfrm>
              <a:custGeom>
                <a:avLst/>
                <a:gdLst>
                  <a:gd name="T0" fmla="*/ 251 w 862"/>
                  <a:gd name="T1" fmla="*/ 763 h 763"/>
                  <a:gd name="T2" fmla="*/ 191 w 862"/>
                  <a:gd name="T3" fmla="*/ 728 h 763"/>
                  <a:gd name="T4" fmla="*/ 11 w 862"/>
                  <a:gd name="T5" fmla="*/ 416 h 763"/>
                  <a:gd name="T6" fmla="*/ 11 w 862"/>
                  <a:gd name="T7" fmla="*/ 347 h 763"/>
                  <a:gd name="T8" fmla="*/ 191 w 862"/>
                  <a:gd name="T9" fmla="*/ 35 h 763"/>
                  <a:gd name="T10" fmla="*/ 251 w 862"/>
                  <a:gd name="T11" fmla="*/ 0 h 763"/>
                  <a:gd name="T12" fmla="*/ 611 w 862"/>
                  <a:gd name="T13" fmla="*/ 0 h 763"/>
                  <a:gd name="T14" fmla="*/ 671 w 862"/>
                  <a:gd name="T15" fmla="*/ 35 h 763"/>
                  <a:gd name="T16" fmla="*/ 851 w 862"/>
                  <a:gd name="T17" fmla="*/ 347 h 763"/>
                  <a:gd name="T18" fmla="*/ 851 w 862"/>
                  <a:gd name="T19" fmla="*/ 416 h 763"/>
                  <a:gd name="T20" fmla="*/ 671 w 862"/>
                  <a:gd name="T21" fmla="*/ 728 h 763"/>
                  <a:gd name="T22" fmla="*/ 611 w 862"/>
                  <a:gd name="T23" fmla="*/ 763 h 763"/>
                  <a:gd name="T24" fmla="*/ 251 w 862"/>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2" h="763">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noFill/>
              <a:ln w="12700">
                <a:solidFill>
                  <a:srgbClr val="44546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None/>
                </a:pPr>
                <a:endParaRPr lang="zh-CN" altLang="en-US" sz="1015">
                  <a:solidFill>
                    <a:schemeClr val="accent2">
                      <a:lumMod val="75000"/>
                    </a:schemeClr>
                  </a:solidFill>
                  <a:latin typeface="Impact" panose="020B0806030902050204" pitchFamily="34" charset="0"/>
                  <a:ea typeface="微软雅黑" panose="020B0503020204020204" charset="-122"/>
                  <a:cs typeface="+mn-ea"/>
                  <a:sym typeface="Impact" panose="020B0806030902050204" pitchFamily="34" charset="0"/>
                </a:endParaRPr>
              </a:p>
            </p:txBody>
          </p:sp>
        </p:grpSp>
      </p:grpSp>
      <p:pic>
        <p:nvPicPr>
          <p:cNvPr id="7" name="图片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853751" y="426566"/>
            <a:ext cx="3044171" cy="2803189"/>
          </a:xfrm>
          <a:prstGeom prst="ellipse">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任意多边形 27"/>
          <p:cNvSpPr/>
          <p:nvPr userDrawn="1">
            <p:custDataLst>
              <p:tags r:id="rId11"/>
            </p:custDataLst>
          </p:nvPr>
        </p:nvSpPr>
        <p:spPr bwMode="auto">
          <a:xfrm rot="6500300">
            <a:off x="-978811" y="1965550"/>
            <a:ext cx="5141944" cy="1342220"/>
          </a:xfrm>
          <a:custGeom>
            <a:avLst/>
            <a:gdLst>
              <a:gd name="connsiteX0" fmla="*/ 438383 w 6855925"/>
              <a:gd name="connsiteY0" fmla="*/ 1655318 h 1789626"/>
              <a:gd name="connsiteX1" fmla="*/ 1015664 w 6855925"/>
              <a:gd name="connsiteY1" fmla="*/ 1456491 h 1789626"/>
              <a:gd name="connsiteX2" fmla="*/ 4733900 w 6855925"/>
              <a:gd name="connsiteY2" fmla="*/ 230107 h 1789626"/>
              <a:gd name="connsiteX3" fmla="*/ 6507764 w 6855925"/>
              <a:gd name="connsiteY3" fmla="*/ 8765 h 1789626"/>
              <a:gd name="connsiteX4" fmla="*/ 6652649 w 6855925"/>
              <a:gd name="connsiteY4" fmla="*/ 0 h 1789626"/>
              <a:gd name="connsiteX5" fmla="*/ 6855925 w 6855925"/>
              <a:gd name="connsiteY5" fmla="*/ 613271 h 1789626"/>
              <a:gd name="connsiteX6" fmla="*/ 20923 w 6855925"/>
              <a:gd name="connsiteY6" fmla="*/ 1789626 h 1789626"/>
              <a:gd name="connsiteX7" fmla="*/ 0 w 6855925"/>
              <a:gd name="connsiteY7" fmla="*/ 1726500 h 1789626"/>
              <a:gd name="connsiteX8" fmla="*/ 438383 w 6855925"/>
              <a:gd name="connsiteY8" fmla="*/ 1655318 h 1789626"/>
              <a:gd name="connsiteX9" fmla="*/ 371503 w 6855925"/>
              <a:gd name="connsiteY9" fmla="*/ 1678353 h 1789626"/>
              <a:gd name="connsiteX10" fmla="*/ 49503 w 6855925"/>
              <a:gd name="connsiteY10" fmla="*/ 1781131 h 178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5925" h="1789626">
                <a:moveTo>
                  <a:pt x="438383" y="1655318"/>
                </a:moveTo>
                <a:lnTo>
                  <a:pt x="1015664" y="1456491"/>
                </a:lnTo>
                <a:cubicBezTo>
                  <a:pt x="2302761" y="996373"/>
                  <a:pt x="3576744" y="459271"/>
                  <a:pt x="4733900" y="230107"/>
                </a:cubicBezTo>
                <a:cubicBezTo>
                  <a:pt x="5255786" y="125339"/>
                  <a:pt x="5873289" y="52897"/>
                  <a:pt x="6507764" y="8765"/>
                </a:cubicBezTo>
                <a:lnTo>
                  <a:pt x="6652649" y="0"/>
                </a:lnTo>
                <a:lnTo>
                  <a:pt x="6855925" y="613271"/>
                </a:lnTo>
                <a:close/>
                <a:moveTo>
                  <a:pt x="20923" y="1789626"/>
                </a:moveTo>
                <a:lnTo>
                  <a:pt x="0" y="1726500"/>
                </a:lnTo>
                <a:lnTo>
                  <a:pt x="438383" y="1655318"/>
                </a:lnTo>
                <a:lnTo>
                  <a:pt x="371503" y="1678353"/>
                </a:lnTo>
                <a:cubicBezTo>
                  <a:pt x="264121" y="1713666"/>
                  <a:pt x="156767" y="1748000"/>
                  <a:pt x="49503" y="1781131"/>
                </a:cubicBezTo>
                <a:close/>
              </a:path>
            </a:pathLst>
          </a:custGeom>
          <a:noFill/>
          <a:ln w="6350" cap="flat" cmpd="sng">
            <a:solidFill>
              <a:srgbClr val="253841"/>
            </a:solidFill>
            <a:round/>
          </a:ln>
          <a:extLst>
            <a:ext uri="{909E8E84-426E-40DD-AFC4-6F175D3DCCD1}">
              <a14:hiddenFill xmlns:a14="http://schemas.microsoft.com/office/drawing/2010/main">
                <a:solidFill>
                  <a:srgbClr val="FFFFFF"/>
                </a:solidFill>
              </a14:hiddenFill>
            </a:ext>
          </a:extLst>
        </p:spPr>
        <p:txBody>
          <a:bodyPr wrap="square" lIns="67500" tIns="35100" rIns="67500" bIns="35100" anchor="ctr" anchorCtr="0">
            <a:normAutofit/>
          </a:bodyPr>
          <a:p>
            <a:endParaRPr lang="zh-CN" altLang="en-US" sz="955">
              <a:latin typeface="+mn-ea"/>
            </a:endParaRPr>
          </a:p>
        </p:txBody>
      </p:sp>
      <p:sp>
        <p:nvSpPr>
          <p:cNvPr id="29" name="任意多边形 28"/>
          <p:cNvSpPr/>
          <p:nvPr userDrawn="1">
            <p:custDataLst>
              <p:tags r:id="rId12"/>
            </p:custDataLst>
          </p:nvPr>
        </p:nvSpPr>
        <p:spPr bwMode="auto">
          <a:xfrm rot="5400000">
            <a:off x="-722337" y="1730296"/>
            <a:ext cx="5143499" cy="1682909"/>
          </a:xfrm>
          <a:custGeom>
            <a:avLst/>
            <a:gdLst>
              <a:gd name="connsiteX0" fmla="*/ 1545218 w 6857999"/>
              <a:gd name="connsiteY0" fmla="*/ 1776499 h 2243879"/>
              <a:gd name="connsiteX1" fmla="*/ 1613276 w 6857999"/>
              <a:gd name="connsiteY1" fmla="*/ 1749943 h 2243879"/>
              <a:gd name="connsiteX2" fmla="*/ 6751717 w 6857999"/>
              <a:gd name="connsiteY2" fmla="*/ 16733 h 2243879"/>
              <a:gd name="connsiteX3" fmla="*/ 6857999 w 6857999"/>
              <a:gd name="connsiteY3" fmla="*/ 0 h 2243879"/>
              <a:gd name="connsiteX4" fmla="*/ 6857999 w 6857999"/>
              <a:gd name="connsiteY4" fmla="*/ 688560 h 2243879"/>
              <a:gd name="connsiteX5" fmla="*/ 0 w 6857999"/>
              <a:gd name="connsiteY5" fmla="*/ 2243879 h 2243879"/>
              <a:gd name="connsiteX6" fmla="*/ 0 w 6857999"/>
              <a:gd name="connsiteY6" fmla="*/ 2092925 h 2243879"/>
              <a:gd name="connsiteX7" fmla="*/ 1545218 w 6857999"/>
              <a:gd name="connsiteY7" fmla="*/ 1776499 h 2243879"/>
              <a:gd name="connsiteX8" fmla="*/ 1290271 w 6857999"/>
              <a:gd name="connsiteY8" fmla="*/ 1875977 h 2243879"/>
              <a:gd name="connsiteX9" fmla="*/ 12659 w 6857999"/>
              <a:gd name="connsiteY9" fmla="*/ 2241297 h 224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7999" h="2243879">
                <a:moveTo>
                  <a:pt x="1545218" y="1776499"/>
                </a:moveTo>
                <a:lnTo>
                  <a:pt x="1613276" y="1749943"/>
                </a:lnTo>
                <a:cubicBezTo>
                  <a:pt x="3218965" y="1085212"/>
                  <a:pt x="5141370" y="301068"/>
                  <a:pt x="6751717" y="16733"/>
                </a:cubicBezTo>
                <a:lnTo>
                  <a:pt x="6857999" y="0"/>
                </a:lnTo>
                <a:lnTo>
                  <a:pt x="6857999" y="688560"/>
                </a:lnTo>
                <a:close/>
                <a:moveTo>
                  <a:pt x="0" y="2243879"/>
                </a:moveTo>
                <a:lnTo>
                  <a:pt x="0" y="2092925"/>
                </a:lnTo>
                <a:lnTo>
                  <a:pt x="1545218" y="1776499"/>
                </a:lnTo>
                <a:lnTo>
                  <a:pt x="1290271" y="1875977"/>
                </a:lnTo>
                <a:cubicBezTo>
                  <a:pt x="857799" y="2033950"/>
                  <a:pt x="420887" y="2152451"/>
                  <a:pt x="12659" y="2241297"/>
                </a:cubicBezTo>
                <a:close/>
              </a:path>
            </a:pathLst>
          </a:custGeom>
          <a:noFill/>
          <a:ln w="6350" cap="flat" cmpd="sng">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wrap="square" lIns="67500" tIns="35100" rIns="67500" bIns="35100" anchor="ctr" anchorCtr="0">
            <a:normAutofit/>
          </a:bodyPr>
          <a:p>
            <a:endParaRPr lang="zh-CN" altLang="en-US" sz="955">
              <a:latin typeface="+mn-ea"/>
            </a:endParaRPr>
          </a:p>
        </p:txBody>
      </p:sp>
      <p:sp>
        <p:nvSpPr>
          <p:cNvPr id="30" name="任意多边形 29"/>
          <p:cNvSpPr/>
          <p:nvPr userDrawn="1">
            <p:custDataLst>
              <p:tags r:id="rId13"/>
            </p:custDataLst>
          </p:nvPr>
        </p:nvSpPr>
        <p:spPr bwMode="auto">
          <a:xfrm>
            <a:off x="2273192" y="0"/>
            <a:ext cx="384571" cy="276630"/>
          </a:xfrm>
          <a:custGeom>
            <a:avLst/>
            <a:gdLst>
              <a:gd name="connsiteX0" fmla="*/ 25605 w 512761"/>
              <a:gd name="connsiteY0" fmla="*/ 0 h 368840"/>
              <a:gd name="connsiteX1" fmla="*/ 481225 w 512761"/>
              <a:gd name="connsiteY1" fmla="*/ 0 h 368840"/>
              <a:gd name="connsiteX2" fmla="*/ 496369 w 512761"/>
              <a:gd name="connsiteY2" fmla="*/ 25530 h 368840"/>
              <a:gd name="connsiteX3" fmla="*/ 512639 w 512761"/>
              <a:gd name="connsiteY3" fmla="*/ 126041 h 368840"/>
              <a:gd name="connsiteX4" fmla="*/ 241733 w 512761"/>
              <a:gd name="connsiteY4" fmla="*/ 368381 h 368840"/>
              <a:gd name="connsiteX5" fmla="*/ 458 w 512761"/>
              <a:gd name="connsiteY5" fmla="*/ 96279 h 36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761" h="368840">
                <a:moveTo>
                  <a:pt x="25605" y="0"/>
                </a:moveTo>
                <a:lnTo>
                  <a:pt x="481225" y="0"/>
                </a:lnTo>
                <a:lnTo>
                  <a:pt x="496369" y="25530"/>
                </a:lnTo>
                <a:cubicBezTo>
                  <a:pt x="507877" y="56952"/>
                  <a:pt x="513697" y="90965"/>
                  <a:pt x="512639" y="126041"/>
                </a:cubicBezTo>
                <a:cubicBezTo>
                  <a:pt x="504173" y="266343"/>
                  <a:pt x="381419" y="376884"/>
                  <a:pt x="241733" y="368381"/>
                </a:cubicBezTo>
                <a:cubicBezTo>
                  <a:pt x="102048" y="359878"/>
                  <a:pt x="-8008" y="240833"/>
                  <a:pt x="458" y="96279"/>
                </a:cubicBezTo>
                <a:close/>
              </a:path>
            </a:pathLst>
          </a:custGeom>
          <a:solidFill>
            <a:srgbClr val="253841"/>
          </a:solidFill>
          <a:ln>
            <a:noFill/>
          </a:ln>
        </p:spPr>
        <p:txBody>
          <a:bodyPr wrap="square" lIns="67500" tIns="35100" rIns="67500" bIns="35100" anchor="ctr" anchorCtr="0">
            <a:normAutofit/>
          </a:bodyPr>
          <a:p>
            <a:endParaRPr lang="zh-CN" altLang="en-US" sz="955">
              <a:latin typeface="+mn-ea"/>
            </a:endParaRPr>
          </a:p>
        </p:txBody>
      </p:sp>
      <p:sp>
        <p:nvSpPr>
          <p:cNvPr id="31" name="任意多边形 30"/>
          <p:cNvSpPr/>
          <p:nvPr userDrawn="1">
            <p:custDataLst>
              <p:tags r:id="rId14"/>
            </p:custDataLst>
          </p:nvPr>
        </p:nvSpPr>
        <p:spPr bwMode="auto">
          <a:xfrm>
            <a:off x="2449401" y="4831946"/>
            <a:ext cx="403847" cy="311554"/>
          </a:xfrm>
          <a:custGeom>
            <a:avLst/>
            <a:gdLst>
              <a:gd name="connsiteX0" fmla="*/ 284047 w 538463"/>
              <a:gd name="connsiteY0" fmla="*/ 444 h 415405"/>
              <a:gd name="connsiteX1" fmla="*/ 538022 w 538463"/>
              <a:gd name="connsiteY1" fmla="*/ 285239 h 415405"/>
              <a:gd name="connsiteX2" fmla="*/ 512756 w 538463"/>
              <a:gd name="connsiteY2" fmla="*/ 391506 h 415405"/>
              <a:gd name="connsiteX3" fmla="*/ 498359 w 538463"/>
              <a:gd name="connsiteY3" fmla="*/ 415405 h 415405"/>
              <a:gd name="connsiteX4" fmla="*/ 40529 w 538463"/>
              <a:gd name="connsiteY4" fmla="*/ 415405 h 415405"/>
              <a:gd name="connsiteX5" fmla="*/ 38017 w 538463"/>
              <a:gd name="connsiteY5" fmla="*/ 411946 h 415405"/>
              <a:gd name="connsiteX6" fmla="*/ 442 w 538463"/>
              <a:gd name="connsiteY6" fmla="*/ 255484 h 415405"/>
              <a:gd name="connsiteX7" fmla="*/ 284047 w 538463"/>
              <a:gd name="connsiteY7" fmla="*/ 444 h 41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463" h="415405">
                <a:moveTo>
                  <a:pt x="284047" y="444"/>
                </a:moveTo>
                <a:cubicBezTo>
                  <a:pt x="432199" y="8945"/>
                  <a:pt x="546487" y="136465"/>
                  <a:pt x="538022" y="285239"/>
                </a:cubicBezTo>
                <a:cubicBezTo>
                  <a:pt x="536963" y="323495"/>
                  <a:pt x="527968" y="359360"/>
                  <a:pt x="512756" y="391506"/>
                </a:cubicBezTo>
                <a:lnTo>
                  <a:pt x="498359" y="415405"/>
                </a:lnTo>
                <a:lnTo>
                  <a:pt x="40529" y="415405"/>
                </a:lnTo>
                <a:lnTo>
                  <a:pt x="38017" y="411946"/>
                </a:lnTo>
                <a:cubicBezTo>
                  <a:pt x="11355" y="366666"/>
                  <a:pt x="-2733" y="312868"/>
                  <a:pt x="442" y="255484"/>
                </a:cubicBezTo>
                <a:cubicBezTo>
                  <a:pt x="8908" y="106710"/>
                  <a:pt x="135895" y="-8058"/>
                  <a:pt x="284047" y="444"/>
                </a:cubicBezTo>
                <a:close/>
              </a:path>
            </a:pathLst>
          </a:custGeom>
          <a:solidFill>
            <a:srgbClr val="253841"/>
          </a:solidFill>
          <a:ln>
            <a:noFill/>
          </a:ln>
        </p:spPr>
        <p:txBody>
          <a:bodyPr wrap="square" lIns="67500" tIns="35100" rIns="67500" bIns="35100" anchor="ctr" anchorCtr="0">
            <a:normAutofit/>
          </a:bodyPr>
          <a:p>
            <a:endParaRPr lang="zh-CN" altLang="en-US" sz="955">
              <a:latin typeface="+mn-ea"/>
            </a:endParaRPr>
          </a:p>
        </p:txBody>
      </p:sp>
      <p:sp>
        <p:nvSpPr>
          <p:cNvPr id="32" name="Freeform 6"/>
          <p:cNvSpPr/>
          <p:nvPr userDrawn="1">
            <p:custDataLst>
              <p:tags r:id="rId15"/>
            </p:custDataLst>
          </p:nvPr>
        </p:nvSpPr>
        <p:spPr bwMode="auto">
          <a:xfrm>
            <a:off x="756041" y="1419665"/>
            <a:ext cx="263498" cy="268371"/>
          </a:xfrm>
          <a:custGeom>
            <a:avLst/>
            <a:gdLst>
              <a:gd name="T0" fmla="*/ 82 w 83"/>
              <a:gd name="T1" fmla="*/ 44 h 84"/>
              <a:gd name="T2" fmla="*/ 39 w 83"/>
              <a:gd name="T3" fmla="*/ 82 h 84"/>
              <a:gd name="T4" fmla="*/ 1 w 83"/>
              <a:gd name="T5" fmla="*/ 40 h 84"/>
              <a:gd name="T6" fmla="*/ 44 w 83"/>
              <a:gd name="T7" fmla="*/ 1 h 84"/>
              <a:gd name="T8" fmla="*/ 82 w 83"/>
              <a:gd name="T9" fmla="*/ 44 h 84"/>
            </a:gdLst>
            <a:ahLst/>
            <a:cxnLst>
              <a:cxn ang="0">
                <a:pos x="T0" y="T1"/>
              </a:cxn>
              <a:cxn ang="0">
                <a:pos x="T2" y="T3"/>
              </a:cxn>
              <a:cxn ang="0">
                <a:pos x="T4" y="T5"/>
              </a:cxn>
              <a:cxn ang="0">
                <a:pos x="T6" y="T7"/>
              </a:cxn>
              <a:cxn ang="0">
                <a:pos x="T8" y="T9"/>
              </a:cxn>
            </a:cxnLst>
            <a:rect l="0" t="0" r="r" b="b"/>
            <a:pathLst>
              <a:path w="83" h="84">
                <a:moveTo>
                  <a:pt x="82" y="44"/>
                </a:moveTo>
                <a:cubicBezTo>
                  <a:pt x="81" y="66"/>
                  <a:pt x="62" y="84"/>
                  <a:pt x="39" y="82"/>
                </a:cubicBezTo>
                <a:cubicBezTo>
                  <a:pt x="17" y="81"/>
                  <a:pt x="0" y="62"/>
                  <a:pt x="1" y="40"/>
                </a:cubicBezTo>
                <a:cubicBezTo>
                  <a:pt x="2" y="17"/>
                  <a:pt x="22" y="0"/>
                  <a:pt x="44" y="1"/>
                </a:cubicBezTo>
                <a:cubicBezTo>
                  <a:pt x="66" y="3"/>
                  <a:pt x="83" y="22"/>
                  <a:pt x="82" y="44"/>
                </a:cubicBezTo>
                <a:close/>
              </a:path>
            </a:pathLst>
          </a:custGeom>
          <a:solidFill>
            <a:srgbClr val="253841"/>
          </a:solidFill>
          <a:ln>
            <a:noFill/>
          </a:ln>
        </p:spPr>
        <p:txBody>
          <a:bodyPr wrap="square" lIns="67500" tIns="35100" rIns="67500" bIns="35100" anchor="ctr" anchorCtr="0">
            <a:normAutofit/>
          </a:bodyPr>
          <a:p>
            <a:endParaRPr lang="zh-CN" altLang="en-US" sz="955">
              <a:latin typeface="+mn-ea"/>
            </a:endParaRPr>
          </a:p>
        </p:txBody>
      </p:sp>
      <p:sp>
        <p:nvSpPr>
          <p:cNvPr id="33" name="Freeform 7"/>
          <p:cNvSpPr/>
          <p:nvPr userDrawn="1">
            <p:custDataLst>
              <p:tags r:id="rId16"/>
            </p:custDataLst>
          </p:nvPr>
        </p:nvSpPr>
        <p:spPr bwMode="auto">
          <a:xfrm>
            <a:off x="932237" y="3692079"/>
            <a:ext cx="412708" cy="417641"/>
          </a:xfrm>
          <a:custGeom>
            <a:avLst/>
            <a:gdLst>
              <a:gd name="T0" fmla="*/ 128 w 130"/>
              <a:gd name="T1" fmla="*/ 69 h 131"/>
              <a:gd name="T2" fmla="*/ 61 w 130"/>
              <a:gd name="T3" fmla="*/ 129 h 131"/>
              <a:gd name="T4" fmla="*/ 1 w 130"/>
              <a:gd name="T5" fmla="*/ 62 h 131"/>
              <a:gd name="T6" fmla="*/ 68 w 130"/>
              <a:gd name="T7" fmla="*/ 2 h 131"/>
              <a:gd name="T8" fmla="*/ 128 w 130"/>
              <a:gd name="T9" fmla="*/ 69 h 131"/>
            </a:gdLst>
            <a:ahLst/>
            <a:cxnLst>
              <a:cxn ang="0">
                <a:pos x="T0" y="T1"/>
              </a:cxn>
              <a:cxn ang="0">
                <a:pos x="T2" y="T3"/>
              </a:cxn>
              <a:cxn ang="0">
                <a:pos x="T4" y="T5"/>
              </a:cxn>
              <a:cxn ang="0">
                <a:pos x="T6" y="T7"/>
              </a:cxn>
              <a:cxn ang="0">
                <a:pos x="T8" y="T9"/>
              </a:cxn>
            </a:cxnLst>
            <a:rect l="0" t="0" r="r" b="b"/>
            <a:pathLst>
              <a:path w="130" h="131">
                <a:moveTo>
                  <a:pt x="128" y="69"/>
                </a:moveTo>
                <a:cubicBezTo>
                  <a:pt x="126" y="104"/>
                  <a:pt x="96" y="131"/>
                  <a:pt x="61" y="129"/>
                </a:cubicBezTo>
                <a:cubicBezTo>
                  <a:pt x="26" y="127"/>
                  <a:pt x="0" y="97"/>
                  <a:pt x="1" y="62"/>
                </a:cubicBezTo>
                <a:cubicBezTo>
                  <a:pt x="3" y="27"/>
                  <a:pt x="33" y="0"/>
                  <a:pt x="68" y="2"/>
                </a:cubicBezTo>
                <a:cubicBezTo>
                  <a:pt x="103" y="4"/>
                  <a:pt x="130" y="34"/>
                  <a:pt x="128" y="69"/>
                </a:cubicBezTo>
                <a:close/>
              </a:path>
            </a:pathLst>
          </a:custGeom>
          <a:solidFill>
            <a:schemeClr val="bg1">
              <a:lumMod val="75000"/>
            </a:schemeClr>
          </a:solidFill>
          <a:ln>
            <a:noFill/>
          </a:ln>
        </p:spPr>
        <p:txBody>
          <a:bodyPr wrap="square" lIns="67500" tIns="35100" rIns="67500" bIns="35100" anchor="ctr" anchorCtr="0">
            <a:normAutofit/>
          </a:bodyPr>
          <a:p>
            <a:endParaRPr lang="zh-CN" altLang="en-US" sz="955">
              <a:latin typeface="+mn-ea"/>
            </a:endParaRPr>
          </a:p>
        </p:txBody>
      </p:sp>
      <p:sp>
        <p:nvSpPr>
          <p:cNvPr id="34" name="Freeform 8"/>
          <p:cNvSpPr/>
          <p:nvPr userDrawn="1">
            <p:custDataLst>
              <p:tags r:id="rId17"/>
            </p:custDataLst>
          </p:nvPr>
        </p:nvSpPr>
        <p:spPr bwMode="auto">
          <a:xfrm>
            <a:off x="2771960" y="3507871"/>
            <a:ext cx="307944" cy="304895"/>
          </a:xfrm>
          <a:custGeom>
            <a:avLst/>
            <a:gdLst>
              <a:gd name="T0" fmla="*/ 95 w 97"/>
              <a:gd name="T1" fmla="*/ 51 h 96"/>
              <a:gd name="T2" fmla="*/ 46 w 97"/>
              <a:gd name="T3" fmla="*/ 95 h 96"/>
              <a:gd name="T4" fmla="*/ 2 w 97"/>
              <a:gd name="T5" fmla="*/ 46 h 96"/>
              <a:gd name="T6" fmla="*/ 51 w 97"/>
              <a:gd name="T7" fmla="*/ 2 h 96"/>
              <a:gd name="T8" fmla="*/ 95 w 97"/>
              <a:gd name="T9" fmla="*/ 51 h 96"/>
            </a:gdLst>
            <a:ahLst/>
            <a:cxnLst>
              <a:cxn ang="0">
                <a:pos x="T0" y="T1"/>
              </a:cxn>
              <a:cxn ang="0">
                <a:pos x="T2" y="T3"/>
              </a:cxn>
              <a:cxn ang="0">
                <a:pos x="T4" y="T5"/>
              </a:cxn>
              <a:cxn ang="0">
                <a:pos x="T6" y="T7"/>
              </a:cxn>
              <a:cxn ang="0">
                <a:pos x="T8" y="T9"/>
              </a:cxn>
            </a:cxnLst>
            <a:rect l="0" t="0" r="r" b="b"/>
            <a:pathLst>
              <a:path w="97" h="96">
                <a:moveTo>
                  <a:pt x="95" y="51"/>
                </a:moveTo>
                <a:cubicBezTo>
                  <a:pt x="94" y="77"/>
                  <a:pt x="72" y="96"/>
                  <a:pt x="46" y="95"/>
                </a:cubicBezTo>
                <a:cubicBezTo>
                  <a:pt x="20" y="94"/>
                  <a:pt x="0" y="72"/>
                  <a:pt x="2" y="46"/>
                </a:cubicBezTo>
                <a:cubicBezTo>
                  <a:pt x="3" y="20"/>
                  <a:pt x="25" y="0"/>
                  <a:pt x="51" y="2"/>
                </a:cubicBezTo>
                <a:cubicBezTo>
                  <a:pt x="77" y="3"/>
                  <a:pt x="97" y="25"/>
                  <a:pt x="95" y="51"/>
                </a:cubicBezTo>
                <a:close/>
              </a:path>
            </a:pathLst>
          </a:custGeom>
          <a:solidFill>
            <a:schemeClr val="bg1">
              <a:lumMod val="75000"/>
            </a:schemeClr>
          </a:solidFill>
          <a:ln>
            <a:solidFill>
              <a:schemeClr val="bg1">
                <a:lumMod val="85000"/>
              </a:schemeClr>
            </a:solidFill>
          </a:ln>
        </p:spPr>
        <p:txBody>
          <a:bodyPr wrap="square" lIns="67500" tIns="35100" rIns="67500" bIns="35100" anchor="ctr" anchorCtr="0">
            <a:normAutofit/>
          </a:bodyPr>
          <a:p>
            <a:endParaRPr lang="zh-CN" altLang="en-US" sz="955">
              <a:latin typeface="+mn-ea"/>
            </a:endParaRPr>
          </a:p>
        </p:txBody>
      </p:sp>
      <p:sp>
        <p:nvSpPr>
          <p:cNvPr id="35" name="Freeform 9"/>
          <p:cNvSpPr/>
          <p:nvPr userDrawn="1">
            <p:custDataLst>
              <p:tags r:id="rId18"/>
            </p:custDataLst>
          </p:nvPr>
        </p:nvSpPr>
        <p:spPr bwMode="auto">
          <a:xfrm>
            <a:off x="2340205" y="698717"/>
            <a:ext cx="168258" cy="168328"/>
          </a:xfrm>
          <a:custGeom>
            <a:avLst/>
            <a:gdLst>
              <a:gd name="T0" fmla="*/ 52 w 53"/>
              <a:gd name="T1" fmla="*/ 28 h 53"/>
              <a:gd name="T2" fmla="*/ 25 w 53"/>
              <a:gd name="T3" fmla="*/ 53 h 53"/>
              <a:gd name="T4" fmla="*/ 0 w 53"/>
              <a:gd name="T5" fmla="*/ 25 h 53"/>
              <a:gd name="T6" fmla="*/ 28 w 53"/>
              <a:gd name="T7" fmla="*/ 1 h 53"/>
              <a:gd name="T8" fmla="*/ 52 w 53"/>
              <a:gd name="T9" fmla="*/ 28 h 53"/>
            </a:gdLst>
            <a:ahLst/>
            <a:cxnLst>
              <a:cxn ang="0">
                <a:pos x="T0" y="T1"/>
              </a:cxn>
              <a:cxn ang="0">
                <a:pos x="T2" y="T3"/>
              </a:cxn>
              <a:cxn ang="0">
                <a:pos x="T4" y="T5"/>
              </a:cxn>
              <a:cxn ang="0">
                <a:pos x="T6" y="T7"/>
              </a:cxn>
              <a:cxn ang="0">
                <a:pos x="T8" y="T9"/>
              </a:cxn>
            </a:cxnLst>
            <a:rect l="0" t="0" r="r" b="b"/>
            <a:pathLst>
              <a:path w="53" h="53">
                <a:moveTo>
                  <a:pt x="52" y="28"/>
                </a:moveTo>
                <a:cubicBezTo>
                  <a:pt x="51" y="42"/>
                  <a:pt x="39" y="53"/>
                  <a:pt x="25" y="53"/>
                </a:cubicBezTo>
                <a:cubicBezTo>
                  <a:pt x="11" y="52"/>
                  <a:pt x="0" y="40"/>
                  <a:pt x="0" y="25"/>
                </a:cubicBezTo>
                <a:cubicBezTo>
                  <a:pt x="1" y="11"/>
                  <a:pt x="13" y="0"/>
                  <a:pt x="28" y="1"/>
                </a:cubicBezTo>
                <a:cubicBezTo>
                  <a:pt x="42" y="2"/>
                  <a:pt x="53" y="14"/>
                  <a:pt x="52" y="28"/>
                </a:cubicBezTo>
                <a:close/>
              </a:path>
            </a:pathLst>
          </a:custGeom>
          <a:solidFill>
            <a:schemeClr val="bg1">
              <a:lumMod val="85000"/>
            </a:schemeClr>
          </a:solidFill>
          <a:ln>
            <a:noFill/>
          </a:ln>
        </p:spPr>
        <p:txBody>
          <a:bodyPr wrap="square" lIns="67500" tIns="35100" rIns="67500" bIns="35100" anchor="ctr" anchorCtr="0">
            <a:normAutofit fontScale="77500" lnSpcReduction="20000"/>
          </a:bodyPr>
          <a:p>
            <a:endParaRPr lang="zh-CN" altLang="en-US" sz="955">
              <a:latin typeface="+mn-ea"/>
            </a:endParaRPr>
          </a:p>
        </p:txBody>
      </p:sp>
      <p:sp>
        <p:nvSpPr>
          <p:cNvPr id="36" name="Freeform 10"/>
          <p:cNvSpPr/>
          <p:nvPr userDrawn="1">
            <p:custDataLst>
              <p:tags r:id="rId19"/>
            </p:custDataLst>
          </p:nvPr>
        </p:nvSpPr>
        <p:spPr bwMode="auto">
          <a:xfrm rot="900000">
            <a:off x="1316373" y="1343442"/>
            <a:ext cx="1398445" cy="1400607"/>
          </a:xfrm>
          <a:custGeom>
            <a:avLst/>
            <a:gdLst>
              <a:gd name="T0" fmla="*/ 434 w 440"/>
              <a:gd name="T1" fmla="*/ 231 h 440"/>
              <a:gd name="T2" fmla="*/ 209 w 440"/>
              <a:gd name="T3" fmla="*/ 433 h 440"/>
              <a:gd name="T4" fmla="*/ 7 w 440"/>
              <a:gd name="T5" fmla="*/ 208 h 440"/>
              <a:gd name="T6" fmla="*/ 232 w 440"/>
              <a:gd name="T7" fmla="*/ 6 h 440"/>
              <a:gd name="T8" fmla="*/ 434 w 440"/>
              <a:gd name="T9" fmla="*/ 231 h 440"/>
            </a:gdLst>
            <a:ahLst/>
            <a:cxnLst>
              <a:cxn ang="0">
                <a:pos x="T0" y="T1"/>
              </a:cxn>
              <a:cxn ang="0">
                <a:pos x="T2" y="T3"/>
              </a:cxn>
              <a:cxn ang="0">
                <a:pos x="T4" y="T5"/>
              </a:cxn>
              <a:cxn ang="0">
                <a:pos x="T6" y="T7"/>
              </a:cxn>
              <a:cxn ang="0">
                <a:pos x="T8" y="T9"/>
              </a:cxn>
            </a:cxnLst>
            <a:rect l="0" t="0" r="r" b="b"/>
            <a:pathLst>
              <a:path w="440" h="440">
                <a:moveTo>
                  <a:pt x="434" y="231"/>
                </a:moveTo>
                <a:cubicBezTo>
                  <a:pt x="427" y="349"/>
                  <a:pt x="327" y="440"/>
                  <a:pt x="209" y="433"/>
                </a:cubicBezTo>
                <a:cubicBezTo>
                  <a:pt x="91" y="427"/>
                  <a:pt x="0" y="326"/>
                  <a:pt x="7" y="208"/>
                </a:cubicBezTo>
                <a:cubicBezTo>
                  <a:pt x="13" y="90"/>
                  <a:pt x="114" y="0"/>
                  <a:pt x="232" y="6"/>
                </a:cubicBezTo>
                <a:cubicBezTo>
                  <a:pt x="350" y="13"/>
                  <a:pt x="440" y="113"/>
                  <a:pt x="434" y="231"/>
                </a:cubicBezTo>
                <a:close/>
              </a:path>
            </a:pathLst>
          </a:custGeom>
          <a:solidFill>
            <a:schemeClr val="bg1">
              <a:lumMod val="50000"/>
            </a:schemeClr>
          </a:solidFill>
          <a:ln>
            <a:noFill/>
          </a:ln>
        </p:spPr>
        <p:txBody>
          <a:bodyPr wrap="square" lIns="67500" tIns="35100" rIns="67500" bIns="35100" anchor="ctr" anchorCtr="0">
            <a:normAutofit/>
          </a:bodyPr>
          <a:p>
            <a:endParaRPr lang="zh-CN" altLang="en-US" sz="955">
              <a:latin typeface="+mn-ea"/>
            </a:endParaRPr>
          </a:p>
        </p:txBody>
      </p:sp>
      <p:sp>
        <p:nvSpPr>
          <p:cNvPr id="37" name="Freeform 11"/>
          <p:cNvSpPr/>
          <p:nvPr userDrawn="1">
            <p:custDataLst>
              <p:tags r:id="rId20"/>
            </p:custDataLst>
          </p:nvPr>
        </p:nvSpPr>
        <p:spPr bwMode="auto">
          <a:xfrm>
            <a:off x="903665" y="568501"/>
            <a:ext cx="412708" cy="414466"/>
          </a:xfrm>
          <a:custGeom>
            <a:avLst/>
            <a:gdLst>
              <a:gd name="T0" fmla="*/ 129 w 130"/>
              <a:gd name="T1" fmla="*/ 67 h 130"/>
              <a:gd name="T2" fmla="*/ 63 w 130"/>
              <a:gd name="T3" fmla="*/ 128 h 130"/>
              <a:gd name="T4" fmla="*/ 2 w 130"/>
              <a:gd name="T5" fmla="*/ 62 h 130"/>
              <a:gd name="T6" fmla="*/ 68 w 130"/>
              <a:gd name="T7" fmla="*/ 1 h 130"/>
              <a:gd name="T8" fmla="*/ 129 w 130"/>
              <a:gd name="T9" fmla="*/ 67 h 130"/>
            </a:gdLst>
            <a:ahLst/>
            <a:cxnLst>
              <a:cxn ang="0">
                <a:pos x="T0" y="T1"/>
              </a:cxn>
              <a:cxn ang="0">
                <a:pos x="T2" y="T3"/>
              </a:cxn>
              <a:cxn ang="0">
                <a:pos x="T4" y="T5"/>
              </a:cxn>
              <a:cxn ang="0">
                <a:pos x="T6" y="T7"/>
              </a:cxn>
              <a:cxn ang="0">
                <a:pos x="T8" y="T9"/>
              </a:cxn>
            </a:cxnLst>
            <a:rect l="0" t="0" r="r" b="b"/>
            <a:pathLst>
              <a:path w="130" h="130">
                <a:moveTo>
                  <a:pt x="129" y="67"/>
                </a:moveTo>
                <a:cubicBezTo>
                  <a:pt x="127" y="102"/>
                  <a:pt x="98" y="130"/>
                  <a:pt x="63" y="128"/>
                </a:cubicBezTo>
                <a:cubicBezTo>
                  <a:pt x="28" y="127"/>
                  <a:pt x="0" y="97"/>
                  <a:pt x="2" y="62"/>
                </a:cubicBezTo>
                <a:cubicBezTo>
                  <a:pt x="3" y="27"/>
                  <a:pt x="33" y="0"/>
                  <a:pt x="68" y="1"/>
                </a:cubicBezTo>
                <a:cubicBezTo>
                  <a:pt x="103" y="3"/>
                  <a:pt x="130" y="32"/>
                  <a:pt x="129" y="67"/>
                </a:cubicBezTo>
                <a:close/>
              </a:path>
            </a:pathLst>
          </a:custGeom>
          <a:solidFill>
            <a:schemeClr val="bg1">
              <a:lumMod val="50000"/>
            </a:schemeClr>
          </a:solidFill>
          <a:ln>
            <a:noFill/>
          </a:ln>
        </p:spPr>
        <p:txBody>
          <a:bodyPr wrap="square" lIns="67500" tIns="35100" rIns="67500" bIns="35100" anchor="ctr" anchorCtr="0">
            <a:normAutofit/>
          </a:bodyPr>
          <a:p>
            <a:endParaRPr lang="zh-CN" altLang="en-US" sz="955">
              <a:latin typeface="+mn-ea"/>
            </a:endParaRPr>
          </a:p>
        </p:txBody>
      </p:sp>
      <p:sp>
        <p:nvSpPr>
          <p:cNvPr id="38" name="Freeform 12"/>
          <p:cNvSpPr/>
          <p:nvPr userDrawn="1">
            <p:custDataLst>
              <p:tags r:id="rId21"/>
            </p:custDataLst>
          </p:nvPr>
        </p:nvSpPr>
        <p:spPr bwMode="auto">
          <a:xfrm>
            <a:off x="1332245" y="195324"/>
            <a:ext cx="211115" cy="214379"/>
          </a:xfrm>
          <a:custGeom>
            <a:avLst/>
            <a:gdLst>
              <a:gd name="T0" fmla="*/ 83 w 84"/>
              <a:gd name="T1" fmla="*/ 45 h 85"/>
              <a:gd name="T2" fmla="*/ 40 w 84"/>
              <a:gd name="T3" fmla="*/ 84 h 85"/>
              <a:gd name="T4" fmla="*/ 1 w 84"/>
              <a:gd name="T5" fmla="*/ 40 h 85"/>
              <a:gd name="T6" fmla="*/ 44 w 84"/>
              <a:gd name="T7" fmla="*/ 1 h 85"/>
              <a:gd name="T8" fmla="*/ 83 w 84"/>
              <a:gd name="T9" fmla="*/ 45 h 85"/>
            </a:gdLst>
            <a:ahLst/>
            <a:cxnLst>
              <a:cxn ang="0">
                <a:pos x="T0" y="T1"/>
              </a:cxn>
              <a:cxn ang="0">
                <a:pos x="T2" y="T3"/>
              </a:cxn>
              <a:cxn ang="0">
                <a:pos x="T4" y="T5"/>
              </a:cxn>
              <a:cxn ang="0">
                <a:pos x="T6" y="T7"/>
              </a:cxn>
              <a:cxn ang="0">
                <a:pos x="T8" y="T9"/>
              </a:cxn>
            </a:cxnLst>
            <a:rect l="0" t="0" r="r" b="b"/>
            <a:pathLst>
              <a:path w="84" h="85">
                <a:moveTo>
                  <a:pt x="83" y="45"/>
                </a:moveTo>
                <a:cubicBezTo>
                  <a:pt x="82" y="67"/>
                  <a:pt x="63" y="85"/>
                  <a:pt x="40" y="84"/>
                </a:cubicBezTo>
                <a:cubicBezTo>
                  <a:pt x="17" y="82"/>
                  <a:pt x="0" y="63"/>
                  <a:pt x="1" y="40"/>
                </a:cubicBezTo>
                <a:cubicBezTo>
                  <a:pt x="2" y="18"/>
                  <a:pt x="22" y="0"/>
                  <a:pt x="44" y="1"/>
                </a:cubicBezTo>
                <a:cubicBezTo>
                  <a:pt x="67" y="3"/>
                  <a:pt x="84" y="22"/>
                  <a:pt x="83" y="45"/>
                </a:cubicBezTo>
                <a:close/>
              </a:path>
            </a:pathLst>
          </a:custGeom>
          <a:solidFill>
            <a:schemeClr val="bg1">
              <a:lumMod val="85000"/>
            </a:schemeClr>
          </a:solidFill>
          <a:ln>
            <a:noFill/>
          </a:ln>
        </p:spPr>
        <p:txBody>
          <a:bodyPr wrap="square" lIns="67500" tIns="35100" rIns="67500" bIns="35100" anchor="ctr" anchorCtr="0">
            <a:normAutofit lnSpcReduction="10000"/>
          </a:bodyPr>
          <a:p>
            <a:endParaRPr lang="zh-CN" altLang="en-US" sz="955">
              <a:latin typeface="+mn-ea"/>
            </a:endParaRPr>
          </a:p>
        </p:txBody>
      </p:sp>
      <p:sp>
        <p:nvSpPr>
          <p:cNvPr id="39" name="Freeform 13"/>
          <p:cNvSpPr/>
          <p:nvPr userDrawn="1">
            <p:custDataLst>
              <p:tags r:id="rId22"/>
            </p:custDataLst>
          </p:nvPr>
        </p:nvSpPr>
        <p:spPr bwMode="auto">
          <a:xfrm>
            <a:off x="2340205" y="1130650"/>
            <a:ext cx="98415" cy="98456"/>
          </a:xfrm>
          <a:custGeom>
            <a:avLst/>
            <a:gdLst>
              <a:gd name="T0" fmla="*/ 30 w 31"/>
              <a:gd name="T1" fmla="*/ 16 h 31"/>
              <a:gd name="T2" fmla="*/ 14 w 31"/>
              <a:gd name="T3" fmla="*/ 30 h 31"/>
              <a:gd name="T4" fmla="*/ 0 w 31"/>
              <a:gd name="T5" fmla="*/ 14 h 31"/>
              <a:gd name="T6" fmla="*/ 16 w 31"/>
              <a:gd name="T7" fmla="*/ 0 h 31"/>
              <a:gd name="T8" fmla="*/ 30 w 31"/>
              <a:gd name="T9" fmla="*/ 16 h 31"/>
            </a:gdLst>
            <a:ahLst/>
            <a:cxnLst>
              <a:cxn ang="0">
                <a:pos x="T0" y="T1"/>
              </a:cxn>
              <a:cxn ang="0">
                <a:pos x="T2" y="T3"/>
              </a:cxn>
              <a:cxn ang="0">
                <a:pos x="T4" y="T5"/>
              </a:cxn>
              <a:cxn ang="0">
                <a:pos x="T6" y="T7"/>
              </a:cxn>
              <a:cxn ang="0">
                <a:pos x="T8" y="T9"/>
              </a:cxn>
            </a:cxnLst>
            <a:rect l="0" t="0" r="r" b="b"/>
            <a:pathLst>
              <a:path w="31" h="31">
                <a:moveTo>
                  <a:pt x="30" y="16"/>
                </a:moveTo>
                <a:cubicBezTo>
                  <a:pt x="30" y="24"/>
                  <a:pt x="23" y="31"/>
                  <a:pt x="14" y="30"/>
                </a:cubicBezTo>
                <a:cubicBezTo>
                  <a:pt x="6" y="30"/>
                  <a:pt x="0" y="23"/>
                  <a:pt x="0" y="14"/>
                </a:cubicBezTo>
                <a:cubicBezTo>
                  <a:pt x="1" y="6"/>
                  <a:pt x="8" y="0"/>
                  <a:pt x="16" y="0"/>
                </a:cubicBezTo>
                <a:cubicBezTo>
                  <a:pt x="24" y="0"/>
                  <a:pt x="31" y="8"/>
                  <a:pt x="30" y="16"/>
                </a:cubicBezTo>
                <a:close/>
              </a:path>
            </a:pathLst>
          </a:custGeom>
          <a:solidFill>
            <a:srgbClr val="253841"/>
          </a:solidFill>
          <a:ln>
            <a:noFill/>
          </a:ln>
        </p:spPr>
        <p:txBody>
          <a:bodyPr wrap="square" lIns="67500" tIns="35100" rIns="67500" bIns="35100" anchor="ctr" anchorCtr="0">
            <a:normAutofit fontScale="25000" lnSpcReduction="20000"/>
          </a:bodyPr>
          <a:p>
            <a:endParaRPr lang="zh-CN" altLang="en-US" sz="955">
              <a:latin typeface="+mn-ea"/>
            </a:endParaRPr>
          </a:p>
        </p:txBody>
      </p:sp>
      <p:sp>
        <p:nvSpPr>
          <p:cNvPr id="40" name="Freeform 14"/>
          <p:cNvSpPr/>
          <p:nvPr userDrawn="1">
            <p:custDataLst>
              <p:tags r:id="rId23"/>
            </p:custDataLst>
          </p:nvPr>
        </p:nvSpPr>
        <p:spPr bwMode="auto">
          <a:xfrm rot="19800000">
            <a:off x="692546" y="4873542"/>
            <a:ext cx="107939" cy="111160"/>
          </a:xfrm>
          <a:custGeom>
            <a:avLst/>
            <a:gdLst>
              <a:gd name="T0" fmla="*/ 34 w 34"/>
              <a:gd name="T1" fmla="*/ 19 h 35"/>
              <a:gd name="T2" fmla="*/ 16 w 34"/>
              <a:gd name="T3" fmla="*/ 35 h 35"/>
              <a:gd name="T4" fmla="*/ 0 w 34"/>
              <a:gd name="T5" fmla="*/ 17 h 35"/>
              <a:gd name="T6" fmla="*/ 18 w 34"/>
              <a:gd name="T7" fmla="*/ 1 h 35"/>
              <a:gd name="T8" fmla="*/ 34 w 34"/>
              <a:gd name="T9" fmla="*/ 19 h 35"/>
            </a:gdLst>
            <a:ahLst/>
            <a:cxnLst>
              <a:cxn ang="0">
                <a:pos x="T0" y="T1"/>
              </a:cxn>
              <a:cxn ang="0">
                <a:pos x="T2" y="T3"/>
              </a:cxn>
              <a:cxn ang="0">
                <a:pos x="T4" y="T5"/>
              </a:cxn>
              <a:cxn ang="0">
                <a:pos x="T6" y="T7"/>
              </a:cxn>
              <a:cxn ang="0">
                <a:pos x="T8" y="T9"/>
              </a:cxn>
            </a:cxnLst>
            <a:rect l="0" t="0" r="r" b="b"/>
            <a:pathLst>
              <a:path w="34" h="35">
                <a:moveTo>
                  <a:pt x="34" y="19"/>
                </a:moveTo>
                <a:cubicBezTo>
                  <a:pt x="33" y="28"/>
                  <a:pt x="26" y="35"/>
                  <a:pt x="16" y="35"/>
                </a:cubicBezTo>
                <a:cubicBezTo>
                  <a:pt x="7" y="34"/>
                  <a:pt x="0" y="26"/>
                  <a:pt x="0" y="17"/>
                </a:cubicBezTo>
                <a:cubicBezTo>
                  <a:pt x="1" y="8"/>
                  <a:pt x="9" y="0"/>
                  <a:pt x="18" y="1"/>
                </a:cubicBezTo>
                <a:cubicBezTo>
                  <a:pt x="27" y="1"/>
                  <a:pt x="34" y="9"/>
                  <a:pt x="34" y="19"/>
                </a:cubicBezTo>
                <a:close/>
              </a:path>
            </a:pathLst>
          </a:custGeom>
          <a:solidFill>
            <a:srgbClr val="253841"/>
          </a:solidFill>
          <a:ln>
            <a:noFill/>
          </a:ln>
        </p:spPr>
        <p:txBody>
          <a:bodyPr wrap="square" lIns="67500" tIns="35100" rIns="67500" bIns="35100" anchor="ctr" anchorCtr="0">
            <a:normAutofit fontScale="32500" lnSpcReduction="20000"/>
          </a:bodyPr>
          <a:p>
            <a:endParaRPr lang="zh-CN" altLang="en-US" sz="955">
              <a:latin typeface="+mn-ea"/>
            </a:endParaRPr>
          </a:p>
        </p:txBody>
      </p:sp>
      <p:sp>
        <p:nvSpPr>
          <p:cNvPr id="47" name="任意多边形 46"/>
          <p:cNvSpPr/>
          <p:nvPr userDrawn="1">
            <p:custDataLst>
              <p:tags r:id="rId24"/>
            </p:custDataLst>
          </p:nvPr>
        </p:nvSpPr>
        <p:spPr bwMode="auto">
          <a:xfrm rot="6693539">
            <a:off x="-583679" y="1831418"/>
            <a:ext cx="5116386" cy="1619017"/>
          </a:xfrm>
          <a:custGeom>
            <a:avLst/>
            <a:gdLst>
              <a:gd name="connsiteX0" fmla="*/ 2159840 w 6821848"/>
              <a:gd name="connsiteY0" fmla="*/ 1586583 h 2158689"/>
              <a:gd name="connsiteX1" fmla="*/ 2227887 w 6821848"/>
              <a:gd name="connsiteY1" fmla="*/ 1560027 h 2158689"/>
              <a:gd name="connsiteX2" fmla="*/ 6367033 w 6821848"/>
              <a:gd name="connsiteY2" fmla="*/ 52441 h 2158689"/>
              <a:gd name="connsiteX3" fmla="*/ 6572243 w 6821848"/>
              <a:gd name="connsiteY3" fmla="*/ 0 h 2158689"/>
              <a:gd name="connsiteX4" fmla="*/ 6821848 w 6821848"/>
              <a:gd name="connsiteY4" fmla="*/ 631753 h 2158689"/>
              <a:gd name="connsiteX5" fmla="*/ 51263 w 6821848"/>
              <a:gd name="connsiteY5" fmla="*/ 2158689 h 2158689"/>
              <a:gd name="connsiteX6" fmla="*/ 0 w 6821848"/>
              <a:gd name="connsiteY6" fmla="*/ 2028942 h 2158689"/>
              <a:gd name="connsiteX7" fmla="*/ 2159840 w 6821848"/>
              <a:gd name="connsiteY7" fmla="*/ 1586583 h 2158689"/>
              <a:gd name="connsiteX8" fmla="*/ 1904935 w 6821848"/>
              <a:gd name="connsiteY8" fmla="*/ 1686061 h 2158689"/>
              <a:gd name="connsiteX9" fmla="*/ 327301 w 6821848"/>
              <a:gd name="connsiteY9" fmla="*/ 2112610 h 215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21848" h="2158689">
                <a:moveTo>
                  <a:pt x="2159840" y="1586583"/>
                </a:moveTo>
                <a:lnTo>
                  <a:pt x="2227887" y="1560027"/>
                </a:lnTo>
                <a:cubicBezTo>
                  <a:pt x="3512231" y="1028242"/>
                  <a:pt x="4999240" y="420033"/>
                  <a:pt x="6367033" y="52441"/>
                </a:cubicBezTo>
                <a:lnTo>
                  <a:pt x="6572243" y="0"/>
                </a:lnTo>
                <a:lnTo>
                  <a:pt x="6821848" y="631753"/>
                </a:lnTo>
                <a:close/>
                <a:moveTo>
                  <a:pt x="51263" y="2158689"/>
                </a:moveTo>
                <a:lnTo>
                  <a:pt x="0" y="2028942"/>
                </a:lnTo>
                <a:lnTo>
                  <a:pt x="2159840" y="1586583"/>
                </a:lnTo>
                <a:lnTo>
                  <a:pt x="1904935" y="1686061"/>
                </a:lnTo>
                <a:cubicBezTo>
                  <a:pt x="1364431" y="1883528"/>
                  <a:pt x="816994" y="2019318"/>
                  <a:pt x="327301" y="2112610"/>
                </a:cubicBezTo>
                <a:close/>
              </a:path>
            </a:pathLst>
          </a:custGeom>
          <a:noFill/>
          <a:ln w="6350" cap="flat" cmpd="sng">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wrap="square" lIns="67500" tIns="35100" rIns="67500" bIns="35100" anchor="ctr" anchorCtr="0">
            <a:normAutofit/>
          </a:bodyPr>
          <a:p>
            <a:endParaRPr lang="zh-CN" altLang="en-US" sz="955">
              <a:latin typeface="+mn-ea"/>
            </a:endParaRPr>
          </a:p>
        </p:txBody>
      </p:sp>
      <p:pic>
        <p:nvPicPr>
          <p:cNvPr id="53" name="图片 52"/>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585470" y="1319530"/>
            <a:ext cx="2376170" cy="2188210"/>
          </a:xfrm>
          <a:prstGeom prst="ellipse">
            <a:avLst/>
          </a:prstGeom>
        </p:spPr>
      </p:pic>
      <p:sp>
        <p:nvSpPr>
          <p:cNvPr id="54" name="文本框 53"/>
          <p:cNvSpPr txBox="1"/>
          <p:nvPr userDrawn="1"/>
        </p:nvSpPr>
        <p:spPr>
          <a:xfrm>
            <a:off x="3186430" y="1941195"/>
            <a:ext cx="704850" cy="1390884"/>
          </a:xfrm>
          <a:prstGeom prst="roundRect">
            <a:avLst/>
          </a:prstGeom>
          <a:solidFill>
            <a:srgbClr val="253841"/>
          </a:solidFill>
          <a:ln w="38100">
            <a:solidFill>
              <a:schemeClr val="bg1"/>
            </a:solidFill>
          </a:ln>
        </p:spPr>
        <p:txBody>
          <a:bodyPr wrap="square" rtlCol="0">
            <a:spAutoFit/>
          </a:bodyPr>
          <a:p>
            <a:pPr indent="0">
              <a:buNone/>
            </a:pPr>
            <a:r>
              <a:rPr lang="zh-CN" altLang="zh-CN" sz="4000" b="1">
                <a:solidFill>
                  <a:schemeClr val="bg1"/>
                </a:solidFill>
                <a:latin typeface="微软雅黑" panose="020B0503020204020204" charset="-122"/>
                <a:ea typeface="微软雅黑" panose="020B0503020204020204" charset="-122"/>
              </a:rPr>
              <a:t>目录</a:t>
            </a:r>
            <a:endParaRPr lang="zh-CN" altLang="zh-CN" sz="4000" b="1">
              <a:solidFill>
                <a:schemeClr val="bg1"/>
              </a:solidFill>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2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30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40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20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10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40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4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50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vmlDrawing" Target="../drawings/vmlDrawing1.vml"/><Relationship Id="rId3" Type="http://schemas.openxmlformats.org/officeDocument/2006/relationships/slideLayout" Target="../slideLayouts/slideLayout11.xml"/><Relationship Id="rId2" Type="http://schemas.openxmlformats.org/officeDocument/2006/relationships/image" Target="../media/image5.emf"/><Relationship Id="rId1"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1.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vmlDrawing" Target="../drawings/vmlDrawing2.vml"/><Relationship Id="rId6"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oleObject" Target="../embeddings/oleObject2.bin"/><Relationship Id="rId2" Type="http://schemas.openxmlformats.org/officeDocument/2006/relationships/image" Target="../media/image12.jpeg"/><Relationship Id="rId1" Type="http://schemas.openxmlformats.org/officeDocument/2006/relationships/image" Target="../media/image11.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image" Target="../media/image27.jpe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1.xml"/><Relationship Id="rId2" Type="http://schemas.openxmlformats.org/officeDocument/2006/relationships/image" Target="../media/image29.jpeg"/><Relationship Id="rId1"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1.xml"/><Relationship Id="rId1" Type="http://schemas.openxmlformats.org/officeDocument/2006/relationships/image" Target="../media/image33.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1.xml"/><Relationship Id="rId1" Type="http://schemas.openxmlformats.org/officeDocument/2006/relationships/image" Target="../media/image34.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1.xml"/><Relationship Id="rId1" Type="http://schemas.openxmlformats.org/officeDocument/2006/relationships/image" Target="../media/image35.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1.xml"/><Relationship Id="rId1" Type="http://schemas.openxmlformats.org/officeDocument/2006/relationships/image" Target="../media/image36.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1.xml"/><Relationship Id="rId1" Type="http://schemas.openxmlformats.org/officeDocument/2006/relationships/image" Target="../media/image3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289300" y="1708150"/>
            <a:ext cx="5739130" cy="1445260"/>
          </a:xfrm>
          <a:prstGeom prst="rect">
            <a:avLst/>
          </a:prstGeom>
          <a:noFill/>
        </p:spPr>
        <p:txBody>
          <a:bodyPr wrap="square" rtlCol="0" anchor="t">
            <a:spAutoFit/>
          </a:bodyPr>
          <a:p>
            <a:pPr algn="ctr">
              <a:buNone/>
            </a:pPr>
            <a:r>
              <a:rPr lang="zh-CN" altLang="en-US" sz="44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粉尘车间</a:t>
            </a:r>
            <a:br>
              <a:rPr lang="zh-CN" altLang="en-US" sz="4400" b="1" dirty="0" smtClean="0">
                <a:solidFill>
                  <a:schemeClr val="bg1"/>
                </a:solidFill>
                <a:latin typeface="微软雅黑" panose="020B0503020204020204" charset="-122"/>
                <a:ea typeface="微软雅黑" panose="020B0503020204020204" charset="-122"/>
                <a:cs typeface="微软雅黑" panose="020B0503020204020204" charset="-122"/>
                <a:sym typeface="+mn-ea"/>
              </a:rPr>
            </a:br>
            <a:r>
              <a:rPr lang="zh-CN" altLang="en-US" sz="44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  安全管理与技术措施   </a:t>
            </a:r>
            <a:endParaRPr lang="zh-CN" altLang="en-US" sz="4400"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a:off x="1035050" y="1288415"/>
            <a:ext cx="3035300" cy="3527425"/>
            <a:chOff x="3250" y="1322"/>
            <a:chExt cx="4780" cy="5555"/>
          </a:xfrm>
        </p:grpSpPr>
        <p:sp>
          <p:nvSpPr>
            <p:cNvPr id="4" name="文本框 3"/>
            <p:cNvSpPr txBox="1"/>
            <p:nvPr/>
          </p:nvSpPr>
          <p:spPr>
            <a:xfrm>
              <a:off x="3442" y="1322"/>
              <a:ext cx="4051" cy="2470"/>
            </a:xfrm>
            <a:prstGeom prst="rect">
              <a:avLst/>
            </a:prstGeom>
            <a:noFill/>
          </p:spPr>
          <p:txBody>
            <a:bodyPr wrap="square" rtlCol="0">
              <a:spAutoFit/>
            </a:bodyPr>
            <a:p>
              <a:pPr indent="0" algn="ctr">
                <a:buNone/>
              </a:pPr>
              <a:r>
                <a:rPr lang="en-US" altLang="zh-CN" sz="4800" b="1">
                  <a:solidFill>
                    <a:schemeClr val="tx1">
                      <a:lumMod val="75000"/>
                      <a:lumOff val="25000"/>
                    </a:schemeClr>
                  </a:solidFill>
                  <a:latin typeface="微软雅黑" panose="020B0503020204020204" charset="-122"/>
                  <a:ea typeface="微软雅黑" panose="020B0503020204020204" charset="-122"/>
                </a:rPr>
                <a:t>PART </a:t>
              </a:r>
              <a:endParaRPr lang="en-US" altLang="zh-CN" sz="4800" b="1">
                <a:solidFill>
                  <a:schemeClr val="tx1">
                    <a:lumMod val="75000"/>
                    <a:lumOff val="25000"/>
                  </a:schemeClr>
                </a:solidFill>
                <a:latin typeface="微软雅黑" panose="020B0503020204020204" charset="-122"/>
                <a:ea typeface="微软雅黑" panose="020B0503020204020204" charset="-122"/>
              </a:endParaRPr>
            </a:p>
            <a:p>
              <a:pPr indent="0" algn="ctr">
                <a:buNone/>
              </a:pPr>
              <a:r>
                <a:rPr lang="en-US" altLang="zh-CN" sz="4800" b="1">
                  <a:solidFill>
                    <a:schemeClr val="tx1">
                      <a:lumMod val="75000"/>
                      <a:lumOff val="25000"/>
                    </a:schemeClr>
                  </a:solidFill>
                  <a:latin typeface="微软雅黑" panose="020B0503020204020204" charset="-122"/>
                  <a:ea typeface="微软雅黑" panose="020B0503020204020204" charset="-122"/>
                </a:rPr>
                <a:t>03</a:t>
              </a:r>
              <a:endParaRPr lang="en-US" altLang="zh-CN" sz="4800" b="1">
                <a:solidFill>
                  <a:schemeClr val="tx1">
                    <a:lumMod val="75000"/>
                    <a:lumOff val="25000"/>
                  </a:schemeClr>
                </a:solidFill>
                <a:latin typeface="微软雅黑" panose="020B0503020204020204" charset="-122"/>
                <a:ea typeface="微软雅黑" panose="020B0503020204020204" charset="-122"/>
              </a:endParaRPr>
            </a:p>
          </p:txBody>
        </p:sp>
        <p:sp>
          <p:nvSpPr>
            <p:cNvPr id="7" name="文本框 6"/>
            <p:cNvSpPr txBox="1"/>
            <p:nvPr/>
          </p:nvSpPr>
          <p:spPr>
            <a:xfrm>
              <a:off x="3250" y="4989"/>
              <a:ext cx="4780" cy="1888"/>
            </a:xfrm>
            <a:prstGeom prst="rect">
              <a:avLst/>
            </a:prstGeom>
            <a:noFill/>
          </p:spPr>
          <p:txBody>
            <a:bodyPr wrap="square" rtlCol="0" anchor="t">
              <a:spAutoFit/>
            </a:bodyPr>
            <a:p>
              <a:pPr indent="0" algn="ctr">
                <a:buNone/>
              </a:pPr>
              <a:r>
                <a:rPr lang="zh-CN" altLang="zh-CN" sz="3600" b="1">
                  <a:solidFill>
                    <a:schemeClr val="tx1">
                      <a:lumMod val="75000"/>
                      <a:lumOff val="25000"/>
                    </a:schemeClr>
                  </a:solidFill>
                  <a:latin typeface="微软雅黑" panose="020B0503020204020204" charset="-122"/>
                  <a:ea typeface="微软雅黑" panose="020B0503020204020204" charset="-122"/>
                </a:rPr>
                <a:t>生产性粉尘的危  害</a:t>
              </a:r>
              <a:endParaRPr lang="zh-CN" altLang="zh-CN" sz="3600" b="1">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三</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196715" cy="460375"/>
          </a:xfrm>
          <a:prstGeom prst="rect">
            <a:avLst/>
          </a:prstGeom>
          <a:noFill/>
        </p:spPr>
        <p:txBody>
          <a:bodyPr wrap="square" rtlCol="0" anchor="t">
            <a:spAutoFit/>
          </a:bodyPr>
          <a:p>
            <a:pPr indent="0" algn="l">
              <a:buNone/>
            </a:pPr>
            <a:r>
              <a:rPr lang="zh-CN" altLang="en-US" sz="2400">
                <a:solidFill>
                  <a:schemeClr val="tx1">
                    <a:lumMod val="75000"/>
                    <a:lumOff val="25000"/>
                  </a:schemeClr>
                </a:solidFill>
                <a:latin typeface="微软雅黑" panose="020B0503020204020204" charset="-122"/>
                <a:ea typeface="微软雅黑" panose="020B0503020204020204" charset="-122"/>
              </a:rPr>
              <a:t>生产性粉尘的危害</a:t>
            </a: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822960" y="954088"/>
            <a:ext cx="2950845" cy="373665"/>
          </a:xfrm>
          <a:prstGeom prst="roundRect">
            <a:avLst/>
          </a:prstGeom>
          <a:solidFill>
            <a:srgbClr val="44546A"/>
          </a:solidFill>
          <a:ln w="12700">
            <a:noFill/>
            <a:prstDash val="sysDash"/>
          </a:ln>
        </p:spPr>
        <p:txBody>
          <a:bodyPr wrap="square" rtlCol="0" anchor="t">
            <a:spAutoFit/>
          </a:bodyPr>
          <a:p>
            <a:pPr lvl="0" algn="ctr">
              <a:buNone/>
            </a:pPr>
            <a:r>
              <a:rPr lang="en-US" altLang="zh-CN" sz="1600" b="1">
                <a:solidFill>
                  <a:schemeClr val="bg1"/>
                </a:solidFill>
                <a:latin typeface="微软雅黑" panose="020B0503020204020204" charset="-122"/>
                <a:ea typeface="微软雅黑" panose="020B0503020204020204" charset="-122"/>
                <a:sym typeface="+mn-ea"/>
              </a:rPr>
              <a:t>3</a:t>
            </a:r>
            <a:r>
              <a:rPr lang="zh-CN" altLang="en-US" sz="1600" b="1">
                <a:solidFill>
                  <a:schemeClr val="bg1"/>
                </a:solidFill>
                <a:latin typeface="微软雅黑" panose="020B0503020204020204" charset="-122"/>
                <a:ea typeface="微软雅黑" panose="020B0503020204020204" charset="-122"/>
                <a:sym typeface="+mn-ea"/>
              </a:rPr>
              <a:t>.1  生产性粉尘对健康的危害</a:t>
            </a:r>
            <a:endParaRPr lang="zh-CN" altLang="en-US" sz="1600" b="1">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940435" y="1707198"/>
            <a:ext cx="3549650" cy="2353310"/>
          </a:xfrm>
          <a:prstGeom prst="rect">
            <a:avLst/>
          </a:prstGeom>
          <a:noFill/>
        </p:spPr>
        <p:txBody>
          <a:bodyPr wrap="square" rtlCol="0" anchor="t">
            <a:spAutoFit/>
          </a:bodyPr>
          <a:p>
            <a:pPr indent="0" algn="l">
              <a:lnSpc>
                <a:spcPct val="150000"/>
              </a:lnSpc>
              <a:buNone/>
            </a:pPr>
            <a:r>
              <a:rPr lang="zh-CN" altLang="en-US" sz="1400">
                <a:solidFill>
                  <a:schemeClr val="tx1">
                    <a:lumMod val="75000"/>
                    <a:lumOff val="25000"/>
                  </a:schemeClr>
                </a:solidFill>
                <a:latin typeface="微软雅黑" panose="020B0503020204020204" charset="-122"/>
                <a:ea typeface="微软雅黑" panose="020B0503020204020204" charset="-122"/>
              </a:rPr>
              <a:t>全身中毒性</a:t>
            </a:r>
            <a:r>
              <a:rPr lang="zh-CN" altLang="en-US" sz="1400" b="0">
                <a:solidFill>
                  <a:schemeClr val="tx1">
                    <a:lumMod val="75000"/>
                    <a:lumOff val="25000"/>
                  </a:schemeClr>
                </a:solidFill>
                <a:latin typeface="微软雅黑" panose="020B0503020204020204" charset="-122"/>
                <a:ea typeface="微软雅黑" panose="020B0503020204020204" charset="-122"/>
              </a:rPr>
              <a:t>：铅、锰、砷化物等粉尘</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a:solidFill>
                  <a:schemeClr val="tx1">
                    <a:lumMod val="75000"/>
                    <a:lumOff val="25000"/>
                  </a:schemeClr>
                </a:solidFill>
                <a:latin typeface="微软雅黑" panose="020B0503020204020204" charset="-122"/>
                <a:ea typeface="微软雅黑" panose="020B0503020204020204" charset="-122"/>
              </a:rPr>
              <a:t>局部刺激性</a:t>
            </a:r>
            <a:r>
              <a:rPr lang="zh-CN" altLang="en-US" sz="1400" b="0">
                <a:solidFill>
                  <a:schemeClr val="tx1">
                    <a:lumMod val="75000"/>
                    <a:lumOff val="25000"/>
                  </a:schemeClr>
                </a:solidFill>
                <a:latin typeface="微软雅黑" panose="020B0503020204020204" charset="-122"/>
                <a:ea typeface="微软雅黑" panose="020B0503020204020204" charset="-122"/>
              </a:rPr>
              <a:t>：生石灰、水泥、烟草等</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a:solidFill>
                  <a:schemeClr val="tx1">
                    <a:lumMod val="75000"/>
                    <a:lumOff val="25000"/>
                  </a:schemeClr>
                </a:solidFill>
                <a:latin typeface="微软雅黑" panose="020B0503020204020204" charset="-122"/>
                <a:ea typeface="微软雅黑" panose="020B0503020204020204" charset="-122"/>
              </a:rPr>
              <a:t>变态反应性</a:t>
            </a:r>
            <a:r>
              <a:rPr lang="zh-CN" altLang="en-US" sz="1400" b="0">
                <a:solidFill>
                  <a:schemeClr val="tx1">
                    <a:lumMod val="75000"/>
                    <a:lumOff val="25000"/>
                  </a:schemeClr>
                </a:solidFill>
                <a:latin typeface="微软雅黑" panose="020B0503020204020204" charset="-122"/>
                <a:ea typeface="微软雅黑" panose="020B0503020204020204" charset="-122"/>
              </a:rPr>
              <a:t>：大麻、面粉、羽毛等粉尘</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a:solidFill>
                  <a:schemeClr val="tx1">
                    <a:lumMod val="75000"/>
                    <a:lumOff val="25000"/>
                  </a:schemeClr>
                </a:solidFill>
                <a:latin typeface="微软雅黑" panose="020B0503020204020204" charset="-122"/>
                <a:ea typeface="微软雅黑" panose="020B0503020204020204" charset="-122"/>
              </a:rPr>
              <a:t>光感应性</a:t>
            </a:r>
            <a:r>
              <a:rPr lang="zh-CN" altLang="en-US" sz="1400" b="0">
                <a:solidFill>
                  <a:schemeClr val="tx1">
                    <a:lumMod val="75000"/>
                    <a:lumOff val="25000"/>
                  </a:schemeClr>
                </a:solidFill>
                <a:latin typeface="微软雅黑" panose="020B0503020204020204" charset="-122"/>
                <a:ea typeface="微软雅黑" panose="020B0503020204020204" charset="-122"/>
              </a:rPr>
              <a:t>：沥青粉尘等</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a:solidFill>
                  <a:schemeClr val="tx1">
                    <a:lumMod val="75000"/>
                    <a:lumOff val="25000"/>
                  </a:schemeClr>
                </a:solidFill>
                <a:latin typeface="微软雅黑" panose="020B0503020204020204" charset="-122"/>
                <a:ea typeface="微软雅黑" panose="020B0503020204020204" charset="-122"/>
              </a:rPr>
              <a:t>感染性</a:t>
            </a:r>
            <a:r>
              <a:rPr lang="zh-CN" altLang="en-US" sz="1400" b="0">
                <a:solidFill>
                  <a:schemeClr val="tx1">
                    <a:lumMod val="75000"/>
                    <a:lumOff val="25000"/>
                  </a:schemeClr>
                </a:solidFill>
                <a:latin typeface="微软雅黑" panose="020B0503020204020204" charset="-122"/>
                <a:ea typeface="微软雅黑" panose="020B0503020204020204" charset="-122"/>
              </a:rPr>
              <a:t>：破烂布屑、兽毛、谷粒等</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a:solidFill>
                  <a:schemeClr val="tx1">
                    <a:lumMod val="75000"/>
                    <a:lumOff val="25000"/>
                  </a:schemeClr>
                </a:solidFill>
                <a:latin typeface="微软雅黑" panose="020B0503020204020204" charset="-122"/>
                <a:ea typeface="微软雅黑" panose="020B0503020204020204" charset="-122"/>
              </a:rPr>
              <a:t>致癌性</a:t>
            </a:r>
            <a:r>
              <a:rPr lang="zh-CN" altLang="en-US" sz="1400" b="0">
                <a:solidFill>
                  <a:schemeClr val="tx1">
                    <a:lumMod val="75000"/>
                    <a:lumOff val="25000"/>
                  </a:schemeClr>
                </a:solidFill>
                <a:latin typeface="微软雅黑" panose="020B0503020204020204" charset="-122"/>
                <a:ea typeface="微软雅黑" panose="020B0503020204020204" charset="-122"/>
              </a:rPr>
              <a:t>：铬、镍、砷、石棉等粉尘</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a:solidFill>
                  <a:schemeClr val="tx1">
                    <a:lumMod val="75000"/>
                    <a:lumOff val="25000"/>
                  </a:schemeClr>
                </a:solidFill>
                <a:latin typeface="微软雅黑" panose="020B0503020204020204" charset="-122"/>
                <a:ea typeface="微软雅黑" panose="020B0503020204020204" charset="-122"/>
              </a:rPr>
              <a:t>尘肺（最严重）</a:t>
            </a:r>
            <a:r>
              <a:rPr lang="zh-CN" altLang="en-US" sz="1400" b="0">
                <a:solidFill>
                  <a:schemeClr val="tx1">
                    <a:lumMod val="75000"/>
                    <a:lumOff val="25000"/>
                  </a:schemeClr>
                </a:solidFill>
                <a:latin typeface="微软雅黑" panose="020B0503020204020204" charset="-122"/>
                <a:ea typeface="微软雅黑" panose="020B0503020204020204" charset="-122"/>
              </a:rPr>
              <a:t>：煤尘、矽尘、矽酸盐尘</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tretch>
            <a:fillRect/>
          </a:stretch>
        </p:blipFill>
        <p:spPr>
          <a:xfrm>
            <a:off x="4490085" y="1489393"/>
            <a:ext cx="4190365" cy="3047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a:xfrm>
            <a:off x="163195" y="886778"/>
            <a:ext cx="8578215" cy="4005580"/>
            <a:chOff x="257" y="1396"/>
            <a:chExt cx="13509" cy="6308"/>
          </a:xfrm>
        </p:grpSpPr>
        <p:grpSp>
          <p:nvGrpSpPr>
            <p:cNvPr id="6" name="组合 5"/>
            <p:cNvGrpSpPr/>
            <p:nvPr/>
          </p:nvGrpSpPr>
          <p:grpSpPr>
            <a:xfrm rot="0">
              <a:off x="2848" y="1396"/>
              <a:ext cx="10919" cy="5896"/>
              <a:chOff x="5158" y="1796"/>
              <a:chExt cx="6360" cy="4961"/>
            </a:xfrm>
          </p:grpSpPr>
          <p:sp>
            <p:nvSpPr>
              <p:cNvPr id="21" name="ïṥḻîḓè"/>
              <p:cNvSpPr/>
              <p:nvPr/>
            </p:nvSpPr>
            <p:spPr>
              <a:xfrm>
                <a:off x="5158" y="1796"/>
                <a:ext cx="6360" cy="4961"/>
              </a:xfrm>
              <a:prstGeom prst="snip1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22" name="i$liḍê"/>
              <p:cNvSpPr/>
              <p:nvPr/>
            </p:nvSpPr>
            <p:spPr>
              <a:xfrm>
                <a:off x="10880" y="1796"/>
                <a:ext cx="600" cy="831"/>
              </a:xfrm>
              <a:prstGeom prst="r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grpSp>
        <p:grpSp>
          <p:nvGrpSpPr>
            <p:cNvPr id="23" name="išḻîḍe"/>
            <p:cNvGrpSpPr/>
            <p:nvPr/>
          </p:nvGrpSpPr>
          <p:grpSpPr>
            <a:xfrm rot="0">
              <a:off x="257" y="2910"/>
              <a:ext cx="3246" cy="4794"/>
              <a:chOff x="1764836" y="2477342"/>
              <a:chExt cx="2425729" cy="3581891"/>
            </a:xfrm>
          </p:grpSpPr>
          <p:sp>
            <p:nvSpPr>
              <p:cNvPr id="24" name="îsḷiďè"/>
              <p:cNvSpPr/>
              <p:nvPr/>
            </p:nvSpPr>
            <p:spPr bwMode="auto">
              <a:xfrm>
                <a:off x="2968020" y="3687440"/>
                <a:ext cx="793825" cy="698399"/>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5" name="îŝ1iďe"/>
              <p:cNvSpPr/>
              <p:nvPr/>
            </p:nvSpPr>
            <p:spPr bwMode="auto">
              <a:xfrm>
                <a:off x="2367811" y="3525632"/>
                <a:ext cx="349891" cy="89893"/>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26" name="iŝḻïďè"/>
              <p:cNvSpPr/>
              <p:nvPr/>
            </p:nvSpPr>
            <p:spPr bwMode="auto">
              <a:xfrm>
                <a:off x="2035898" y="2727659"/>
                <a:ext cx="615421" cy="860207"/>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7" name="îsļîḋè"/>
              <p:cNvSpPr/>
              <p:nvPr/>
            </p:nvSpPr>
            <p:spPr bwMode="auto">
              <a:xfrm>
                <a:off x="2591852" y="3575419"/>
                <a:ext cx="60851" cy="1106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8" name="ïṡḷîḍè"/>
              <p:cNvSpPr/>
              <p:nvPr/>
            </p:nvSpPr>
            <p:spPr bwMode="auto">
              <a:xfrm>
                <a:off x="2561427" y="2727659"/>
                <a:ext cx="475742" cy="858824"/>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9" name="iṡḻidê"/>
              <p:cNvSpPr/>
              <p:nvPr/>
            </p:nvSpPr>
            <p:spPr bwMode="auto">
              <a:xfrm>
                <a:off x="2517172" y="4697008"/>
                <a:ext cx="318083" cy="127371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0" name="îśľîḍe"/>
              <p:cNvSpPr/>
              <p:nvPr/>
            </p:nvSpPr>
            <p:spPr bwMode="auto">
              <a:xfrm>
                <a:off x="2250258" y="4697008"/>
                <a:ext cx="316700" cy="127371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1" name="iŝḻíḑe"/>
              <p:cNvSpPr/>
              <p:nvPr/>
            </p:nvSpPr>
            <p:spPr bwMode="auto">
              <a:xfrm>
                <a:off x="2222599" y="3687440"/>
                <a:ext cx="629251" cy="61265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32" name="îṧḻîḋê"/>
              <p:cNvSpPr/>
              <p:nvPr/>
            </p:nvSpPr>
            <p:spPr bwMode="auto">
              <a:xfrm>
                <a:off x="2457703" y="3615526"/>
                <a:ext cx="159041" cy="89893"/>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33" name="ïSḻídè"/>
              <p:cNvSpPr/>
              <p:nvPr/>
            </p:nvSpPr>
            <p:spPr bwMode="auto">
              <a:xfrm>
                <a:off x="2441108" y="3687440"/>
                <a:ext cx="193616" cy="1009568"/>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9" name="îSlîdé"/>
              <p:cNvSpPr/>
              <p:nvPr/>
            </p:nvSpPr>
            <p:spPr bwMode="auto">
              <a:xfrm>
                <a:off x="2587703" y="3615526"/>
                <a:ext cx="181169" cy="123084"/>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0" name="iSḷiḋé"/>
              <p:cNvSpPr/>
              <p:nvPr/>
            </p:nvSpPr>
            <p:spPr bwMode="auto">
              <a:xfrm>
                <a:off x="2305577" y="3615526"/>
                <a:ext cx="181169" cy="123084"/>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1" name="işḷíḍé"/>
              <p:cNvSpPr/>
              <p:nvPr/>
            </p:nvSpPr>
            <p:spPr bwMode="auto">
              <a:xfrm>
                <a:off x="1764836" y="3687440"/>
                <a:ext cx="380316" cy="1143716"/>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2" name="îṥḷîďé"/>
              <p:cNvSpPr/>
              <p:nvPr/>
            </p:nvSpPr>
            <p:spPr bwMode="auto">
              <a:xfrm>
                <a:off x="1843665" y="4817326"/>
                <a:ext cx="222658" cy="163190"/>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3" name="îṡ1iḍe"/>
              <p:cNvSpPr/>
              <p:nvPr/>
            </p:nvSpPr>
            <p:spPr bwMode="auto">
              <a:xfrm>
                <a:off x="2507490" y="3687440"/>
                <a:ext cx="579464" cy="1182439"/>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055586"/>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57" name="ïślïdè"/>
              <p:cNvSpPr/>
              <p:nvPr/>
            </p:nvSpPr>
            <p:spPr bwMode="auto">
              <a:xfrm>
                <a:off x="2507490" y="3648717"/>
                <a:ext cx="401061" cy="620953"/>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58" name="ïṥļiḋé"/>
              <p:cNvSpPr/>
              <p:nvPr/>
            </p:nvSpPr>
            <p:spPr bwMode="auto">
              <a:xfrm>
                <a:off x="1987494" y="3687440"/>
                <a:ext cx="579464" cy="1182439"/>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034C70"/>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59" name="îṩļiḑe"/>
              <p:cNvSpPr/>
              <p:nvPr/>
            </p:nvSpPr>
            <p:spPr bwMode="auto">
              <a:xfrm>
                <a:off x="2165897" y="3648717"/>
                <a:ext cx="401061" cy="620953"/>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0" name="iśļíďé"/>
              <p:cNvSpPr/>
              <p:nvPr/>
            </p:nvSpPr>
            <p:spPr bwMode="auto">
              <a:xfrm>
                <a:off x="2077387" y="3135635"/>
                <a:ext cx="59467" cy="60851"/>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3" name="îş1ïdê"/>
              <p:cNvSpPr/>
              <p:nvPr/>
            </p:nvSpPr>
            <p:spPr bwMode="auto">
              <a:xfrm>
                <a:off x="2934828" y="3135635"/>
                <a:ext cx="58085" cy="60851"/>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4" name="ísļîdê"/>
              <p:cNvSpPr/>
              <p:nvPr/>
            </p:nvSpPr>
            <p:spPr bwMode="auto">
              <a:xfrm>
                <a:off x="2070472" y="3135635"/>
                <a:ext cx="58085" cy="60851"/>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5" name="ísḻíḑê"/>
              <p:cNvSpPr/>
              <p:nvPr/>
            </p:nvSpPr>
            <p:spPr bwMode="auto">
              <a:xfrm>
                <a:off x="2089833" y="2477342"/>
                <a:ext cx="885101" cy="636166"/>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6" name="ïślidé"/>
              <p:cNvSpPr/>
              <p:nvPr/>
            </p:nvSpPr>
            <p:spPr bwMode="auto">
              <a:xfrm>
                <a:off x="2131323" y="5936149"/>
                <a:ext cx="347125" cy="12308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7" name="ïṡḷïde"/>
              <p:cNvSpPr/>
              <p:nvPr/>
            </p:nvSpPr>
            <p:spPr bwMode="auto">
              <a:xfrm>
                <a:off x="2607064" y="5936149"/>
                <a:ext cx="347125" cy="12308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8" name="íṥľïḋe"/>
              <p:cNvSpPr/>
              <p:nvPr/>
            </p:nvSpPr>
            <p:spPr bwMode="auto">
              <a:xfrm>
                <a:off x="2638873" y="4514456"/>
                <a:ext cx="315317"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9" name="iSľïḓe"/>
              <p:cNvSpPr/>
              <p:nvPr/>
            </p:nvSpPr>
            <p:spPr bwMode="auto">
              <a:xfrm>
                <a:off x="2120259" y="4514456"/>
                <a:ext cx="316700"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0" name="ïṧľîďé"/>
              <p:cNvSpPr/>
              <p:nvPr/>
            </p:nvSpPr>
            <p:spPr bwMode="auto">
              <a:xfrm>
                <a:off x="3620781" y="3627972"/>
                <a:ext cx="569784" cy="154893"/>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1" name="íṣḷîḍé"/>
              <p:cNvSpPr/>
              <p:nvPr/>
            </p:nvSpPr>
            <p:spPr bwMode="auto">
              <a:xfrm>
                <a:off x="2450789" y="3229677"/>
                <a:ext cx="107872" cy="99574"/>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2" name="iṡḻîďê"/>
              <p:cNvSpPr/>
              <p:nvPr/>
            </p:nvSpPr>
            <p:spPr bwMode="auto">
              <a:xfrm>
                <a:off x="2250258" y="2971062"/>
                <a:ext cx="154893" cy="373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3" name="iṥ1íḋé"/>
              <p:cNvSpPr/>
              <p:nvPr/>
            </p:nvSpPr>
            <p:spPr bwMode="auto">
              <a:xfrm>
                <a:off x="2262705"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4" name="îṣḷïḋé"/>
              <p:cNvSpPr/>
              <p:nvPr/>
            </p:nvSpPr>
            <p:spPr bwMode="auto">
              <a:xfrm>
                <a:off x="2667915" y="2971062"/>
                <a:ext cx="154893" cy="373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5" name="îsļiḋè"/>
              <p:cNvSpPr/>
              <p:nvPr/>
            </p:nvSpPr>
            <p:spPr bwMode="auto">
              <a:xfrm>
                <a:off x="2661000"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6" name="isľiḑè"/>
              <p:cNvSpPr/>
              <p:nvPr/>
            </p:nvSpPr>
            <p:spPr>
              <a:xfrm>
                <a:off x="2300368"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77" name="íṧ1ïḑê"/>
              <p:cNvSpPr/>
              <p:nvPr/>
            </p:nvSpPr>
            <p:spPr bwMode="auto">
              <a:xfrm>
                <a:off x="2713553" y="3105209"/>
                <a:ext cx="20744" cy="207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8" name="iṣ1îḓe"/>
              <p:cNvSpPr/>
              <p:nvPr/>
            </p:nvSpPr>
            <p:spPr>
              <a:xfrm>
                <a:off x="2686296"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79" name="iṥļïḋe"/>
              <p:cNvSpPr/>
              <p:nvPr/>
            </p:nvSpPr>
            <p:spPr bwMode="auto">
              <a:xfrm>
                <a:off x="2132706" y="3018083"/>
                <a:ext cx="809037" cy="250317"/>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grpSp>
      </p:grpSp>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三</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19671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生产性粉尘的危害</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2223770" y="1461453"/>
            <a:ext cx="5965825" cy="2676525"/>
          </a:xfrm>
          <a:prstGeom prst="rect">
            <a:avLst/>
          </a:prstGeom>
          <a:noFill/>
        </p:spPr>
        <p:txBody>
          <a:bodyPr wrap="square" rtlCol="0" anchor="t">
            <a:spAutoFit/>
          </a:bodyPr>
          <a:p>
            <a:pPr indent="0" algn="l">
              <a:lnSpc>
                <a:spcPct val="200000"/>
              </a:lnSpc>
              <a:spcBef>
                <a:spcPts val="20"/>
              </a:spcBef>
              <a:spcAft>
                <a:spcPts val="0"/>
              </a:spcAft>
              <a:buNone/>
            </a:pPr>
            <a:r>
              <a:rPr lang="zh-CN" altLang="en-US" sz="1400" b="0">
                <a:solidFill>
                  <a:schemeClr val="tx1">
                    <a:lumMod val="75000"/>
                    <a:lumOff val="25000"/>
                  </a:schemeClr>
                </a:solidFill>
                <a:latin typeface="微软雅黑" panose="020B0503020204020204" charset="-122"/>
                <a:ea typeface="微软雅黑" panose="020B0503020204020204" charset="-122"/>
              </a:rPr>
              <a:t>28岁的河南新密市刘寨镇农民张海超怀疑自己在打工时得了“尘肺病”，郑州和北京的多家大型综合医院也给出了怀疑是“尘肺病”的诊断，但当地职业病法定诊断机构——郑州市职业病防治所给出的诊断结果却是肺结核，与“尘肺病”无关。张海超最后不得已采用“开胸验肺”这种极端方式来证明自己患的是尘肺病。此事件引起社会广泛高度关注——中央电视台曾作报道。在当地劳动部门的调解下，张海超最终获得赔偿61.5万元。</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三</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196715" cy="460375"/>
          </a:xfrm>
          <a:prstGeom prst="rect">
            <a:avLst/>
          </a:prstGeom>
          <a:noFill/>
        </p:spPr>
        <p:txBody>
          <a:bodyPr wrap="square" rtlCol="0" anchor="t">
            <a:spAutoFit/>
          </a:bodyPr>
          <a:p>
            <a:pPr indent="0" algn="l">
              <a:buNone/>
            </a:pPr>
            <a:r>
              <a:rPr lang="zh-CN" altLang="en-US" sz="2400">
                <a:solidFill>
                  <a:schemeClr val="tx1">
                    <a:lumMod val="75000"/>
                    <a:lumOff val="25000"/>
                  </a:schemeClr>
                </a:solidFill>
                <a:latin typeface="微软雅黑" panose="020B0503020204020204" charset="-122"/>
                <a:ea typeface="微软雅黑" panose="020B0503020204020204" charset="-122"/>
              </a:rPr>
              <a:t>生产性粉尘的危害</a:t>
            </a: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822960" y="954088"/>
            <a:ext cx="2950845" cy="373665"/>
          </a:xfrm>
          <a:prstGeom prst="roundRect">
            <a:avLst/>
          </a:prstGeom>
          <a:solidFill>
            <a:srgbClr val="E2793F"/>
          </a:solidFill>
          <a:ln w="12700">
            <a:noFill/>
            <a:prstDash val="sysDash"/>
          </a:ln>
        </p:spPr>
        <p:txBody>
          <a:bodyPr wrap="square" rtlCol="0" anchor="t">
            <a:spAutoFit/>
          </a:bodyPr>
          <a:p>
            <a:pPr lvl="0" algn="ctr">
              <a:buNone/>
            </a:pPr>
            <a:r>
              <a:rPr lang="en-US" altLang="zh-CN" sz="1600" b="1">
                <a:solidFill>
                  <a:schemeClr val="bg1"/>
                </a:solidFill>
                <a:latin typeface="微软雅黑" panose="020B0503020204020204" charset="-122"/>
                <a:ea typeface="微软雅黑" panose="020B0503020204020204" charset="-122"/>
                <a:sym typeface="+mn-ea"/>
              </a:rPr>
              <a:t>3</a:t>
            </a:r>
            <a:r>
              <a:rPr lang="zh-CN" altLang="en-US" sz="1600" b="1">
                <a:solidFill>
                  <a:schemeClr val="bg1"/>
                </a:solidFill>
                <a:latin typeface="微软雅黑" panose="020B0503020204020204" charset="-122"/>
                <a:ea typeface="微软雅黑" panose="020B0503020204020204" charset="-122"/>
                <a:sym typeface="+mn-ea"/>
              </a:rPr>
              <a:t>.</a:t>
            </a:r>
            <a:r>
              <a:rPr lang="en-US" altLang="zh-CN" sz="1600" b="1">
                <a:solidFill>
                  <a:schemeClr val="bg1"/>
                </a:solidFill>
                <a:latin typeface="微软雅黑" panose="020B0503020204020204" charset="-122"/>
                <a:ea typeface="微软雅黑" panose="020B0503020204020204" charset="-122"/>
                <a:sym typeface="+mn-ea"/>
              </a:rPr>
              <a:t>2</a:t>
            </a:r>
            <a:r>
              <a:rPr lang="zh-CN" altLang="en-US" sz="1600" b="1">
                <a:solidFill>
                  <a:schemeClr val="bg1"/>
                </a:solidFill>
                <a:latin typeface="微软雅黑" panose="020B0503020204020204" charset="-122"/>
                <a:ea typeface="微软雅黑" panose="020B0503020204020204" charset="-122"/>
                <a:sym typeface="+mn-ea"/>
              </a:rPr>
              <a:t>  生产性粉尘的爆炸危险性</a:t>
            </a:r>
            <a:endParaRPr lang="zh-CN" altLang="en-US" sz="1600" b="1">
              <a:solidFill>
                <a:schemeClr val="bg1"/>
              </a:solidFill>
              <a:latin typeface="微软雅黑" panose="020B0503020204020204" charset="-122"/>
              <a:ea typeface="微软雅黑" panose="020B0503020204020204" charset="-122"/>
              <a:sym typeface="+mn-ea"/>
            </a:endParaRPr>
          </a:p>
        </p:txBody>
      </p:sp>
      <p:sp>
        <p:nvSpPr>
          <p:cNvPr id="5" name="文本框 4"/>
          <p:cNvSpPr txBox="1"/>
          <p:nvPr/>
        </p:nvSpPr>
        <p:spPr>
          <a:xfrm>
            <a:off x="1149985" y="1356678"/>
            <a:ext cx="7158990" cy="737235"/>
          </a:xfrm>
          <a:prstGeom prst="rect">
            <a:avLst/>
          </a:prstGeom>
          <a:noFill/>
        </p:spPr>
        <p:txBody>
          <a:bodyPr wrap="square" rtlCol="0" anchor="t">
            <a:spAutoFit/>
          </a:bodyPr>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火焰在粉尘云中传播，引起压力、温度明显跃升的现象，可由初始爆炸引起二次爆炸甚至多次爆炸。引起粉尘爆炸的五个要素如下。</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grpSp>
        <p:nvGrpSpPr>
          <p:cNvPr id="20" name="组合 19"/>
          <p:cNvGrpSpPr/>
          <p:nvPr/>
        </p:nvGrpSpPr>
        <p:grpSpPr>
          <a:xfrm>
            <a:off x="708025" y="2487361"/>
            <a:ext cx="8021320" cy="2651377"/>
            <a:chOff x="1658" y="4439"/>
            <a:chExt cx="10940" cy="3616"/>
          </a:xfrm>
        </p:grpSpPr>
        <p:sp>
          <p:nvSpPr>
            <p:cNvPr id="32" name="îŝlïďê"/>
            <p:cNvSpPr/>
            <p:nvPr/>
          </p:nvSpPr>
          <p:spPr>
            <a:xfrm>
              <a:off x="2108" y="4477"/>
              <a:ext cx="5336" cy="346"/>
            </a:xfrm>
            <a:prstGeom prst="roundRect">
              <a:avLst/>
            </a:prstGeom>
            <a:noFill/>
            <a:ln>
              <a:solidFill>
                <a:schemeClr val="bg1">
                  <a:lumMod val="75000"/>
                </a:schemeClr>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5000"/>
            </a:bodyPr>
            <a:lstStyle/>
            <a:p>
              <a:pPr indent="0" algn="ctr">
                <a:buNone/>
              </a:pPr>
              <a:endParaRPr lang="zh-CN" altLang="en-US" b="1"/>
            </a:p>
          </p:txBody>
        </p:sp>
        <p:grpSp>
          <p:nvGrpSpPr>
            <p:cNvPr id="13" name="组合 12"/>
            <p:cNvGrpSpPr/>
            <p:nvPr/>
          </p:nvGrpSpPr>
          <p:grpSpPr>
            <a:xfrm>
              <a:off x="1658" y="5789"/>
              <a:ext cx="10940" cy="2266"/>
              <a:chOff x="1460" y="4811"/>
              <a:chExt cx="12072" cy="3259"/>
            </a:xfrm>
          </p:grpSpPr>
          <p:sp>
            <p:nvSpPr>
              <p:cNvPr id="7" name="isliḋe"/>
              <p:cNvSpPr/>
              <p:nvPr/>
            </p:nvSpPr>
            <p:spPr bwMode="auto">
              <a:xfrm>
                <a:off x="1460" y="4811"/>
                <a:ext cx="1265" cy="3259"/>
              </a:xfrm>
              <a:custGeom>
                <a:avLst/>
                <a:gdLst>
                  <a:gd name="connsiteX0" fmla="*/ 750586 w 937659"/>
                  <a:gd name="connsiteY0" fmla="*/ 81 h 2416211"/>
                  <a:gd name="connsiteX1" fmla="*/ 853188 w 937659"/>
                  <a:gd name="connsiteY1" fmla="*/ 134184 h 2416211"/>
                  <a:gd name="connsiteX2" fmla="*/ 847846 w 937659"/>
                  <a:gd name="connsiteY2" fmla="*/ 299665 h 2416211"/>
                  <a:gd name="connsiteX3" fmla="*/ 847846 w 937659"/>
                  <a:gd name="connsiteY3" fmla="*/ 427779 h 2416211"/>
                  <a:gd name="connsiteX4" fmla="*/ 837164 w 937659"/>
                  <a:gd name="connsiteY4" fmla="*/ 758739 h 2416211"/>
                  <a:gd name="connsiteX5" fmla="*/ 845176 w 937659"/>
                  <a:gd name="connsiteY5" fmla="*/ 934896 h 2416211"/>
                  <a:gd name="connsiteX6" fmla="*/ 906602 w 937659"/>
                  <a:gd name="connsiteY6" fmla="*/ 1068347 h 2416211"/>
                  <a:gd name="connsiteX7" fmla="*/ 877224 w 937659"/>
                  <a:gd name="connsiteY7" fmla="*/ 1340589 h 2416211"/>
                  <a:gd name="connsiteX8" fmla="*/ 724995 w 937659"/>
                  <a:gd name="connsiteY8" fmla="*/ 1551443 h 2416211"/>
                  <a:gd name="connsiteX9" fmla="*/ 687605 w 937659"/>
                  <a:gd name="connsiteY9" fmla="*/ 1991834 h 2416211"/>
                  <a:gd name="connsiteX10" fmla="*/ 703629 w 937659"/>
                  <a:gd name="connsiteY10" fmla="*/ 2416211 h 2416211"/>
                  <a:gd name="connsiteX11" fmla="*/ 102725 w 937659"/>
                  <a:gd name="connsiteY11" fmla="*/ 2416211 h 2416211"/>
                  <a:gd name="connsiteX12" fmla="*/ 108067 w 937659"/>
                  <a:gd name="connsiteY12" fmla="*/ 2266745 h 2416211"/>
                  <a:gd name="connsiteX13" fmla="*/ 89372 w 937659"/>
                  <a:gd name="connsiteY13" fmla="*/ 1602155 h 2416211"/>
                  <a:gd name="connsiteX14" fmla="*/ 9251 w 937659"/>
                  <a:gd name="connsiteY14" fmla="*/ 1311230 h 2416211"/>
                  <a:gd name="connsiteX15" fmla="*/ 9251 w 937659"/>
                  <a:gd name="connsiteY15" fmla="*/ 1022974 h 2416211"/>
                  <a:gd name="connsiteX16" fmla="*/ 97384 w 937659"/>
                  <a:gd name="connsiteY16" fmla="*/ 870839 h 2416211"/>
                  <a:gd name="connsiteX17" fmla="*/ 217565 w 937659"/>
                  <a:gd name="connsiteY17" fmla="*/ 822796 h 2416211"/>
                  <a:gd name="connsiteX18" fmla="*/ 431220 w 937659"/>
                  <a:gd name="connsiteY18" fmla="*/ 750732 h 2416211"/>
                  <a:gd name="connsiteX19" fmla="*/ 652886 w 937659"/>
                  <a:gd name="connsiteY19" fmla="*/ 643971 h 2416211"/>
                  <a:gd name="connsiteX20" fmla="*/ 668911 w 937659"/>
                  <a:gd name="connsiteY20" fmla="*/ 270305 h 2416211"/>
                  <a:gd name="connsiteX21" fmla="*/ 719654 w 937659"/>
                  <a:gd name="connsiteY21" fmla="*/ 6071 h 2416211"/>
                  <a:gd name="connsiteX22" fmla="*/ 750586 w 937659"/>
                  <a:gd name="connsiteY22" fmla="*/ 81 h 241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7659" h="2416211">
                    <a:moveTo>
                      <a:pt x="750586" y="81"/>
                    </a:moveTo>
                    <a:cubicBezTo>
                      <a:pt x="817843" y="-2729"/>
                      <a:pt x="850851" y="68793"/>
                      <a:pt x="853188" y="134184"/>
                    </a:cubicBezTo>
                    <a:cubicBezTo>
                      <a:pt x="855859" y="187565"/>
                      <a:pt x="847846" y="243615"/>
                      <a:pt x="847846" y="299665"/>
                    </a:cubicBezTo>
                    <a:cubicBezTo>
                      <a:pt x="845176" y="339700"/>
                      <a:pt x="850517" y="385074"/>
                      <a:pt x="847846" y="427779"/>
                    </a:cubicBezTo>
                    <a:cubicBezTo>
                      <a:pt x="839834" y="539878"/>
                      <a:pt x="839834" y="646640"/>
                      <a:pt x="837164" y="758739"/>
                    </a:cubicBezTo>
                    <a:cubicBezTo>
                      <a:pt x="834493" y="817458"/>
                      <a:pt x="845176" y="876177"/>
                      <a:pt x="845176" y="934896"/>
                    </a:cubicBezTo>
                    <a:cubicBezTo>
                      <a:pt x="845176" y="998952"/>
                      <a:pt x="869212" y="1017636"/>
                      <a:pt x="906602" y="1068347"/>
                    </a:cubicBezTo>
                    <a:cubicBezTo>
                      <a:pt x="978710" y="1175109"/>
                      <a:pt x="906602" y="1241835"/>
                      <a:pt x="877224" y="1340589"/>
                    </a:cubicBezTo>
                    <a:cubicBezTo>
                      <a:pt x="847846" y="1428667"/>
                      <a:pt x="783750" y="1482048"/>
                      <a:pt x="724995" y="1551443"/>
                    </a:cubicBezTo>
                    <a:cubicBezTo>
                      <a:pt x="639533" y="1650198"/>
                      <a:pt x="684935" y="1871728"/>
                      <a:pt x="687605" y="1991834"/>
                    </a:cubicBezTo>
                    <a:cubicBezTo>
                      <a:pt x="692947" y="2127955"/>
                      <a:pt x="671581" y="2282759"/>
                      <a:pt x="703629" y="2416211"/>
                    </a:cubicBezTo>
                    <a:cubicBezTo>
                      <a:pt x="703629" y="2416211"/>
                      <a:pt x="703629" y="2416211"/>
                      <a:pt x="102725" y="2416211"/>
                    </a:cubicBezTo>
                    <a:cubicBezTo>
                      <a:pt x="102725" y="2365499"/>
                      <a:pt x="105396" y="2314788"/>
                      <a:pt x="108067" y="2266745"/>
                    </a:cubicBezTo>
                    <a:cubicBezTo>
                      <a:pt x="124091" y="2039877"/>
                      <a:pt x="198870" y="1815678"/>
                      <a:pt x="89372" y="1602155"/>
                    </a:cubicBezTo>
                    <a:cubicBezTo>
                      <a:pt x="46641" y="1522084"/>
                      <a:pt x="17263" y="1401977"/>
                      <a:pt x="9251" y="1311230"/>
                    </a:cubicBezTo>
                    <a:cubicBezTo>
                      <a:pt x="1239" y="1215144"/>
                      <a:pt x="-6773" y="1119059"/>
                      <a:pt x="9251" y="1022974"/>
                    </a:cubicBezTo>
                    <a:cubicBezTo>
                      <a:pt x="17263" y="956248"/>
                      <a:pt x="27946" y="902867"/>
                      <a:pt x="97384" y="870839"/>
                    </a:cubicBezTo>
                    <a:cubicBezTo>
                      <a:pt x="134773" y="852155"/>
                      <a:pt x="204211" y="862832"/>
                      <a:pt x="217565" y="822796"/>
                    </a:cubicBezTo>
                    <a:cubicBezTo>
                      <a:pt x="249613" y="726711"/>
                      <a:pt x="345758" y="724042"/>
                      <a:pt x="431220" y="750732"/>
                    </a:cubicBezTo>
                    <a:cubicBezTo>
                      <a:pt x="428549" y="651978"/>
                      <a:pt x="578107" y="598597"/>
                      <a:pt x="652886" y="643971"/>
                    </a:cubicBezTo>
                    <a:cubicBezTo>
                      <a:pt x="655557" y="518526"/>
                      <a:pt x="660899" y="395750"/>
                      <a:pt x="668911" y="270305"/>
                    </a:cubicBezTo>
                    <a:cubicBezTo>
                      <a:pt x="671581" y="198241"/>
                      <a:pt x="631521" y="35430"/>
                      <a:pt x="719654" y="6071"/>
                    </a:cubicBezTo>
                    <a:cubicBezTo>
                      <a:pt x="730670" y="2401"/>
                      <a:pt x="740978" y="483"/>
                      <a:pt x="750586" y="81"/>
                    </a:cubicBezTo>
                    <a:close/>
                  </a:path>
                </a:pathLst>
              </a:custGeom>
              <a:solidFill>
                <a:schemeClr val="tx1">
                  <a:lumMod val="75000"/>
                  <a:lumOff val="25000"/>
                </a:schemeClr>
              </a:solidFill>
              <a:ln>
                <a:noFill/>
              </a:ln>
            </p:spPr>
            <p:txBody>
              <a:bodyPr vert="horz" wrap="square" lIns="91440" tIns="45720" rIns="91440" bIns="45720" numCol="1" anchor="ctr"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gn="ctr">
                  <a:buNone/>
                </a:pPr>
                <a:endParaRPr lang="en-US" altLang="zh-CN" sz="2000" b="1" dirty="0">
                  <a:solidFill>
                    <a:schemeClr val="bg1"/>
                  </a:solidFill>
                  <a:latin typeface="微软雅黑" panose="020B0503020204020204" charset="-122"/>
                  <a:ea typeface="微软雅黑" panose="020B0503020204020204" charset="-122"/>
                </a:endParaRPr>
              </a:p>
            </p:txBody>
          </p:sp>
          <p:sp>
            <p:nvSpPr>
              <p:cNvPr id="9" name="isḷîḓè"/>
              <p:cNvSpPr/>
              <p:nvPr/>
            </p:nvSpPr>
            <p:spPr bwMode="auto">
              <a:xfrm>
                <a:off x="4080" y="4811"/>
                <a:ext cx="1207" cy="3259"/>
              </a:xfrm>
              <a:custGeom>
                <a:avLst/>
                <a:gdLst>
                  <a:gd name="connsiteX0" fmla="*/ 244999 w 918832"/>
                  <a:gd name="connsiteY0" fmla="*/ 92 h 2481664"/>
                  <a:gd name="connsiteX1" fmla="*/ 353303 w 918832"/>
                  <a:gd name="connsiteY1" fmla="*/ 98180 h 2481664"/>
                  <a:gd name="connsiteX2" fmla="*/ 452247 w 918832"/>
                  <a:gd name="connsiteY2" fmla="*/ 474520 h 2481664"/>
                  <a:gd name="connsiteX3" fmla="*/ 559213 w 918832"/>
                  <a:gd name="connsiteY3" fmla="*/ 768118 h 2481664"/>
                  <a:gd name="connsiteX4" fmla="*/ 671528 w 918832"/>
                  <a:gd name="connsiteY4" fmla="*/ 511887 h 2481664"/>
                  <a:gd name="connsiteX5" fmla="*/ 716989 w 918832"/>
                  <a:gd name="connsiteY5" fmla="*/ 287684 h 2481664"/>
                  <a:gd name="connsiteX6" fmla="*/ 746404 w 918832"/>
                  <a:gd name="connsiteY6" fmla="*/ 132878 h 2481664"/>
                  <a:gd name="connsiteX7" fmla="*/ 917551 w 918832"/>
                  <a:gd name="connsiteY7" fmla="*/ 170245 h 2481664"/>
                  <a:gd name="connsiteX8" fmla="*/ 888135 w 918832"/>
                  <a:gd name="connsiteY8" fmla="*/ 381102 h 2481664"/>
                  <a:gd name="connsiteX9" fmla="*/ 842674 w 918832"/>
                  <a:gd name="connsiteY9" fmla="*/ 605304 h 2481664"/>
                  <a:gd name="connsiteX10" fmla="*/ 823955 w 918832"/>
                  <a:gd name="connsiteY10" fmla="*/ 781463 h 2481664"/>
                  <a:gd name="connsiteX11" fmla="*/ 813258 w 918832"/>
                  <a:gd name="connsiteY11" fmla="*/ 946946 h 2481664"/>
                  <a:gd name="connsiteX12" fmla="*/ 842674 w 918832"/>
                  <a:gd name="connsiteY12" fmla="*/ 1373998 h 2481664"/>
                  <a:gd name="connsiteX13" fmla="*/ 807910 w 918832"/>
                  <a:gd name="connsiteY13" fmla="*/ 1664927 h 2481664"/>
                  <a:gd name="connsiteX14" fmla="*/ 791865 w 918832"/>
                  <a:gd name="connsiteY14" fmla="*/ 2086641 h 2481664"/>
                  <a:gd name="connsiteX15" fmla="*/ 805236 w 918832"/>
                  <a:gd name="connsiteY15" fmla="*/ 2481664 h 2481664"/>
                  <a:gd name="connsiteX16" fmla="*/ 211573 w 918832"/>
                  <a:gd name="connsiteY16" fmla="*/ 2481664 h 2481664"/>
                  <a:gd name="connsiteX17" fmla="*/ 232966 w 918832"/>
                  <a:gd name="connsiteY17" fmla="*/ 1974540 h 2481664"/>
                  <a:gd name="connsiteX18" fmla="*/ 112629 w 918832"/>
                  <a:gd name="connsiteY18" fmla="*/ 1683611 h 2481664"/>
                  <a:gd name="connsiteX19" fmla="*/ 32404 w 918832"/>
                  <a:gd name="connsiteY19" fmla="*/ 1430049 h 2481664"/>
                  <a:gd name="connsiteX20" fmla="*/ 8336 w 918832"/>
                  <a:gd name="connsiteY20" fmla="*/ 1144458 h 2481664"/>
                  <a:gd name="connsiteX21" fmla="*/ 160764 w 918832"/>
                  <a:gd name="connsiteY21" fmla="*/ 1011004 h 2481664"/>
                  <a:gd name="connsiteX22" fmla="*/ 160764 w 918832"/>
                  <a:gd name="connsiteY22" fmla="*/ 829507 h 2481664"/>
                  <a:gd name="connsiteX23" fmla="*/ 329236 w 918832"/>
                  <a:gd name="connsiteY23" fmla="*/ 829507 h 2481664"/>
                  <a:gd name="connsiteX24" fmla="*/ 249011 w 918832"/>
                  <a:gd name="connsiteY24" fmla="*/ 466513 h 2481664"/>
                  <a:gd name="connsiteX25" fmla="*/ 200876 w 918832"/>
                  <a:gd name="connsiteY25" fmla="*/ 242310 h 2481664"/>
                  <a:gd name="connsiteX26" fmla="*/ 168786 w 918832"/>
                  <a:gd name="connsiteY26" fmla="*/ 98180 h 2481664"/>
                  <a:gd name="connsiteX27" fmla="*/ 244999 w 918832"/>
                  <a:gd name="connsiteY27" fmla="*/ 92 h 248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8832" h="2481664">
                    <a:moveTo>
                      <a:pt x="244999" y="92"/>
                    </a:moveTo>
                    <a:cubicBezTo>
                      <a:pt x="288454" y="2094"/>
                      <a:pt x="337258" y="36792"/>
                      <a:pt x="353303" y="98180"/>
                    </a:cubicBezTo>
                    <a:cubicBezTo>
                      <a:pt x="385393" y="218289"/>
                      <a:pt x="436202" y="349073"/>
                      <a:pt x="452247" y="474520"/>
                    </a:cubicBezTo>
                    <a:cubicBezTo>
                      <a:pt x="460269" y="519894"/>
                      <a:pt x="516427" y="768118"/>
                      <a:pt x="559213" y="768118"/>
                    </a:cubicBezTo>
                    <a:cubicBezTo>
                      <a:pt x="628741" y="768118"/>
                      <a:pt x="655483" y="554592"/>
                      <a:pt x="671528" y="511887"/>
                    </a:cubicBezTo>
                    <a:cubicBezTo>
                      <a:pt x="695595" y="442491"/>
                      <a:pt x="711640" y="362419"/>
                      <a:pt x="716989" y="287684"/>
                    </a:cubicBezTo>
                    <a:cubicBezTo>
                      <a:pt x="722337" y="231634"/>
                      <a:pt x="727685" y="183591"/>
                      <a:pt x="746404" y="132878"/>
                    </a:cubicBezTo>
                    <a:cubicBezTo>
                      <a:pt x="794539" y="15439"/>
                      <a:pt x="904180" y="47468"/>
                      <a:pt x="917551" y="170245"/>
                    </a:cubicBezTo>
                    <a:cubicBezTo>
                      <a:pt x="925573" y="242310"/>
                      <a:pt x="893483" y="311706"/>
                      <a:pt x="888135" y="381102"/>
                    </a:cubicBezTo>
                    <a:cubicBezTo>
                      <a:pt x="882787" y="453167"/>
                      <a:pt x="866742" y="535908"/>
                      <a:pt x="842674" y="605304"/>
                    </a:cubicBezTo>
                    <a:cubicBezTo>
                      <a:pt x="821281" y="661355"/>
                      <a:pt x="837326" y="722744"/>
                      <a:pt x="823955" y="781463"/>
                    </a:cubicBezTo>
                    <a:cubicBezTo>
                      <a:pt x="810584" y="842852"/>
                      <a:pt x="797213" y="885557"/>
                      <a:pt x="813258" y="946946"/>
                    </a:cubicBezTo>
                    <a:cubicBezTo>
                      <a:pt x="850697" y="1088407"/>
                      <a:pt x="837326" y="1248551"/>
                      <a:pt x="842674" y="1373998"/>
                    </a:cubicBezTo>
                    <a:cubicBezTo>
                      <a:pt x="845348" y="1486099"/>
                      <a:pt x="834652" y="1555495"/>
                      <a:pt x="807910" y="1664927"/>
                    </a:cubicBezTo>
                    <a:cubicBezTo>
                      <a:pt x="770472" y="1803719"/>
                      <a:pt x="797213" y="1939842"/>
                      <a:pt x="791865" y="2086641"/>
                    </a:cubicBezTo>
                    <a:cubicBezTo>
                      <a:pt x="786517" y="2222764"/>
                      <a:pt x="786517" y="2348210"/>
                      <a:pt x="805236" y="2481664"/>
                    </a:cubicBezTo>
                    <a:cubicBezTo>
                      <a:pt x="805236" y="2481664"/>
                      <a:pt x="805236" y="2481664"/>
                      <a:pt x="211573" y="2481664"/>
                    </a:cubicBezTo>
                    <a:cubicBezTo>
                      <a:pt x="230292" y="2313512"/>
                      <a:pt x="232966" y="2134684"/>
                      <a:pt x="232966" y="1974540"/>
                    </a:cubicBezTo>
                    <a:cubicBezTo>
                      <a:pt x="235640" y="1849093"/>
                      <a:pt x="176808" y="1782367"/>
                      <a:pt x="112629" y="1683611"/>
                    </a:cubicBezTo>
                    <a:cubicBezTo>
                      <a:pt x="59145" y="1603538"/>
                      <a:pt x="48449" y="1520797"/>
                      <a:pt x="32404" y="1430049"/>
                    </a:cubicBezTo>
                    <a:cubicBezTo>
                      <a:pt x="11011" y="1331293"/>
                      <a:pt x="-13057" y="1245882"/>
                      <a:pt x="8336" y="1144458"/>
                    </a:cubicBezTo>
                    <a:cubicBezTo>
                      <a:pt x="29730" y="1053709"/>
                      <a:pt x="85887" y="1040364"/>
                      <a:pt x="160764" y="1011004"/>
                    </a:cubicBezTo>
                    <a:cubicBezTo>
                      <a:pt x="125999" y="954953"/>
                      <a:pt x="104606" y="882888"/>
                      <a:pt x="160764" y="829507"/>
                    </a:cubicBezTo>
                    <a:cubicBezTo>
                      <a:pt x="200876" y="792140"/>
                      <a:pt x="291797" y="797478"/>
                      <a:pt x="329236" y="829507"/>
                    </a:cubicBezTo>
                    <a:cubicBezTo>
                      <a:pt x="329236" y="706729"/>
                      <a:pt x="286449" y="583952"/>
                      <a:pt x="249011" y="466513"/>
                    </a:cubicBezTo>
                    <a:cubicBezTo>
                      <a:pt x="227617" y="394447"/>
                      <a:pt x="222269" y="314375"/>
                      <a:pt x="200876" y="242310"/>
                    </a:cubicBezTo>
                    <a:cubicBezTo>
                      <a:pt x="184831" y="188929"/>
                      <a:pt x="171460" y="154231"/>
                      <a:pt x="168786" y="98180"/>
                    </a:cubicBezTo>
                    <a:cubicBezTo>
                      <a:pt x="163437" y="28784"/>
                      <a:pt x="201544" y="-1910"/>
                      <a:pt x="244999" y="92"/>
                    </a:cubicBezTo>
                    <a:close/>
                  </a:path>
                </a:pathLst>
              </a:custGeom>
              <a:solidFill>
                <a:srgbClr val="44546A"/>
              </a:solidFill>
              <a:ln>
                <a:noFill/>
              </a:ln>
            </p:spPr>
            <p:txBody>
              <a:bodyPr vert="horz" wrap="square" lIns="91440" tIns="45720" rIns="91440" bIns="45720" numCol="1" anchor="ctr"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gn="ctr">
                  <a:buNone/>
                </a:pPr>
                <a:endParaRPr lang="en-US" altLang="zh-CN" sz="2000" b="1" dirty="0">
                  <a:solidFill>
                    <a:schemeClr val="bg1"/>
                  </a:solidFill>
                  <a:latin typeface="微软雅黑" panose="020B0503020204020204" charset="-122"/>
                  <a:ea typeface="微软雅黑" panose="020B0503020204020204" charset="-122"/>
                </a:endParaRPr>
              </a:p>
            </p:txBody>
          </p:sp>
          <p:sp>
            <p:nvSpPr>
              <p:cNvPr id="10" name="íSlîḑè"/>
              <p:cNvSpPr/>
              <p:nvPr/>
            </p:nvSpPr>
            <p:spPr bwMode="auto">
              <a:xfrm>
                <a:off x="6706" y="4811"/>
                <a:ext cx="1139" cy="3259"/>
              </a:xfrm>
              <a:custGeom>
                <a:avLst/>
                <a:gdLst>
                  <a:gd name="connsiteX0" fmla="*/ 414308 w 871608"/>
                  <a:gd name="connsiteY0" fmla="*/ 1490 h 2494504"/>
                  <a:gd name="connsiteX1" fmla="*/ 509780 w 871608"/>
                  <a:gd name="connsiteY1" fmla="*/ 58521 h 2494504"/>
                  <a:gd name="connsiteX2" fmla="*/ 509780 w 871608"/>
                  <a:gd name="connsiteY2" fmla="*/ 301318 h 2494504"/>
                  <a:gd name="connsiteX3" fmla="*/ 536509 w 871608"/>
                  <a:gd name="connsiteY3" fmla="*/ 557457 h 2494504"/>
                  <a:gd name="connsiteX4" fmla="*/ 544527 w 871608"/>
                  <a:gd name="connsiteY4" fmla="*/ 741556 h 2494504"/>
                  <a:gd name="connsiteX5" fmla="*/ 608676 w 871608"/>
                  <a:gd name="connsiteY5" fmla="*/ 552121 h 2494504"/>
                  <a:gd name="connsiteX6" fmla="*/ 646097 w 871608"/>
                  <a:gd name="connsiteY6" fmla="*/ 424051 h 2494504"/>
                  <a:gd name="connsiteX7" fmla="*/ 664807 w 871608"/>
                  <a:gd name="connsiteY7" fmla="*/ 317327 h 2494504"/>
                  <a:gd name="connsiteX8" fmla="*/ 718264 w 871608"/>
                  <a:gd name="connsiteY8" fmla="*/ 98542 h 2494504"/>
                  <a:gd name="connsiteX9" fmla="*/ 867945 w 871608"/>
                  <a:gd name="connsiteY9" fmla="*/ 133228 h 2494504"/>
                  <a:gd name="connsiteX10" fmla="*/ 822506 w 871608"/>
                  <a:gd name="connsiteY10" fmla="*/ 410711 h 2494504"/>
                  <a:gd name="connsiteX11" fmla="*/ 782413 w 871608"/>
                  <a:gd name="connsiteY11" fmla="*/ 666849 h 2494504"/>
                  <a:gd name="connsiteX12" fmla="*/ 771722 w 871608"/>
                  <a:gd name="connsiteY12" fmla="*/ 1139105 h 2494504"/>
                  <a:gd name="connsiteX13" fmla="*/ 774394 w 871608"/>
                  <a:gd name="connsiteY13" fmla="*/ 1445937 h 2494504"/>
                  <a:gd name="connsiteX14" fmla="*/ 726283 w 871608"/>
                  <a:gd name="connsiteY14" fmla="*/ 1579343 h 2494504"/>
                  <a:gd name="connsiteX15" fmla="*/ 683517 w 871608"/>
                  <a:gd name="connsiteY15" fmla="*/ 1656718 h 2494504"/>
                  <a:gd name="connsiteX16" fmla="*/ 707573 w 871608"/>
                  <a:gd name="connsiteY16" fmla="*/ 1958214 h 2494504"/>
                  <a:gd name="connsiteX17" fmla="*/ 694208 w 871608"/>
                  <a:gd name="connsiteY17" fmla="*/ 2203680 h 2494504"/>
                  <a:gd name="connsiteX18" fmla="*/ 728956 w 871608"/>
                  <a:gd name="connsiteY18" fmla="*/ 2494504 h 2494504"/>
                  <a:gd name="connsiteX19" fmla="*/ 132905 w 871608"/>
                  <a:gd name="connsiteY19" fmla="*/ 2494504 h 2494504"/>
                  <a:gd name="connsiteX20" fmla="*/ 178344 w 871608"/>
                  <a:gd name="connsiteY20" fmla="*/ 2072943 h 2494504"/>
                  <a:gd name="connsiteX21" fmla="*/ 183689 w 871608"/>
                  <a:gd name="connsiteY21" fmla="*/ 1776783 h 2494504"/>
                  <a:gd name="connsiteX22" fmla="*/ 90139 w 871608"/>
                  <a:gd name="connsiteY22" fmla="*/ 1563334 h 2494504"/>
                  <a:gd name="connsiteX23" fmla="*/ 23317 w 871608"/>
                  <a:gd name="connsiteY23" fmla="*/ 1141773 h 2494504"/>
                  <a:gd name="connsiteX24" fmla="*/ 60737 w 871608"/>
                  <a:gd name="connsiteY24" fmla="*/ 880298 h 2494504"/>
                  <a:gd name="connsiteX25" fmla="*/ 140923 w 871608"/>
                  <a:gd name="connsiteY25" fmla="*/ 824268 h 2494504"/>
                  <a:gd name="connsiteX26" fmla="*/ 135578 w 871608"/>
                  <a:gd name="connsiteY26" fmla="*/ 746893 h 2494504"/>
                  <a:gd name="connsiteX27" fmla="*/ 76774 w 871608"/>
                  <a:gd name="connsiteY27" fmla="*/ 482750 h 2494504"/>
                  <a:gd name="connsiteX28" fmla="*/ 39354 w 871608"/>
                  <a:gd name="connsiteY28" fmla="*/ 245288 h 2494504"/>
                  <a:gd name="connsiteX29" fmla="*/ 116867 w 871608"/>
                  <a:gd name="connsiteY29" fmla="*/ 103878 h 2494504"/>
                  <a:gd name="connsiteX30" fmla="*/ 210418 w 871608"/>
                  <a:gd name="connsiteY30" fmla="*/ 293314 h 2494504"/>
                  <a:gd name="connsiteX31" fmla="*/ 320006 w 871608"/>
                  <a:gd name="connsiteY31" fmla="*/ 768238 h 2494504"/>
                  <a:gd name="connsiteX32" fmla="*/ 338716 w 871608"/>
                  <a:gd name="connsiteY32" fmla="*/ 621492 h 2494504"/>
                  <a:gd name="connsiteX33" fmla="*/ 349408 w 871608"/>
                  <a:gd name="connsiteY33" fmla="*/ 434724 h 2494504"/>
                  <a:gd name="connsiteX34" fmla="*/ 344062 w 871608"/>
                  <a:gd name="connsiteY34" fmla="*/ 199930 h 2494504"/>
                  <a:gd name="connsiteX35" fmla="*/ 378809 w 871608"/>
                  <a:gd name="connsiteY35" fmla="*/ 21167 h 2494504"/>
                  <a:gd name="connsiteX36" fmla="*/ 414308 w 871608"/>
                  <a:gd name="connsiteY36" fmla="*/ 1490 h 249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1608" h="2494504">
                    <a:moveTo>
                      <a:pt x="414308" y="1490"/>
                    </a:moveTo>
                    <a:cubicBezTo>
                      <a:pt x="453649" y="-6515"/>
                      <a:pt x="499757" y="18499"/>
                      <a:pt x="509780" y="58521"/>
                    </a:cubicBezTo>
                    <a:cubicBezTo>
                      <a:pt x="531163" y="133228"/>
                      <a:pt x="512453" y="226611"/>
                      <a:pt x="509780" y="301318"/>
                    </a:cubicBezTo>
                    <a:cubicBezTo>
                      <a:pt x="507107" y="389366"/>
                      <a:pt x="536509" y="472077"/>
                      <a:pt x="536509" y="557457"/>
                    </a:cubicBezTo>
                    <a:cubicBezTo>
                      <a:pt x="536509" y="616155"/>
                      <a:pt x="507107" y="688194"/>
                      <a:pt x="544527" y="741556"/>
                    </a:cubicBezTo>
                    <a:cubicBezTo>
                      <a:pt x="600658" y="717543"/>
                      <a:pt x="595312" y="605483"/>
                      <a:pt x="608676" y="552121"/>
                    </a:cubicBezTo>
                    <a:cubicBezTo>
                      <a:pt x="622041" y="506763"/>
                      <a:pt x="638078" y="469409"/>
                      <a:pt x="646097" y="424051"/>
                    </a:cubicBezTo>
                    <a:cubicBezTo>
                      <a:pt x="651442" y="392034"/>
                      <a:pt x="664807" y="352013"/>
                      <a:pt x="664807" y="317327"/>
                    </a:cubicBezTo>
                    <a:cubicBezTo>
                      <a:pt x="664807" y="250624"/>
                      <a:pt x="667480" y="151904"/>
                      <a:pt x="718264" y="98542"/>
                    </a:cubicBezTo>
                    <a:cubicBezTo>
                      <a:pt x="758357" y="55852"/>
                      <a:pt x="854581" y="69193"/>
                      <a:pt x="867945" y="133228"/>
                    </a:cubicBezTo>
                    <a:cubicBezTo>
                      <a:pt x="886655" y="223943"/>
                      <a:pt x="827852" y="322663"/>
                      <a:pt x="822506" y="410711"/>
                    </a:cubicBezTo>
                    <a:cubicBezTo>
                      <a:pt x="817160" y="501427"/>
                      <a:pt x="811815" y="581470"/>
                      <a:pt x="782413" y="666849"/>
                    </a:cubicBezTo>
                    <a:cubicBezTo>
                      <a:pt x="728956" y="821600"/>
                      <a:pt x="801123" y="981686"/>
                      <a:pt x="771722" y="1139105"/>
                    </a:cubicBezTo>
                    <a:cubicBezTo>
                      <a:pt x="753012" y="1243161"/>
                      <a:pt x="793105" y="1336545"/>
                      <a:pt x="774394" y="1445937"/>
                    </a:cubicBezTo>
                    <a:cubicBezTo>
                      <a:pt x="769049" y="1491295"/>
                      <a:pt x="744993" y="1533985"/>
                      <a:pt x="726283" y="1579343"/>
                    </a:cubicBezTo>
                    <a:cubicBezTo>
                      <a:pt x="715591" y="1606024"/>
                      <a:pt x="683517" y="1624701"/>
                      <a:pt x="683517" y="1656718"/>
                    </a:cubicBezTo>
                    <a:cubicBezTo>
                      <a:pt x="683517" y="1758106"/>
                      <a:pt x="710246" y="1856826"/>
                      <a:pt x="707573" y="1958214"/>
                    </a:cubicBezTo>
                    <a:cubicBezTo>
                      <a:pt x="707573" y="2040926"/>
                      <a:pt x="696881" y="2120969"/>
                      <a:pt x="694208" y="2203680"/>
                    </a:cubicBezTo>
                    <a:cubicBezTo>
                      <a:pt x="691535" y="2307736"/>
                      <a:pt x="704900" y="2403788"/>
                      <a:pt x="728956" y="2494504"/>
                    </a:cubicBezTo>
                    <a:cubicBezTo>
                      <a:pt x="728956" y="2494504"/>
                      <a:pt x="728956" y="2494504"/>
                      <a:pt x="132905" y="2494504"/>
                    </a:cubicBezTo>
                    <a:cubicBezTo>
                      <a:pt x="140923" y="2355762"/>
                      <a:pt x="148942" y="2209016"/>
                      <a:pt x="178344" y="2072943"/>
                    </a:cubicBezTo>
                    <a:cubicBezTo>
                      <a:pt x="199727" y="1976891"/>
                      <a:pt x="197054" y="1875503"/>
                      <a:pt x="183689" y="1776783"/>
                    </a:cubicBezTo>
                    <a:cubicBezTo>
                      <a:pt x="175671" y="1702076"/>
                      <a:pt x="114195" y="1635373"/>
                      <a:pt x="90139" y="1563334"/>
                    </a:cubicBezTo>
                    <a:cubicBezTo>
                      <a:pt x="44700" y="1416588"/>
                      <a:pt x="23317" y="1296523"/>
                      <a:pt x="23317" y="1141773"/>
                    </a:cubicBezTo>
                    <a:cubicBezTo>
                      <a:pt x="23317" y="1069734"/>
                      <a:pt x="-48851" y="965678"/>
                      <a:pt x="60737" y="880298"/>
                    </a:cubicBezTo>
                    <a:cubicBezTo>
                      <a:pt x="92812" y="853617"/>
                      <a:pt x="138250" y="869626"/>
                      <a:pt x="140923" y="824268"/>
                    </a:cubicBezTo>
                    <a:cubicBezTo>
                      <a:pt x="143596" y="800255"/>
                      <a:pt x="140923" y="770906"/>
                      <a:pt x="135578" y="746893"/>
                    </a:cubicBezTo>
                    <a:cubicBezTo>
                      <a:pt x="114195" y="658845"/>
                      <a:pt x="87466" y="573466"/>
                      <a:pt x="76774" y="482750"/>
                    </a:cubicBezTo>
                    <a:cubicBezTo>
                      <a:pt x="66083" y="405375"/>
                      <a:pt x="58064" y="319995"/>
                      <a:pt x="39354" y="245288"/>
                    </a:cubicBezTo>
                    <a:cubicBezTo>
                      <a:pt x="25990" y="194594"/>
                      <a:pt x="28663" y="74529"/>
                      <a:pt x="116867" y="103878"/>
                    </a:cubicBezTo>
                    <a:cubicBezTo>
                      <a:pt x="191708" y="127891"/>
                      <a:pt x="205072" y="229280"/>
                      <a:pt x="210418" y="293314"/>
                    </a:cubicBezTo>
                    <a:cubicBezTo>
                      <a:pt x="221110" y="453401"/>
                      <a:pt x="266548" y="616155"/>
                      <a:pt x="320006" y="768238"/>
                    </a:cubicBezTo>
                    <a:cubicBezTo>
                      <a:pt x="368118" y="733552"/>
                      <a:pt x="336043" y="669518"/>
                      <a:pt x="338716" y="621492"/>
                    </a:cubicBezTo>
                    <a:cubicBezTo>
                      <a:pt x="341389" y="560125"/>
                      <a:pt x="346735" y="498759"/>
                      <a:pt x="349408" y="434724"/>
                    </a:cubicBezTo>
                    <a:cubicBezTo>
                      <a:pt x="354753" y="354681"/>
                      <a:pt x="330697" y="279974"/>
                      <a:pt x="344062" y="199930"/>
                    </a:cubicBezTo>
                    <a:cubicBezTo>
                      <a:pt x="352080" y="143900"/>
                      <a:pt x="333370" y="63857"/>
                      <a:pt x="378809" y="21167"/>
                    </a:cubicBezTo>
                    <a:cubicBezTo>
                      <a:pt x="388832" y="10495"/>
                      <a:pt x="401194" y="4158"/>
                      <a:pt x="414308" y="1490"/>
                    </a:cubicBezTo>
                    <a:close/>
                  </a:path>
                </a:pathLst>
              </a:custGeom>
              <a:solidFill>
                <a:schemeClr val="accent3"/>
              </a:solidFill>
              <a:ln>
                <a:noFill/>
              </a:ln>
            </p:spPr>
            <p:txBody>
              <a:bodyPr vert="horz" wrap="square" lIns="91440" tIns="45720" rIns="91440" bIns="45720" numCol="1" anchor="ctr"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gn="ctr">
                  <a:buNone/>
                </a:pPr>
                <a:endParaRPr lang="en-US" altLang="zh-CN" sz="2000" b="1" dirty="0">
                  <a:solidFill>
                    <a:schemeClr val="bg1"/>
                  </a:solidFill>
                  <a:latin typeface="微软雅黑" panose="020B0503020204020204" charset="-122"/>
                  <a:ea typeface="微软雅黑" panose="020B0503020204020204" charset="-122"/>
                </a:endParaRPr>
              </a:p>
            </p:txBody>
          </p:sp>
          <p:sp>
            <p:nvSpPr>
              <p:cNvPr id="11" name="îṣļîḍe"/>
              <p:cNvSpPr/>
              <p:nvPr/>
            </p:nvSpPr>
            <p:spPr bwMode="auto">
              <a:xfrm>
                <a:off x="9098" y="4811"/>
                <a:ext cx="1537" cy="3259"/>
              </a:xfrm>
              <a:custGeom>
                <a:avLst/>
                <a:gdLst>
                  <a:gd name="connsiteX0" fmla="*/ 789988 w 1372382"/>
                  <a:gd name="connsiteY0" fmla="*/ 0 h 2910181"/>
                  <a:gd name="connsiteX1" fmla="*/ 873851 w 1372382"/>
                  <a:gd name="connsiteY1" fmla="*/ 428151 h 2910181"/>
                  <a:gd name="connsiteX2" fmla="*/ 839684 w 1372382"/>
                  <a:gd name="connsiteY2" fmla="*/ 741507 h 2910181"/>
                  <a:gd name="connsiteX3" fmla="*/ 839684 w 1372382"/>
                  <a:gd name="connsiteY3" fmla="*/ 905941 h 2910181"/>
                  <a:gd name="connsiteX4" fmla="*/ 973243 w 1372382"/>
                  <a:gd name="connsiteY4" fmla="*/ 757020 h 2910181"/>
                  <a:gd name="connsiteX5" fmla="*/ 1091271 w 1372382"/>
                  <a:gd name="connsiteY5" fmla="*/ 487099 h 2910181"/>
                  <a:gd name="connsiteX6" fmla="*/ 1215512 w 1372382"/>
                  <a:gd name="connsiteY6" fmla="*/ 198563 h 2910181"/>
                  <a:gd name="connsiteX7" fmla="*/ 1342859 w 1372382"/>
                  <a:gd name="connsiteY7" fmla="*/ 220280 h 2910181"/>
                  <a:gd name="connsiteX8" fmla="*/ 1318011 w 1372382"/>
                  <a:gd name="connsiteY8" fmla="*/ 493304 h 2910181"/>
                  <a:gd name="connsiteX9" fmla="*/ 1234148 w 1372382"/>
                  <a:gd name="connsiteY9" fmla="*/ 769430 h 2910181"/>
                  <a:gd name="connsiteX10" fmla="*/ 1091271 w 1372382"/>
                  <a:gd name="connsiteY10" fmla="*/ 1160350 h 2910181"/>
                  <a:gd name="connsiteX11" fmla="*/ 1072635 w 1372382"/>
                  <a:gd name="connsiteY11" fmla="*/ 1355809 h 2910181"/>
                  <a:gd name="connsiteX12" fmla="*/ 1057105 w 1372382"/>
                  <a:gd name="connsiteY12" fmla="*/ 1548167 h 2910181"/>
                  <a:gd name="connsiteX13" fmla="*/ 1075741 w 1372382"/>
                  <a:gd name="connsiteY13" fmla="*/ 1656756 h 2910181"/>
                  <a:gd name="connsiteX14" fmla="*/ 954607 w 1372382"/>
                  <a:gd name="connsiteY14" fmla="*/ 1932882 h 2910181"/>
                  <a:gd name="connsiteX15" fmla="*/ 948395 w 1372382"/>
                  <a:gd name="connsiteY15" fmla="*/ 2286571 h 2910181"/>
                  <a:gd name="connsiteX16" fmla="*/ 954607 w 1372382"/>
                  <a:gd name="connsiteY16" fmla="*/ 2708516 h 2910181"/>
                  <a:gd name="connsiteX17" fmla="*/ 998091 w 1372382"/>
                  <a:gd name="connsiteY17" fmla="*/ 2910181 h 2910181"/>
                  <a:gd name="connsiteX18" fmla="*/ 327192 w 1372382"/>
                  <a:gd name="connsiteY18" fmla="*/ 2910181 h 2910181"/>
                  <a:gd name="connsiteX19" fmla="*/ 336510 w 1372382"/>
                  <a:gd name="connsiteY19" fmla="*/ 2798490 h 2910181"/>
                  <a:gd name="connsiteX20" fmla="*/ 324086 w 1372382"/>
                  <a:gd name="connsiteY20" fmla="*/ 2553389 h 2910181"/>
                  <a:gd name="connsiteX21" fmla="*/ 320980 w 1372382"/>
                  <a:gd name="connsiteY21" fmla="*/ 2295879 h 2910181"/>
                  <a:gd name="connsiteX22" fmla="*/ 224693 w 1372382"/>
                  <a:gd name="connsiteY22" fmla="*/ 1886344 h 2910181"/>
                  <a:gd name="connsiteX23" fmla="*/ 134619 w 1372382"/>
                  <a:gd name="connsiteY23" fmla="*/ 1458193 h 2910181"/>
                  <a:gd name="connsiteX24" fmla="*/ 109771 w 1372382"/>
                  <a:gd name="connsiteY24" fmla="*/ 1005223 h 2910181"/>
                  <a:gd name="connsiteX25" fmla="*/ 7272 w 1372382"/>
                  <a:gd name="connsiteY25" fmla="*/ 632918 h 2910181"/>
                  <a:gd name="connsiteX26" fmla="*/ 47651 w 1372382"/>
                  <a:gd name="connsiteY26" fmla="*/ 449868 h 2910181"/>
                  <a:gd name="connsiteX27" fmla="*/ 156361 w 1372382"/>
                  <a:gd name="connsiteY27" fmla="*/ 502611 h 2910181"/>
                  <a:gd name="connsiteX28" fmla="*/ 206057 w 1372382"/>
                  <a:gd name="connsiteY28" fmla="*/ 667046 h 2910181"/>
                  <a:gd name="connsiteX29" fmla="*/ 280602 w 1372382"/>
                  <a:gd name="connsiteY29" fmla="*/ 918352 h 2910181"/>
                  <a:gd name="connsiteX30" fmla="*/ 358252 w 1372382"/>
                  <a:gd name="connsiteY30" fmla="*/ 989710 h 2910181"/>
                  <a:gd name="connsiteX31" fmla="*/ 358252 w 1372382"/>
                  <a:gd name="connsiteY31" fmla="*/ 850096 h 2910181"/>
                  <a:gd name="connsiteX32" fmla="*/ 348934 w 1372382"/>
                  <a:gd name="connsiteY32" fmla="*/ 617405 h 2910181"/>
                  <a:gd name="connsiteX33" fmla="*/ 339616 w 1372382"/>
                  <a:gd name="connsiteY33" fmla="*/ 347485 h 2910181"/>
                  <a:gd name="connsiteX34" fmla="*/ 494917 w 1372382"/>
                  <a:gd name="connsiteY34" fmla="*/ 80666 h 2910181"/>
                  <a:gd name="connsiteX35" fmla="*/ 535295 w 1372382"/>
                  <a:gd name="connsiteY35" fmla="*/ 508817 h 2910181"/>
                  <a:gd name="connsiteX36" fmla="*/ 603627 w 1372382"/>
                  <a:gd name="connsiteY36" fmla="*/ 918352 h 2910181"/>
                  <a:gd name="connsiteX37" fmla="*/ 631581 w 1372382"/>
                  <a:gd name="connsiteY37" fmla="*/ 670149 h 2910181"/>
                  <a:gd name="connsiteX38" fmla="*/ 665748 w 1372382"/>
                  <a:gd name="connsiteY38" fmla="*/ 356792 h 2910181"/>
                  <a:gd name="connsiteX39" fmla="*/ 789988 w 1372382"/>
                  <a:gd name="connsiteY39" fmla="*/ 0 h 291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72382" h="2910181">
                    <a:moveTo>
                      <a:pt x="789988" y="0"/>
                    </a:moveTo>
                    <a:cubicBezTo>
                      <a:pt x="1019833" y="0"/>
                      <a:pt x="861427" y="313357"/>
                      <a:pt x="873851" y="428151"/>
                    </a:cubicBezTo>
                    <a:cubicBezTo>
                      <a:pt x="883169" y="539842"/>
                      <a:pt x="842790" y="632918"/>
                      <a:pt x="839684" y="741507"/>
                    </a:cubicBezTo>
                    <a:cubicBezTo>
                      <a:pt x="839684" y="791148"/>
                      <a:pt x="821048" y="868711"/>
                      <a:pt x="839684" y="905941"/>
                    </a:cubicBezTo>
                    <a:cubicBezTo>
                      <a:pt x="901805" y="995915"/>
                      <a:pt x="957713" y="791148"/>
                      <a:pt x="973243" y="757020"/>
                    </a:cubicBezTo>
                    <a:cubicBezTo>
                      <a:pt x="1010515" y="667046"/>
                      <a:pt x="1044681" y="577072"/>
                      <a:pt x="1091271" y="487099"/>
                    </a:cubicBezTo>
                    <a:cubicBezTo>
                      <a:pt x="1134756" y="400228"/>
                      <a:pt x="1131650" y="263716"/>
                      <a:pt x="1215512" y="198563"/>
                    </a:cubicBezTo>
                    <a:cubicBezTo>
                      <a:pt x="1262102" y="179947"/>
                      <a:pt x="1296268" y="179947"/>
                      <a:pt x="1342859" y="220280"/>
                    </a:cubicBezTo>
                    <a:cubicBezTo>
                      <a:pt x="1411191" y="291639"/>
                      <a:pt x="1342859" y="415740"/>
                      <a:pt x="1318011" y="493304"/>
                    </a:cubicBezTo>
                    <a:cubicBezTo>
                      <a:pt x="1290056" y="586380"/>
                      <a:pt x="1265208" y="676354"/>
                      <a:pt x="1234148" y="769430"/>
                    </a:cubicBezTo>
                    <a:cubicBezTo>
                      <a:pt x="1187558" y="896634"/>
                      <a:pt x="1147180" y="1036248"/>
                      <a:pt x="1091271" y="1160350"/>
                    </a:cubicBezTo>
                    <a:cubicBezTo>
                      <a:pt x="1085059" y="1172760"/>
                      <a:pt x="1072635" y="1318579"/>
                      <a:pt x="1072635" y="1355809"/>
                    </a:cubicBezTo>
                    <a:cubicBezTo>
                      <a:pt x="1069529" y="1420963"/>
                      <a:pt x="1075741" y="1486116"/>
                      <a:pt x="1057105" y="1548167"/>
                    </a:cubicBezTo>
                    <a:cubicBezTo>
                      <a:pt x="1047787" y="1582295"/>
                      <a:pt x="1075741" y="1619525"/>
                      <a:pt x="1075741" y="1656756"/>
                    </a:cubicBezTo>
                    <a:cubicBezTo>
                      <a:pt x="1081953" y="1759139"/>
                      <a:pt x="1007409" y="1849113"/>
                      <a:pt x="954607" y="1932882"/>
                    </a:cubicBezTo>
                    <a:cubicBezTo>
                      <a:pt x="932865" y="2041470"/>
                      <a:pt x="948395" y="2174880"/>
                      <a:pt x="948395" y="2286571"/>
                    </a:cubicBezTo>
                    <a:cubicBezTo>
                      <a:pt x="951501" y="2426185"/>
                      <a:pt x="957713" y="2568902"/>
                      <a:pt x="954607" y="2708516"/>
                    </a:cubicBezTo>
                    <a:cubicBezTo>
                      <a:pt x="954607" y="2779875"/>
                      <a:pt x="973243" y="2845028"/>
                      <a:pt x="998091" y="2910181"/>
                    </a:cubicBezTo>
                    <a:cubicBezTo>
                      <a:pt x="998091" y="2910181"/>
                      <a:pt x="998091" y="2910181"/>
                      <a:pt x="327192" y="2910181"/>
                    </a:cubicBezTo>
                    <a:cubicBezTo>
                      <a:pt x="330298" y="2872951"/>
                      <a:pt x="336510" y="2835720"/>
                      <a:pt x="336510" y="2798490"/>
                    </a:cubicBezTo>
                    <a:cubicBezTo>
                      <a:pt x="339616" y="2714721"/>
                      <a:pt x="324086" y="2634055"/>
                      <a:pt x="324086" y="2553389"/>
                    </a:cubicBezTo>
                    <a:cubicBezTo>
                      <a:pt x="317874" y="2469621"/>
                      <a:pt x="336510" y="2379647"/>
                      <a:pt x="320980" y="2295879"/>
                    </a:cubicBezTo>
                    <a:cubicBezTo>
                      <a:pt x="293026" y="2153162"/>
                      <a:pt x="274390" y="2025958"/>
                      <a:pt x="224693" y="1886344"/>
                    </a:cubicBezTo>
                    <a:cubicBezTo>
                      <a:pt x="178103" y="1743627"/>
                      <a:pt x="159467" y="1604013"/>
                      <a:pt x="134619" y="1458193"/>
                    </a:cubicBezTo>
                    <a:cubicBezTo>
                      <a:pt x="109771" y="1306169"/>
                      <a:pt x="156361" y="1157247"/>
                      <a:pt x="109771" y="1005223"/>
                    </a:cubicBezTo>
                    <a:cubicBezTo>
                      <a:pt x="69393" y="887326"/>
                      <a:pt x="29014" y="757020"/>
                      <a:pt x="7272" y="632918"/>
                    </a:cubicBezTo>
                    <a:cubicBezTo>
                      <a:pt x="1060" y="583277"/>
                      <a:pt x="-17576" y="468484"/>
                      <a:pt x="47651" y="449868"/>
                    </a:cubicBezTo>
                    <a:cubicBezTo>
                      <a:pt x="109771" y="431253"/>
                      <a:pt x="131513" y="465381"/>
                      <a:pt x="156361" y="502611"/>
                    </a:cubicBezTo>
                    <a:cubicBezTo>
                      <a:pt x="193633" y="564662"/>
                      <a:pt x="199845" y="598790"/>
                      <a:pt x="206057" y="667046"/>
                    </a:cubicBezTo>
                    <a:cubicBezTo>
                      <a:pt x="209163" y="750815"/>
                      <a:pt x="255754" y="840788"/>
                      <a:pt x="280602" y="918352"/>
                    </a:cubicBezTo>
                    <a:cubicBezTo>
                      <a:pt x="283708" y="933864"/>
                      <a:pt x="336510" y="1048658"/>
                      <a:pt x="358252" y="989710"/>
                    </a:cubicBezTo>
                    <a:cubicBezTo>
                      <a:pt x="379994" y="933864"/>
                      <a:pt x="367570" y="909044"/>
                      <a:pt x="358252" y="850096"/>
                    </a:cubicBezTo>
                    <a:cubicBezTo>
                      <a:pt x="342722" y="775635"/>
                      <a:pt x="364464" y="691866"/>
                      <a:pt x="348934" y="617405"/>
                    </a:cubicBezTo>
                    <a:cubicBezTo>
                      <a:pt x="330298" y="536739"/>
                      <a:pt x="333404" y="431253"/>
                      <a:pt x="339616" y="347485"/>
                    </a:cubicBezTo>
                    <a:cubicBezTo>
                      <a:pt x="342722" y="282331"/>
                      <a:pt x="311662" y="6205"/>
                      <a:pt x="494917" y="80666"/>
                    </a:cubicBezTo>
                    <a:cubicBezTo>
                      <a:pt x="538401" y="99281"/>
                      <a:pt x="538401" y="409535"/>
                      <a:pt x="535295" y="508817"/>
                    </a:cubicBezTo>
                    <a:cubicBezTo>
                      <a:pt x="535295" y="617405"/>
                      <a:pt x="541507" y="918352"/>
                      <a:pt x="603627" y="918352"/>
                    </a:cubicBezTo>
                    <a:cubicBezTo>
                      <a:pt x="625369" y="909044"/>
                      <a:pt x="622263" y="707379"/>
                      <a:pt x="631581" y="670149"/>
                    </a:cubicBezTo>
                    <a:cubicBezTo>
                      <a:pt x="653324" y="570867"/>
                      <a:pt x="656430" y="459176"/>
                      <a:pt x="665748" y="356792"/>
                    </a:cubicBezTo>
                    <a:cubicBezTo>
                      <a:pt x="678172" y="266819"/>
                      <a:pt x="668854" y="6205"/>
                      <a:pt x="789988" y="0"/>
                    </a:cubicBezTo>
                    <a:close/>
                  </a:path>
                </a:pathLst>
              </a:custGeom>
              <a:solidFill>
                <a:srgbClr val="44546A"/>
              </a:solidFill>
              <a:ln>
                <a:noFill/>
              </a:ln>
            </p:spPr>
            <p:txBody>
              <a:bodyPr vert="horz" wrap="square" lIns="91440" tIns="45720" rIns="91440" bIns="45720" numCol="1" anchor="ctr"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gn="ctr">
                  <a:buNone/>
                </a:pPr>
                <a:endParaRPr lang="en-US" altLang="zh-CN" sz="2000" b="1" dirty="0">
                  <a:solidFill>
                    <a:schemeClr val="bg1"/>
                  </a:solidFill>
                  <a:latin typeface="微软雅黑" panose="020B0503020204020204" charset="-122"/>
                  <a:ea typeface="微软雅黑" panose="020B0503020204020204" charset="-122"/>
                </a:endParaRPr>
              </a:p>
            </p:txBody>
          </p:sp>
          <p:sp>
            <p:nvSpPr>
              <p:cNvPr id="12" name="îsľîḍè"/>
              <p:cNvSpPr/>
              <p:nvPr/>
            </p:nvSpPr>
            <p:spPr>
              <a:xfrm>
                <a:off x="11383" y="4811"/>
                <a:ext cx="2149" cy="3259"/>
              </a:xfrm>
              <a:custGeom>
                <a:avLst/>
                <a:gdLst>
                  <a:gd name="connsiteX0" fmla="*/ 1104288 w 1956481"/>
                  <a:gd name="connsiteY0" fmla="*/ 2962913 h 2966553"/>
                  <a:gd name="connsiteX1" fmla="*/ 1105127 w 1956481"/>
                  <a:gd name="connsiteY1" fmla="*/ 2962913 h 2966553"/>
                  <a:gd name="connsiteX2" fmla="*/ 1111788 w 1956481"/>
                  <a:gd name="connsiteY2" fmla="*/ 2962913 h 2966553"/>
                  <a:gd name="connsiteX3" fmla="*/ 1104288 w 1956481"/>
                  <a:gd name="connsiteY3" fmla="*/ 2962913 h 2966553"/>
                  <a:gd name="connsiteX4" fmla="*/ 1114501 w 1956481"/>
                  <a:gd name="connsiteY4" fmla="*/ 2959366 h 2966553"/>
                  <a:gd name="connsiteX5" fmla="*/ 1116919 w 1956481"/>
                  <a:gd name="connsiteY5" fmla="*/ 2962913 h 2966553"/>
                  <a:gd name="connsiteX6" fmla="*/ 1115445 w 1956481"/>
                  <a:gd name="connsiteY6" fmla="*/ 2962913 h 2966553"/>
                  <a:gd name="connsiteX7" fmla="*/ 1111788 w 1956481"/>
                  <a:gd name="connsiteY7" fmla="*/ 2962913 h 2966553"/>
                  <a:gd name="connsiteX8" fmla="*/ 1114501 w 1956481"/>
                  <a:gd name="connsiteY8" fmla="*/ 2959366 h 2966553"/>
                  <a:gd name="connsiteX9" fmla="*/ 711338 w 1956481"/>
                  <a:gd name="connsiteY9" fmla="*/ 927 h 2966553"/>
                  <a:gd name="connsiteX10" fmla="*/ 823243 w 1956481"/>
                  <a:gd name="connsiteY10" fmla="*/ 81178 h 2966553"/>
                  <a:gd name="connsiteX11" fmla="*/ 829559 w 1956481"/>
                  <a:gd name="connsiteY11" fmla="*/ 254586 h 2966553"/>
                  <a:gd name="connsiteX12" fmla="*/ 861137 w 1956481"/>
                  <a:gd name="connsiteY12" fmla="*/ 673920 h 2966553"/>
                  <a:gd name="connsiteX13" fmla="*/ 974818 w 1956481"/>
                  <a:gd name="connsiteY13" fmla="*/ 897775 h 2966553"/>
                  <a:gd name="connsiteX14" fmla="*/ 1031658 w 1956481"/>
                  <a:gd name="connsiteY14" fmla="*/ 705449 h 2966553"/>
                  <a:gd name="connsiteX15" fmla="*/ 1113761 w 1956481"/>
                  <a:gd name="connsiteY15" fmla="*/ 481594 h 2966553"/>
                  <a:gd name="connsiteX16" fmla="*/ 1353755 w 1956481"/>
                  <a:gd name="connsiteY16" fmla="*/ 172611 h 2966553"/>
                  <a:gd name="connsiteX17" fmla="*/ 1325334 w 1956481"/>
                  <a:gd name="connsiteY17" fmla="*/ 541499 h 2966553"/>
                  <a:gd name="connsiteX18" fmla="*/ 1192706 w 1956481"/>
                  <a:gd name="connsiteY18" fmla="*/ 1064877 h 2966553"/>
                  <a:gd name="connsiteX19" fmla="*/ 1205338 w 1956481"/>
                  <a:gd name="connsiteY19" fmla="*/ 1260356 h 2966553"/>
                  <a:gd name="connsiteX20" fmla="*/ 1268494 w 1956481"/>
                  <a:gd name="connsiteY20" fmla="*/ 1414847 h 2966553"/>
                  <a:gd name="connsiteX21" fmla="*/ 1641115 w 1956481"/>
                  <a:gd name="connsiteY21" fmla="*/ 1285579 h 2966553"/>
                  <a:gd name="connsiteX22" fmla="*/ 1953738 w 1956481"/>
                  <a:gd name="connsiteY22" fmla="*/ 1254050 h 2966553"/>
                  <a:gd name="connsiteX23" fmla="*/ 1795848 w 1956481"/>
                  <a:gd name="connsiteY23" fmla="*/ 1455835 h 2966553"/>
                  <a:gd name="connsiteX24" fmla="*/ 1590590 w 1956481"/>
                  <a:gd name="connsiteY24" fmla="*/ 1645008 h 2966553"/>
                  <a:gd name="connsiteX25" fmla="*/ 1053763 w 1956481"/>
                  <a:gd name="connsiteY25" fmla="*/ 2102176 h 2966553"/>
                  <a:gd name="connsiteX26" fmla="*/ 1012712 w 1956481"/>
                  <a:gd name="connsiteY26" fmla="*/ 2499439 h 2966553"/>
                  <a:gd name="connsiteX27" fmla="*/ 1104288 w 1956481"/>
                  <a:gd name="connsiteY27" fmla="*/ 2962913 h 2966553"/>
                  <a:gd name="connsiteX28" fmla="*/ 1077120 w 1956481"/>
                  <a:gd name="connsiteY28" fmla="*/ 2962913 h 2966553"/>
                  <a:gd name="connsiteX29" fmla="*/ 362203 w 1956481"/>
                  <a:gd name="connsiteY29" fmla="*/ 2962913 h 2966553"/>
                  <a:gd name="connsiteX30" fmla="*/ 412728 w 1956481"/>
                  <a:gd name="connsiteY30" fmla="*/ 2382782 h 2966553"/>
                  <a:gd name="connsiteX31" fmla="*/ 270627 w 1956481"/>
                  <a:gd name="connsiteY31" fmla="*/ 1840486 h 2966553"/>
                  <a:gd name="connsiteX32" fmla="*/ 147472 w 1956481"/>
                  <a:gd name="connsiteY32" fmla="*/ 1168922 h 2966553"/>
                  <a:gd name="connsiteX33" fmla="*/ 52738 w 1956481"/>
                  <a:gd name="connsiteY33" fmla="*/ 859940 h 2966553"/>
                  <a:gd name="connsiteX34" fmla="*/ 2213 w 1956481"/>
                  <a:gd name="connsiteY34" fmla="*/ 617168 h 2966553"/>
                  <a:gd name="connsiteX35" fmla="*/ 147472 w 1956481"/>
                  <a:gd name="connsiteY35" fmla="*/ 560416 h 2966553"/>
                  <a:gd name="connsiteX36" fmla="*/ 264311 w 1956481"/>
                  <a:gd name="connsiteY36" fmla="*/ 878857 h 2966553"/>
                  <a:gd name="connsiteX37" fmla="*/ 368519 w 1956481"/>
                  <a:gd name="connsiteY37" fmla="*/ 1039654 h 2966553"/>
                  <a:gd name="connsiteX38" fmla="*/ 362203 w 1956481"/>
                  <a:gd name="connsiteY38" fmla="*/ 900927 h 2966553"/>
                  <a:gd name="connsiteX39" fmla="*/ 340098 w 1956481"/>
                  <a:gd name="connsiteY39" fmla="*/ 718060 h 2966553"/>
                  <a:gd name="connsiteX40" fmla="*/ 336941 w 1956481"/>
                  <a:gd name="connsiteY40" fmla="*/ 598251 h 2966553"/>
                  <a:gd name="connsiteX41" fmla="*/ 311678 w 1956481"/>
                  <a:gd name="connsiteY41" fmla="*/ 339714 h 2966553"/>
                  <a:gd name="connsiteX42" fmla="*/ 321151 w 1956481"/>
                  <a:gd name="connsiteY42" fmla="*/ 178917 h 2966553"/>
                  <a:gd name="connsiteX43" fmla="*/ 447464 w 1956481"/>
                  <a:gd name="connsiteY43" fmla="*/ 109554 h 2966553"/>
                  <a:gd name="connsiteX44" fmla="*/ 501147 w 1956481"/>
                  <a:gd name="connsiteY44" fmla="*/ 276657 h 2966553"/>
                  <a:gd name="connsiteX45" fmla="*/ 523251 w 1956481"/>
                  <a:gd name="connsiteY45" fmla="*/ 450065 h 2966553"/>
                  <a:gd name="connsiteX46" fmla="*/ 551672 w 1956481"/>
                  <a:gd name="connsiteY46" fmla="*/ 642391 h 2966553"/>
                  <a:gd name="connsiteX47" fmla="*/ 643248 w 1956481"/>
                  <a:gd name="connsiteY47" fmla="*/ 913539 h 2966553"/>
                  <a:gd name="connsiteX48" fmla="*/ 633774 w 1956481"/>
                  <a:gd name="connsiteY48" fmla="*/ 440607 h 2966553"/>
                  <a:gd name="connsiteX49" fmla="*/ 668510 w 1956481"/>
                  <a:gd name="connsiteY49" fmla="*/ 27579 h 2966553"/>
                  <a:gd name="connsiteX50" fmla="*/ 711338 w 1956481"/>
                  <a:gd name="connsiteY50" fmla="*/ 927 h 296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56481" h="2966553">
                    <a:moveTo>
                      <a:pt x="1104288" y="2962913"/>
                    </a:moveTo>
                    <a:lnTo>
                      <a:pt x="1105127" y="2962913"/>
                    </a:lnTo>
                    <a:lnTo>
                      <a:pt x="1111788" y="2962913"/>
                    </a:lnTo>
                    <a:cubicBezTo>
                      <a:pt x="1109814" y="2966066"/>
                      <a:pt x="1107446" y="2969219"/>
                      <a:pt x="1104288" y="2962913"/>
                    </a:cubicBezTo>
                    <a:close/>
                    <a:moveTo>
                      <a:pt x="1114501" y="2959366"/>
                    </a:moveTo>
                    <a:cubicBezTo>
                      <a:pt x="1115340" y="2958972"/>
                      <a:pt x="1116129" y="2959760"/>
                      <a:pt x="1116919" y="2962913"/>
                    </a:cubicBezTo>
                    <a:cubicBezTo>
                      <a:pt x="1116919" y="2962913"/>
                      <a:pt x="1116919" y="2962913"/>
                      <a:pt x="1115445" y="2962913"/>
                    </a:cubicBezTo>
                    <a:lnTo>
                      <a:pt x="1111788" y="2962913"/>
                    </a:lnTo>
                    <a:cubicBezTo>
                      <a:pt x="1112775" y="2961336"/>
                      <a:pt x="1113663" y="2959760"/>
                      <a:pt x="1114501" y="2959366"/>
                    </a:cubicBezTo>
                    <a:close/>
                    <a:moveTo>
                      <a:pt x="711338" y="927"/>
                    </a:moveTo>
                    <a:cubicBezTo>
                      <a:pt x="757521" y="-6906"/>
                      <a:pt x="809033" y="36249"/>
                      <a:pt x="823243" y="81178"/>
                    </a:cubicBezTo>
                    <a:cubicBezTo>
                      <a:pt x="839032" y="134777"/>
                      <a:pt x="832716" y="197834"/>
                      <a:pt x="829559" y="254586"/>
                    </a:cubicBezTo>
                    <a:cubicBezTo>
                      <a:pt x="826401" y="393313"/>
                      <a:pt x="883241" y="535193"/>
                      <a:pt x="861137" y="673920"/>
                    </a:cubicBezTo>
                    <a:cubicBezTo>
                      <a:pt x="854821" y="718060"/>
                      <a:pt x="876926" y="1030196"/>
                      <a:pt x="974818" y="897775"/>
                    </a:cubicBezTo>
                    <a:cubicBezTo>
                      <a:pt x="1009554" y="847328"/>
                      <a:pt x="1009554" y="765353"/>
                      <a:pt x="1031658" y="705449"/>
                    </a:cubicBezTo>
                    <a:cubicBezTo>
                      <a:pt x="1060079" y="629779"/>
                      <a:pt x="1079026" y="554110"/>
                      <a:pt x="1113761" y="481594"/>
                    </a:cubicBezTo>
                    <a:cubicBezTo>
                      <a:pt x="1151655" y="396466"/>
                      <a:pt x="1202180" y="112707"/>
                      <a:pt x="1353755" y="172611"/>
                    </a:cubicBezTo>
                    <a:cubicBezTo>
                      <a:pt x="1457962" y="213599"/>
                      <a:pt x="1341124" y="468982"/>
                      <a:pt x="1325334" y="541499"/>
                    </a:cubicBezTo>
                    <a:cubicBezTo>
                      <a:pt x="1290599" y="718060"/>
                      <a:pt x="1224285" y="891469"/>
                      <a:pt x="1192706" y="1064877"/>
                    </a:cubicBezTo>
                    <a:cubicBezTo>
                      <a:pt x="1183233" y="1131088"/>
                      <a:pt x="1230600" y="1194145"/>
                      <a:pt x="1205338" y="1260356"/>
                    </a:cubicBezTo>
                    <a:cubicBezTo>
                      <a:pt x="1192706" y="1295038"/>
                      <a:pt x="1227442" y="1395930"/>
                      <a:pt x="1268494" y="1414847"/>
                    </a:cubicBezTo>
                    <a:cubicBezTo>
                      <a:pt x="1445331" y="1487364"/>
                      <a:pt x="1495856" y="1354942"/>
                      <a:pt x="1641115" y="1285579"/>
                    </a:cubicBezTo>
                    <a:cubicBezTo>
                      <a:pt x="1701114" y="1254050"/>
                      <a:pt x="1922160" y="1112170"/>
                      <a:pt x="1953738" y="1254050"/>
                    </a:cubicBezTo>
                    <a:cubicBezTo>
                      <a:pt x="1975843" y="1351790"/>
                      <a:pt x="1859004" y="1408541"/>
                      <a:pt x="1795848" y="1455835"/>
                    </a:cubicBezTo>
                    <a:cubicBezTo>
                      <a:pt x="1716903" y="1512587"/>
                      <a:pt x="1647431" y="1566186"/>
                      <a:pt x="1590590" y="1645008"/>
                    </a:cubicBezTo>
                    <a:cubicBezTo>
                      <a:pt x="1467436" y="1815263"/>
                      <a:pt x="1246389" y="1979213"/>
                      <a:pt x="1053763" y="2102176"/>
                    </a:cubicBezTo>
                    <a:cubicBezTo>
                      <a:pt x="971660" y="2152622"/>
                      <a:pt x="1009554" y="2408005"/>
                      <a:pt x="1012712" y="2499439"/>
                    </a:cubicBezTo>
                    <a:cubicBezTo>
                      <a:pt x="1015869" y="2638166"/>
                      <a:pt x="1056921" y="2830492"/>
                      <a:pt x="1104288" y="2962913"/>
                    </a:cubicBezTo>
                    <a:lnTo>
                      <a:pt x="1077120" y="2962913"/>
                    </a:lnTo>
                    <a:cubicBezTo>
                      <a:pt x="1010787" y="2962913"/>
                      <a:pt x="833901" y="2962913"/>
                      <a:pt x="362203" y="2962913"/>
                    </a:cubicBezTo>
                    <a:cubicBezTo>
                      <a:pt x="362203" y="2767434"/>
                      <a:pt x="396939" y="2568802"/>
                      <a:pt x="412728" y="2382782"/>
                    </a:cubicBezTo>
                    <a:cubicBezTo>
                      <a:pt x="428517" y="2184151"/>
                      <a:pt x="330625" y="2020201"/>
                      <a:pt x="270627" y="1840486"/>
                    </a:cubicBezTo>
                    <a:cubicBezTo>
                      <a:pt x="179050" y="1632396"/>
                      <a:pt x="147472" y="1392777"/>
                      <a:pt x="147472" y="1168922"/>
                    </a:cubicBezTo>
                    <a:cubicBezTo>
                      <a:pt x="147472" y="1064877"/>
                      <a:pt x="81158" y="957679"/>
                      <a:pt x="52738" y="859940"/>
                    </a:cubicBezTo>
                    <a:cubicBezTo>
                      <a:pt x="21160" y="803188"/>
                      <a:pt x="11686" y="680226"/>
                      <a:pt x="2213" y="617168"/>
                    </a:cubicBezTo>
                    <a:cubicBezTo>
                      <a:pt x="-16734" y="494206"/>
                      <a:pt x="90631" y="462677"/>
                      <a:pt x="147472" y="560416"/>
                    </a:cubicBezTo>
                    <a:cubicBezTo>
                      <a:pt x="204313" y="661308"/>
                      <a:pt x="213786" y="777965"/>
                      <a:pt x="264311" y="878857"/>
                    </a:cubicBezTo>
                    <a:cubicBezTo>
                      <a:pt x="289573" y="926150"/>
                      <a:pt x="305362" y="1055419"/>
                      <a:pt x="368519" y="1039654"/>
                    </a:cubicBezTo>
                    <a:cubicBezTo>
                      <a:pt x="419044" y="1036501"/>
                      <a:pt x="362203" y="929303"/>
                      <a:pt x="362203" y="900927"/>
                    </a:cubicBezTo>
                    <a:cubicBezTo>
                      <a:pt x="359045" y="837870"/>
                      <a:pt x="336941" y="784271"/>
                      <a:pt x="340098" y="718060"/>
                    </a:cubicBezTo>
                    <a:cubicBezTo>
                      <a:pt x="343256" y="677073"/>
                      <a:pt x="343256" y="636085"/>
                      <a:pt x="336941" y="598251"/>
                    </a:cubicBezTo>
                    <a:cubicBezTo>
                      <a:pt x="308520" y="522581"/>
                      <a:pt x="321151" y="418536"/>
                      <a:pt x="311678" y="339714"/>
                    </a:cubicBezTo>
                    <a:cubicBezTo>
                      <a:pt x="302205" y="286115"/>
                      <a:pt x="299047" y="229363"/>
                      <a:pt x="321151" y="178917"/>
                    </a:cubicBezTo>
                    <a:cubicBezTo>
                      <a:pt x="336941" y="134777"/>
                      <a:pt x="396939" y="87484"/>
                      <a:pt x="447464" y="109554"/>
                    </a:cubicBezTo>
                    <a:cubicBezTo>
                      <a:pt x="523251" y="137930"/>
                      <a:pt x="501147" y="213599"/>
                      <a:pt x="501147" y="276657"/>
                    </a:cubicBezTo>
                    <a:cubicBezTo>
                      <a:pt x="504304" y="339714"/>
                      <a:pt x="510620" y="390160"/>
                      <a:pt x="523251" y="450065"/>
                    </a:cubicBezTo>
                    <a:cubicBezTo>
                      <a:pt x="532725" y="500511"/>
                      <a:pt x="561145" y="591945"/>
                      <a:pt x="551672" y="642391"/>
                    </a:cubicBezTo>
                    <a:cubicBezTo>
                      <a:pt x="557987" y="686531"/>
                      <a:pt x="580092" y="995514"/>
                      <a:pt x="643248" y="913539"/>
                    </a:cubicBezTo>
                    <a:cubicBezTo>
                      <a:pt x="665353" y="812647"/>
                      <a:pt x="636932" y="604556"/>
                      <a:pt x="633774" y="440607"/>
                    </a:cubicBezTo>
                    <a:cubicBezTo>
                      <a:pt x="627459" y="314491"/>
                      <a:pt x="583250" y="134777"/>
                      <a:pt x="668510" y="27579"/>
                    </a:cubicBezTo>
                    <a:cubicBezTo>
                      <a:pt x="681141" y="11814"/>
                      <a:pt x="695944" y="3538"/>
                      <a:pt x="711338" y="927"/>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indent="0" algn="ctr">
                  <a:buNone/>
                </a:pPr>
                <a:endParaRPr lang="en-US" sz="2000" b="1" dirty="0">
                  <a:solidFill>
                    <a:schemeClr val="bg1"/>
                  </a:solidFill>
                  <a:latin typeface="微软雅黑" panose="020B0503020204020204" charset="-122"/>
                  <a:ea typeface="微软雅黑" panose="020B0503020204020204" charset="-122"/>
                </a:endParaRPr>
              </a:p>
            </p:txBody>
          </p:sp>
          <p:sp>
            <p:nvSpPr>
              <p:cNvPr id="39" name="文本框 38"/>
              <p:cNvSpPr txBox="1"/>
              <p:nvPr/>
            </p:nvSpPr>
            <p:spPr>
              <a:xfrm>
                <a:off x="11833" y="6127"/>
                <a:ext cx="782" cy="661"/>
              </a:xfrm>
              <a:prstGeom prst="rect">
                <a:avLst/>
              </a:prstGeom>
              <a:noFill/>
            </p:spPr>
            <p:txBody>
              <a:bodyPr wrap="square" rtlCol="0" anchor="t">
                <a:spAutoFit/>
              </a:bodyPr>
              <a:p>
                <a:pPr indent="0" algn="l">
                  <a:buNone/>
                </a:pPr>
                <a:r>
                  <a:rPr lang="en-US" altLang="zh-CN" sz="1600" b="1" dirty="0">
                    <a:solidFill>
                      <a:schemeClr val="bg1"/>
                    </a:solidFill>
                    <a:latin typeface="微软雅黑" panose="020B0503020204020204" charset="-122"/>
                    <a:ea typeface="微软雅黑" panose="020B0503020204020204" charset="-122"/>
                    <a:sym typeface="+mn-ea"/>
                  </a:rPr>
                  <a:t>05</a:t>
                </a:r>
                <a:endParaRPr lang="en-US" altLang="zh-CN" sz="1600" b="1" dirty="0">
                  <a:solidFill>
                    <a:schemeClr val="bg1"/>
                  </a:solidFill>
                  <a:latin typeface="微软雅黑" panose="020B0503020204020204" charset="-122"/>
                  <a:ea typeface="微软雅黑" panose="020B0503020204020204" charset="-122"/>
                  <a:sym typeface="+mn-ea"/>
                </a:endParaRPr>
              </a:p>
            </p:txBody>
          </p:sp>
          <p:sp>
            <p:nvSpPr>
              <p:cNvPr id="40" name="文本框 39"/>
              <p:cNvSpPr txBox="1"/>
              <p:nvPr/>
            </p:nvSpPr>
            <p:spPr>
              <a:xfrm>
                <a:off x="1700" y="6127"/>
                <a:ext cx="782" cy="661"/>
              </a:xfrm>
              <a:prstGeom prst="rect">
                <a:avLst/>
              </a:prstGeom>
              <a:noFill/>
            </p:spPr>
            <p:txBody>
              <a:bodyPr wrap="square" rtlCol="0" anchor="t">
                <a:spAutoFit/>
              </a:bodyPr>
              <a:p>
                <a:pPr indent="0" algn="l">
                  <a:buNone/>
                </a:pPr>
                <a:r>
                  <a:rPr lang="en-US" altLang="zh-CN" sz="1600" b="1" dirty="0">
                    <a:solidFill>
                      <a:schemeClr val="bg1"/>
                    </a:solidFill>
                    <a:latin typeface="微软雅黑" panose="020B0503020204020204" charset="-122"/>
                    <a:ea typeface="微软雅黑" panose="020B0503020204020204" charset="-122"/>
                    <a:sym typeface="+mn-ea"/>
                  </a:rPr>
                  <a:t>01</a:t>
                </a:r>
                <a:endParaRPr lang="en-US" altLang="zh-CN" sz="1600" b="1" dirty="0">
                  <a:solidFill>
                    <a:schemeClr val="bg1"/>
                  </a:solidFill>
                  <a:latin typeface="微软雅黑" panose="020B0503020204020204" charset="-122"/>
                  <a:ea typeface="微软雅黑" panose="020B0503020204020204" charset="-122"/>
                  <a:sym typeface="+mn-ea"/>
                </a:endParaRPr>
              </a:p>
            </p:txBody>
          </p:sp>
          <p:sp>
            <p:nvSpPr>
              <p:cNvPr id="41" name="文本框 40"/>
              <p:cNvSpPr txBox="1"/>
              <p:nvPr/>
            </p:nvSpPr>
            <p:spPr>
              <a:xfrm>
                <a:off x="4292" y="6127"/>
                <a:ext cx="782" cy="661"/>
              </a:xfrm>
              <a:prstGeom prst="rect">
                <a:avLst/>
              </a:prstGeom>
              <a:noFill/>
            </p:spPr>
            <p:txBody>
              <a:bodyPr wrap="square" rtlCol="0" anchor="t">
                <a:spAutoFit/>
              </a:bodyPr>
              <a:p>
                <a:pPr indent="0" algn="l">
                  <a:buNone/>
                </a:pPr>
                <a:r>
                  <a:rPr lang="en-US" altLang="zh-CN" sz="1600" b="1" dirty="0">
                    <a:solidFill>
                      <a:schemeClr val="bg1"/>
                    </a:solidFill>
                    <a:latin typeface="微软雅黑" panose="020B0503020204020204" charset="-122"/>
                    <a:ea typeface="微软雅黑" panose="020B0503020204020204" charset="-122"/>
                    <a:sym typeface="+mn-ea"/>
                  </a:rPr>
                  <a:t>02</a:t>
                </a:r>
                <a:endParaRPr lang="en-US" altLang="zh-CN" sz="1600" b="1" dirty="0">
                  <a:solidFill>
                    <a:schemeClr val="bg1"/>
                  </a:solidFill>
                  <a:latin typeface="微软雅黑" panose="020B0503020204020204" charset="-122"/>
                  <a:ea typeface="微软雅黑" panose="020B0503020204020204" charset="-122"/>
                  <a:sym typeface="+mn-ea"/>
                </a:endParaRPr>
              </a:p>
            </p:txBody>
          </p:sp>
          <p:sp>
            <p:nvSpPr>
              <p:cNvPr id="42" name="文本框 41"/>
              <p:cNvSpPr txBox="1"/>
              <p:nvPr/>
            </p:nvSpPr>
            <p:spPr>
              <a:xfrm>
                <a:off x="6883" y="6127"/>
                <a:ext cx="782" cy="661"/>
              </a:xfrm>
              <a:prstGeom prst="rect">
                <a:avLst/>
              </a:prstGeom>
              <a:noFill/>
            </p:spPr>
            <p:txBody>
              <a:bodyPr wrap="square" rtlCol="0" anchor="t">
                <a:spAutoFit/>
              </a:bodyPr>
              <a:p>
                <a:pPr indent="0" algn="l">
                  <a:buNone/>
                </a:pPr>
                <a:r>
                  <a:rPr lang="en-US" altLang="zh-CN" sz="1600" b="1" dirty="0">
                    <a:solidFill>
                      <a:schemeClr val="bg1"/>
                    </a:solidFill>
                    <a:latin typeface="微软雅黑" panose="020B0503020204020204" charset="-122"/>
                    <a:ea typeface="微软雅黑" panose="020B0503020204020204" charset="-122"/>
                    <a:sym typeface="+mn-ea"/>
                  </a:rPr>
                  <a:t>03</a:t>
                </a:r>
                <a:endParaRPr lang="en-US" altLang="zh-CN" sz="1600" b="1" dirty="0">
                  <a:solidFill>
                    <a:schemeClr val="bg1"/>
                  </a:solidFill>
                  <a:latin typeface="微软雅黑" panose="020B0503020204020204" charset="-122"/>
                  <a:ea typeface="微软雅黑" panose="020B0503020204020204" charset="-122"/>
                  <a:sym typeface="+mn-ea"/>
                </a:endParaRPr>
              </a:p>
            </p:txBody>
          </p:sp>
          <p:sp>
            <p:nvSpPr>
              <p:cNvPr id="43" name="文本框 42"/>
              <p:cNvSpPr txBox="1"/>
              <p:nvPr/>
            </p:nvSpPr>
            <p:spPr>
              <a:xfrm>
                <a:off x="9400" y="6127"/>
                <a:ext cx="782" cy="661"/>
              </a:xfrm>
              <a:prstGeom prst="rect">
                <a:avLst/>
              </a:prstGeom>
              <a:noFill/>
            </p:spPr>
            <p:txBody>
              <a:bodyPr wrap="square" rtlCol="0" anchor="t">
                <a:spAutoFit/>
              </a:bodyPr>
              <a:p>
                <a:pPr indent="0" algn="l">
                  <a:buNone/>
                </a:pPr>
                <a:r>
                  <a:rPr lang="en-US" altLang="zh-CN" sz="1600" b="1" dirty="0">
                    <a:solidFill>
                      <a:schemeClr val="bg1"/>
                    </a:solidFill>
                    <a:latin typeface="微软雅黑" panose="020B0503020204020204" charset="-122"/>
                    <a:ea typeface="微软雅黑" panose="020B0503020204020204" charset="-122"/>
                    <a:sym typeface="+mn-ea"/>
                  </a:rPr>
                  <a:t>04</a:t>
                </a:r>
                <a:endParaRPr lang="en-US" altLang="zh-CN" sz="1600" b="1" dirty="0">
                  <a:solidFill>
                    <a:schemeClr val="bg1"/>
                  </a:solidFill>
                  <a:latin typeface="微软雅黑" panose="020B0503020204020204" charset="-122"/>
                  <a:ea typeface="微软雅黑" panose="020B0503020204020204" charset="-122"/>
                  <a:sym typeface="+mn-ea"/>
                </a:endParaRPr>
              </a:p>
            </p:txBody>
          </p:sp>
        </p:grpSp>
        <p:sp>
          <p:nvSpPr>
            <p:cNvPr id="14" name="文本框 13"/>
            <p:cNvSpPr txBox="1"/>
            <p:nvPr/>
          </p:nvSpPr>
          <p:spPr>
            <a:xfrm>
              <a:off x="1811" y="4990"/>
              <a:ext cx="1391" cy="460"/>
            </a:xfrm>
            <a:prstGeom prst="rect">
              <a:avLst/>
            </a:prstGeom>
            <a:noFill/>
          </p:spPr>
          <p:txBody>
            <a:bodyPr wrap="square" rtlCol="0" anchor="t">
              <a:spAutoFit/>
            </a:bodyPr>
            <a:p>
              <a:pPr indent="0" algn="ctr">
                <a:buNone/>
              </a:pPr>
              <a:r>
                <a:rPr lang="zh-CN" altLang="en-US" sz="1600" b="1">
                  <a:solidFill>
                    <a:schemeClr val="tx1">
                      <a:lumMod val="75000"/>
                      <a:lumOff val="25000"/>
                    </a:schemeClr>
                  </a:solidFill>
                  <a:latin typeface="微软雅黑" panose="020B0503020204020204" charset="-122"/>
                  <a:ea typeface="微软雅黑" panose="020B0503020204020204" charset="-122"/>
                </a:rPr>
                <a:t>助燃物</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15" name="文本框 14"/>
            <p:cNvSpPr txBox="1"/>
            <p:nvPr/>
          </p:nvSpPr>
          <p:spPr>
            <a:xfrm>
              <a:off x="3658" y="4990"/>
              <a:ext cx="1951" cy="460"/>
            </a:xfrm>
            <a:prstGeom prst="rect">
              <a:avLst/>
            </a:prstGeom>
            <a:noFill/>
          </p:spPr>
          <p:txBody>
            <a:bodyPr wrap="square" rtlCol="0" anchor="t">
              <a:spAutoFit/>
            </a:bodyPr>
            <a:p>
              <a:pPr indent="0" algn="ctr">
                <a:buNone/>
              </a:pPr>
              <a:r>
                <a:rPr lang="zh-CN" altLang="en-US" sz="1600" b="1">
                  <a:solidFill>
                    <a:schemeClr val="tx1">
                      <a:lumMod val="75000"/>
                      <a:lumOff val="25000"/>
                    </a:schemeClr>
                  </a:solidFill>
                  <a:latin typeface="微软雅黑" panose="020B0503020204020204" charset="-122"/>
                  <a:ea typeface="微软雅黑" panose="020B0503020204020204" charset="-122"/>
                </a:rPr>
                <a:t>可燃性粉尘</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16" name="文本框 15"/>
            <p:cNvSpPr txBox="1"/>
            <p:nvPr/>
          </p:nvSpPr>
          <p:spPr>
            <a:xfrm>
              <a:off x="6233" y="4990"/>
              <a:ext cx="1391" cy="460"/>
            </a:xfrm>
            <a:prstGeom prst="rect">
              <a:avLst/>
            </a:prstGeom>
            <a:noFill/>
          </p:spPr>
          <p:txBody>
            <a:bodyPr wrap="square" rtlCol="0" anchor="t">
              <a:spAutoFit/>
            </a:bodyPr>
            <a:p>
              <a:pPr indent="0" algn="ctr">
                <a:buNone/>
              </a:pPr>
              <a:r>
                <a:rPr lang="zh-CN" altLang="en-US" sz="1600" b="1">
                  <a:solidFill>
                    <a:schemeClr val="tx1">
                      <a:lumMod val="75000"/>
                      <a:lumOff val="25000"/>
                    </a:schemeClr>
                  </a:solidFill>
                  <a:latin typeface="微软雅黑" panose="020B0503020204020204" charset="-122"/>
                  <a:ea typeface="微软雅黑" panose="020B0503020204020204" charset="-122"/>
                </a:rPr>
                <a:t>点火源</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17" name="文本框 16"/>
            <p:cNvSpPr txBox="1"/>
            <p:nvPr/>
          </p:nvSpPr>
          <p:spPr>
            <a:xfrm>
              <a:off x="8449" y="4990"/>
              <a:ext cx="1391" cy="460"/>
            </a:xfrm>
            <a:prstGeom prst="rect">
              <a:avLst/>
            </a:prstGeom>
            <a:noFill/>
          </p:spPr>
          <p:txBody>
            <a:bodyPr wrap="square" rtlCol="0" anchor="t">
              <a:spAutoFit/>
            </a:bodyPr>
            <a:p>
              <a:pPr indent="0" algn="ctr">
                <a:buNone/>
              </a:pPr>
              <a:r>
                <a:rPr lang="zh-CN" altLang="en-US" sz="1600" b="1">
                  <a:solidFill>
                    <a:schemeClr val="tx1">
                      <a:lumMod val="75000"/>
                      <a:lumOff val="25000"/>
                    </a:schemeClr>
                  </a:solidFill>
                  <a:latin typeface="微软雅黑" panose="020B0503020204020204" charset="-122"/>
                  <a:ea typeface="微软雅黑" panose="020B0503020204020204" charset="-122"/>
                </a:rPr>
                <a:t>扩散</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18" name="文本框 17"/>
            <p:cNvSpPr txBox="1"/>
            <p:nvPr/>
          </p:nvSpPr>
          <p:spPr>
            <a:xfrm>
              <a:off x="10425" y="4990"/>
              <a:ext cx="1720" cy="460"/>
            </a:xfrm>
            <a:prstGeom prst="rect">
              <a:avLst/>
            </a:prstGeom>
            <a:noFill/>
          </p:spPr>
          <p:txBody>
            <a:bodyPr wrap="square" rtlCol="0" anchor="t">
              <a:spAutoFit/>
            </a:bodyPr>
            <a:p>
              <a:pPr indent="0" algn="ctr">
                <a:buNone/>
              </a:pPr>
              <a:r>
                <a:rPr lang="zh-CN" altLang="en-US" sz="1600" b="1">
                  <a:solidFill>
                    <a:schemeClr val="tx1">
                      <a:lumMod val="75000"/>
                      <a:lumOff val="25000"/>
                    </a:schemeClr>
                  </a:solidFill>
                  <a:latin typeface="微软雅黑" panose="020B0503020204020204" charset="-122"/>
                  <a:ea typeface="微软雅黑" panose="020B0503020204020204" charset="-122"/>
                </a:rPr>
                <a:t>受限空间</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19" name="文本框 18"/>
            <p:cNvSpPr txBox="1"/>
            <p:nvPr/>
          </p:nvSpPr>
          <p:spPr>
            <a:xfrm>
              <a:off x="3993" y="4439"/>
              <a:ext cx="1731" cy="418"/>
            </a:xfrm>
            <a:prstGeom prst="rect">
              <a:avLst/>
            </a:prstGeom>
            <a:noFill/>
          </p:spPr>
          <p:txBody>
            <a:bodyPr wrap="square" rtlCol="0" anchor="t">
              <a:spAutoFit/>
            </a:bodyPr>
            <a:p>
              <a:pPr indent="0" algn="ctr">
                <a:buNone/>
              </a:pPr>
              <a:r>
                <a:rPr lang="zh-CN" altLang="en-US" sz="1400" b="1">
                  <a:solidFill>
                    <a:schemeClr val="tx1">
                      <a:lumMod val="75000"/>
                      <a:lumOff val="25000"/>
                    </a:schemeClr>
                  </a:solidFill>
                  <a:latin typeface="微软雅黑" panose="020B0503020204020204" charset="-122"/>
                  <a:ea typeface="微软雅黑" panose="020B0503020204020204" charset="-122"/>
                </a:rPr>
                <a:t>燃烧三要素</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三</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19671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生产性粉尘的危害</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2863850" y="719773"/>
            <a:ext cx="3968115" cy="337185"/>
          </a:xfrm>
          <a:prstGeom prst="rect">
            <a:avLst/>
          </a:prstGeom>
          <a:noFill/>
        </p:spPr>
        <p:txBody>
          <a:bodyPr wrap="square" rtlCol="0" anchor="t">
            <a:spAutoFit/>
          </a:bodyPr>
          <a:p>
            <a:pPr indent="0" algn="l">
              <a:lnSpc>
                <a:spcPct val="100000"/>
              </a:lnSpc>
              <a:buNone/>
            </a:pPr>
            <a:r>
              <a:rPr lang="zh-CN" altLang="en-US" sz="1600" b="1">
                <a:solidFill>
                  <a:schemeClr val="tx1">
                    <a:lumMod val="75000"/>
                    <a:lumOff val="25000"/>
                  </a:schemeClr>
                </a:solidFill>
                <a:latin typeface="微软雅黑" panose="020B0503020204020204" charset="-122"/>
                <a:ea typeface="微软雅黑" panose="020B0503020204020204" charset="-122"/>
              </a:rPr>
              <a:t>2002-2010年我国粉尘爆炸事故发生情况</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1026" name="Object 3"/>
          <p:cNvGraphicFramePr>
            <a:graphicFrameLocks noGrp="1" noChangeAspect="1"/>
          </p:cNvGraphicFramePr>
          <p:nvPr/>
        </p:nvGraphicFramePr>
        <p:xfrm>
          <a:off x="1183640" y="1116648"/>
          <a:ext cx="6518910" cy="3959225"/>
        </p:xfrm>
        <a:graphic>
          <a:graphicData uri="http://schemas.openxmlformats.org/presentationml/2006/ole">
            <mc:AlternateContent xmlns:mc="http://schemas.openxmlformats.org/markup-compatibility/2006">
              <mc:Choice xmlns:v="urn:schemas-microsoft-com:vml" Requires="v">
                <p:oleObj spid="_x0000_s1025" name="" r:id="rId1" imgW="11811000" imgH="8763000" progId="Excel.Sheet.8">
                  <p:embed/>
                </p:oleObj>
              </mc:Choice>
              <mc:Fallback>
                <p:oleObj name="" r:id="rId1" imgW="11811000" imgH="8763000" progId="Excel.Sheet.8">
                  <p:embed/>
                  <p:pic>
                    <p:nvPicPr>
                      <p:cNvPr id="0" name="Object 3"/>
                      <p:cNvPicPr>
                        <a:picLocks noGrp="1" noChangeAspect="1"/>
                      </p:cNvPicPr>
                      <p:nvPr/>
                    </p:nvPicPr>
                    <p:blipFill>
                      <a:blip r:embed="rId2"/>
                      <a:stretch>
                        <a:fillRect/>
                      </a:stretch>
                    </p:blipFill>
                    <p:spPr>
                      <a:xfrm>
                        <a:off x="1183640" y="1116648"/>
                        <a:ext cx="6518910" cy="3959225"/>
                      </a:xfrm>
                      <a:prstGeom prst="rect">
                        <a:avLst/>
                      </a:prstGeom>
                      <a:noFill/>
                      <a:ln w="9525">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a:xfrm>
            <a:off x="163195" y="886778"/>
            <a:ext cx="8578215" cy="4005580"/>
            <a:chOff x="257" y="1396"/>
            <a:chExt cx="13509" cy="6308"/>
          </a:xfrm>
        </p:grpSpPr>
        <p:grpSp>
          <p:nvGrpSpPr>
            <p:cNvPr id="21" name="组合 20"/>
            <p:cNvGrpSpPr/>
            <p:nvPr/>
          </p:nvGrpSpPr>
          <p:grpSpPr>
            <a:xfrm rot="0">
              <a:off x="2848" y="1396"/>
              <a:ext cx="10919" cy="5896"/>
              <a:chOff x="5158" y="1796"/>
              <a:chExt cx="6360" cy="4961"/>
            </a:xfrm>
          </p:grpSpPr>
          <p:sp>
            <p:nvSpPr>
              <p:cNvPr id="22" name="ïṥḻîḓè"/>
              <p:cNvSpPr/>
              <p:nvPr/>
            </p:nvSpPr>
            <p:spPr>
              <a:xfrm>
                <a:off x="5158" y="1796"/>
                <a:ext cx="6360" cy="4961"/>
              </a:xfrm>
              <a:prstGeom prst="snip1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23" name="i$liḍê"/>
              <p:cNvSpPr/>
              <p:nvPr/>
            </p:nvSpPr>
            <p:spPr>
              <a:xfrm>
                <a:off x="10880" y="1796"/>
                <a:ext cx="600" cy="831"/>
              </a:xfrm>
              <a:prstGeom prst="r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grpSp>
        <p:grpSp>
          <p:nvGrpSpPr>
            <p:cNvPr id="24" name="išḻîḍe"/>
            <p:cNvGrpSpPr/>
            <p:nvPr/>
          </p:nvGrpSpPr>
          <p:grpSpPr>
            <a:xfrm rot="0">
              <a:off x="257" y="2910"/>
              <a:ext cx="3246" cy="4794"/>
              <a:chOff x="1764836" y="2477342"/>
              <a:chExt cx="2425729" cy="3581891"/>
            </a:xfrm>
          </p:grpSpPr>
          <p:sp>
            <p:nvSpPr>
              <p:cNvPr id="25" name="îsḷiďè"/>
              <p:cNvSpPr/>
              <p:nvPr/>
            </p:nvSpPr>
            <p:spPr bwMode="auto">
              <a:xfrm>
                <a:off x="2968020" y="3687440"/>
                <a:ext cx="793825" cy="698399"/>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6" name="îŝ1iďe"/>
              <p:cNvSpPr/>
              <p:nvPr/>
            </p:nvSpPr>
            <p:spPr bwMode="auto">
              <a:xfrm>
                <a:off x="2367811" y="3525632"/>
                <a:ext cx="349891" cy="89893"/>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27" name="iŝḻïďè"/>
              <p:cNvSpPr/>
              <p:nvPr/>
            </p:nvSpPr>
            <p:spPr bwMode="auto">
              <a:xfrm>
                <a:off x="2035898" y="2727659"/>
                <a:ext cx="615421" cy="860207"/>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8" name="îsļîḋè"/>
              <p:cNvSpPr/>
              <p:nvPr/>
            </p:nvSpPr>
            <p:spPr bwMode="auto">
              <a:xfrm>
                <a:off x="2591852" y="3575419"/>
                <a:ext cx="60851" cy="1106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9" name="ïṡḷîḍè"/>
              <p:cNvSpPr/>
              <p:nvPr/>
            </p:nvSpPr>
            <p:spPr bwMode="auto">
              <a:xfrm>
                <a:off x="2561427" y="2727659"/>
                <a:ext cx="475742" cy="858824"/>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0" name="iṡḻidê"/>
              <p:cNvSpPr/>
              <p:nvPr/>
            </p:nvSpPr>
            <p:spPr bwMode="auto">
              <a:xfrm>
                <a:off x="2517172" y="4697008"/>
                <a:ext cx="318083" cy="127371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1" name="îśľîḍe"/>
              <p:cNvSpPr/>
              <p:nvPr/>
            </p:nvSpPr>
            <p:spPr bwMode="auto">
              <a:xfrm>
                <a:off x="2250258" y="4697008"/>
                <a:ext cx="316700" cy="127371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2" name="iŝḻíḑe"/>
              <p:cNvSpPr/>
              <p:nvPr/>
            </p:nvSpPr>
            <p:spPr bwMode="auto">
              <a:xfrm>
                <a:off x="2222599" y="3687440"/>
                <a:ext cx="629251" cy="61265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33" name="îṧḻîḋê"/>
              <p:cNvSpPr/>
              <p:nvPr/>
            </p:nvSpPr>
            <p:spPr bwMode="auto">
              <a:xfrm>
                <a:off x="2457703" y="3615526"/>
                <a:ext cx="159041" cy="89893"/>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39" name="ïSḻídè"/>
              <p:cNvSpPr/>
              <p:nvPr/>
            </p:nvSpPr>
            <p:spPr bwMode="auto">
              <a:xfrm>
                <a:off x="2441108" y="3687440"/>
                <a:ext cx="193616" cy="1009568"/>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0" name="îSlîdé"/>
              <p:cNvSpPr/>
              <p:nvPr/>
            </p:nvSpPr>
            <p:spPr bwMode="auto">
              <a:xfrm>
                <a:off x="2587703" y="3615526"/>
                <a:ext cx="181169" cy="123084"/>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1" name="iSḷiḋé"/>
              <p:cNvSpPr/>
              <p:nvPr/>
            </p:nvSpPr>
            <p:spPr bwMode="auto">
              <a:xfrm>
                <a:off x="2305577" y="3615526"/>
                <a:ext cx="181169" cy="123084"/>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2" name="işḷíḍé"/>
              <p:cNvSpPr/>
              <p:nvPr/>
            </p:nvSpPr>
            <p:spPr bwMode="auto">
              <a:xfrm>
                <a:off x="1764836" y="3687440"/>
                <a:ext cx="380316" cy="1143716"/>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3" name="îṥḷîďé"/>
              <p:cNvSpPr/>
              <p:nvPr/>
            </p:nvSpPr>
            <p:spPr bwMode="auto">
              <a:xfrm>
                <a:off x="1843665" y="4817326"/>
                <a:ext cx="222658" cy="163190"/>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57" name="îṡ1iḍe"/>
              <p:cNvSpPr/>
              <p:nvPr/>
            </p:nvSpPr>
            <p:spPr bwMode="auto">
              <a:xfrm>
                <a:off x="2507490" y="3687440"/>
                <a:ext cx="579464" cy="1182439"/>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055586"/>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58" name="ïślïdè"/>
              <p:cNvSpPr/>
              <p:nvPr/>
            </p:nvSpPr>
            <p:spPr bwMode="auto">
              <a:xfrm>
                <a:off x="2507490" y="3648717"/>
                <a:ext cx="401061" cy="620953"/>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59" name="ïṥļiḋé"/>
              <p:cNvSpPr/>
              <p:nvPr/>
            </p:nvSpPr>
            <p:spPr bwMode="auto">
              <a:xfrm>
                <a:off x="1987494" y="3687440"/>
                <a:ext cx="579464" cy="1182439"/>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034C70"/>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0" name="îṩļiḑe"/>
              <p:cNvSpPr/>
              <p:nvPr/>
            </p:nvSpPr>
            <p:spPr bwMode="auto">
              <a:xfrm>
                <a:off x="2165897" y="3648717"/>
                <a:ext cx="401061" cy="620953"/>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3" name="iśļíďé"/>
              <p:cNvSpPr/>
              <p:nvPr/>
            </p:nvSpPr>
            <p:spPr bwMode="auto">
              <a:xfrm>
                <a:off x="2077387" y="3135635"/>
                <a:ext cx="59467" cy="60851"/>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4" name="îş1ïdê"/>
              <p:cNvSpPr/>
              <p:nvPr/>
            </p:nvSpPr>
            <p:spPr bwMode="auto">
              <a:xfrm>
                <a:off x="2934828" y="3135635"/>
                <a:ext cx="58085" cy="60851"/>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5" name="ísļîdê"/>
              <p:cNvSpPr/>
              <p:nvPr/>
            </p:nvSpPr>
            <p:spPr bwMode="auto">
              <a:xfrm>
                <a:off x="2070472" y="3135635"/>
                <a:ext cx="58085" cy="60851"/>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6" name="ísḻíḑê"/>
              <p:cNvSpPr/>
              <p:nvPr/>
            </p:nvSpPr>
            <p:spPr bwMode="auto">
              <a:xfrm>
                <a:off x="2089833" y="2477342"/>
                <a:ext cx="885101" cy="636166"/>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7" name="ïślidé"/>
              <p:cNvSpPr/>
              <p:nvPr/>
            </p:nvSpPr>
            <p:spPr bwMode="auto">
              <a:xfrm>
                <a:off x="2131323" y="5936149"/>
                <a:ext cx="347125" cy="12308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8" name="ïṡḷïde"/>
              <p:cNvSpPr/>
              <p:nvPr/>
            </p:nvSpPr>
            <p:spPr bwMode="auto">
              <a:xfrm>
                <a:off x="2607064" y="5936149"/>
                <a:ext cx="347125" cy="12308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9" name="íṥľïḋe"/>
              <p:cNvSpPr/>
              <p:nvPr/>
            </p:nvSpPr>
            <p:spPr bwMode="auto">
              <a:xfrm>
                <a:off x="2638873" y="4514456"/>
                <a:ext cx="315317"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0" name="iSľïḓe"/>
              <p:cNvSpPr/>
              <p:nvPr/>
            </p:nvSpPr>
            <p:spPr bwMode="auto">
              <a:xfrm>
                <a:off x="2120259" y="4514456"/>
                <a:ext cx="316700"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1" name="ïṧľîďé"/>
              <p:cNvSpPr/>
              <p:nvPr/>
            </p:nvSpPr>
            <p:spPr bwMode="auto">
              <a:xfrm>
                <a:off x="3620781" y="3627972"/>
                <a:ext cx="569784" cy="154893"/>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2" name="íṣḷîḍé"/>
              <p:cNvSpPr/>
              <p:nvPr/>
            </p:nvSpPr>
            <p:spPr bwMode="auto">
              <a:xfrm>
                <a:off x="2450789" y="3229677"/>
                <a:ext cx="107872" cy="99574"/>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3" name="iṡḻîďê"/>
              <p:cNvSpPr/>
              <p:nvPr/>
            </p:nvSpPr>
            <p:spPr bwMode="auto">
              <a:xfrm>
                <a:off x="2250258" y="2971062"/>
                <a:ext cx="154893" cy="373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4" name="iṥ1íḋé"/>
              <p:cNvSpPr/>
              <p:nvPr/>
            </p:nvSpPr>
            <p:spPr bwMode="auto">
              <a:xfrm>
                <a:off x="2262705"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5" name="îṣḷïḋé"/>
              <p:cNvSpPr/>
              <p:nvPr/>
            </p:nvSpPr>
            <p:spPr bwMode="auto">
              <a:xfrm>
                <a:off x="2667915" y="2971062"/>
                <a:ext cx="154893" cy="373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6" name="îsļiḋè"/>
              <p:cNvSpPr/>
              <p:nvPr/>
            </p:nvSpPr>
            <p:spPr bwMode="auto">
              <a:xfrm>
                <a:off x="2661000"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7" name="isľiḑè"/>
              <p:cNvSpPr/>
              <p:nvPr/>
            </p:nvSpPr>
            <p:spPr>
              <a:xfrm>
                <a:off x="2300368"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78" name="íṧ1ïḑê"/>
              <p:cNvSpPr/>
              <p:nvPr/>
            </p:nvSpPr>
            <p:spPr bwMode="auto">
              <a:xfrm>
                <a:off x="2713553" y="3105209"/>
                <a:ext cx="20744" cy="207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9" name="iṣ1îḓe"/>
              <p:cNvSpPr/>
              <p:nvPr/>
            </p:nvSpPr>
            <p:spPr>
              <a:xfrm>
                <a:off x="2686296"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81" name="iṥļïḋe"/>
              <p:cNvSpPr/>
              <p:nvPr/>
            </p:nvSpPr>
            <p:spPr bwMode="auto">
              <a:xfrm>
                <a:off x="2132706" y="3018083"/>
                <a:ext cx="809037" cy="250317"/>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grpSp>
      </p:grpSp>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三</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19671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生产性粉尘的危害</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2118995" y="1159828"/>
            <a:ext cx="5927725" cy="3190240"/>
          </a:xfrm>
          <a:prstGeom prst="rect">
            <a:avLst/>
          </a:prstGeom>
          <a:noFill/>
        </p:spPr>
        <p:txBody>
          <a:bodyPr wrap="square" rtlCol="0" anchor="t">
            <a:spAutoFit/>
          </a:bodyPr>
          <a:p>
            <a:pPr indent="0" algn="l" eaLnBrk="1" latinLnBrk="0" hangingPunct="1">
              <a:lnSpc>
                <a:spcPct val="160000"/>
              </a:lnSpc>
              <a:spcBef>
                <a:spcPts val="0"/>
              </a:spcBef>
              <a:buNone/>
            </a:pPr>
            <a:r>
              <a:rPr lang="zh-CN" altLang="en-US" sz="1400" b="0">
                <a:solidFill>
                  <a:schemeClr val="tx1">
                    <a:lumMod val="75000"/>
                    <a:lumOff val="25000"/>
                  </a:schemeClr>
                </a:solidFill>
                <a:latin typeface="微软雅黑" panose="020B0503020204020204" charset="-122"/>
                <a:ea typeface="微软雅黑" panose="020B0503020204020204" charset="-122"/>
              </a:rPr>
              <a:t>2012年11月20日上午10时40分，宝安区松岗街道东方社区内某五金制品厂发生粉尘爆燃事件，有7人在事件中受伤，其中4人重伤，均在深圳市红会医院救治。涉事工厂深圳市信新宇五金制品有限公司主要负责人、安全主任等14名相关人员已被宝安警方控制。爆燃事故发生后，市委、市政府高度重视，省委常委、市委书记王荣亲自致电宝安区委书记鲁毅询问事故情况，王荣书记、许勤市长指示宝安要全力以赴抢救伤员，做好善后工作，认真调查事故原因，举一反三，防止此类事故再次发生。2012年11月24日早上，龙岗区平湖街道嘉丰硕公司发生镁粉爆燃事故，事故造成了4名工人烧伤。发生火灾燃烧的是生产车间通风管道中的金属镁粉。</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a:xfrm>
            <a:off x="163195" y="886778"/>
            <a:ext cx="8578215" cy="4005580"/>
            <a:chOff x="257" y="1396"/>
            <a:chExt cx="13509" cy="6308"/>
          </a:xfrm>
        </p:grpSpPr>
        <p:grpSp>
          <p:nvGrpSpPr>
            <p:cNvPr id="21" name="组合 20"/>
            <p:cNvGrpSpPr/>
            <p:nvPr/>
          </p:nvGrpSpPr>
          <p:grpSpPr>
            <a:xfrm rot="0">
              <a:off x="2848" y="1396"/>
              <a:ext cx="10919" cy="5896"/>
              <a:chOff x="5158" y="1796"/>
              <a:chExt cx="6360" cy="4961"/>
            </a:xfrm>
          </p:grpSpPr>
          <p:sp>
            <p:nvSpPr>
              <p:cNvPr id="22" name="ïṥḻîḓè"/>
              <p:cNvSpPr/>
              <p:nvPr/>
            </p:nvSpPr>
            <p:spPr>
              <a:xfrm>
                <a:off x="5158" y="1796"/>
                <a:ext cx="6360" cy="4961"/>
              </a:xfrm>
              <a:prstGeom prst="snip1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23" name="i$liḍê"/>
              <p:cNvSpPr/>
              <p:nvPr/>
            </p:nvSpPr>
            <p:spPr>
              <a:xfrm>
                <a:off x="10880" y="1796"/>
                <a:ext cx="600" cy="831"/>
              </a:xfrm>
              <a:prstGeom prst="r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grpSp>
        <p:grpSp>
          <p:nvGrpSpPr>
            <p:cNvPr id="24" name="išḻîḍe"/>
            <p:cNvGrpSpPr/>
            <p:nvPr/>
          </p:nvGrpSpPr>
          <p:grpSpPr>
            <a:xfrm rot="0">
              <a:off x="257" y="2910"/>
              <a:ext cx="3246" cy="4794"/>
              <a:chOff x="1764836" y="2477342"/>
              <a:chExt cx="2425729" cy="3581891"/>
            </a:xfrm>
          </p:grpSpPr>
          <p:sp>
            <p:nvSpPr>
              <p:cNvPr id="25" name="îsḷiďè"/>
              <p:cNvSpPr/>
              <p:nvPr/>
            </p:nvSpPr>
            <p:spPr bwMode="auto">
              <a:xfrm>
                <a:off x="2968020" y="3687440"/>
                <a:ext cx="793825" cy="698399"/>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6" name="îŝ1iďe"/>
              <p:cNvSpPr/>
              <p:nvPr/>
            </p:nvSpPr>
            <p:spPr bwMode="auto">
              <a:xfrm>
                <a:off x="2367811" y="3525632"/>
                <a:ext cx="349891" cy="89893"/>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27" name="iŝḻïďè"/>
              <p:cNvSpPr/>
              <p:nvPr/>
            </p:nvSpPr>
            <p:spPr bwMode="auto">
              <a:xfrm>
                <a:off x="2035898" y="2727659"/>
                <a:ext cx="615421" cy="860207"/>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8" name="îsļîḋè"/>
              <p:cNvSpPr/>
              <p:nvPr/>
            </p:nvSpPr>
            <p:spPr bwMode="auto">
              <a:xfrm>
                <a:off x="2591852" y="3575419"/>
                <a:ext cx="60851" cy="1106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9" name="ïṡḷîḍè"/>
              <p:cNvSpPr/>
              <p:nvPr/>
            </p:nvSpPr>
            <p:spPr bwMode="auto">
              <a:xfrm>
                <a:off x="2561427" y="2727659"/>
                <a:ext cx="475742" cy="858824"/>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0" name="iṡḻidê"/>
              <p:cNvSpPr/>
              <p:nvPr/>
            </p:nvSpPr>
            <p:spPr bwMode="auto">
              <a:xfrm>
                <a:off x="2517172" y="4697008"/>
                <a:ext cx="318083" cy="127371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1" name="îśľîḍe"/>
              <p:cNvSpPr/>
              <p:nvPr/>
            </p:nvSpPr>
            <p:spPr bwMode="auto">
              <a:xfrm>
                <a:off x="2250258" y="4697008"/>
                <a:ext cx="316700" cy="127371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2" name="iŝḻíḑe"/>
              <p:cNvSpPr/>
              <p:nvPr/>
            </p:nvSpPr>
            <p:spPr bwMode="auto">
              <a:xfrm>
                <a:off x="2222599" y="3687440"/>
                <a:ext cx="629251" cy="61265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33" name="îṧḻîḋê"/>
              <p:cNvSpPr/>
              <p:nvPr/>
            </p:nvSpPr>
            <p:spPr bwMode="auto">
              <a:xfrm>
                <a:off x="2457703" y="3615526"/>
                <a:ext cx="159041" cy="89893"/>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39" name="ïSḻídè"/>
              <p:cNvSpPr/>
              <p:nvPr/>
            </p:nvSpPr>
            <p:spPr bwMode="auto">
              <a:xfrm>
                <a:off x="2441108" y="3687440"/>
                <a:ext cx="193616" cy="1009568"/>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0" name="îSlîdé"/>
              <p:cNvSpPr/>
              <p:nvPr/>
            </p:nvSpPr>
            <p:spPr bwMode="auto">
              <a:xfrm>
                <a:off x="2587703" y="3615526"/>
                <a:ext cx="181169" cy="123084"/>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1" name="iSḷiḋé"/>
              <p:cNvSpPr/>
              <p:nvPr/>
            </p:nvSpPr>
            <p:spPr bwMode="auto">
              <a:xfrm>
                <a:off x="2305577" y="3615526"/>
                <a:ext cx="181169" cy="123084"/>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2" name="işḷíḍé"/>
              <p:cNvSpPr/>
              <p:nvPr/>
            </p:nvSpPr>
            <p:spPr bwMode="auto">
              <a:xfrm>
                <a:off x="1764836" y="3687440"/>
                <a:ext cx="380316" cy="1143716"/>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3" name="îṥḷîďé"/>
              <p:cNvSpPr/>
              <p:nvPr/>
            </p:nvSpPr>
            <p:spPr bwMode="auto">
              <a:xfrm>
                <a:off x="1843665" y="4817326"/>
                <a:ext cx="222658" cy="163190"/>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57" name="îṡ1iḍe"/>
              <p:cNvSpPr/>
              <p:nvPr/>
            </p:nvSpPr>
            <p:spPr bwMode="auto">
              <a:xfrm>
                <a:off x="2507490" y="3687440"/>
                <a:ext cx="579464" cy="1182439"/>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055586"/>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58" name="ïślïdè"/>
              <p:cNvSpPr/>
              <p:nvPr/>
            </p:nvSpPr>
            <p:spPr bwMode="auto">
              <a:xfrm>
                <a:off x="2507490" y="3648717"/>
                <a:ext cx="401061" cy="620953"/>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59" name="ïṥļiḋé"/>
              <p:cNvSpPr/>
              <p:nvPr/>
            </p:nvSpPr>
            <p:spPr bwMode="auto">
              <a:xfrm>
                <a:off x="1987494" y="3687440"/>
                <a:ext cx="579464" cy="1182439"/>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034C70"/>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0" name="îṩļiḑe"/>
              <p:cNvSpPr/>
              <p:nvPr/>
            </p:nvSpPr>
            <p:spPr bwMode="auto">
              <a:xfrm>
                <a:off x="2165897" y="3648717"/>
                <a:ext cx="401061" cy="620953"/>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3" name="iśļíďé"/>
              <p:cNvSpPr/>
              <p:nvPr/>
            </p:nvSpPr>
            <p:spPr bwMode="auto">
              <a:xfrm>
                <a:off x="2077387" y="3135635"/>
                <a:ext cx="59467" cy="60851"/>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4" name="îş1ïdê"/>
              <p:cNvSpPr/>
              <p:nvPr/>
            </p:nvSpPr>
            <p:spPr bwMode="auto">
              <a:xfrm>
                <a:off x="2934828" y="3135635"/>
                <a:ext cx="58085" cy="60851"/>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5" name="ísļîdê"/>
              <p:cNvSpPr/>
              <p:nvPr/>
            </p:nvSpPr>
            <p:spPr bwMode="auto">
              <a:xfrm>
                <a:off x="2070472" y="3135635"/>
                <a:ext cx="58085" cy="60851"/>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6" name="ísḻíḑê"/>
              <p:cNvSpPr/>
              <p:nvPr/>
            </p:nvSpPr>
            <p:spPr bwMode="auto">
              <a:xfrm>
                <a:off x="2089833" y="2477342"/>
                <a:ext cx="885101" cy="636166"/>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7" name="ïślidé"/>
              <p:cNvSpPr/>
              <p:nvPr/>
            </p:nvSpPr>
            <p:spPr bwMode="auto">
              <a:xfrm>
                <a:off x="2131323" y="5936149"/>
                <a:ext cx="347125" cy="12308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8" name="ïṡḷïde"/>
              <p:cNvSpPr/>
              <p:nvPr/>
            </p:nvSpPr>
            <p:spPr bwMode="auto">
              <a:xfrm>
                <a:off x="2607064" y="5936149"/>
                <a:ext cx="347125" cy="12308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9" name="íṥľïḋe"/>
              <p:cNvSpPr/>
              <p:nvPr/>
            </p:nvSpPr>
            <p:spPr bwMode="auto">
              <a:xfrm>
                <a:off x="2638873" y="4514456"/>
                <a:ext cx="315317"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0" name="iSľïḓe"/>
              <p:cNvSpPr/>
              <p:nvPr/>
            </p:nvSpPr>
            <p:spPr bwMode="auto">
              <a:xfrm>
                <a:off x="2120259" y="4514456"/>
                <a:ext cx="316700"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1" name="ïṧľîďé"/>
              <p:cNvSpPr/>
              <p:nvPr/>
            </p:nvSpPr>
            <p:spPr bwMode="auto">
              <a:xfrm>
                <a:off x="3620781" y="3627972"/>
                <a:ext cx="569784" cy="154893"/>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2" name="íṣḷîḍé"/>
              <p:cNvSpPr/>
              <p:nvPr/>
            </p:nvSpPr>
            <p:spPr bwMode="auto">
              <a:xfrm>
                <a:off x="2450789" y="3229677"/>
                <a:ext cx="107872" cy="99574"/>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3" name="iṡḻîďê"/>
              <p:cNvSpPr/>
              <p:nvPr/>
            </p:nvSpPr>
            <p:spPr bwMode="auto">
              <a:xfrm>
                <a:off x="2250258" y="2971062"/>
                <a:ext cx="154893" cy="373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4" name="iṥ1íḋé"/>
              <p:cNvSpPr/>
              <p:nvPr/>
            </p:nvSpPr>
            <p:spPr bwMode="auto">
              <a:xfrm>
                <a:off x="2262705"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5" name="îṣḷïḋé"/>
              <p:cNvSpPr/>
              <p:nvPr/>
            </p:nvSpPr>
            <p:spPr bwMode="auto">
              <a:xfrm>
                <a:off x="2667915" y="2971062"/>
                <a:ext cx="154893" cy="373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6" name="îsļiḋè"/>
              <p:cNvSpPr/>
              <p:nvPr/>
            </p:nvSpPr>
            <p:spPr bwMode="auto">
              <a:xfrm>
                <a:off x="2661000"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7" name="isľiḑè"/>
              <p:cNvSpPr/>
              <p:nvPr/>
            </p:nvSpPr>
            <p:spPr>
              <a:xfrm>
                <a:off x="2300368"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78" name="íṧ1ïḑê"/>
              <p:cNvSpPr/>
              <p:nvPr/>
            </p:nvSpPr>
            <p:spPr bwMode="auto">
              <a:xfrm>
                <a:off x="2713553" y="3105209"/>
                <a:ext cx="20744" cy="207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9" name="iṣ1îḓe"/>
              <p:cNvSpPr/>
              <p:nvPr/>
            </p:nvSpPr>
            <p:spPr>
              <a:xfrm>
                <a:off x="2686296"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81" name="iṥļïḋe"/>
              <p:cNvSpPr/>
              <p:nvPr/>
            </p:nvSpPr>
            <p:spPr bwMode="auto">
              <a:xfrm>
                <a:off x="2132706" y="3018083"/>
                <a:ext cx="809037" cy="250317"/>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grpSp>
      </p:grpSp>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三</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19671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生产性粉尘的危害</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2165350" y="937578"/>
            <a:ext cx="5953760" cy="3688080"/>
          </a:xfrm>
          <a:prstGeom prst="rect">
            <a:avLst/>
          </a:prstGeom>
          <a:noFill/>
        </p:spPr>
        <p:txBody>
          <a:bodyPr wrap="square" rtlCol="0" anchor="t">
            <a:spAutoFit/>
          </a:bodyPr>
          <a:p>
            <a:pPr indent="0" algn="l" eaLnBrk="1" latinLnBrk="0" hangingPunct="1">
              <a:lnSpc>
                <a:spcPct val="130000"/>
              </a:lnSpc>
              <a:spcBef>
                <a:spcPts val="0"/>
              </a:spcBef>
              <a:buNone/>
            </a:pPr>
            <a:r>
              <a:rPr lang="zh-CN" altLang="en-US" sz="1200" b="0">
                <a:solidFill>
                  <a:schemeClr val="tx1">
                    <a:lumMod val="75000"/>
                    <a:lumOff val="25000"/>
                  </a:schemeClr>
                </a:solidFill>
                <a:latin typeface="微软雅黑" panose="020B0503020204020204" charset="-122"/>
                <a:ea typeface="微软雅黑" panose="020B0503020204020204" charset="-122"/>
              </a:rPr>
              <a:t>2012年8月5日16时50分左右，浙江省温州市瓯海区一个体铝锁抛光加工场发生爆炸事故，导致加工场及相连民房共5间房屋相继倒塌并起火，爆炸燃烧面积约200平方米，造成13人死亡、15人受伤（其中6人重伤）。据初步调查，该加工场是从2011年9月开始租用当地民房开设的生产、储存、住宿等混合的“多合一”家庭式作坊，无相关证照。在铝制门把手抛光过程中积累的铝粉尘发生爆炸，是一起典型的非法违法重大事故。依据有关规定，国务院安委会已对该起事故的查处实行挂牌督办。</a:t>
            </a:r>
            <a:endParaRPr lang="zh-CN" altLang="en-US" sz="1200" b="0">
              <a:solidFill>
                <a:schemeClr val="tx1">
                  <a:lumMod val="75000"/>
                  <a:lumOff val="25000"/>
                </a:schemeClr>
              </a:solidFill>
              <a:latin typeface="微软雅黑" panose="020B0503020204020204" charset="-122"/>
              <a:ea typeface="微软雅黑" panose="020B0503020204020204" charset="-122"/>
            </a:endParaRPr>
          </a:p>
          <a:p>
            <a:pPr indent="0" algn="l" eaLnBrk="1" latinLnBrk="0" hangingPunct="1">
              <a:lnSpc>
                <a:spcPct val="130000"/>
              </a:lnSpc>
              <a:spcBef>
                <a:spcPts val="0"/>
              </a:spcBef>
              <a:buNone/>
            </a:pPr>
            <a:r>
              <a:rPr lang="zh-CN" altLang="en-US" sz="1200" b="0">
                <a:solidFill>
                  <a:schemeClr val="tx1">
                    <a:lumMod val="75000"/>
                    <a:lumOff val="25000"/>
                  </a:schemeClr>
                </a:solidFill>
                <a:latin typeface="微软雅黑" panose="020B0503020204020204" charset="-122"/>
                <a:ea typeface="微软雅黑" panose="020B0503020204020204" charset="-122"/>
              </a:rPr>
              <a:t>近年来还有很多典型的粉尘爆炸事故发生。造成这些事故的主要原因，一是部分加工企业对粉尘爆炸危险性认识不足，安全管理规章制度不健全，现场安全管理混乱，隐患排查治理不及时；二是安全投入不到位，未能严格执行国家关于建设项目安全设施“三同时”的有关规定，作业现场通风、除尘、防火防爆等安全设备设施不完善；三是安全教育培训工作不力，从业人员缺乏铝镁粉尘防爆安全知识和基本安全操作技能，违章指挥、违章作业现象严重；四是铝镁制品抛光工艺简单、行业准入条件低，大量家庭作坊式生产企业存在于居民居住区；五是部分地区对铝镁粉尘防爆安全工作重视不够，监督管理存在薄弱环节和漏洞，打击和取缔非法违法生产经营行为措施不力、工作落实不到位等。</a:t>
            </a:r>
            <a:endParaRPr lang="zh-CN" altLang="en-US" sz="12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三</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19671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生产性粉尘的危害</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3115945" y="863283"/>
            <a:ext cx="2912110" cy="337185"/>
          </a:xfrm>
          <a:prstGeom prst="rect">
            <a:avLst/>
          </a:prstGeom>
          <a:noFill/>
        </p:spPr>
        <p:txBody>
          <a:bodyPr wrap="square" rtlCol="0" anchor="t">
            <a:spAutoFit/>
          </a:bodyPr>
          <a:p>
            <a:pPr indent="0" algn="ctr">
              <a:lnSpc>
                <a:spcPct val="100000"/>
              </a:lnSpc>
              <a:buNone/>
            </a:pPr>
            <a:r>
              <a:rPr lang="zh-CN" altLang="en-US" sz="1600" b="1">
                <a:solidFill>
                  <a:schemeClr val="tx1">
                    <a:lumMod val="75000"/>
                    <a:lumOff val="25000"/>
                  </a:schemeClr>
                </a:solidFill>
                <a:latin typeface="微软雅黑" panose="020B0503020204020204" charset="-122"/>
                <a:ea typeface="微软雅黑" panose="020B0503020204020204" charset="-122"/>
              </a:rPr>
              <a:t>美国统计的粉尘爆炸的破坏性</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pic>
        <p:nvPicPr>
          <p:cNvPr id="30721" name="Picture 2"/>
          <p:cNvPicPr>
            <a:picLocks noChangeAspect="1" noChangeArrowheads="1"/>
          </p:cNvPicPr>
          <p:nvPr/>
        </p:nvPicPr>
        <p:blipFill>
          <a:blip r:embed="rId1"/>
          <a:srcRect l="8673" t="24803" r="8858" b="15059"/>
          <a:stretch>
            <a:fillRect/>
          </a:stretch>
        </p:blipFill>
        <p:spPr bwMode="auto">
          <a:xfrm>
            <a:off x="1436370" y="1394143"/>
            <a:ext cx="6118225" cy="3469640"/>
          </a:xfrm>
          <a:prstGeom prst="rect">
            <a:avLst/>
          </a:prstGeom>
          <a:noFill/>
          <a:ln w="19050">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三</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19671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生产性粉尘的危害</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740410" y="1435418"/>
            <a:ext cx="435610" cy="2595863"/>
          </a:xfrm>
          <a:prstGeom prst="roundRect">
            <a:avLst/>
          </a:prstGeom>
          <a:noFill/>
          <a:ln w="12700">
            <a:noFill/>
            <a:prstDash val="sysDash"/>
          </a:ln>
          <a:extLst>
            <a:ext uri="{909E8E84-426E-40DD-AFC4-6F175D3DCCD1}">
              <a14:hiddenFill xmlns:a14="http://schemas.microsoft.com/office/drawing/2010/main">
                <a:solidFill>
                  <a:srgbClr val="44546A"/>
                </a:solidFill>
              </a14:hiddenFill>
            </a:ext>
          </a:extLst>
        </p:spPr>
        <p:txBody>
          <a:bodyPr wrap="square" rtlCol="0" anchor="t">
            <a:spAutoFit/>
          </a:bodyPr>
          <a:p>
            <a:pPr lvl="0" algn="ctr">
              <a:buNone/>
            </a:pPr>
            <a:r>
              <a:rPr lang="en-US" altLang="zh-CN" sz="1600" b="1">
                <a:solidFill>
                  <a:schemeClr val="tx1">
                    <a:lumMod val="75000"/>
                    <a:lumOff val="25000"/>
                  </a:schemeClr>
                </a:solidFill>
                <a:latin typeface="微软雅黑" panose="020B0503020204020204" charset="-122"/>
                <a:ea typeface="微软雅黑" panose="020B0503020204020204" charset="-122"/>
                <a:sym typeface="+mn-ea"/>
              </a:rPr>
              <a:t>粉尘爆炸事故现场图片</a:t>
            </a:r>
            <a:endParaRPr lang="en-US" altLang="zh-CN" sz="1600" b="1">
              <a:solidFill>
                <a:schemeClr val="tx1">
                  <a:lumMod val="75000"/>
                  <a:lumOff val="25000"/>
                </a:schemeClr>
              </a:solidFill>
              <a:latin typeface="微软雅黑" panose="020B0503020204020204" charset="-122"/>
              <a:ea typeface="微软雅黑" panose="020B0503020204020204" charset="-122"/>
              <a:sym typeface="+mn-ea"/>
            </a:endParaRPr>
          </a:p>
        </p:txBody>
      </p:sp>
      <p:grpSp>
        <p:nvGrpSpPr>
          <p:cNvPr id="16" name="组合 15"/>
          <p:cNvGrpSpPr/>
          <p:nvPr/>
        </p:nvGrpSpPr>
        <p:grpSpPr>
          <a:xfrm>
            <a:off x="1337945" y="855663"/>
            <a:ext cx="6560820" cy="3869690"/>
            <a:chOff x="2029" y="1167"/>
            <a:chExt cx="11121" cy="6559"/>
          </a:xfrm>
        </p:grpSpPr>
        <p:grpSp>
          <p:nvGrpSpPr>
            <p:cNvPr id="5" name="组合 4"/>
            <p:cNvGrpSpPr/>
            <p:nvPr/>
          </p:nvGrpSpPr>
          <p:grpSpPr>
            <a:xfrm>
              <a:off x="2729" y="1430"/>
              <a:ext cx="9788" cy="6169"/>
              <a:chOff x="1166" y="2345"/>
              <a:chExt cx="9174" cy="6169"/>
            </a:xfrm>
          </p:grpSpPr>
          <p:pic>
            <p:nvPicPr>
              <p:cNvPr id="7" name="Picture 2" descr="0903121551b"/>
              <p:cNvPicPr>
                <a:picLocks noChangeAspect="1" noChangeArrowheads="1"/>
              </p:cNvPicPr>
              <p:nvPr/>
            </p:nvPicPr>
            <p:blipFill>
              <a:blip r:embed="rId1"/>
              <a:srcRect/>
              <a:stretch>
                <a:fillRect/>
              </a:stretch>
            </p:blipFill>
            <p:spPr bwMode="auto">
              <a:xfrm>
                <a:off x="1166" y="2345"/>
                <a:ext cx="5062" cy="3083"/>
              </a:xfrm>
              <a:prstGeom prst="rect">
                <a:avLst/>
              </a:prstGeom>
              <a:noFill/>
              <a:ln w="3175" cmpd="sng">
                <a:solidFill>
                  <a:schemeClr val="bg1">
                    <a:lumMod val="75000"/>
                  </a:schemeClr>
                </a:solidFill>
                <a:miter lim="800000"/>
                <a:headEnd/>
                <a:tailEnd/>
              </a:ln>
              <a:effectLst/>
            </p:spPr>
          </p:pic>
          <p:pic>
            <p:nvPicPr>
              <p:cNvPr id="3" name="Picture 2" descr="BLAYE1"/>
              <p:cNvPicPr>
                <a:picLocks noChangeAspect="1" noChangeArrowheads="1"/>
              </p:cNvPicPr>
              <p:nvPr/>
            </p:nvPicPr>
            <p:blipFill>
              <a:blip r:embed="rId2"/>
              <a:stretch>
                <a:fillRect/>
              </a:stretch>
            </p:blipFill>
            <p:spPr bwMode="auto">
              <a:xfrm>
                <a:off x="6228" y="2345"/>
                <a:ext cx="4095" cy="3083"/>
              </a:xfrm>
              <a:prstGeom prst="rect">
                <a:avLst/>
              </a:prstGeom>
              <a:noFill/>
              <a:ln w="3175" cmpd="sng">
                <a:solidFill>
                  <a:schemeClr val="bg1">
                    <a:lumMod val="75000"/>
                  </a:schemeClr>
                </a:solidFill>
                <a:miter lim="800000"/>
                <a:headEnd/>
                <a:tailEnd/>
              </a:ln>
              <a:effectLst/>
            </p:spPr>
          </p:pic>
          <p:pic>
            <p:nvPicPr>
              <p:cNvPr id="9" name="Picture 4" descr="EBS serie 2 (129)"/>
              <p:cNvPicPr>
                <a:picLocks noChangeAspect="1" noChangeArrowheads="1"/>
              </p:cNvPicPr>
              <p:nvPr/>
            </p:nvPicPr>
            <p:blipFill>
              <a:blip r:embed="rId3"/>
              <a:stretch>
                <a:fillRect/>
              </a:stretch>
            </p:blipFill>
            <p:spPr bwMode="auto">
              <a:xfrm>
                <a:off x="1166" y="5428"/>
                <a:ext cx="5062" cy="3087"/>
              </a:xfrm>
              <a:prstGeom prst="rect">
                <a:avLst/>
              </a:prstGeom>
              <a:noFill/>
              <a:ln w="3175" cmpd="sng">
                <a:solidFill>
                  <a:schemeClr val="bg1">
                    <a:lumMod val="75000"/>
                  </a:schemeClr>
                </a:solidFill>
                <a:miter lim="800000"/>
                <a:headEnd/>
                <a:tailEnd/>
              </a:ln>
              <a:effectLst/>
            </p:spPr>
          </p:pic>
          <p:pic>
            <p:nvPicPr>
              <p:cNvPr id="10" name="Picture 2" descr="0208081051_M_sugar9"/>
              <p:cNvPicPr>
                <a:picLocks noChangeAspect="1" noChangeArrowheads="1"/>
              </p:cNvPicPr>
              <p:nvPr/>
            </p:nvPicPr>
            <p:blipFill>
              <a:blip r:embed="rId4"/>
              <a:stretch>
                <a:fillRect/>
              </a:stretch>
            </p:blipFill>
            <p:spPr bwMode="auto">
              <a:xfrm>
                <a:off x="6228" y="5428"/>
                <a:ext cx="4113" cy="3086"/>
              </a:xfrm>
              <a:prstGeom prst="rect">
                <a:avLst/>
              </a:prstGeom>
              <a:noFill/>
              <a:ln w="3175" cmpd="sng">
                <a:solidFill>
                  <a:schemeClr val="bg1">
                    <a:lumMod val="75000"/>
                  </a:schemeClr>
                </a:solidFill>
                <a:miter lim="800000"/>
                <a:headEnd/>
                <a:tailEnd/>
              </a:ln>
              <a:effectLst/>
            </p:spPr>
          </p:pic>
        </p:grpSp>
        <p:sp>
          <p:nvSpPr>
            <p:cNvPr id="11" name="流程图: 终止 10"/>
            <p:cNvSpPr/>
            <p:nvPr/>
          </p:nvSpPr>
          <p:spPr>
            <a:xfrm rot="2280000">
              <a:off x="11684" y="1167"/>
              <a:ext cx="1467" cy="494"/>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流程图: 终止 14"/>
            <p:cNvSpPr/>
            <p:nvPr/>
          </p:nvSpPr>
          <p:spPr>
            <a:xfrm rot="2280000">
              <a:off x="2029" y="7232"/>
              <a:ext cx="1467" cy="494"/>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a:off x="711200" y="1288415"/>
            <a:ext cx="3730625" cy="3470275"/>
            <a:chOff x="2740" y="1322"/>
            <a:chExt cx="5875" cy="5465"/>
          </a:xfrm>
        </p:grpSpPr>
        <p:sp>
          <p:nvSpPr>
            <p:cNvPr id="4" name="文本框 3"/>
            <p:cNvSpPr txBox="1"/>
            <p:nvPr/>
          </p:nvSpPr>
          <p:spPr>
            <a:xfrm>
              <a:off x="3442" y="1322"/>
              <a:ext cx="4051" cy="2470"/>
            </a:xfrm>
            <a:prstGeom prst="rect">
              <a:avLst/>
            </a:prstGeom>
            <a:noFill/>
          </p:spPr>
          <p:txBody>
            <a:bodyPr wrap="square" rtlCol="0">
              <a:spAutoFit/>
            </a:bodyPr>
            <a:p>
              <a:pPr indent="0" algn="ctr">
                <a:buNone/>
              </a:pPr>
              <a:r>
                <a:rPr lang="en-US" altLang="zh-CN" sz="4800" b="1">
                  <a:solidFill>
                    <a:schemeClr val="tx1">
                      <a:lumMod val="75000"/>
                      <a:lumOff val="25000"/>
                    </a:schemeClr>
                  </a:solidFill>
                  <a:latin typeface="微软雅黑" panose="020B0503020204020204" charset="-122"/>
                  <a:ea typeface="微软雅黑" panose="020B0503020204020204" charset="-122"/>
                </a:rPr>
                <a:t>PART </a:t>
              </a:r>
              <a:endParaRPr lang="en-US" altLang="zh-CN" sz="4800" b="1">
                <a:solidFill>
                  <a:schemeClr val="tx1">
                    <a:lumMod val="75000"/>
                    <a:lumOff val="25000"/>
                  </a:schemeClr>
                </a:solidFill>
                <a:latin typeface="微软雅黑" panose="020B0503020204020204" charset="-122"/>
                <a:ea typeface="微软雅黑" panose="020B0503020204020204" charset="-122"/>
              </a:endParaRPr>
            </a:p>
            <a:p>
              <a:pPr indent="0" algn="ctr">
                <a:buNone/>
              </a:pPr>
              <a:r>
                <a:rPr lang="en-US" altLang="zh-CN" sz="4800" b="1">
                  <a:solidFill>
                    <a:schemeClr val="tx1">
                      <a:lumMod val="75000"/>
                      <a:lumOff val="25000"/>
                    </a:schemeClr>
                  </a:solidFill>
                  <a:latin typeface="微软雅黑" panose="020B0503020204020204" charset="-122"/>
                  <a:ea typeface="微软雅黑" panose="020B0503020204020204" charset="-122"/>
                </a:rPr>
                <a:t>04</a:t>
              </a:r>
              <a:endParaRPr lang="en-US" altLang="zh-CN" sz="4800" b="1">
                <a:solidFill>
                  <a:schemeClr val="tx1">
                    <a:lumMod val="75000"/>
                    <a:lumOff val="25000"/>
                  </a:schemeClr>
                </a:solidFill>
                <a:latin typeface="微软雅黑" panose="020B0503020204020204" charset="-122"/>
                <a:ea typeface="微软雅黑" panose="020B0503020204020204" charset="-122"/>
              </a:endParaRPr>
            </a:p>
          </p:txBody>
        </p:sp>
        <p:sp>
          <p:nvSpPr>
            <p:cNvPr id="7" name="文本框 6"/>
            <p:cNvSpPr txBox="1"/>
            <p:nvPr/>
          </p:nvSpPr>
          <p:spPr>
            <a:xfrm>
              <a:off x="2740" y="4899"/>
              <a:ext cx="5875" cy="1888"/>
            </a:xfrm>
            <a:prstGeom prst="rect">
              <a:avLst/>
            </a:prstGeom>
            <a:noFill/>
          </p:spPr>
          <p:txBody>
            <a:bodyPr wrap="square" rtlCol="0" anchor="t">
              <a:spAutoFit/>
            </a:bodyPr>
            <a:p>
              <a:pPr indent="0" algn="ctr">
                <a:buNone/>
              </a:pPr>
              <a:r>
                <a:rPr lang="zh-CN" altLang="zh-CN" sz="3600" b="1">
                  <a:solidFill>
                    <a:schemeClr val="tx1">
                      <a:lumMod val="75000"/>
                      <a:lumOff val="25000"/>
                    </a:schemeClr>
                  </a:solidFill>
                  <a:latin typeface="微软雅黑" panose="020B0503020204020204" charset="-122"/>
                  <a:ea typeface="微软雅黑" panose="020B0503020204020204" charset="-122"/>
                </a:rPr>
                <a:t>容易发生粉尘爆炸的工艺和设备</a:t>
              </a:r>
              <a:endParaRPr lang="zh-CN" altLang="zh-CN" sz="3600" b="1">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 name="组合 51"/>
          <p:cNvGrpSpPr/>
          <p:nvPr/>
        </p:nvGrpSpPr>
        <p:grpSpPr>
          <a:xfrm>
            <a:off x="4387215" y="619760"/>
            <a:ext cx="3993515" cy="4332605"/>
            <a:chOff x="6830" y="958"/>
            <a:chExt cx="6289" cy="6823"/>
          </a:xfrm>
        </p:grpSpPr>
        <p:sp>
          <p:nvSpPr>
            <p:cNvPr id="4" name="AutoShape 28"/>
            <p:cNvSpPr>
              <a:spLocks noChangeArrowheads="1"/>
            </p:cNvSpPr>
            <p:nvPr/>
          </p:nvSpPr>
          <p:spPr bwMode="auto">
            <a:xfrm>
              <a:off x="7339" y="1100"/>
              <a:ext cx="5781" cy="567"/>
            </a:xfrm>
            <a:prstGeom prst="roundRect">
              <a:avLst>
                <a:gd name="adj" fmla="val 16667"/>
              </a:avLst>
            </a:prstGeom>
            <a:noFill/>
            <a:ln w="6350" cmpd="sng">
              <a:solidFill>
                <a:schemeClr val="bg1">
                  <a:lumMod val="85000"/>
                </a:schemeClr>
              </a:solidFill>
              <a:round/>
            </a:ln>
            <a:effectLst/>
          </p:spPr>
        </p:sp>
        <p:sp>
          <p:nvSpPr>
            <p:cNvPr id="5" name="Freeform 29"/>
            <p:cNvSpPr/>
            <p:nvPr/>
          </p:nvSpPr>
          <p:spPr bwMode="auto">
            <a:xfrm>
              <a:off x="6830" y="958"/>
              <a:ext cx="834" cy="840"/>
            </a:xfrm>
            <a:custGeom>
              <a:avLst/>
              <a:gdLst>
                <a:gd name="T0" fmla="*/ 366 w 371"/>
                <a:gd name="T1" fmla="*/ 196 h 372"/>
                <a:gd name="T2" fmla="*/ 176 w 371"/>
                <a:gd name="T3" fmla="*/ 367 h 372"/>
                <a:gd name="T4" fmla="*/ 5 w 371"/>
                <a:gd name="T5" fmla="*/ 176 h 372"/>
                <a:gd name="T6" fmla="*/ 195 w 371"/>
                <a:gd name="T7" fmla="*/ 6 h 372"/>
                <a:gd name="T8" fmla="*/ 366 w 371"/>
                <a:gd name="T9" fmla="*/ 196 h 372"/>
              </a:gdLst>
              <a:ahLst/>
              <a:cxnLst>
                <a:cxn ang="0">
                  <a:pos x="T0" y="T1"/>
                </a:cxn>
                <a:cxn ang="0">
                  <a:pos x="T2" y="T3"/>
                </a:cxn>
                <a:cxn ang="0">
                  <a:pos x="T4" y="T5"/>
                </a:cxn>
                <a:cxn ang="0">
                  <a:pos x="T6" y="T7"/>
                </a:cxn>
                <a:cxn ang="0">
                  <a:pos x="T8" y="T9"/>
                </a:cxn>
              </a:cxnLst>
              <a:rect l="0" t="0" r="r" b="b"/>
              <a:pathLst>
                <a:path w="371" h="372">
                  <a:moveTo>
                    <a:pt x="366" y="196"/>
                  </a:moveTo>
                  <a:cubicBezTo>
                    <a:pt x="361" y="296"/>
                    <a:pt x="275" y="372"/>
                    <a:pt x="176" y="367"/>
                  </a:cubicBezTo>
                  <a:cubicBezTo>
                    <a:pt x="76" y="361"/>
                    <a:pt x="0" y="276"/>
                    <a:pt x="5" y="176"/>
                  </a:cubicBezTo>
                  <a:cubicBezTo>
                    <a:pt x="10" y="77"/>
                    <a:pt x="96" y="0"/>
                    <a:pt x="195" y="6"/>
                  </a:cubicBezTo>
                  <a:cubicBezTo>
                    <a:pt x="295" y="11"/>
                    <a:pt x="371" y="96"/>
                    <a:pt x="366" y="196"/>
                  </a:cubicBezTo>
                  <a:close/>
                </a:path>
              </a:pathLst>
            </a:custGeom>
            <a:solidFill>
              <a:schemeClr val="bg1">
                <a:lumMod val="50000"/>
              </a:schemeClr>
            </a:solidFill>
            <a:ln>
              <a:noFill/>
            </a:ln>
          </p:spPr>
        </p:sp>
        <p:sp>
          <p:nvSpPr>
            <p:cNvPr id="6" name="Freeform 30"/>
            <p:cNvSpPr/>
            <p:nvPr/>
          </p:nvSpPr>
          <p:spPr bwMode="auto">
            <a:xfrm>
              <a:off x="6884" y="988"/>
              <a:ext cx="779" cy="775"/>
            </a:xfrm>
            <a:custGeom>
              <a:avLst/>
              <a:gdLst>
                <a:gd name="T0" fmla="*/ 340 w 345"/>
                <a:gd name="T1" fmla="*/ 182 h 345"/>
                <a:gd name="T2" fmla="*/ 163 w 345"/>
                <a:gd name="T3" fmla="*/ 340 h 345"/>
                <a:gd name="T4" fmla="*/ 5 w 345"/>
                <a:gd name="T5" fmla="*/ 164 h 345"/>
                <a:gd name="T6" fmla="*/ 181 w 345"/>
                <a:gd name="T7" fmla="*/ 5 h 345"/>
                <a:gd name="T8" fmla="*/ 340 w 345"/>
                <a:gd name="T9" fmla="*/ 182 h 345"/>
              </a:gdLst>
              <a:ahLst/>
              <a:cxnLst>
                <a:cxn ang="0">
                  <a:pos x="T0" y="T1"/>
                </a:cxn>
                <a:cxn ang="0">
                  <a:pos x="T2" y="T3"/>
                </a:cxn>
                <a:cxn ang="0">
                  <a:pos x="T4" y="T5"/>
                </a:cxn>
                <a:cxn ang="0">
                  <a:pos x="T6" y="T7"/>
                </a:cxn>
                <a:cxn ang="0">
                  <a:pos x="T8" y="T9"/>
                </a:cxn>
              </a:cxnLst>
              <a:rect l="0" t="0" r="r" b="b"/>
              <a:pathLst>
                <a:path w="345" h="345">
                  <a:moveTo>
                    <a:pt x="340" y="182"/>
                  </a:moveTo>
                  <a:cubicBezTo>
                    <a:pt x="335" y="274"/>
                    <a:pt x="256" y="345"/>
                    <a:pt x="163" y="340"/>
                  </a:cubicBezTo>
                  <a:cubicBezTo>
                    <a:pt x="71" y="335"/>
                    <a:pt x="0" y="256"/>
                    <a:pt x="5" y="164"/>
                  </a:cubicBezTo>
                  <a:cubicBezTo>
                    <a:pt x="10" y="71"/>
                    <a:pt x="89" y="0"/>
                    <a:pt x="181" y="5"/>
                  </a:cubicBezTo>
                  <a:cubicBezTo>
                    <a:pt x="274" y="10"/>
                    <a:pt x="345" y="89"/>
                    <a:pt x="340" y="182"/>
                  </a:cubicBezTo>
                  <a:close/>
                </a:path>
              </a:pathLst>
            </a:custGeom>
            <a:solidFill>
              <a:srgbClr val="253841"/>
            </a:solidFill>
            <a:ln>
              <a:noFill/>
            </a:ln>
          </p:spPr>
          <p:txBody>
            <a:bodyPr wrap="square" lIns="67500" tIns="35100" rIns="67500" bIns="35100" anchor="ctr" anchorCtr="0"/>
            <a:p>
              <a:pPr marL="0" lvl="0" indent="0" algn="ctr" eaLnBrk="1">
                <a:buNone/>
              </a:pPr>
              <a:r>
                <a:rPr lang="en-US" altLang="zh-CN" sz="1800" b="1" kern="1200">
                  <a:solidFill>
                    <a:srgbClr val="FFFFFF"/>
                  </a:solidFill>
                  <a:latin typeface="微软雅黑" panose="020B0503020204020204" charset="-122"/>
                  <a:ea typeface="微软雅黑" panose="020B0503020204020204" charset="-122"/>
                </a:rPr>
                <a:t>01</a:t>
              </a:r>
              <a:endParaRPr lang="en-US" altLang="zh-CN" sz="1800" b="1" kern="1200">
                <a:solidFill>
                  <a:srgbClr val="FFFFFF"/>
                </a:solidFill>
                <a:latin typeface="微软雅黑" panose="020B0503020204020204" charset="-122"/>
                <a:ea typeface="微软雅黑" panose="020B0503020204020204" charset="-122"/>
              </a:endParaRPr>
            </a:p>
          </p:txBody>
        </p:sp>
        <p:sp>
          <p:nvSpPr>
            <p:cNvPr id="7" name="Text Box 32"/>
            <p:cNvSpPr txBox="1">
              <a:spLocks noChangeArrowheads="1"/>
            </p:cNvSpPr>
            <p:nvPr/>
          </p:nvSpPr>
          <p:spPr bwMode="auto">
            <a:xfrm>
              <a:off x="8084" y="1144"/>
              <a:ext cx="4697" cy="478"/>
            </a:xfrm>
            <a:prstGeom prst="rect">
              <a:avLst/>
            </a:prstGeom>
            <a:noFill/>
            <a:ln>
              <a:noFill/>
            </a:ln>
            <a:effectLst/>
          </p:spPr>
          <p:txBody>
            <a:bodyPr wrap="square" lIns="67500" tIns="35100" rIns="67500" bIns="35100" anchor="ctr" anchorCtr="0">
              <a:normAutofit/>
            </a:bodyPr>
            <a:p>
              <a:pPr marL="0" lvl="0" indent="0" algn="l" eaLnBrk="1">
                <a:buNone/>
              </a:pPr>
              <a:r>
                <a:rPr lang="en-US" altLang="zh-CN" sz="1400" b="1" kern="1200">
                  <a:solidFill>
                    <a:srgbClr val="404040"/>
                  </a:solidFill>
                  <a:latin typeface="微软雅黑" panose="020B0503020204020204" charset="-122"/>
                  <a:ea typeface="微软雅黑" panose="020B0503020204020204" charset="-122"/>
                </a:rPr>
                <a:t>粉尘概述</a:t>
              </a:r>
              <a:endParaRPr lang="en-US" altLang="zh-CN" sz="1400" b="1" kern="1200">
                <a:solidFill>
                  <a:srgbClr val="404040"/>
                </a:solidFill>
                <a:latin typeface="微软雅黑" panose="020B0503020204020204" charset="-122"/>
                <a:ea typeface="微软雅黑" panose="020B0503020204020204" charset="-122"/>
              </a:endParaRPr>
            </a:p>
          </p:txBody>
        </p:sp>
        <p:sp>
          <p:nvSpPr>
            <p:cNvPr id="8" name="AutoShape 33"/>
            <p:cNvSpPr>
              <a:spLocks noChangeArrowheads="1"/>
            </p:cNvSpPr>
            <p:nvPr/>
          </p:nvSpPr>
          <p:spPr bwMode="auto">
            <a:xfrm>
              <a:off x="7339" y="2297"/>
              <a:ext cx="5781" cy="567"/>
            </a:xfrm>
            <a:prstGeom prst="roundRect">
              <a:avLst>
                <a:gd name="adj" fmla="val 16667"/>
              </a:avLst>
            </a:prstGeom>
            <a:noFill/>
            <a:ln w="6350" cmpd="sng">
              <a:solidFill>
                <a:schemeClr val="bg1">
                  <a:lumMod val="85000"/>
                </a:schemeClr>
              </a:solidFill>
              <a:round/>
            </a:ln>
            <a:effectLst/>
          </p:spPr>
        </p:sp>
        <p:sp>
          <p:nvSpPr>
            <p:cNvPr id="9" name="Freeform 34"/>
            <p:cNvSpPr/>
            <p:nvPr/>
          </p:nvSpPr>
          <p:spPr bwMode="auto">
            <a:xfrm>
              <a:off x="6830" y="2154"/>
              <a:ext cx="834" cy="840"/>
            </a:xfrm>
            <a:custGeom>
              <a:avLst/>
              <a:gdLst>
                <a:gd name="T0" fmla="*/ 366 w 371"/>
                <a:gd name="T1" fmla="*/ 196 h 372"/>
                <a:gd name="T2" fmla="*/ 176 w 371"/>
                <a:gd name="T3" fmla="*/ 367 h 372"/>
                <a:gd name="T4" fmla="*/ 5 w 371"/>
                <a:gd name="T5" fmla="*/ 176 h 372"/>
                <a:gd name="T6" fmla="*/ 195 w 371"/>
                <a:gd name="T7" fmla="*/ 6 h 372"/>
                <a:gd name="T8" fmla="*/ 366 w 371"/>
                <a:gd name="T9" fmla="*/ 196 h 372"/>
              </a:gdLst>
              <a:ahLst/>
              <a:cxnLst>
                <a:cxn ang="0">
                  <a:pos x="T0" y="T1"/>
                </a:cxn>
                <a:cxn ang="0">
                  <a:pos x="T2" y="T3"/>
                </a:cxn>
                <a:cxn ang="0">
                  <a:pos x="T4" y="T5"/>
                </a:cxn>
                <a:cxn ang="0">
                  <a:pos x="T6" y="T7"/>
                </a:cxn>
                <a:cxn ang="0">
                  <a:pos x="T8" y="T9"/>
                </a:cxn>
              </a:cxnLst>
              <a:rect l="0" t="0" r="r" b="b"/>
              <a:pathLst>
                <a:path w="371" h="372">
                  <a:moveTo>
                    <a:pt x="366" y="196"/>
                  </a:moveTo>
                  <a:cubicBezTo>
                    <a:pt x="361" y="296"/>
                    <a:pt x="275" y="372"/>
                    <a:pt x="176" y="367"/>
                  </a:cubicBezTo>
                  <a:cubicBezTo>
                    <a:pt x="76" y="361"/>
                    <a:pt x="0" y="276"/>
                    <a:pt x="5" y="176"/>
                  </a:cubicBezTo>
                  <a:cubicBezTo>
                    <a:pt x="10" y="77"/>
                    <a:pt x="96" y="0"/>
                    <a:pt x="195" y="6"/>
                  </a:cubicBezTo>
                  <a:cubicBezTo>
                    <a:pt x="295" y="11"/>
                    <a:pt x="371" y="96"/>
                    <a:pt x="366" y="196"/>
                  </a:cubicBezTo>
                  <a:close/>
                </a:path>
              </a:pathLst>
            </a:custGeom>
            <a:solidFill>
              <a:schemeClr val="bg1">
                <a:lumMod val="50000"/>
              </a:schemeClr>
            </a:solidFill>
            <a:ln>
              <a:noFill/>
            </a:ln>
          </p:spPr>
        </p:sp>
        <p:sp>
          <p:nvSpPr>
            <p:cNvPr id="10" name="Freeform 35"/>
            <p:cNvSpPr/>
            <p:nvPr/>
          </p:nvSpPr>
          <p:spPr bwMode="auto">
            <a:xfrm>
              <a:off x="6884" y="2184"/>
              <a:ext cx="779" cy="775"/>
            </a:xfrm>
            <a:custGeom>
              <a:avLst/>
              <a:gdLst>
                <a:gd name="T0" fmla="*/ 340 w 345"/>
                <a:gd name="T1" fmla="*/ 182 h 345"/>
                <a:gd name="T2" fmla="*/ 163 w 345"/>
                <a:gd name="T3" fmla="*/ 340 h 345"/>
                <a:gd name="T4" fmla="*/ 5 w 345"/>
                <a:gd name="T5" fmla="*/ 164 h 345"/>
                <a:gd name="T6" fmla="*/ 181 w 345"/>
                <a:gd name="T7" fmla="*/ 5 h 345"/>
                <a:gd name="T8" fmla="*/ 340 w 345"/>
                <a:gd name="T9" fmla="*/ 182 h 345"/>
              </a:gdLst>
              <a:ahLst/>
              <a:cxnLst>
                <a:cxn ang="0">
                  <a:pos x="T0" y="T1"/>
                </a:cxn>
                <a:cxn ang="0">
                  <a:pos x="T2" y="T3"/>
                </a:cxn>
                <a:cxn ang="0">
                  <a:pos x="T4" y="T5"/>
                </a:cxn>
                <a:cxn ang="0">
                  <a:pos x="T6" y="T7"/>
                </a:cxn>
                <a:cxn ang="0">
                  <a:pos x="T8" y="T9"/>
                </a:cxn>
              </a:cxnLst>
              <a:rect l="0" t="0" r="r" b="b"/>
              <a:pathLst>
                <a:path w="345" h="345">
                  <a:moveTo>
                    <a:pt x="340" y="182"/>
                  </a:moveTo>
                  <a:cubicBezTo>
                    <a:pt x="335" y="274"/>
                    <a:pt x="256" y="345"/>
                    <a:pt x="163" y="340"/>
                  </a:cubicBezTo>
                  <a:cubicBezTo>
                    <a:pt x="71" y="335"/>
                    <a:pt x="0" y="256"/>
                    <a:pt x="5" y="164"/>
                  </a:cubicBezTo>
                  <a:cubicBezTo>
                    <a:pt x="10" y="71"/>
                    <a:pt x="89" y="0"/>
                    <a:pt x="181" y="5"/>
                  </a:cubicBezTo>
                  <a:cubicBezTo>
                    <a:pt x="274" y="10"/>
                    <a:pt x="345" y="89"/>
                    <a:pt x="340" y="182"/>
                  </a:cubicBezTo>
                  <a:close/>
                </a:path>
              </a:pathLst>
            </a:custGeom>
            <a:solidFill>
              <a:srgbClr val="253841"/>
            </a:solidFill>
            <a:ln>
              <a:noFill/>
            </a:ln>
          </p:spPr>
          <p:txBody>
            <a:bodyPr wrap="square" lIns="67500" tIns="35100" rIns="67500" bIns="35100" anchor="ctr" anchorCtr="0"/>
            <a:p>
              <a:pPr marL="0" lvl="0" indent="0" algn="ctr" eaLnBrk="1">
                <a:buNone/>
              </a:pPr>
              <a:r>
                <a:rPr lang="en-US" altLang="zh-CN" sz="1800" b="1" kern="1200">
                  <a:solidFill>
                    <a:srgbClr val="FFFFFF"/>
                  </a:solidFill>
                  <a:latin typeface="微软雅黑" panose="020B0503020204020204" charset="-122"/>
                  <a:ea typeface="微软雅黑" panose="020B0503020204020204" charset="-122"/>
                </a:rPr>
                <a:t>02</a:t>
              </a:r>
              <a:endParaRPr lang="en-US" altLang="zh-CN" sz="1800" b="1" kern="1200">
                <a:solidFill>
                  <a:srgbClr val="FFFFFF"/>
                </a:solidFill>
                <a:latin typeface="微软雅黑" panose="020B0503020204020204" charset="-122"/>
                <a:ea typeface="微软雅黑" panose="020B0503020204020204" charset="-122"/>
              </a:endParaRPr>
            </a:p>
          </p:txBody>
        </p:sp>
        <p:sp>
          <p:nvSpPr>
            <p:cNvPr id="11" name="Text Box 37"/>
            <p:cNvSpPr txBox="1">
              <a:spLocks noChangeArrowheads="1"/>
            </p:cNvSpPr>
            <p:nvPr/>
          </p:nvSpPr>
          <p:spPr bwMode="auto">
            <a:xfrm>
              <a:off x="8084" y="2341"/>
              <a:ext cx="4697" cy="478"/>
            </a:xfrm>
            <a:prstGeom prst="rect">
              <a:avLst/>
            </a:prstGeom>
            <a:noFill/>
            <a:ln>
              <a:noFill/>
            </a:ln>
            <a:effectLst/>
          </p:spPr>
          <p:txBody>
            <a:bodyPr wrap="square" lIns="67500" tIns="35100" rIns="67500" bIns="35100" anchor="ctr" anchorCtr="0"/>
            <a:p>
              <a:pPr marL="0" lvl="0" indent="0" algn="l" eaLnBrk="1">
                <a:buNone/>
              </a:pPr>
              <a:r>
                <a:rPr lang="en-US" altLang="zh-CN" sz="1400" b="1" kern="1200">
                  <a:solidFill>
                    <a:srgbClr val="404040"/>
                  </a:solidFill>
                  <a:latin typeface="微软雅黑" panose="020B0503020204020204" charset="-122"/>
                  <a:ea typeface="微软雅黑" panose="020B0503020204020204" charset="-122"/>
                </a:rPr>
                <a:t>生产性粉尘的来源和分类</a:t>
              </a:r>
              <a:endParaRPr lang="en-US" altLang="zh-CN" sz="1400" b="1" kern="1200">
                <a:solidFill>
                  <a:srgbClr val="404040"/>
                </a:solidFill>
                <a:latin typeface="微软雅黑" panose="020B0503020204020204" charset="-122"/>
                <a:ea typeface="微软雅黑" panose="020B0503020204020204" charset="-122"/>
              </a:endParaRPr>
            </a:p>
          </p:txBody>
        </p:sp>
        <p:sp>
          <p:nvSpPr>
            <p:cNvPr id="12" name="AutoShape 38"/>
            <p:cNvSpPr>
              <a:spLocks noChangeArrowheads="1"/>
            </p:cNvSpPr>
            <p:nvPr/>
          </p:nvSpPr>
          <p:spPr bwMode="auto">
            <a:xfrm>
              <a:off x="7339" y="3493"/>
              <a:ext cx="5781" cy="567"/>
            </a:xfrm>
            <a:prstGeom prst="roundRect">
              <a:avLst>
                <a:gd name="adj" fmla="val 16667"/>
              </a:avLst>
            </a:prstGeom>
            <a:noFill/>
            <a:ln w="6350" cmpd="sng">
              <a:solidFill>
                <a:schemeClr val="bg1">
                  <a:lumMod val="85000"/>
                </a:schemeClr>
              </a:solidFill>
              <a:round/>
            </a:ln>
            <a:effectLst/>
          </p:spPr>
        </p:sp>
        <p:sp>
          <p:nvSpPr>
            <p:cNvPr id="13" name="Freeform 39"/>
            <p:cNvSpPr/>
            <p:nvPr/>
          </p:nvSpPr>
          <p:spPr bwMode="auto">
            <a:xfrm>
              <a:off x="6830" y="3351"/>
              <a:ext cx="834" cy="840"/>
            </a:xfrm>
            <a:custGeom>
              <a:avLst/>
              <a:gdLst>
                <a:gd name="T0" fmla="*/ 366 w 371"/>
                <a:gd name="T1" fmla="*/ 196 h 372"/>
                <a:gd name="T2" fmla="*/ 176 w 371"/>
                <a:gd name="T3" fmla="*/ 367 h 372"/>
                <a:gd name="T4" fmla="*/ 5 w 371"/>
                <a:gd name="T5" fmla="*/ 176 h 372"/>
                <a:gd name="T6" fmla="*/ 195 w 371"/>
                <a:gd name="T7" fmla="*/ 6 h 372"/>
                <a:gd name="T8" fmla="*/ 366 w 371"/>
                <a:gd name="T9" fmla="*/ 196 h 372"/>
              </a:gdLst>
              <a:ahLst/>
              <a:cxnLst>
                <a:cxn ang="0">
                  <a:pos x="T0" y="T1"/>
                </a:cxn>
                <a:cxn ang="0">
                  <a:pos x="T2" y="T3"/>
                </a:cxn>
                <a:cxn ang="0">
                  <a:pos x="T4" y="T5"/>
                </a:cxn>
                <a:cxn ang="0">
                  <a:pos x="T6" y="T7"/>
                </a:cxn>
                <a:cxn ang="0">
                  <a:pos x="T8" y="T9"/>
                </a:cxn>
              </a:cxnLst>
              <a:rect l="0" t="0" r="r" b="b"/>
              <a:pathLst>
                <a:path w="371" h="372">
                  <a:moveTo>
                    <a:pt x="366" y="196"/>
                  </a:moveTo>
                  <a:cubicBezTo>
                    <a:pt x="361" y="296"/>
                    <a:pt x="275" y="372"/>
                    <a:pt x="176" y="367"/>
                  </a:cubicBezTo>
                  <a:cubicBezTo>
                    <a:pt x="76" y="361"/>
                    <a:pt x="0" y="276"/>
                    <a:pt x="5" y="176"/>
                  </a:cubicBezTo>
                  <a:cubicBezTo>
                    <a:pt x="10" y="77"/>
                    <a:pt x="96" y="0"/>
                    <a:pt x="195" y="6"/>
                  </a:cubicBezTo>
                  <a:cubicBezTo>
                    <a:pt x="295" y="11"/>
                    <a:pt x="371" y="96"/>
                    <a:pt x="366" y="196"/>
                  </a:cubicBezTo>
                  <a:close/>
                </a:path>
              </a:pathLst>
            </a:custGeom>
            <a:solidFill>
              <a:schemeClr val="bg1">
                <a:lumMod val="50000"/>
              </a:schemeClr>
            </a:solidFill>
            <a:ln>
              <a:noFill/>
            </a:ln>
          </p:spPr>
        </p:sp>
        <p:sp>
          <p:nvSpPr>
            <p:cNvPr id="14" name="Freeform 40"/>
            <p:cNvSpPr/>
            <p:nvPr/>
          </p:nvSpPr>
          <p:spPr bwMode="auto">
            <a:xfrm>
              <a:off x="6884" y="3381"/>
              <a:ext cx="779" cy="775"/>
            </a:xfrm>
            <a:custGeom>
              <a:avLst/>
              <a:gdLst>
                <a:gd name="T0" fmla="*/ 340 w 345"/>
                <a:gd name="T1" fmla="*/ 182 h 345"/>
                <a:gd name="T2" fmla="*/ 163 w 345"/>
                <a:gd name="T3" fmla="*/ 340 h 345"/>
                <a:gd name="T4" fmla="*/ 5 w 345"/>
                <a:gd name="T5" fmla="*/ 164 h 345"/>
                <a:gd name="T6" fmla="*/ 181 w 345"/>
                <a:gd name="T7" fmla="*/ 5 h 345"/>
                <a:gd name="T8" fmla="*/ 340 w 345"/>
                <a:gd name="T9" fmla="*/ 182 h 345"/>
              </a:gdLst>
              <a:ahLst/>
              <a:cxnLst>
                <a:cxn ang="0">
                  <a:pos x="T0" y="T1"/>
                </a:cxn>
                <a:cxn ang="0">
                  <a:pos x="T2" y="T3"/>
                </a:cxn>
                <a:cxn ang="0">
                  <a:pos x="T4" y="T5"/>
                </a:cxn>
                <a:cxn ang="0">
                  <a:pos x="T6" y="T7"/>
                </a:cxn>
                <a:cxn ang="0">
                  <a:pos x="T8" y="T9"/>
                </a:cxn>
              </a:cxnLst>
              <a:rect l="0" t="0" r="r" b="b"/>
              <a:pathLst>
                <a:path w="345" h="345">
                  <a:moveTo>
                    <a:pt x="340" y="182"/>
                  </a:moveTo>
                  <a:cubicBezTo>
                    <a:pt x="335" y="274"/>
                    <a:pt x="256" y="345"/>
                    <a:pt x="163" y="340"/>
                  </a:cubicBezTo>
                  <a:cubicBezTo>
                    <a:pt x="71" y="335"/>
                    <a:pt x="0" y="256"/>
                    <a:pt x="5" y="164"/>
                  </a:cubicBezTo>
                  <a:cubicBezTo>
                    <a:pt x="10" y="71"/>
                    <a:pt x="89" y="0"/>
                    <a:pt x="181" y="5"/>
                  </a:cubicBezTo>
                  <a:cubicBezTo>
                    <a:pt x="274" y="10"/>
                    <a:pt x="345" y="89"/>
                    <a:pt x="340" y="182"/>
                  </a:cubicBezTo>
                  <a:close/>
                </a:path>
              </a:pathLst>
            </a:custGeom>
            <a:solidFill>
              <a:srgbClr val="253841"/>
            </a:solidFill>
            <a:ln>
              <a:noFill/>
            </a:ln>
          </p:spPr>
          <p:txBody>
            <a:bodyPr wrap="square" lIns="67500" tIns="35100" rIns="67500" bIns="35100" anchor="ctr" anchorCtr="0"/>
            <a:p>
              <a:pPr marL="0" lvl="0" indent="0" algn="ctr" eaLnBrk="1">
                <a:buNone/>
              </a:pPr>
              <a:r>
                <a:rPr lang="en-US" altLang="zh-CN" sz="1800" b="1" kern="1200">
                  <a:solidFill>
                    <a:srgbClr val="FFFFFF"/>
                  </a:solidFill>
                  <a:latin typeface="微软雅黑" panose="020B0503020204020204" charset="-122"/>
                  <a:ea typeface="微软雅黑" panose="020B0503020204020204" charset="-122"/>
                </a:rPr>
                <a:t>03</a:t>
              </a:r>
              <a:endParaRPr lang="en-US" altLang="zh-CN" sz="1800" b="1" kern="1200">
                <a:solidFill>
                  <a:srgbClr val="FFFFFF"/>
                </a:solidFill>
                <a:latin typeface="微软雅黑" panose="020B0503020204020204" charset="-122"/>
                <a:ea typeface="微软雅黑" panose="020B0503020204020204" charset="-122"/>
              </a:endParaRPr>
            </a:p>
          </p:txBody>
        </p:sp>
        <p:sp>
          <p:nvSpPr>
            <p:cNvPr id="15" name="Text Box 42"/>
            <p:cNvSpPr txBox="1">
              <a:spLocks noChangeArrowheads="1"/>
            </p:cNvSpPr>
            <p:nvPr/>
          </p:nvSpPr>
          <p:spPr bwMode="auto">
            <a:xfrm>
              <a:off x="8084" y="3538"/>
              <a:ext cx="4697" cy="478"/>
            </a:xfrm>
            <a:prstGeom prst="rect">
              <a:avLst/>
            </a:prstGeom>
            <a:noFill/>
            <a:ln>
              <a:noFill/>
            </a:ln>
            <a:effectLst/>
          </p:spPr>
          <p:txBody>
            <a:bodyPr wrap="square" lIns="67500" tIns="35100" rIns="67500" bIns="35100" anchor="ctr" anchorCtr="0"/>
            <a:p>
              <a:pPr marL="0" lvl="0" indent="0" algn="l" eaLnBrk="1">
                <a:buNone/>
              </a:pPr>
              <a:r>
                <a:rPr lang="en-US" altLang="zh-CN" sz="1400" b="1" kern="1200">
                  <a:solidFill>
                    <a:srgbClr val="404040"/>
                  </a:solidFill>
                  <a:latin typeface="微软雅黑" panose="020B0503020204020204" charset="-122"/>
                  <a:ea typeface="微软雅黑" panose="020B0503020204020204" charset="-122"/>
                </a:rPr>
                <a:t>生产性粉尘的危害</a:t>
              </a:r>
              <a:endParaRPr lang="en-US" altLang="zh-CN" sz="1400" b="1" kern="1200">
                <a:solidFill>
                  <a:srgbClr val="404040"/>
                </a:solidFill>
                <a:latin typeface="微软雅黑" panose="020B0503020204020204" charset="-122"/>
                <a:ea typeface="微软雅黑" panose="020B0503020204020204" charset="-122"/>
              </a:endParaRPr>
            </a:p>
          </p:txBody>
        </p:sp>
        <p:sp>
          <p:nvSpPr>
            <p:cNvPr id="16" name="AutoShape 43"/>
            <p:cNvSpPr>
              <a:spLocks noChangeArrowheads="1"/>
            </p:cNvSpPr>
            <p:nvPr/>
          </p:nvSpPr>
          <p:spPr bwMode="auto">
            <a:xfrm>
              <a:off x="7339" y="4690"/>
              <a:ext cx="5781" cy="567"/>
            </a:xfrm>
            <a:prstGeom prst="roundRect">
              <a:avLst>
                <a:gd name="adj" fmla="val 16667"/>
              </a:avLst>
            </a:prstGeom>
            <a:noFill/>
            <a:ln w="6350" cmpd="sng">
              <a:solidFill>
                <a:schemeClr val="bg1">
                  <a:lumMod val="85000"/>
                </a:schemeClr>
              </a:solidFill>
              <a:round/>
            </a:ln>
            <a:effectLst/>
          </p:spPr>
        </p:sp>
        <p:sp>
          <p:nvSpPr>
            <p:cNvPr id="17" name="Freeform 44"/>
            <p:cNvSpPr/>
            <p:nvPr/>
          </p:nvSpPr>
          <p:spPr bwMode="auto">
            <a:xfrm>
              <a:off x="6830" y="4548"/>
              <a:ext cx="834" cy="840"/>
            </a:xfrm>
            <a:custGeom>
              <a:avLst/>
              <a:gdLst>
                <a:gd name="T0" fmla="*/ 366 w 371"/>
                <a:gd name="T1" fmla="*/ 196 h 372"/>
                <a:gd name="T2" fmla="*/ 176 w 371"/>
                <a:gd name="T3" fmla="*/ 367 h 372"/>
                <a:gd name="T4" fmla="*/ 5 w 371"/>
                <a:gd name="T5" fmla="*/ 176 h 372"/>
                <a:gd name="T6" fmla="*/ 195 w 371"/>
                <a:gd name="T7" fmla="*/ 6 h 372"/>
                <a:gd name="T8" fmla="*/ 366 w 371"/>
                <a:gd name="T9" fmla="*/ 196 h 372"/>
              </a:gdLst>
              <a:ahLst/>
              <a:cxnLst>
                <a:cxn ang="0">
                  <a:pos x="T0" y="T1"/>
                </a:cxn>
                <a:cxn ang="0">
                  <a:pos x="T2" y="T3"/>
                </a:cxn>
                <a:cxn ang="0">
                  <a:pos x="T4" y="T5"/>
                </a:cxn>
                <a:cxn ang="0">
                  <a:pos x="T6" y="T7"/>
                </a:cxn>
                <a:cxn ang="0">
                  <a:pos x="T8" y="T9"/>
                </a:cxn>
              </a:cxnLst>
              <a:rect l="0" t="0" r="r" b="b"/>
              <a:pathLst>
                <a:path w="371" h="372">
                  <a:moveTo>
                    <a:pt x="366" y="196"/>
                  </a:moveTo>
                  <a:cubicBezTo>
                    <a:pt x="361" y="296"/>
                    <a:pt x="275" y="372"/>
                    <a:pt x="176" y="367"/>
                  </a:cubicBezTo>
                  <a:cubicBezTo>
                    <a:pt x="76" y="361"/>
                    <a:pt x="0" y="276"/>
                    <a:pt x="5" y="176"/>
                  </a:cubicBezTo>
                  <a:cubicBezTo>
                    <a:pt x="10" y="77"/>
                    <a:pt x="96" y="0"/>
                    <a:pt x="195" y="6"/>
                  </a:cubicBezTo>
                  <a:cubicBezTo>
                    <a:pt x="295" y="11"/>
                    <a:pt x="371" y="96"/>
                    <a:pt x="366" y="196"/>
                  </a:cubicBezTo>
                  <a:close/>
                </a:path>
              </a:pathLst>
            </a:custGeom>
            <a:solidFill>
              <a:schemeClr val="bg1">
                <a:lumMod val="50000"/>
              </a:schemeClr>
            </a:solidFill>
            <a:ln>
              <a:noFill/>
            </a:ln>
          </p:spPr>
        </p:sp>
        <p:sp>
          <p:nvSpPr>
            <p:cNvPr id="18" name="Freeform 45"/>
            <p:cNvSpPr/>
            <p:nvPr/>
          </p:nvSpPr>
          <p:spPr bwMode="auto">
            <a:xfrm>
              <a:off x="6884" y="4578"/>
              <a:ext cx="779" cy="775"/>
            </a:xfrm>
            <a:custGeom>
              <a:avLst/>
              <a:gdLst>
                <a:gd name="T0" fmla="*/ 340 w 345"/>
                <a:gd name="T1" fmla="*/ 182 h 345"/>
                <a:gd name="T2" fmla="*/ 163 w 345"/>
                <a:gd name="T3" fmla="*/ 340 h 345"/>
                <a:gd name="T4" fmla="*/ 5 w 345"/>
                <a:gd name="T5" fmla="*/ 164 h 345"/>
                <a:gd name="T6" fmla="*/ 181 w 345"/>
                <a:gd name="T7" fmla="*/ 5 h 345"/>
                <a:gd name="T8" fmla="*/ 340 w 345"/>
                <a:gd name="T9" fmla="*/ 182 h 345"/>
              </a:gdLst>
              <a:ahLst/>
              <a:cxnLst>
                <a:cxn ang="0">
                  <a:pos x="T0" y="T1"/>
                </a:cxn>
                <a:cxn ang="0">
                  <a:pos x="T2" y="T3"/>
                </a:cxn>
                <a:cxn ang="0">
                  <a:pos x="T4" y="T5"/>
                </a:cxn>
                <a:cxn ang="0">
                  <a:pos x="T6" y="T7"/>
                </a:cxn>
                <a:cxn ang="0">
                  <a:pos x="T8" y="T9"/>
                </a:cxn>
              </a:cxnLst>
              <a:rect l="0" t="0" r="r" b="b"/>
              <a:pathLst>
                <a:path w="345" h="345">
                  <a:moveTo>
                    <a:pt x="340" y="182"/>
                  </a:moveTo>
                  <a:cubicBezTo>
                    <a:pt x="335" y="274"/>
                    <a:pt x="256" y="345"/>
                    <a:pt x="163" y="340"/>
                  </a:cubicBezTo>
                  <a:cubicBezTo>
                    <a:pt x="71" y="335"/>
                    <a:pt x="0" y="256"/>
                    <a:pt x="5" y="164"/>
                  </a:cubicBezTo>
                  <a:cubicBezTo>
                    <a:pt x="10" y="71"/>
                    <a:pt x="89" y="0"/>
                    <a:pt x="181" y="5"/>
                  </a:cubicBezTo>
                  <a:cubicBezTo>
                    <a:pt x="274" y="10"/>
                    <a:pt x="345" y="89"/>
                    <a:pt x="340" y="182"/>
                  </a:cubicBezTo>
                  <a:close/>
                </a:path>
              </a:pathLst>
            </a:custGeom>
            <a:solidFill>
              <a:srgbClr val="253841"/>
            </a:solidFill>
            <a:ln>
              <a:noFill/>
            </a:ln>
          </p:spPr>
          <p:txBody>
            <a:bodyPr wrap="square" lIns="67500" tIns="35100" rIns="67500" bIns="35100" anchor="ctr" anchorCtr="0"/>
            <a:p>
              <a:pPr marL="0" lvl="0" indent="0" algn="ctr" eaLnBrk="1">
                <a:buNone/>
              </a:pPr>
              <a:r>
                <a:rPr lang="en-US" altLang="zh-CN" sz="1800" b="1" kern="1200">
                  <a:solidFill>
                    <a:srgbClr val="FFFFFF"/>
                  </a:solidFill>
                  <a:latin typeface="微软雅黑" panose="020B0503020204020204" charset="-122"/>
                  <a:ea typeface="微软雅黑" panose="020B0503020204020204" charset="-122"/>
                </a:rPr>
                <a:t>04</a:t>
              </a:r>
              <a:endParaRPr lang="en-US" altLang="zh-CN" sz="1800" b="1" kern="1200">
                <a:solidFill>
                  <a:srgbClr val="FFFFFF"/>
                </a:solidFill>
                <a:latin typeface="微软雅黑" panose="020B0503020204020204" charset="-122"/>
                <a:ea typeface="微软雅黑" panose="020B0503020204020204" charset="-122"/>
              </a:endParaRPr>
            </a:p>
          </p:txBody>
        </p:sp>
        <p:sp>
          <p:nvSpPr>
            <p:cNvPr id="19" name="Text Box 47"/>
            <p:cNvSpPr txBox="1">
              <a:spLocks noChangeArrowheads="1"/>
            </p:cNvSpPr>
            <p:nvPr/>
          </p:nvSpPr>
          <p:spPr bwMode="auto">
            <a:xfrm>
              <a:off x="8084" y="4735"/>
              <a:ext cx="4697" cy="478"/>
            </a:xfrm>
            <a:prstGeom prst="rect">
              <a:avLst/>
            </a:prstGeom>
            <a:noFill/>
            <a:ln>
              <a:noFill/>
            </a:ln>
            <a:effectLst/>
          </p:spPr>
          <p:txBody>
            <a:bodyPr wrap="square" lIns="67500" tIns="35100" rIns="67500" bIns="35100" anchor="ctr" anchorCtr="0"/>
            <a:p>
              <a:pPr marL="0" lvl="0" indent="0" algn="l" eaLnBrk="1">
                <a:buNone/>
              </a:pPr>
              <a:r>
                <a:rPr lang="en-US" altLang="zh-CN" sz="1400" b="1" kern="1200">
                  <a:solidFill>
                    <a:srgbClr val="404040"/>
                  </a:solidFill>
                  <a:latin typeface="微软雅黑" panose="020B0503020204020204" charset="-122"/>
                  <a:ea typeface="微软雅黑" panose="020B0503020204020204" charset="-122"/>
                </a:rPr>
                <a:t>容易发生粉尘爆炸的工艺和设备</a:t>
              </a:r>
              <a:endParaRPr lang="en-US" altLang="zh-CN" sz="1400" b="1" kern="1200">
                <a:solidFill>
                  <a:srgbClr val="404040"/>
                </a:solidFill>
                <a:latin typeface="微软雅黑" panose="020B0503020204020204" charset="-122"/>
                <a:ea typeface="微软雅黑" panose="020B0503020204020204" charset="-122"/>
              </a:endParaRPr>
            </a:p>
          </p:txBody>
        </p:sp>
        <p:sp>
          <p:nvSpPr>
            <p:cNvPr id="20" name="AutoShape 48"/>
            <p:cNvSpPr>
              <a:spLocks noChangeArrowheads="1"/>
            </p:cNvSpPr>
            <p:nvPr/>
          </p:nvSpPr>
          <p:spPr bwMode="auto">
            <a:xfrm>
              <a:off x="7339" y="5887"/>
              <a:ext cx="5781" cy="567"/>
            </a:xfrm>
            <a:prstGeom prst="roundRect">
              <a:avLst>
                <a:gd name="adj" fmla="val 16667"/>
              </a:avLst>
            </a:prstGeom>
            <a:noFill/>
            <a:ln w="6350" cmpd="sng">
              <a:solidFill>
                <a:schemeClr val="bg1">
                  <a:lumMod val="85000"/>
                </a:schemeClr>
              </a:solidFill>
              <a:round/>
            </a:ln>
            <a:effectLst/>
          </p:spPr>
        </p:sp>
        <p:sp>
          <p:nvSpPr>
            <p:cNvPr id="21" name="Freeform 49"/>
            <p:cNvSpPr/>
            <p:nvPr/>
          </p:nvSpPr>
          <p:spPr bwMode="auto">
            <a:xfrm>
              <a:off x="6830" y="5744"/>
              <a:ext cx="834" cy="840"/>
            </a:xfrm>
            <a:custGeom>
              <a:avLst/>
              <a:gdLst>
                <a:gd name="T0" fmla="*/ 366 w 371"/>
                <a:gd name="T1" fmla="*/ 196 h 372"/>
                <a:gd name="T2" fmla="*/ 176 w 371"/>
                <a:gd name="T3" fmla="*/ 367 h 372"/>
                <a:gd name="T4" fmla="*/ 5 w 371"/>
                <a:gd name="T5" fmla="*/ 176 h 372"/>
                <a:gd name="T6" fmla="*/ 195 w 371"/>
                <a:gd name="T7" fmla="*/ 6 h 372"/>
                <a:gd name="T8" fmla="*/ 366 w 371"/>
                <a:gd name="T9" fmla="*/ 196 h 372"/>
              </a:gdLst>
              <a:ahLst/>
              <a:cxnLst>
                <a:cxn ang="0">
                  <a:pos x="T0" y="T1"/>
                </a:cxn>
                <a:cxn ang="0">
                  <a:pos x="T2" y="T3"/>
                </a:cxn>
                <a:cxn ang="0">
                  <a:pos x="T4" y="T5"/>
                </a:cxn>
                <a:cxn ang="0">
                  <a:pos x="T6" y="T7"/>
                </a:cxn>
                <a:cxn ang="0">
                  <a:pos x="T8" y="T9"/>
                </a:cxn>
              </a:cxnLst>
              <a:rect l="0" t="0" r="r" b="b"/>
              <a:pathLst>
                <a:path w="371" h="372">
                  <a:moveTo>
                    <a:pt x="366" y="196"/>
                  </a:moveTo>
                  <a:cubicBezTo>
                    <a:pt x="361" y="296"/>
                    <a:pt x="275" y="372"/>
                    <a:pt x="176" y="367"/>
                  </a:cubicBezTo>
                  <a:cubicBezTo>
                    <a:pt x="76" y="361"/>
                    <a:pt x="0" y="276"/>
                    <a:pt x="5" y="176"/>
                  </a:cubicBezTo>
                  <a:cubicBezTo>
                    <a:pt x="10" y="77"/>
                    <a:pt x="96" y="0"/>
                    <a:pt x="195" y="6"/>
                  </a:cubicBezTo>
                  <a:cubicBezTo>
                    <a:pt x="295" y="11"/>
                    <a:pt x="371" y="96"/>
                    <a:pt x="366" y="196"/>
                  </a:cubicBezTo>
                  <a:close/>
                </a:path>
              </a:pathLst>
            </a:custGeom>
            <a:solidFill>
              <a:schemeClr val="bg1">
                <a:lumMod val="50000"/>
              </a:schemeClr>
            </a:solidFill>
            <a:ln>
              <a:noFill/>
            </a:ln>
          </p:spPr>
        </p:sp>
        <p:sp>
          <p:nvSpPr>
            <p:cNvPr id="22" name="Freeform 50"/>
            <p:cNvSpPr/>
            <p:nvPr/>
          </p:nvSpPr>
          <p:spPr bwMode="auto">
            <a:xfrm>
              <a:off x="6884" y="5774"/>
              <a:ext cx="779" cy="775"/>
            </a:xfrm>
            <a:custGeom>
              <a:avLst/>
              <a:gdLst>
                <a:gd name="T0" fmla="*/ 340 w 345"/>
                <a:gd name="T1" fmla="*/ 182 h 345"/>
                <a:gd name="T2" fmla="*/ 163 w 345"/>
                <a:gd name="T3" fmla="*/ 340 h 345"/>
                <a:gd name="T4" fmla="*/ 5 w 345"/>
                <a:gd name="T5" fmla="*/ 164 h 345"/>
                <a:gd name="T6" fmla="*/ 181 w 345"/>
                <a:gd name="T7" fmla="*/ 5 h 345"/>
                <a:gd name="T8" fmla="*/ 340 w 345"/>
                <a:gd name="T9" fmla="*/ 182 h 345"/>
              </a:gdLst>
              <a:ahLst/>
              <a:cxnLst>
                <a:cxn ang="0">
                  <a:pos x="T0" y="T1"/>
                </a:cxn>
                <a:cxn ang="0">
                  <a:pos x="T2" y="T3"/>
                </a:cxn>
                <a:cxn ang="0">
                  <a:pos x="T4" y="T5"/>
                </a:cxn>
                <a:cxn ang="0">
                  <a:pos x="T6" y="T7"/>
                </a:cxn>
                <a:cxn ang="0">
                  <a:pos x="T8" y="T9"/>
                </a:cxn>
              </a:cxnLst>
              <a:rect l="0" t="0" r="r" b="b"/>
              <a:pathLst>
                <a:path w="345" h="345">
                  <a:moveTo>
                    <a:pt x="340" y="182"/>
                  </a:moveTo>
                  <a:cubicBezTo>
                    <a:pt x="335" y="274"/>
                    <a:pt x="256" y="345"/>
                    <a:pt x="163" y="340"/>
                  </a:cubicBezTo>
                  <a:cubicBezTo>
                    <a:pt x="71" y="335"/>
                    <a:pt x="0" y="256"/>
                    <a:pt x="5" y="164"/>
                  </a:cubicBezTo>
                  <a:cubicBezTo>
                    <a:pt x="10" y="71"/>
                    <a:pt x="89" y="0"/>
                    <a:pt x="181" y="5"/>
                  </a:cubicBezTo>
                  <a:cubicBezTo>
                    <a:pt x="274" y="10"/>
                    <a:pt x="345" y="89"/>
                    <a:pt x="340" y="182"/>
                  </a:cubicBezTo>
                  <a:close/>
                </a:path>
              </a:pathLst>
            </a:custGeom>
            <a:solidFill>
              <a:srgbClr val="253841"/>
            </a:solidFill>
            <a:ln>
              <a:noFill/>
            </a:ln>
          </p:spPr>
          <p:txBody>
            <a:bodyPr wrap="square" lIns="67500" tIns="35100" rIns="67500" bIns="35100" anchor="ctr" anchorCtr="0"/>
            <a:p>
              <a:pPr marL="0" lvl="0" indent="0" algn="ctr" eaLnBrk="1">
                <a:buNone/>
              </a:pPr>
              <a:r>
                <a:rPr lang="en-US" altLang="zh-CN" sz="1800" b="1" kern="1200">
                  <a:solidFill>
                    <a:srgbClr val="FFFFFF"/>
                  </a:solidFill>
                  <a:latin typeface="微软雅黑" panose="020B0503020204020204" charset="-122"/>
                  <a:ea typeface="微软雅黑" panose="020B0503020204020204" charset="-122"/>
                </a:rPr>
                <a:t>05</a:t>
              </a:r>
              <a:endParaRPr lang="en-US" altLang="zh-CN" sz="1800" b="1" kern="1200">
                <a:solidFill>
                  <a:srgbClr val="FFFFFF"/>
                </a:solidFill>
                <a:latin typeface="微软雅黑" panose="020B0503020204020204" charset="-122"/>
                <a:ea typeface="微软雅黑" panose="020B0503020204020204" charset="-122"/>
              </a:endParaRPr>
            </a:p>
          </p:txBody>
        </p:sp>
        <p:sp>
          <p:nvSpPr>
            <p:cNvPr id="23" name="Text Box 52"/>
            <p:cNvSpPr txBox="1">
              <a:spLocks noChangeArrowheads="1"/>
            </p:cNvSpPr>
            <p:nvPr/>
          </p:nvSpPr>
          <p:spPr bwMode="auto">
            <a:xfrm>
              <a:off x="8084" y="5931"/>
              <a:ext cx="4697" cy="478"/>
            </a:xfrm>
            <a:prstGeom prst="rect">
              <a:avLst/>
            </a:prstGeom>
            <a:noFill/>
            <a:ln>
              <a:noFill/>
            </a:ln>
            <a:effectLst/>
          </p:spPr>
          <p:txBody>
            <a:bodyPr wrap="square" lIns="67500" tIns="35100" rIns="67500" bIns="35100" anchor="ctr" anchorCtr="0"/>
            <a:p>
              <a:pPr marL="0" lvl="0" indent="0" algn="l" eaLnBrk="1">
                <a:buNone/>
              </a:pPr>
              <a:r>
                <a:rPr lang="en-US" altLang="zh-CN" sz="1400" b="1" kern="1200">
                  <a:solidFill>
                    <a:srgbClr val="404040"/>
                  </a:solidFill>
                  <a:latin typeface="微软雅黑" panose="020B0503020204020204" charset="-122"/>
                  <a:ea typeface="微软雅黑" panose="020B0503020204020204" charset="-122"/>
                </a:rPr>
                <a:t>粉尘车间安全管理与技术措施</a:t>
              </a:r>
              <a:endParaRPr lang="en-US" altLang="zh-CN" sz="1400" b="1" kern="1200">
                <a:solidFill>
                  <a:srgbClr val="404040"/>
                </a:solidFill>
                <a:latin typeface="微软雅黑" panose="020B0503020204020204" charset="-122"/>
                <a:ea typeface="微软雅黑" panose="020B0503020204020204" charset="-122"/>
              </a:endParaRPr>
            </a:p>
          </p:txBody>
        </p:sp>
        <p:sp>
          <p:nvSpPr>
            <p:cNvPr id="24" name="AutoShape 48"/>
            <p:cNvSpPr>
              <a:spLocks noChangeArrowheads="1"/>
            </p:cNvSpPr>
            <p:nvPr/>
          </p:nvSpPr>
          <p:spPr bwMode="auto">
            <a:xfrm>
              <a:off x="7339" y="7084"/>
              <a:ext cx="5781" cy="567"/>
            </a:xfrm>
            <a:prstGeom prst="roundRect">
              <a:avLst>
                <a:gd name="adj" fmla="val 16667"/>
              </a:avLst>
            </a:prstGeom>
            <a:noFill/>
            <a:ln w="6350" cmpd="sng">
              <a:solidFill>
                <a:schemeClr val="bg1">
                  <a:lumMod val="85000"/>
                </a:schemeClr>
              </a:solidFill>
              <a:round/>
            </a:ln>
            <a:effectLst/>
          </p:spPr>
        </p:sp>
        <p:sp>
          <p:nvSpPr>
            <p:cNvPr id="25" name="Freeform 49"/>
            <p:cNvSpPr/>
            <p:nvPr/>
          </p:nvSpPr>
          <p:spPr bwMode="auto">
            <a:xfrm>
              <a:off x="6830" y="6941"/>
              <a:ext cx="834" cy="840"/>
            </a:xfrm>
            <a:custGeom>
              <a:avLst/>
              <a:gdLst>
                <a:gd name="T0" fmla="*/ 366 w 371"/>
                <a:gd name="T1" fmla="*/ 196 h 372"/>
                <a:gd name="T2" fmla="*/ 176 w 371"/>
                <a:gd name="T3" fmla="*/ 367 h 372"/>
                <a:gd name="T4" fmla="*/ 5 w 371"/>
                <a:gd name="T5" fmla="*/ 176 h 372"/>
                <a:gd name="T6" fmla="*/ 195 w 371"/>
                <a:gd name="T7" fmla="*/ 6 h 372"/>
                <a:gd name="T8" fmla="*/ 366 w 371"/>
                <a:gd name="T9" fmla="*/ 196 h 372"/>
              </a:gdLst>
              <a:ahLst/>
              <a:cxnLst>
                <a:cxn ang="0">
                  <a:pos x="T0" y="T1"/>
                </a:cxn>
                <a:cxn ang="0">
                  <a:pos x="T2" y="T3"/>
                </a:cxn>
                <a:cxn ang="0">
                  <a:pos x="T4" y="T5"/>
                </a:cxn>
                <a:cxn ang="0">
                  <a:pos x="T6" y="T7"/>
                </a:cxn>
                <a:cxn ang="0">
                  <a:pos x="T8" y="T9"/>
                </a:cxn>
              </a:cxnLst>
              <a:rect l="0" t="0" r="r" b="b"/>
              <a:pathLst>
                <a:path w="371" h="372">
                  <a:moveTo>
                    <a:pt x="366" y="196"/>
                  </a:moveTo>
                  <a:cubicBezTo>
                    <a:pt x="361" y="296"/>
                    <a:pt x="275" y="372"/>
                    <a:pt x="176" y="367"/>
                  </a:cubicBezTo>
                  <a:cubicBezTo>
                    <a:pt x="76" y="361"/>
                    <a:pt x="0" y="276"/>
                    <a:pt x="5" y="176"/>
                  </a:cubicBezTo>
                  <a:cubicBezTo>
                    <a:pt x="10" y="77"/>
                    <a:pt x="96" y="0"/>
                    <a:pt x="195" y="6"/>
                  </a:cubicBezTo>
                  <a:cubicBezTo>
                    <a:pt x="295" y="11"/>
                    <a:pt x="371" y="96"/>
                    <a:pt x="366" y="196"/>
                  </a:cubicBezTo>
                  <a:close/>
                </a:path>
              </a:pathLst>
            </a:custGeom>
            <a:solidFill>
              <a:schemeClr val="bg1">
                <a:lumMod val="50000"/>
              </a:schemeClr>
            </a:solidFill>
            <a:ln>
              <a:noFill/>
            </a:ln>
          </p:spPr>
        </p:sp>
        <p:sp>
          <p:nvSpPr>
            <p:cNvPr id="26" name="Freeform 50"/>
            <p:cNvSpPr/>
            <p:nvPr/>
          </p:nvSpPr>
          <p:spPr bwMode="auto">
            <a:xfrm>
              <a:off x="6884" y="6971"/>
              <a:ext cx="779" cy="775"/>
            </a:xfrm>
            <a:custGeom>
              <a:avLst/>
              <a:gdLst>
                <a:gd name="T0" fmla="*/ 340 w 345"/>
                <a:gd name="T1" fmla="*/ 182 h 345"/>
                <a:gd name="T2" fmla="*/ 163 w 345"/>
                <a:gd name="T3" fmla="*/ 340 h 345"/>
                <a:gd name="T4" fmla="*/ 5 w 345"/>
                <a:gd name="T5" fmla="*/ 164 h 345"/>
                <a:gd name="T6" fmla="*/ 181 w 345"/>
                <a:gd name="T7" fmla="*/ 5 h 345"/>
                <a:gd name="T8" fmla="*/ 340 w 345"/>
                <a:gd name="T9" fmla="*/ 182 h 345"/>
              </a:gdLst>
              <a:ahLst/>
              <a:cxnLst>
                <a:cxn ang="0">
                  <a:pos x="T0" y="T1"/>
                </a:cxn>
                <a:cxn ang="0">
                  <a:pos x="T2" y="T3"/>
                </a:cxn>
                <a:cxn ang="0">
                  <a:pos x="T4" y="T5"/>
                </a:cxn>
                <a:cxn ang="0">
                  <a:pos x="T6" y="T7"/>
                </a:cxn>
                <a:cxn ang="0">
                  <a:pos x="T8" y="T9"/>
                </a:cxn>
              </a:cxnLst>
              <a:rect l="0" t="0" r="r" b="b"/>
              <a:pathLst>
                <a:path w="345" h="345">
                  <a:moveTo>
                    <a:pt x="340" y="182"/>
                  </a:moveTo>
                  <a:cubicBezTo>
                    <a:pt x="335" y="274"/>
                    <a:pt x="256" y="345"/>
                    <a:pt x="163" y="340"/>
                  </a:cubicBezTo>
                  <a:cubicBezTo>
                    <a:pt x="71" y="335"/>
                    <a:pt x="0" y="256"/>
                    <a:pt x="5" y="164"/>
                  </a:cubicBezTo>
                  <a:cubicBezTo>
                    <a:pt x="10" y="71"/>
                    <a:pt x="89" y="0"/>
                    <a:pt x="181" y="5"/>
                  </a:cubicBezTo>
                  <a:cubicBezTo>
                    <a:pt x="274" y="10"/>
                    <a:pt x="345" y="89"/>
                    <a:pt x="340" y="182"/>
                  </a:cubicBezTo>
                  <a:close/>
                </a:path>
              </a:pathLst>
            </a:custGeom>
            <a:solidFill>
              <a:srgbClr val="253841"/>
            </a:solidFill>
            <a:ln>
              <a:noFill/>
            </a:ln>
          </p:spPr>
          <p:txBody>
            <a:bodyPr wrap="square" lIns="67500" tIns="35100" rIns="67500" bIns="35100" anchor="ctr" anchorCtr="0"/>
            <a:p>
              <a:pPr marL="0" lvl="0" indent="0" algn="ctr" eaLnBrk="1">
                <a:buNone/>
              </a:pPr>
              <a:r>
                <a:rPr lang="en-US" altLang="zh-CN" sz="1800" b="1" kern="1200">
                  <a:solidFill>
                    <a:srgbClr val="FFFFFF"/>
                  </a:solidFill>
                  <a:latin typeface="微软雅黑" panose="020B0503020204020204" charset="-122"/>
                  <a:ea typeface="微软雅黑" panose="020B0503020204020204" charset="-122"/>
                </a:rPr>
                <a:t>06</a:t>
              </a:r>
              <a:endParaRPr lang="en-US" altLang="zh-CN" sz="1800" b="1" kern="1200">
                <a:solidFill>
                  <a:srgbClr val="FFFFFF"/>
                </a:solidFill>
                <a:latin typeface="微软雅黑" panose="020B0503020204020204" charset="-122"/>
                <a:ea typeface="微软雅黑" panose="020B0503020204020204" charset="-122"/>
              </a:endParaRPr>
            </a:p>
          </p:txBody>
        </p:sp>
        <p:sp>
          <p:nvSpPr>
            <p:cNvPr id="27" name="Text Box 52"/>
            <p:cNvSpPr txBox="1">
              <a:spLocks noChangeArrowheads="1"/>
            </p:cNvSpPr>
            <p:nvPr/>
          </p:nvSpPr>
          <p:spPr bwMode="auto">
            <a:xfrm>
              <a:off x="8084" y="7128"/>
              <a:ext cx="4697" cy="478"/>
            </a:xfrm>
            <a:prstGeom prst="rect">
              <a:avLst/>
            </a:prstGeom>
            <a:noFill/>
            <a:ln>
              <a:noFill/>
            </a:ln>
            <a:effectLst/>
          </p:spPr>
          <p:txBody>
            <a:bodyPr wrap="square" lIns="67500" tIns="35100" rIns="67500" bIns="35100" anchor="ctr" anchorCtr="0"/>
            <a:p>
              <a:pPr marL="0" lvl="0" indent="0" algn="l" eaLnBrk="1">
                <a:buNone/>
              </a:pPr>
              <a:r>
                <a:rPr lang="en-US" altLang="zh-CN" sz="1400" b="1" kern="1200">
                  <a:solidFill>
                    <a:srgbClr val="404040"/>
                  </a:solidFill>
                  <a:latin typeface="微软雅黑" panose="020B0503020204020204" charset="-122"/>
                  <a:ea typeface="微软雅黑" panose="020B0503020204020204" charset="-122"/>
                </a:rPr>
                <a:t>粉尘爆炸危险场所专项治理内容</a:t>
              </a:r>
              <a:endParaRPr lang="en-US" altLang="zh-CN" sz="1400" b="1" kern="1200">
                <a:solidFill>
                  <a:srgbClr val="404040"/>
                </a:solidFill>
                <a:latin typeface="微软雅黑" panose="020B0503020204020204" charset="-122"/>
                <a:ea typeface="微软雅黑" panose="020B0503020204020204"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四</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容易发生粉尘爆炸的工艺和设备</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740410" y="782638"/>
            <a:ext cx="2494280" cy="373665"/>
          </a:xfrm>
          <a:prstGeom prst="roundRect">
            <a:avLst/>
          </a:prstGeom>
          <a:solidFill>
            <a:srgbClr val="44546A"/>
          </a:solidFill>
          <a:ln w="12700">
            <a:noFill/>
            <a:prstDash val="sysDash"/>
          </a:ln>
        </p:spPr>
        <p:txBody>
          <a:bodyPr wrap="square" rtlCol="0" anchor="t">
            <a:spAutoFit/>
          </a:bodyPr>
          <a:p>
            <a:pPr lvl="0" algn="ctr">
              <a:buNone/>
            </a:pPr>
            <a:r>
              <a:rPr lang="en-US" altLang="zh-CN" sz="1600" b="1">
                <a:solidFill>
                  <a:schemeClr val="bg1"/>
                </a:solidFill>
                <a:latin typeface="微软雅黑" panose="020B0503020204020204" charset="-122"/>
                <a:ea typeface="微软雅黑" panose="020B0503020204020204" charset="-122"/>
                <a:sym typeface="+mn-ea"/>
              </a:rPr>
              <a:t>4</a:t>
            </a:r>
            <a:r>
              <a:rPr lang="zh-CN" altLang="en-US" sz="1600" b="1">
                <a:solidFill>
                  <a:schemeClr val="bg1"/>
                </a:solidFill>
                <a:latin typeface="微软雅黑" panose="020B0503020204020204" charset="-122"/>
                <a:ea typeface="微软雅黑" panose="020B0503020204020204" charset="-122"/>
                <a:sym typeface="+mn-ea"/>
              </a:rPr>
              <a:t>.</a:t>
            </a:r>
            <a:r>
              <a:rPr lang="en-US" altLang="zh-CN" sz="1600" b="1">
                <a:solidFill>
                  <a:schemeClr val="bg1"/>
                </a:solidFill>
                <a:latin typeface="微软雅黑" panose="020B0503020204020204" charset="-122"/>
                <a:ea typeface="微软雅黑" panose="020B0503020204020204" charset="-122"/>
                <a:sym typeface="+mn-ea"/>
              </a:rPr>
              <a:t>1</a:t>
            </a:r>
            <a:r>
              <a:rPr lang="zh-CN" altLang="en-US" sz="1600" b="1">
                <a:solidFill>
                  <a:schemeClr val="bg1"/>
                </a:solidFill>
                <a:latin typeface="微软雅黑" panose="020B0503020204020204" charset="-122"/>
                <a:ea typeface="微软雅黑" panose="020B0503020204020204" charset="-122"/>
                <a:sym typeface="+mn-ea"/>
              </a:rPr>
              <a:t>  容易发生爆炸的粉尘</a:t>
            </a:r>
            <a:endParaRPr lang="zh-CN" altLang="en-US" sz="1600" b="1">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873125" y="1363980"/>
            <a:ext cx="5259070" cy="3107690"/>
          </a:xfrm>
          <a:prstGeom prst="rect">
            <a:avLst/>
          </a:prstGeom>
          <a:noFill/>
        </p:spPr>
        <p:txBody>
          <a:bodyPr wrap="square" rtlCol="0" anchor="t">
            <a:spAutoFit/>
          </a:bodyPr>
          <a:p>
            <a:pPr indent="0" algn="l">
              <a:lnSpc>
                <a:spcPct val="20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一般比较容易发生爆炸事故的粉尘大致有铝粉、锌粉、镁粉、铝材加工研磨粉、铁粉；各种塑料粉末；有机合成药品的中间体；小麦粉、糖、木屑、染料、胶木灰、奶粉、茶叶粉末；烟草粉末、煤尘、植物纤维尘。</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20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通常不易引起爆炸的粉尘有土、砂、氧化铁、研磨材料、水泥、石英粉尘以及类似于燃烧后的飞灰等。这类物质的粉尘化学性质比较稳定，所以不易燃烧。</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grpSp>
        <p:nvGrpSpPr>
          <p:cNvPr id="5" name="îSļidé"/>
          <p:cNvGrpSpPr/>
          <p:nvPr/>
        </p:nvGrpSpPr>
        <p:grpSpPr>
          <a:xfrm rot="0">
            <a:off x="5827395" y="2306955"/>
            <a:ext cx="3310890" cy="2637155"/>
            <a:chOff x="14314" y="1576303"/>
            <a:chExt cx="4503546" cy="3586732"/>
          </a:xfrm>
        </p:grpSpPr>
        <p:sp>
          <p:nvSpPr>
            <p:cNvPr id="21" name="ïṩ1íďé"/>
            <p:cNvSpPr/>
            <p:nvPr/>
          </p:nvSpPr>
          <p:spPr bwMode="auto">
            <a:xfrm>
              <a:off x="258353" y="1807497"/>
              <a:ext cx="3316997" cy="3050481"/>
            </a:xfrm>
            <a:custGeom>
              <a:avLst/>
              <a:gdLst>
                <a:gd name="T0" fmla="*/ 373 w 2067"/>
                <a:gd name="T1" fmla="*/ 16 h 1899"/>
                <a:gd name="T2" fmla="*/ 1824 w 2067"/>
                <a:gd name="T3" fmla="*/ 0 h 1899"/>
                <a:gd name="T4" fmla="*/ 2067 w 2067"/>
                <a:gd name="T5" fmla="*/ 1863 h 1899"/>
                <a:gd name="T6" fmla="*/ 2067 w 2067"/>
                <a:gd name="T7" fmla="*/ 1863 h 1899"/>
                <a:gd name="T8" fmla="*/ 1873 w 2067"/>
                <a:gd name="T9" fmla="*/ 1870 h 1899"/>
                <a:gd name="T10" fmla="*/ 1655 w 2067"/>
                <a:gd name="T11" fmla="*/ 1878 h 1899"/>
                <a:gd name="T12" fmla="*/ 1378 w 2067"/>
                <a:gd name="T13" fmla="*/ 1886 h 1899"/>
                <a:gd name="T14" fmla="*/ 1058 w 2067"/>
                <a:gd name="T15" fmla="*/ 1893 h 1899"/>
                <a:gd name="T16" fmla="*/ 887 w 2067"/>
                <a:gd name="T17" fmla="*/ 1896 h 1899"/>
                <a:gd name="T18" fmla="*/ 712 w 2067"/>
                <a:gd name="T19" fmla="*/ 1898 h 1899"/>
                <a:gd name="T20" fmla="*/ 532 w 2067"/>
                <a:gd name="T21" fmla="*/ 1899 h 1899"/>
                <a:gd name="T22" fmla="*/ 353 w 2067"/>
                <a:gd name="T23" fmla="*/ 1899 h 1899"/>
                <a:gd name="T24" fmla="*/ 175 w 2067"/>
                <a:gd name="T25" fmla="*/ 1897 h 1899"/>
                <a:gd name="T26" fmla="*/ 0 w 2067"/>
                <a:gd name="T27" fmla="*/ 1894 h 1899"/>
                <a:gd name="T28" fmla="*/ 373 w 2067"/>
                <a:gd name="T29" fmla="*/ 16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7" h="1899">
                  <a:moveTo>
                    <a:pt x="373" y="16"/>
                  </a:moveTo>
                  <a:lnTo>
                    <a:pt x="1824" y="0"/>
                  </a:lnTo>
                  <a:lnTo>
                    <a:pt x="2067" y="1863"/>
                  </a:lnTo>
                  <a:lnTo>
                    <a:pt x="2067" y="1863"/>
                  </a:lnTo>
                  <a:lnTo>
                    <a:pt x="1873" y="1870"/>
                  </a:lnTo>
                  <a:lnTo>
                    <a:pt x="1655" y="1878"/>
                  </a:lnTo>
                  <a:lnTo>
                    <a:pt x="1378" y="1886"/>
                  </a:lnTo>
                  <a:lnTo>
                    <a:pt x="1058" y="1893"/>
                  </a:lnTo>
                  <a:lnTo>
                    <a:pt x="887" y="1896"/>
                  </a:lnTo>
                  <a:lnTo>
                    <a:pt x="712" y="1898"/>
                  </a:lnTo>
                  <a:lnTo>
                    <a:pt x="532" y="1899"/>
                  </a:lnTo>
                  <a:lnTo>
                    <a:pt x="353" y="1899"/>
                  </a:lnTo>
                  <a:lnTo>
                    <a:pt x="175" y="1897"/>
                  </a:lnTo>
                  <a:lnTo>
                    <a:pt x="0" y="1894"/>
                  </a:lnTo>
                  <a:lnTo>
                    <a:pt x="373" y="16"/>
                  </a:lnTo>
                  <a:close/>
                </a:path>
              </a:pathLst>
            </a:custGeom>
            <a:solidFill>
              <a:schemeClr val="tx2"/>
            </a:solidFill>
            <a:ln>
              <a:noFill/>
            </a:ln>
          </p:spPr>
          <p:txBody>
            <a:bodyPr vert="horz" wrap="square" lIns="91440" tIns="45720" rIns="91440" bIns="45720" numCol="1" anchor="t" anchorCtr="0" compatLnSpc="1">
              <a:normAutofit/>
            </a:bodyPr>
            <a:p>
              <a:endParaRPr lang="en-US"/>
            </a:p>
          </p:txBody>
        </p:sp>
        <p:sp>
          <p:nvSpPr>
            <p:cNvPr id="22" name="ïşľïďê"/>
            <p:cNvSpPr/>
            <p:nvPr/>
          </p:nvSpPr>
          <p:spPr bwMode="auto">
            <a:xfrm>
              <a:off x="390006" y="1871718"/>
              <a:ext cx="3028005" cy="2870663"/>
            </a:xfrm>
            <a:custGeom>
              <a:avLst/>
              <a:gdLst>
                <a:gd name="T0" fmla="*/ 437 w 1885"/>
                <a:gd name="T1" fmla="*/ 12 h 1787"/>
                <a:gd name="T2" fmla="*/ 322 w 1885"/>
                <a:gd name="T3" fmla="*/ 18 h 1787"/>
                <a:gd name="T4" fmla="*/ 0 w 1885"/>
                <a:gd name="T5" fmla="*/ 1673 h 1787"/>
                <a:gd name="T6" fmla="*/ 1885 w 1885"/>
                <a:gd name="T7" fmla="*/ 1787 h 1787"/>
                <a:gd name="T8" fmla="*/ 1727 w 1885"/>
                <a:gd name="T9" fmla="*/ 405 h 1787"/>
                <a:gd name="T10" fmla="*/ 1721 w 1885"/>
                <a:gd name="T11" fmla="*/ 0 h 1787"/>
                <a:gd name="T12" fmla="*/ 437 w 1885"/>
                <a:gd name="T13" fmla="*/ 12 h 1787"/>
              </a:gdLst>
              <a:ahLst/>
              <a:cxnLst>
                <a:cxn ang="0">
                  <a:pos x="T0" y="T1"/>
                </a:cxn>
                <a:cxn ang="0">
                  <a:pos x="T2" y="T3"/>
                </a:cxn>
                <a:cxn ang="0">
                  <a:pos x="T4" y="T5"/>
                </a:cxn>
                <a:cxn ang="0">
                  <a:pos x="T6" y="T7"/>
                </a:cxn>
                <a:cxn ang="0">
                  <a:pos x="T8" y="T9"/>
                </a:cxn>
                <a:cxn ang="0">
                  <a:pos x="T10" y="T11"/>
                </a:cxn>
                <a:cxn ang="0">
                  <a:pos x="T12" y="T13"/>
                </a:cxn>
              </a:cxnLst>
              <a:rect l="0" t="0" r="r" b="b"/>
              <a:pathLst>
                <a:path w="1885" h="1787">
                  <a:moveTo>
                    <a:pt x="437" y="12"/>
                  </a:moveTo>
                  <a:lnTo>
                    <a:pt x="322" y="18"/>
                  </a:lnTo>
                  <a:lnTo>
                    <a:pt x="0" y="1673"/>
                  </a:lnTo>
                  <a:lnTo>
                    <a:pt x="1885" y="1787"/>
                  </a:lnTo>
                  <a:lnTo>
                    <a:pt x="1727" y="405"/>
                  </a:lnTo>
                  <a:lnTo>
                    <a:pt x="1721" y="0"/>
                  </a:lnTo>
                  <a:lnTo>
                    <a:pt x="437" y="12"/>
                  </a:lnTo>
                  <a:close/>
                </a:path>
              </a:pathLst>
            </a:custGeom>
            <a:solidFill>
              <a:schemeClr val="bg1">
                <a:lumMod val="75000"/>
              </a:schemeClr>
            </a:solidFill>
            <a:ln>
              <a:noFill/>
            </a:ln>
          </p:spPr>
          <p:txBody>
            <a:bodyPr vert="horz" wrap="square" lIns="91440" tIns="45720" rIns="91440" bIns="45720" numCol="1" anchor="t" anchorCtr="0" compatLnSpc="1">
              <a:normAutofit/>
            </a:bodyPr>
            <a:p>
              <a:endParaRPr lang="en-US"/>
            </a:p>
          </p:txBody>
        </p:sp>
        <p:sp>
          <p:nvSpPr>
            <p:cNvPr id="23" name="ïśľïḑè"/>
            <p:cNvSpPr/>
            <p:nvPr/>
          </p:nvSpPr>
          <p:spPr bwMode="auto">
            <a:xfrm>
              <a:off x="434960" y="1897406"/>
              <a:ext cx="2941306" cy="2889929"/>
            </a:xfrm>
            <a:custGeom>
              <a:avLst/>
              <a:gdLst>
                <a:gd name="T0" fmla="*/ 319 w 1832"/>
                <a:gd name="T1" fmla="*/ 0 h 1800"/>
                <a:gd name="T2" fmla="*/ 0 w 1832"/>
                <a:gd name="T3" fmla="*/ 1629 h 1800"/>
                <a:gd name="T4" fmla="*/ 85 w 1832"/>
                <a:gd name="T5" fmla="*/ 1742 h 1800"/>
                <a:gd name="T6" fmla="*/ 401 w 1832"/>
                <a:gd name="T7" fmla="*/ 1778 h 1800"/>
                <a:gd name="T8" fmla="*/ 401 w 1832"/>
                <a:gd name="T9" fmla="*/ 1778 h 1800"/>
                <a:gd name="T10" fmla="*/ 532 w 1832"/>
                <a:gd name="T11" fmla="*/ 1777 h 1800"/>
                <a:gd name="T12" fmla="*/ 672 w 1832"/>
                <a:gd name="T13" fmla="*/ 1776 h 1800"/>
                <a:gd name="T14" fmla="*/ 835 w 1832"/>
                <a:gd name="T15" fmla="*/ 1775 h 1800"/>
                <a:gd name="T16" fmla="*/ 1006 w 1832"/>
                <a:gd name="T17" fmla="*/ 1775 h 1800"/>
                <a:gd name="T18" fmla="*/ 1167 w 1832"/>
                <a:gd name="T19" fmla="*/ 1777 h 1800"/>
                <a:gd name="T20" fmla="*/ 1238 w 1832"/>
                <a:gd name="T21" fmla="*/ 1778 h 1800"/>
                <a:gd name="T22" fmla="*/ 1301 w 1832"/>
                <a:gd name="T23" fmla="*/ 1781 h 1800"/>
                <a:gd name="T24" fmla="*/ 1353 w 1832"/>
                <a:gd name="T25" fmla="*/ 1783 h 1800"/>
                <a:gd name="T26" fmla="*/ 1390 w 1832"/>
                <a:gd name="T27" fmla="*/ 1787 h 1800"/>
                <a:gd name="T28" fmla="*/ 1390 w 1832"/>
                <a:gd name="T29" fmla="*/ 1787 h 1800"/>
                <a:gd name="T30" fmla="*/ 1452 w 1832"/>
                <a:gd name="T31" fmla="*/ 1793 h 1800"/>
                <a:gd name="T32" fmla="*/ 1513 w 1832"/>
                <a:gd name="T33" fmla="*/ 1797 h 1800"/>
                <a:gd name="T34" fmla="*/ 1543 w 1832"/>
                <a:gd name="T35" fmla="*/ 1799 h 1800"/>
                <a:gd name="T36" fmla="*/ 1572 w 1832"/>
                <a:gd name="T37" fmla="*/ 1800 h 1800"/>
                <a:gd name="T38" fmla="*/ 1600 w 1832"/>
                <a:gd name="T39" fmla="*/ 1799 h 1800"/>
                <a:gd name="T40" fmla="*/ 1627 w 1832"/>
                <a:gd name="T41" fmla="*/ 1796 h 1800"/>
                <a:gd name="T42" fmla="*/ 1654 w 1832"/>
                <a:gd name="T43" fmla="*/ 1794 h 1800"/>
                <a:gd name="T44" fmla="*/ 1678 w 1832"/>
                <a:gd name="T45" fmla="*/ 1789 h 1800"/>
                <a:gd name="T46" fmla="*/ 1701 w 1832"/>
                <a:gd name="T47" fmla="*/ 1783 h 1800"/>
                <a:gd name="T48" fmla="*/ 1722 w 1832"/>
                <a:gd name="T49" fmla="*/ 1776 h 1800"/>
                <a:gd name="T50" fmla="*/ 1740 w 1832"/>
                <a:gd name="T51" fmla="*/ 1766 h 1800"/>
                <a:gd name="T52" fmla="*/ 1749 w 1832"/>
                <a:gd name="T53" fmla="*/ 1760 h 1800"/>
                <a:gd name="T54" fmla="*/ 1757 w 1832"/>
                <a:gd name="T55" fmla="*/ 1754 h 1800"/>
                <a:gd name="T56" fmla="*/ 1764 w 1832"/>
                <a:gd name="T57" fmla="*/ 1748 h 1800"/>
                <a:gd name="T58" fmla="*/ 1772 w 1832"/>
                <a:gd name="T59" fmla="*/ 1741 h 1800"/>
                <a:gd name="T60" fmla="*/ 1778 w 1832"/>
                <a:gd name="T61" fmla="*/ 1734 h 1800"/>
                <a:gd name="T62" fmla="*/ 1783 w 1832"/>
                <a:gd name="T63" fmla="*/ 1725 h 1800"/>
                <a:gd name="T64" fmla="*/ 1783 w 1832"/>
                <a:gd name="T65" fmla="*/ 1725 h 1800"/>
                <a:gd name="T66" fmla="*/ 1792 w 1832"/>
                <a:gd name="T67" fmla="*/ 1710 h 1800"/>
                <a:gd name="T68" fmla="*/ 1799 w 1832"/>
                <a:gd name="T69" fmla="*/ 1693 h 1800"/>
                <a:gd name="T70" fmla="*/ 1807 w 1832"/>
                <a:gd name="T71" fmla="*/ 1677 h 1800"/>
                <a:gd name="T72" fmla="*/ 1814 w 1832"/>
                <a:gd name="T73" fmla="*/ 1661 h 1800"/>
                <a:gd name="T74" fmla="*/ 1819 w 1832"/>
                <a:gd name="T75" fmla="*/ 1646 h 1800"/>
                <a:gd name="T76" fmla="*/ 1822 w 1832"/>
                <a:gd name="T77" fmla="*/ 1631 h 1800"/>
                <a:gd name="T78" fmla="*/ 1829 w 1832"/>
                <a:gd name="T79" fmla="*/ 1602 h 1800"/>
                <a:gd name="T80" fmla="*/ 1832 w 1832"/>
                <a:gd name="T81" fmla="*/ 1576 h 1800"/>
                <a:gd name="T82" fmla="*/ 1832 w 1832"/>
                <a:gd name="T83" fmla="*/ 1551 h 1800"/>
                <a:gd name="T84" fmla="*/ 1831 w 1832"/>
                <a:gd name="T85" fmla="*/ 1528 h 1800"/>
                <a:gd name="T86" fmla="*/ 1827 w 1832"/>
                <a:gd name="T87" fmla="*/ 1507 h 1800"/>
                <a:gd name="T88" fmla="*/ 1827 w 1832"/>
                <a:gd name="T89" fmla="*/ 1507 h 1800"/>
                <a:gd name="T90" fmla="*/ 1823 w 1832"/>
                <a:gd name="T91" fmla="*/ 1482 h 1800"/>
                <a:gd name="T92" fmla="*/ 1816 w 1832"/>
                <a:gd name="T93" fmla="*/ 1429 h 1800"/>
                <a:gd name="T94" fmla="*/ 1795 w 1832"/>
                <a:gd name="T95" fmla="*/ 1253 h 1800"/>
                <a:gd name="T96" fmla="*/ 1733 w 1832"/>
                <a:gd name="T97" fmla="*/ 747 h 1800"/>
                <a:gd name="T98" fmla="*/ 1649 w 1832"/>
                <a:gd name="T99" fmla="*/ 25 h 1800"/>
                <a:gd name="T100" fmla="*/ 319 w 1832"/>
                <a:gd name="T101" fmla="*/ 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2" h="1800">
                  <a:moveTo>
                    <a:pt x="319" y="0"/>
                  </a:moveTo>
                  <a:lnTo>
                    <a:pt x="0" y="1629"/>
                  </a:lnTo>
                  <a:lnTo>
                    <a:pt x="85" y="1742"/>
                  </a:lnTo>
                  <a:lnTo>
                    <a:pt x="401" y="1778"/>
                  </a:lnTo>
                  <a:lnTo>
                    <a:pt x="401" y="1778"/>
                  </a:lnTo>
                  <a:lnTo>
                    <a:pt x="532" y="1777"/>
                  </a:lnTo>
                  <a:lnTo>
                    <a:pt x="672" y="1776"/>
                  </a:lnTo>
                  <a:lnTo>
                    <a:pt x="835" y="1775"/>
                  </a:lnTo>
                  <a:lnTo>
                    <a:pt x="1006" y="1775"/>
                  </a:lnTo>
                  <a:lnTo>
                    <a:pt x="1167" y="1777"/>
                  </a:lnTo>
                  <a:lnTo>
                    <a:pt x="1238" y="1778"/>
                  </a:lnTo>
                  <a:lnTo>
                    <a:pt x="1301" y="1781"/>
                  </a:lnTo>
                  <a:lnTo>
                    <a:pt x="1353" y="1783"/>
                  </a:lnTo>
                  <a:lnTo>
                    <a:pt x="1390" y="1787"/>
                  </a:lnTo>
                  <a:lnTo>
                    <a:pt x="1390" y="1787"/>
                  </a:lnTo>
                  <a:lnTo>
                    <a:pt x="1452" y="1793"/>
                  </a:lnTo>
                  <a:lnTo>
                    <a:pt x="1513" y="1797"/>
                  </a:lnTo>
                  <a:lnTo>
                    <a:pt x="1543" y="1799"/>
                  </a:lnTo>
                  <a:lnTo>
                    <a:pt x="1572" y="1800"/>
                  </a:lnTo>
                  <a:lnTo>
                    <a:pt x="1600" y="1799"/>
                  </a:lnTo>
                  <a:lnTo>
                    <a:pt x="1627" y="1796"/>
                  </a:lnTo>
                  <a:lnTo>
                    <a:pt x="1654" y="1794"/>
                  </a:lnTo>
                  <a:lnTo>
                    <a:pt x="1678" y="1789"/>
                  </a:lnTo>
                  <a:lnTo>
                    <a:pt x="1701" y="1783"/>
                  </a:lnTo>
                  <a:lnTo>
                    <a:pt x="1722" y="1776"/>
                  </a:lnTo>
                  <a:lnTo>
                    <a:pt x="1740" y="1766"/>
                  </a:lnTo>
                  <a:lnTo>
                    <a:pt x="1749" y="1760"/>
                  </a:lnTo>
                  <a:lnTo>
                    <a:pt x="1757" y="1754"/>
                  </a:lnTo>
                  <a:lnTo>
                    <a:pt x="1764" y="1748"/>
                  </a:lnTo>
                  <a:lnTo>
                    <a:pt x="1772" y="1741"/>
                  </a:lnTo>
                  <a:lnTo>
                    <a:pt x="1778" y="1734"/>
                  </a:lnTo>
                  <a:lnTo>
                    <a:pt x="1783" y="1725"/>
                  </a:lnTo>
                  <a:lnTo>
                    <a:pt x="1783" y="1725"/>
                  </a:lnTo>
                  <a:lnTo>
                    <a:pt x="1792" y="1710"/>
                  </a:lnTo>
                  <a:lnTo>
                    <a:pt x="1799" y="1693"/>
                  </a:lnTo>
                  <a:lnTo>
                    <a:pt x="1807" y="1677"/>
                  </a:lnTo>
                  <a:lnTo>
                    <a:pt x="1814" y="1661"/>
                  </a:lnTo>
                  <a:lnTo>
                    <a:pt x="1819" y="1646"/>
                  </a:lnTo>
                  <a:lnTo>
                    <a:pt x="1822" y="1631"/>
                  </a:lnTo>
                  <a:lnTo>
                    <a:pt x="1829" y="1602"/>
                  </a:lnTo>
                  <a:lnTo>
                    <a:pt x="1832" y="1576"/>
                  </a:lnTo>
                  <a:lnTo>
                    <a:pt x="1832" y="1551"/>
                  </a:lnTo>
                  <a:lnTo>
                    <a:pt x="1831" y="1528"/>
                  </a:lnTo>
                  <a:lnTo>
                    <a:pt x="1827" y="1507"/>
                  </a:lnTo>
                  <a:lnTo>
                    <a:pt x="1827" y="1507"/>
                  </a:lnTo>
                  <a:lnTo>
                    <a:pt x="1823" y="1482"/>
                  </a:lnTo>
                  <a:lnTo>
                    <a:pt x="1816" y="1429"/>
                  </a:lnTo>
                  <a:lnTo>
                    <a:pt x="1795" y="1253"/>
                  </a:lnTo>
                  <a:lnTo>
                    <a:pt x="1733" y="747"/>
                  </a:lnTo>
                  <a:lnTo>
                    <a:pt x="1649" y="25"/>
                  </a:lnTo>
                  <a:lnTo>
                    <a:pt x="319"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p>
              <a:endParaRPr lang="en-US"/>
            </a:p>
          </p:txBody>
        </p:sp>
        <p:sp>
          <p:nvSpPr>
            <p:cNvPr id="24" name="íṡļiďê"/>
            <p:cNvSpPr/>
            <p:nvPr/>
          </p:nvSpPr>
          <p:spPr bwMode="auto">
            <a:xfrm>
              <a:off x="428538" y="1833186"/>
              <a:ext cx="2973415" cy="2950940"/>
            </a:xfrm>
            <a:custGeom>
              <a:avLst/>
              <a:gdLst>
                <a:gd name="T0" fmla="*/ 328 w 1851"/>
                <a:gd name="T1" fmla="*/ 12 h 1839"/>
                <a:gd name="T2" fmla="*/ 1667 w 1851"/>
                <a:gd name="T3" fmla="*/ 0 h 1839"/>
                <a:gd name="T4" fmla="*/ 1851 w 1851"/>
                <a:gd name="T5" fmla="*/ 1588 h 1839"/>
                <a:gd name="T6" fmla="*/ 1851 w 1851"/>
                <a:gd name="T7" fmla="*/ 1588 h 1839"/>
                <a:gd name="T8" fmla="*/ 1849 w 1851"/>
                <a:gd name="T9" fmla="*/ 1597 h 1839"/>
                <a:gd name="T10" fmla="*/ 1842 w 1851"/>
                <a:gd name="T11" fmla="*/ 1620 h 1839"/>
                <a:gd name="T12" fmla="*/ 1836 w 1851"/>
                <a:gd name="T13" fmla="*/ 1635 h 1839"/>
                <a:gd name="T14" fmla="*/ 1829 w 1851"/>
                <a:gd name="T15" fmla="*/ 1653 h 1839"/>
                <a:gd name="T16" fmla="*/ 1819 w 1851"/>
                <a:gd name="T17" fmla="*/ 1674 h 1839"/>
                <a:gd name="T18" fmla="*/ 1808 w 1851"/>
                <a:gd name="T19" fmla="*/ 1694 h 1839"/>
                <a:gd name="T20" fmla="*/ 1794 w 1851"/>
                <a:gd name="T21" fmla="*/ 1715 h 1839"/>
                <a:gd name="T22" fmla="*/ 1778 w 1851"/>
                <a:gd name="T23" fmla="*/ 1736 h 1839"/>
                <a:gd name="T24" fmla="*/ 1760 w 1851"/>
                <a:gd name="T25" fmla="*/ 1757 h 1839"/>
                <a:gd name="T26" fmla="*/ 1738 w 1851"/>
                <a:gd name="T27" fmla="*/ 1777 h 1839"/>
                <a:gd name="T28" fmla="*/ 1728 w 1851"/>
                <a:gd name="T29" fmla="*/ 1787 h 1839"/>
                <a:gd name="T30" fmla="*/ 1714 w 1851"/>
                <a:gd name="T31" fmla="*/ 1795 h 1839"/>
                <a:gd name="T32" fmla="*/ 1702 w 1851"/>
                <a:gd name="T33" fmla="*/ 1804 h 1839"/>
                <a:gd name="T34" fmla="*/ 1688 w 1851"/>
                <a:gd name="T35" fmla="*/ 1812 h 1839"/>
                <a:gd name="T36" fmla="*/ 1673 w 1851"/>
                <a:gd name="T37" fmla="*/ 1819 h 1839"/>
                <a:gd name="T38" fmla="*/ 1658 w 1851"/>
                <a:gd name="T39" fmla="*/ 1825 h 1839"/>
                <a:gd name="T40" fmla="*/ 1642 w 1851"/>
                <a:gd name="T41" fmla="*/ 1831 h 1839"/>
                <a:gd name="T42" fmla="*/ 1625 w 1851"/>
                <a:gd name="T43" fmla="*/ 1836 h 1839"/>
                <a:gd name="T44" fmla="*/ 1625 w 1851"/>
                <a:gd name="T45" fmla="*/ 1836 h 1839"/>
                <a:gd name="T46" fmla="*/ 1577 w 1851"/>
                <a:gd name="T47" fmla="*/ 1839 h 1839"/>
                <a:gd name="T48" fmla="*/ 1528 w 1851"/>
                <a:gd name="T49" fmla="*/ 1839 h 1839"/>
                <a:gd name="T50" fmla="*/ 1476 w 1851"/>
                <a:gd name="T51" fmla="*/ 1837 h 1839"/>
                <a:gd name="T52" fmla="*/ 1425 w 1851"/>
                <a:gd name="T53" fmla="*/ 1835 h 1839"/>
                <a:gd name="T54" fmla="*/ 1318 w 1851"/>
                <a:gd name="T55" fmla="*/ 1829 h 1839"/>
                <a:gd name="T56" fmla="*/ 1210 w 1851"/>
                <a:gd name="T57" fmla="*/ 1822 h 1839"/>
                <a:gd name="T58" fmla="*/ 1098 w 1851"/>
                <a:gd name="T59" fmla="*/ 1813 h 1839"/>
                <a:gd name="T60" fmla="*/ 986 w 1851"/>
                <a:gd name="T61" fmla="*/ 1807 h 1839"/>
                <a:gd name="T62" fmla="*/ 930 w 1851"/>
                <a:gd name="T63" fmla="*/ 1806 h 1839"/>
                <a:gd name="T64" fmla="*/ 872 w 1851"/>
                <a:gd name="T65" fmla="*/ 1805 h 1839"/>
                <a:gd name="T66" fmla="*/ 815 w 1851"/>
                <a:gd name="T67" fmla="*/ 1805 h 1839"/>
                <a:gd name="T68" fmla="*/ 759 w 1851"/>
                <a:gd name="T69" fmla="*/ 1806 h 1839"/>
                <a:gd name="T70" fmla="*/ 759 w 1851"/>
                <a:gd name="T71" fmla="*/ 1806 h 1839"/>
                <a:gd name="T72" fmla="*/ 700 w 1851"/>
                <a:gd name="T73" fmla="*/ 1809 h 1839"/>
                <a:gd name="T74" fmla="*/ 638 w 1851"/>
                <a:gd name="T75" fmla="*/ 1809 h 1839"/>
                <a:gd name="T76" fmla="*/ 576 w 1851"/>
                <a:gd name="T77" fmla="*/ 1809 h 1839"/>
                <a:gd name="T78" fmla="*/ 512 w 1851"/>
                <a:gd name="T79" fmla="*/ 1807 h 1839"/>
                <a:gd name="T80" fmla="*/ 386 w 1851"/>
                <a:gd name="T81" fmla="*/ 1804 h 1839"/>
                <a:gd name="T82" fmla="*/ 266 w 1851"/>
                <a:gd name="T83" fmla="*/ 1799 h 1839"/>
                <a:gd name="T84" fmla="*/ 160 w 1851"/>
                <a:gd name="T85" fmla="*/ 1793 h 1839"/>
                <a:gd name="T86" fmla="*/ 76 w 1851"/>
                <a:gd name="T87" fmla="*/ 1788 h 1839"/>
                <a:gd name="T88" fmla="*/ 0 w 1851"/>
                <a:gd name="T89" fmla="*/ 1782 h 1839"/>
                <a:gd name="T90" fmla="*/ 328 w 1851"/>
                <a:gd name="T91" fmla="*/ 12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1" h="1839">
                  <a:moveTo>
                    <a:pt x="328" y="12"/>
                  </a:moveTo>
                  <a:lnTo>
                    <a:pt x="1667" y="0"/>
                  </a:lnTo>
                  <a:lnTo>
                    <a:pt x="1851" y="1588"/>
                  </a:lnTo>
                  <a:lnTo>
                    <a:pt x="1851" y="1588"/>
                  </a:lnTo>
                  <a:lnTo>
                    <a:pt x="1849" y="1597"/>
                  </a:lnTo>
                  <a:lnTo>
                    <a:pt x="1842" y="1620"/>
                  </a:lnTo>
                  <a:lnTo>
                    <a:pt x="1836" y="1635"/>
                  </a:lnTo>
                  <a:lnTo>
                    <a:pt x="1829" y="1653"/>
                  </a:lnTo>
                  <a:lnTo>
                    <a:pt x="1819" y="1674"/>
                  </a:lnTo>
                  <a:lnTo>
                    <a:pt x="1808" y="1694"/>
                  </a:lnTo>
                  <a:lnTo>
                    <a:pt x="1794" y="1715"/>
                  </a:lnTo>
                  <a:lnTo>
                    <a:pt x="1778" y="1736"/>
                  </a:lnTo>
                  <a:lnTo>
                    <a:pt x="1760" y="1757"/>
                  </a:lnTo>
                  <a:lnTo>
                    <a:pt x="1738" y="1777"/>
                  </a:lnTo>
                  <a:lnTo>
                    <a:pt x="1728" y="1787"/>
                  </a:lnTo>
                  <a:lnTo>
                    <a:pt x="1714" y="1795"/>
                  </a:lnTo>
                  <a:lnTo>
                    <a:pt x="1702" y="1804"/>
                  </a:lnTo>
                  <a:lnTo>
                    <a:pt x="1688" y="1812"/>
                  </a:lnTo>
                  <a:lnTo>
                    <a:pt x="1673" y="1819"/>
                  </a:lnTo>
                  <a:lnTo>
                    <a:pt x="1658" y="1825"/>
                  </a:lnTo>
                  <a:lnTo>
                    <a:pt x="1642" y="1831"/>
                  </a:lnTo>
                  <a:lnTo>
                    <a:pt x="1625" y="1836"/>
                  </a:lnTo>
                  <a:lnTo>
                    <a:pt x="1625" y="1836"/>
                  </a:lnTo>
                  <a:lnTo>
                    <a:pt x="1577" y="1839"/>
                  </a:lnTo>
                  <a:lnTo>
                    <a:pt x="1528" y="1839"/>
                  </a:lnTo>
                  <a:lnTo>
                    <a:pt x="1476" y="1837"/>
                  </a:lnTo>
                  <a:lnTo>
                    <a:pt x="1425" y="1835"/>
                  </a:lnTo>
                  <a:lnTo>
                    <a:pt x="1318" y="1829"/>
                  </a:lnTo>
                  <a:lnTo>
                    <a:pt x="1210" y="1822"/>
                  </a:lnTo>
                  <a:lnTo>
                    <a:pt x="1098" y="1813"/>
                  </a:lnTo>
                  <a:lnTo>
                    <a:pt x="986" y="1807"/>
                  </a:lnTo>
                  <a:lnTo>
                    <a:pt x="930" y="1806"/>
                  </a:lnTo>
                  <a:lnTo>
                    <a:pt x="872" y="1805"/>
                  </a:lnTo>
                  <a:lnTo>
                    <a:pt x="815" y="1805"/>
                  </a:lnTo>
                  <a:lnTo>
                    <a:pt x="759" y="1806"/>
                  </a:lnTo>
                  <a:lnTo>
                    <a:pt x="759" y="1806"/>
                  </a:lnTo>
                  <a:lnTo>
                    <a:pt x="700" y="1809"/>
                  </a:lnTo>
                  <a:lnTo>
                    <a:pt x="638" y="1809"/>
                  </a:lnTo>
                  <a:lnTo>
                    <a:pt x="576" y="1809"/>
                  </a:lnTo>
                  <a:lnTo>
                    <a:pt x="512" y="1807"/>
                  </a:lnTo>
                  <a:lnTo>
                    <a:pt x="386" y="1804"/>
                  </a:lnTo>
                  <a:lnTo>
                    <a:pt x="266" y="1799"/>
                  </a:lnTo>
                  <a:lnTo>
                    <a:pt x="160" y="1793"/>
                  </a:lnTo>
                  <a:lnTo>
                    <a:pt x="76" y="1788"/>
                  </a:lnTo>
                  <a:lnTo>
                    <a:pt x="0" y="1782"/>
                  </a:lnTo>
                  <a:lnTo>
                    <a:pt x="328" y="12"/>
                  </a:lnTo>
                  <a:close/>
                </a:path>
              </a:pathLst>
            </a:custGeom>
            <a:solidFill>
              <a:schemeClr val="bg1">
                <a:lumMod val="95000"/>
              </a:schemeClr>
            </a:solidFill>
            <a:ln>
              <a:noFill/>
            </a:ln>
          </p:spPr>
          <p:txBody>
            <a:bodyPr vert="horz" wrap="square" lIns="91440" tIns="45720" rIns="91440" bIns="45720" numCol="1" anchor="t" anchorCtr="0" compatLnSpc="1">
              <a:normAutofit/>
            </a:bodyPr>
            <a:p>
              <a:endParaRPr lang="en-US" dirty="0"/>
            </a:p>
          </p:txBody>
        </p:sp>
        <p:sp>
          <p:nvSpPr>
            <p:cNvPr id="25" name="i$ľiďe"/>
            <p:cNvSpPr/>
            <p:nvPr/>
          </p:nvSpPr>
          <p:spPr bwMode="auto">
            <a:xfrm>
              <a:off x="1632674" y="1576303"/>
              <a:ext cx="761016" cy="324315"/>
            </a:xfrm>
            <a:custGeom>
              <a:avLst/>
              <a:gdLst>
                <a:gd name="T0" fmla="*/ 365 w 475"/>
                <a:gd name="T1" fmla="*/ 69 h 204"/>
                <a:gd name="T2" fmla="*/ 306 w 475"/>
                <a:gd name="T3" fmla="*/ 67 h 204"/>
                <a:gd name="T4" fmla="*/ 291 w 475"/>
                <a:gd name="T5" fmla="*/ 63 h 204"/>
                <a:gd name="T6" fmla="*/ 285 w 475"/>
                <a:gd name="T7" fmla="*/ 51 h 204"/>
                <a:gd name="T8" fmla="*/ 280 w 475"/>
                <a:gd name="T9" fmla="*/ 20 h 204"/>
                <a:gd name="T10" fmla="*/ 267 w 475"/>
                <a:gd name="T11" fmla="*/ 8 h 204"/>
                <a:gd name="T12" fmla="*/ 252 w 475"/>
                <a:gd name="T13" fmla="*/ 3 h 204"/>
                <a:gd name="T14" fmla="*/ 226 w 475"/>
                <a:gd name="T15" fmla="*/ 0 h 204"/>
                <a:gd name="T16" fmla="*/ 197 w 475"/>
                <a:gd name="T17" fmla="*/ 9 h 204"/>
                <a:gd name="T18" fmla="*/ 183 w 475"/>
                <a:gd name="T19" fmla="*/ 28 h 204"/>
                <a:gd name="T20" fmla="*/ 182 w 475"/>
                <a:gd name="T21" fmla="*/ 44 h 204"/>
                <a:gd name="T22" fmla="*/ 179 w 475"/>
                <a:gd name="T23" fmla="*/ 63 h 204"/>
                <a:gd name="T24" fmla="*/ 167 w 475"/>
                <a:gd name="T25" fmla="*/ 71 h 204"/>
                <a:gd name="T26" fmla="*/ 119 w 475"/>
                <a:gd name="T27" fmla="*/ 77 h 204"/>
                <a:gd name="T28" fmla="*/ 75 w 475"/>
                <a:gd name="T29" fmla="*/ 87 h 204"/>
                <a:gd name="T30" fmla="*/ 63 w 475"/>
                <a:gd name="T31" fmla="*/ 93 h 204"/>
                <a:gd name="T32" fmla="*/ 23 w 475"/>
                <a:gd name="T33" fmla="*/ 135 h 204"/>
                <a:gd name="T34" fmla="*/ 1 w 475"/>
                <a:gd name="T35" fmla="*/ 170 h 204"/>
                <a:gd name="T36" fmla="*/ 0 w 475"/>
                <a:gd name="T37" fmla="*/ 177 h 204"/>
                <a:gd name="T38" fmla="*/ 8 w 475"/>
                <a:gd name="T39" fmla="*/ 191 h 204"/>
                <a:gd name="T40" fmla="*/ 31 w 475"/>
                <a:gd name="T41" fmla="*/ 201 h 204"/>
                <a:gd name="T42" fmla="*/ 99 w 475"/>
                <a:gd name="T43" fmla="*/ 204 h 204"/>
                <a:gd name="T44" fmla="*/ 420 w 475"/>
                <a:gd name="T45" fmla="*/ 198 h 204"/>
                <a:gd name="T46" fmla="*/ 444 w 475"/>
                <a:gd name="T47" fmla="*/ 195 h 204"/>
                <a:gd name="T48" fmla="*/ 465 w 475"/>
                <a:gd name="T49" fmla="*/ 182 h 204"/>
                <a:gd name="T50" fmla="*/ 474 w 475"/>
                <a:gd name="T51" fmla="*/ 164 h 204"/>
                <a:gd name="T52" fmla="*/ 473 w 475"/>
                <a:gd name="T53" fmla="*/ 151 h 204"/>
                <a:gd name="T54" fmla="*/ 447 w 475"/>
                <a:gd name="T55" fmla="*/ 115 h 204"/>
                <a:gd name="T56" fmla="*/ 409 w 475"/>
                <a:gd name="T57" fmla="*/ 81 h 204"/>
                <a:gd name="T58" fmla="*/ 383 w 475"/>
                <a:gd name="T59" fmla="*/ 71 h 204"/>
                <a:gd name="T60" fmla="*/ 236 w 475"/>
                <a:gd name="T61" fmla="*/ 57 h 204"/>
                <a:gd name="T62" fmla="*/ 221 w 475"/>
                <a:gd name="T63" fmla="*/ 53 h 204"/>
                <a:gd name="T64" fmla="*/ 212 w 475"/>
                <a:gd name="T65" fmla="*/ 45 h 204"/>
                <a:gd name="T66" fmla="*/ 209 w 475"/>
                <a:gd name="T67" fmla="*/ 37 h 204"/>
                <a:gd name="T68" fmla="*/ 214 w 475"/>
                <a:gd name="T69" fmla="*/ 26 h 204"/>
                <a:gd name="T70" fmla="*/ 225 w 475"/>
                <a:gd name="T71" fmla="*/ 17 h 204"/>
                <a:gd name="T72" fmla="*/ 236 w 475"/>
                <a:gd name="T73" fmla="*/ 16 h 204"/>
                <a:gd name="T74" fmla="*/ 250 w 475"/>
                <a:gd name="T75" fmla="*/ 20 h 204"/>
                <a:gd name="T76" fmla="*/ 260 w 475"/>
                <a:gd name="T77" fmla="*/ 28 h 204"/>
                <a:gd name="T78" fmla="*/ 262 w 475"/>
                <a:gd name="T79" fmla="*/ 37 h 204"/>
                <a:gd name="T80" fmla="*/ 258 w 475"/>
                <a:gd name="T81" fmla="*/ 49 h 204"/>
                <a:gd name="T82" fmla="*/ 246 w 475"/>
                <a:gd name="T83" fmla="*/ 56 h 204"/>
                <a:gd name="T84" fmla="*/ 236 w 475"/>
                <a:gd name="T85" fmla="*/ 5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5" h="204">
                  <a:moveTo>
                    <a:pt x="383" y="71"/>
                  </a:moveTo>
                  <a:lnTo>
                    <a:pt x="383" y="71"/>
                  </a:lnTo>
                  <a:lnTo>
                    <a:pt x="365" y="69"/>
                  </a:lnTo>
                  <a:lnTo>
                    <a:pt x="350" y="68"/>
                  </a:lnTo>
                  <a:lnTo>
                    <a:pt x="325" y="67"/>
                  </a:lnTo>
                  <a:lnTo>
                    <a:pt x="306" y="67"/>
                  </a:lnTo>
                  <a:lnTo>
                    <a:pt x="299" y="65"/>
                  </a:lnTo>
                  <a:lnTo>
                    <a:pt x="291" y="63"/>
                  </a:lnTo>
                  <a:lnTo>
                    <a:pt x="291" y="63"/>
                  </a:lnTo>
                  <a:lnTo>
                    <a:pt x="289" y="61"/>
                  </a:lnTo>
                  <a:lnTo>
                    <a:pt x="286" y="58"/>
                  </a:lnTo>
                  <a:lnTo>
                    <a:pt x="285" y="51"/>
                  </a:lnTo>
                  <a:lnTo>
                    <a:pt x="284" y="34"/>
                  </a:lnTo>
                  <a:lnTo>
                    <a:pt x="282" y="25"/>
                  </a:lnTo>
                  <a:lnTo>
                    <a:pt x="280" y="20"/>
                  </a:lnTo>
                  <a:lnTo>
                    <a:pt x="277" y="15"/>
                  </a:lnTo>
                  <a:lnTo>
                    <a:pt x="273" y="11"/>
                  </a:lnTo>
                  <a:lnTo>
                    <a:pt x="267" y="8"/>
                  </a:lnTo>
                  <a:lnTo>
                    <a:pt x="260" y="5"/>
                  </a:lnTo>
                  <a:lnTo>
                    <a:pt x="252" y="3"/>
                  </a:lnTo>
                  <a:lnTo>
                    <a:pt x="252" y="3"/>
                  </a:lnTo>
                  <a:lnTo>
                    <a:pt x="243" y="0"/>
                  </a:lnTo>
                  <a:lnTo>
                    <a:pt x="235" y="0"/>
                  </a:lnTo>
                  <a:lnTo>
                    <a:pt x="226" y="0"/>
                  </a:lnTo>
                  <a:lnTo>
                    <a:pt x="220" y="0"/>
                  </a:lnTo>
                  <a:lnTo>
                    <a:pt x="207" y="4"/>
                  </a:lnTo>
                  <a:lnTo>
                    <a:pt x="197" y="9"/>
                  </a:lnTo>
                  <a:lnTo>
                    <a:pt x="190" y="15"/>
                  </a:lnTo>
                  <a:lnTo>
                    <a:pt x="185" y="22"/>
                  </a:lnTo>
                  <a:lnTo>
                    <a:pt x="183" y="28"/>
                  </a:lnTo>
                  <a:lnTo>
                    <a:pt x="181" y="34"/>
                  </a:lnTo>
                  <a:lnTo>
                    <a:pt x="181" y="34"/>
                  </a:lnTo>
                  <a:lnTo>
                    <a:pt x="182" y="44"/>
                  </a:lnTo>
                  <a:lnTo>
                    <a:pt x="183" y="53"/>
                  </a:lnTo>
                  <a:lnTo>
                    <a:pt x="182" y="58"/>
                  </a:lnTo>
                  <a:lnTo>
                    <a:pt x="179" y="63"/>
                  </a:lnTo>
                  <a:lnTo>
                    <a:pt x="175" y="67"/>
                  </a:lnTo>
                  <a:lnTo>
                    <a:pt x="167" y="71"/>
                  </a:lnTo>
                  <a:lnTo>
                    <a:pt x="167" y="71"/>
                  </a:lnTo>
                  <a:lnTo>
                    <a:pt x="159" y="74"/>
                  </a:lnTo>
                  <a:lnTo>
                    <a:pt x="148" y="75"/>
                  </a:lnTo>
                  <a:lnTo>
                    <a:pt x="119" y="77"/>
                  </a:lnTo>
                  <a:lnTo>
                    <a:pt x="104" y="80"/>
                  </a:lnTo>
                  <a:lnTo>
                    <a:pt x="88" y="83"/>
                  </a:lnTo>
                  <a:lnTo>
                    <a:pt x="75" y="87"/>
                  </a:lnTo>
                  <a:lnTo>
                    <a:pt x="69" y="91"/>
                  </a:lnTo>
                  <a:lnTo>
                    <a:pt x="63" y="93"/>
                  </a:lnTo>
                  <a:lnTo>
                    <a:pt x="63" y="93"/>
                  </a:lnTo>
                  <a:lnTo>
                    <a:pt x="48" y="105"/>
                  </a:lnTo>
                  <a:lnTo>
                    <a:pt x="35" y="120"/>
                  </a:lnTo>
                  <a:lnTo>
                    <a:pt x="23" y="135"/>
                  </a:lnTo>
                  <a:lnTo>
                    <a:pt x="12" y="151"/>
                  </a:lnTo>
                  <a:lnTo>
                    <a:pt x="12" y="151"/>
                  </a:lnTo>
                  <a:lnTo>
                    <a:pt x="1" y="170"/>
                  </a:lnTo>
                  <a:lnTo>
                    <a:pt x="1" y="170"/>
                  </a:lnTo>
                  <a:lnTo>
                    <a:pt x="0" y="174"/>
                  </a:lnTo>
                  <a:lnTo>
                    <a:pt x="0" y="177"/>
                  </a:lnTo>
                  <a:lnTo>
                    <a:pt x="0" y="181"/>
                  </a:lnTo>
                  <a:lnTo>
                    <a:pt x="2" y="185"/>
                  </a:lnTo>
                  <a:lnTo>
                    <a:pt x="8" y="191"/>
                  </a:lnTo>
                  <a:lnTo>
                    <a:pt x="16" y="195"/>
                  </a:lnTo>
                  <a:lnTo>
                    <a:pt x="24" y="199"/>
                  </a:lnTo>
                  <a:lnTo>
                    <a:pt x="31" y="201"/>
                  </a:lnTo>
                  <a:lnTo>
                    <a:pt x="39" y="204"/>
                  </a:lnTo>
                  <a:lnTo>
                    <a:pt x="39" y="204"/>
                  </a:lnTo>
                  <a:lnTo>
                    <a:pt x="99" y="204"/>
                  </a:lnTo>
                  <a:lnTo>
                    <a:pt x="232" y="203"/>
                  </a:lnTo>
                  <a:lnTo>
                    <a:pt x="371" y="200"/>
                  </a:lnTo>
                  <a:lnTo>
                    <a:pt x="420" y="198"/>
                  </a:lnTo>
                  <a:lnTo>
                    <a:pt x="436" y="197"/>
                  </a:lnTo>
                  <a:lnTo>
                    <a:pt x="444" y="195"/>
                  </a:lnTo>
                  <a:lnTo>
                    <a:pt x="444" y="195"/>
                  </a:lnTo>
                  <a:lnTo>
                    <a:pt x="453" y="192"/>
                  </a:lnTo>
                  <a:lnTo>
                    <a:pt x="460" y="187"/>
                  </a:lnTo>
                  <a:lnTo>
                    <a:pt x="465" y="182"/>
                  </a:lnTo>
                  <a:lnTo>
                    <a:pt x="469" y="176"/>
                  </a:lnTo>
                  <a:lnTo>
                    <a:pt x="472" y="170"/>
                  </a:lnTo>
                  <a:lnTo>
                    <a:pt x="474" y="164"/>
                  </a:lnTo>
                  <a:lnTo>
                    <a:pt x="475" y="157"/>
                  </a:lnTo>
                  <a:lnTo>
                    <a:pt x="475" y="157"/>
                  </a:lnTo>
                  <a:lnTo>
                    <a:pt x="473" y="151"/>
                  </a:lnTo>
                  <a:lnTo>
                    <a:pt x="468" y="141"/>
                  </a:lnTo>
                  <a:lnTo>
                    <a:pt x="459" y="129"/>
                  </a:lnTo>
                  <a:lnTo>
                    <a:pt x="447" y="115"/>
                  </a:lnTo>
                  <a:lnTo>
                    <a:pt x="433" y="100"/>
                  </a:lnTo>
                  <a:lnTo>
                    <a:pt x="418" y="87"/>
                  </a:lnTo>
                  <a:lnTo>
                    <a:pt x="409" y="81"/>
                  </a:lnTo>
                  <a:lnTo>
                    <a:pt x="401" y="77"/>
                  </a:lnTo>
                  <a:lnTo>
                    <a:pt x="391" y="74"/>
                  </a:lnTo>
                  <a:lnTo>
                    <a:pt x="383" y="71"/>
                  </a:lnTo>
                  <a:lnTo>
                    <a:pt x="383" y="71"/>
                  </a:lnTo>
                  <a:close/>
                  <a:moveTo>
                    <a:pt x="236" y="57"/>
                  </a:moveTo>
                  <a:lnTo>
                    <a:pt x="236" y="57"/>
                  </a:lnTo>
                  <a:lnTo>
                    <a:pt x="230" y="57"/>
                  </a:lnTo>
                  <a:lnTo>
                    <a:pt x="225" y="56"/>
                  </a:lnTo>
                  <a:lnTo>
                    <a:pt x="221" y="53"/>
                  </a:lnTo>
                  <a:lnTo>
                    <a:pt x="217" y="51"/>
                  </a:lnTo>
                  <a:lnTo>
                    <a:pt x="214" y="49"/>
                  </a:lnTo>
                  <a:lnTo>
                    <a:pt x="212" y="45"/>
                  </a:lnTo>
                  <a:lnTo>
                    <a:pt x="209" y="41"/>
                  </a:lnTo>
                  <a:lnTo>
                    <a:pt x="209" y="37"/>
                  </a:lnTo>
                  <a:lnTo>
                    <a:pt x="209" y="37"/>
                  </a:lnTo>
                  <a:lnTo>
                    <a:pt x="209" y="33"/>
                  </a:lnTo>
                  <a:lnTo>
                    <a:pt x="212" y="28"/>
                  </a:lnTo>
                  <a:lnTo>
                    <a:pt x="214" y="26"/>
                  </a:lnTo>
                  <a:lnTo>
                    <a:pt x="217" y="22"/>
                  </a:lnTo>
                  <a:lnTo>
                    <a:pt x="221" y="20"/>
                  </a:lnTo>
                  <a:lnTo>
                    <a:pt x="225" y="17"/>
                  </a:lnTo>
                  <a:lnTo>
                    <a:pt x="230" y="16"/>
                  </a:lnTo>
                  <a:lnTo>
                    <a:pt x="236" y="16"/>
                  </a:lnTo>
                  <a:lnTo>
                    <a:pt x="236" y="16"/>
                  </a:lnTo>
                  <a:lnTo>
                    <a:pt x="241" y="16"/>
                  </a:lnTo>
                  <a:lnTo>
                    <a:pt x="246" y="17"/>
                  </a:lnTo>
                  <a:lnTo>
                    <a:pt x="250" y="20"/>
                  </a:lnTo>
                  <a:lnTo>
                    <a:pt x="254" y="22"/>
                  </a:lnTo>
                  <a:lnTo>
                    <a:pt x="258" y="26"/>
                  </a:lnTo>
                  <a:lnTo>
                    <a:pt x="260" y="28"/>
                  </a:lnTo>
                  <a:lnTo>
                    <a:pt x="261" y="33"/>
                  </a:lnTo>
                  <a:lnTo>
                    <a:pt x="262" y="37"/>
                  </a:lnTo>
                  <a:lnTo>
                    <a:pt x="262" y="37"/>
                  </a:lnTo>
                  <a:lnTo>
                    <a:pt x="261" y="41"/>
                  </a:lnTo>
                  <a:lnTo>
                    <a:pt x="260" y="45"/>
                  </a:lnTo>
                  <a:lnTo>
                    <a:pt x="258" y="49"/>
                  </a:lnTo>
                  <a:lnTo>
                    <a:pt x="254" y="51"/>
                  </a:lnTo>
                  <a:lnTo>
                    <a:pt x="250" y="53"/>
                  </a:lnTo>
                  <a:lnTo>
                    <a:pt x="246" y="56"/>
                  </a:lnTo>
                  <a:lnTo>
                    <a:pt x="241" y="57"/>
                  </a:lnTo>
                  <a:lnTo>
                    <a:pt x="236" y="57"/>
                  </a:lnTo>
                  <a:lnTo>
                    <a:pt x="236" y="57"/>
                  </a:lnTo>
                  <a:close/>
                </a:path>
              </a:pathLst>
            </a:custGeom>
            <a:solidFill>
              <a:schemeClr val="bg1">
                <a:lumMod val="75000"/>
              </a:schemeClr>
            </a:solidFill>
            <a:ln>
              <a:noFill/>
            </a:ln>
          </p:spPr>
          <p:txBody>
            <a:bodyPr vert="horz" wrap="square" lIns="91440" tIns="45720" rIns="91440" bIns="45720" numCol="1" anchor="t" anchorCtr="0" compatLnSpc="1">
              <a:normAutofit fontScale="92500" lnSpcReduction="20000"/>
            </a:bodyPr>
            <a:p>
              <a:endParaRPr lang="en-US"/>
            </a:p>
          </p:txBody>
        </p:sp>
        <p:sp>
          <p:nvSpPr>
            <p:cNvPr id="26" name="ïṡľïďè"/>
            <p:cNvSpPr/>
            <p:nvPr/>
          </p:nvSpPr>
          <p:spPr bwMode="auto">
            <a:xfrm>
              <a:off x="3013418" y="4376323"/>
              <a:ext cx="388536" cy="407802"/>
            </a:xfrm>
            <a:custGeom>
              <a:avLst/>
              <a:gdLst>
                <a:gd name="T0" fmla="*/ 87 w 241"/>
                <a:gd name="T1" fmla="*/ 0 h 254"/>
                <a:gd name="T2" fmla="*/ 87 w 241"/>
                <a:gd name="T3" fmla="*/ 0 h 254"/>
                <a:gd name="T4" fmla="*/ 89 w 241"/>
                <a:gd name="T5" fmla="*/ 10 h 254"/>
                <a:gd name="T6" fmla="*/ 89 w 241"/>
                <a:gd name="T7" fmla="*/ 32 h 254"/>
                <a:gd name="T8" fmla="*/ 89 w 241"/>
                <a:gd name="T9" fmla="*/ 63 h 254"/>
                <a:gd name="T10" fmla="*/ 86 w 241"/>
                <a:gd name="T11" fmla="*/ 81 h 254"/>
                <a:gd name="T12" fmla="*/ 84 w 241"/>
                <a:gd name="T13" fmla="*/ 100 h 254"/>
                <a:gd name="T14" fmla="*/ 80 w 241"/>
                <a:gd name="T15" fmla="*/ 121 h 254"/>
                <a:gd name="T16" fmla="*/ 75 w 241"/>
                <a:gd name="T17" fmla="*/ 141 h 254"/>
                <a:gd name="T18" fmla="*/ 68 w 241"/>
                <a:gd name="T19" fmla="*/ 163 h 254"/>
                <a:gd name="T20" fmla="*/ 59 w 241"/>
                <a:gd name="T21" fmla="*/ 183 h 254"/>
                <a:gd name="T22" fmla="*/ 48 w 241"/>
                <a:gd name="T23" fmla="*/ 203 h 254"/>
                <a:gd name="T24" fmla="*/ 34 w 241"/>
                <a:gd name="T25" fmla="*/ 222 h 254"/>
                <a:gd name="T26" fmla="*/ 26 w 241"/>
                <a:gd name="T27" fmla="*/ 230 h 254"/>
                <a:gd name="T28" fmla="*/ 18 w 241"/>
                <a:gd name="T29" fmla="*/ 239 h 254"/>
                <a:gd name="T30" fmla="*/ 9 w 241"/>
                <a:gd name="T31" fmla="*/ 247 h 254"/>
                <a:gd name="T32" fmla="*/ 0 w 241"/>
                <a:gd name="T33" fmla="*/ 254 h 254"/>
                <a:gd name="T34" fmla="*/ 0 w 241"/>
                <a:gd name="T35" fmla="*/ 254 h 254"/>
                <a:gd name="T36" fmla="*/ 15 w 241"/>
                <a:gd name="T37" fmla="*/ 253 h 254"/>
                <a:gd name="T38" fmla="*/ 15 w 241"/>
                <a:gd name="T39" fmla="*/ 253 h 254"/>
                <a:gd name="T40" fmla="*/ 32 w 241"/>
                <a:gd name="T41" fmla="*/ 248 h 254"/>
                <a:gd name="T42" fmla="*/ 48 w 241"/>
                <a:gd name="T43" fmla="*/ 242 h 254"/>
                <a:gd name="T44" fmla="*/ 63 w 241"/>
                <a:gd name="T45" fmla="*/ 236 h 254"/>
                <a:gd name="T46" fmla="*/ 78 w 241"/>
                <a:gd name="T47" fmla="*/ 229 h 254"/>
                <a:gd name="T48" fmla="*/ 92 w 241"/>
                <a:gd name="T49" fmla="*/ 221 h 254"/>
                <a:gd name="T50" fmla="*/ 104 w 241"/>
                <a:gd name="T51" fmla="*/ 212 h 254"/>
                <a:gd name="T52" fmla="*/ 118 w 241"/>
                <a:gd name="T53" fmla="*/ 204 h 254"/>
                <a:gd name="T54" fmla="*/ 128 w 241"/>
                <a:gd name="T55" fmla="*/ 194 h 254"/>
                <a:gd name="T56" fmla="*/ 150 w 241"/>
                <a:gd name="T57" fmla="*/ 174 h 254"/>
                <a:gd name="T58" fmla="*/ 168 w 241"/>
                <a:gd name="T59" fmla="*/ 153 h 254"/>
                <a:gd name="T60" fmla="*/ 184 w 241"/>
                <a:gd name="T61" fmla="*/ 132 h 254"/>
                <a:gd name="T62" fmla="*/ 198 w 241"/>
                <a:gd name="T63" fmla="*/ 111 h 254"/>
                <a:gd name="T64" fmla="*/ 209 w 241"/>
                <a:gd name="T65" fmla="*/ 91 h 254"/>
                <a:gd name="T66" fmla="*/ 219 w 241"/>
                <a:gd name="T67" fmla="*/ 70 h 254"/>
                <a:gd name="T68" fmla="*/ 226 w 241"/>
                <a:gd name="T69" fmla="*/ 52 h 254"/>
                <a:gd name="T70" fmla="*/ 232 w 241"/>
                <a:gd name="T71" fmla="*/ 37 h 254"/>
                <a:gd name="T72" fmla="*/ 239 w 241"/>
                <a:gd name="T73" fmla="*/ 14 h 254"/>
                <a:gd name="T74" fmla="*/ 241 w 241"/>
                <a:gd name="T75" fmla="*/ 5 h 254"/>
                <a:gd name="T76" fmla="*/ 241 w 241"/>
                <a:gd name="T77" fmla="*/ 5 h 254"/>
                <a:gd name="T78" fmla="*/ 233 w 241"/>
                <a:gd name="T79" fmla="*/ 6 h 254"/>
                <a:gd name="T80" fmla="*/ 223 w 241"/>
                <a:gd name="T81" fmla="*/ 8 h 254"/>
                <a:gd name="T82" fmla="*/ 208 w 241"/>
                <a:gd name="T83" fmla="*/ 8 h 254"/>
                <a:gd name="T84" fmla="*/ 186 w 241"/>
                <a:gd name="T85" fmla="*/ 8 h 254"/>
                <a:gd name="T86" fmla="*/ 160 w 241"/>
                <a:gd name="T87" fmla="*/ 8 h 254"/>
                <a:gd name="T88" fmla="*/ 127 w 241"/>
                <a:gd name="T89" fmla="*/ 5 h 254"/>
                <a:gd name="T90" fmla="*/ 87 w 241"/>
                <a:gd name="T91" fmla="*/ 0 h 254"/>
                <a:gd name="T92" fmla="*/ 87 w 241"/>
                <a:gd name="T9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1" h="254">
                  <a:moveTo>
                    <a:pt x="87" y="0"/>
                  </a:moveTo>
                  <a:lnTo>
                    <a:pt x="87" y="0"/>
                  </a:lnTo>
                  <a:lnTo>
                    <a:pt x="89" y="10"/>
                  </a:lnTo>
                  <a:lnTo>
                    <a:pt x="89" y="32"/>
                  </a:lnTo>
                  <a:lnTo>
                    <a:pt x="89" y="63"/>
                  </a:lnTo>
                  <a:lnTo>
                    <a:pt x="86" y="81"/>
                  </a:lnTo>
                  <a:lnTo>
                    <a:pt x="84" y="100"/>
                  </a:lnTo>
                  <a:lnTo>
                    <a:pt x="80" y="121"/>
                  </a:lnTo>
                  <a:lnTo>
                    <a:pt x="75" y="141"/>
                  </a:lnTo>
                  <a:lnTo>
                    <a:pt x="68" y="163"/>
                  </a:lnTo>
                  <a:lnTo>
                    <a:pt x="59" y="183"/>
                  </a:lnTo>
                  <a:lnTo>
                    <a:pt x="48" y="203"/>
                  </a:lnTo>
                  <a:lnTo>
                    <a:pt x="34" y="222"/>
                  </a:lnTo>
                  <a:lnTo>
                    <a:pt x="26" y="230"/>
                  </a:lnTo>
                  <a:lnTo>
                    <a:pt x="18" y="239"/>
                  </a:lnTo>
                  <a:lnTo>
                    <a:pt x="9" y="247"/>
                  </a:lnTo>
                  <a:lnTo>
                    <a:pt x="0" y="254"/>
                  </a:lnTo>
                  <a:lnTo>
                    <a:pt x="0" y="254"/>
                  </a:lnTo>
                  <a:lnTo>
                    <a:pt x="15" y="253"/>
                  </a:lnTo>
                  <a:lnTo>
                    <a:pt x="15" y="253"/>
                  </a:lnTo>
                  <a:lnTo>
                    <a:pt x="32" y="248"/>
                  </a:lnTo>
                  <a:lnTo>
                    <a:pt x="48" y="242"/>
                  </a:lnTo>
                  <a:lnTo>
                    <a:pt x="63" y="236"/>
                  </a:lnTo>
                  <a:lnTo>
                    <a:pt x="78" y="229"/>
                  </a:lnTo>
                  <a:lnTo>
                    <a:pt x="92" y="221"/>
                  </a:lnTo>
                  <a:lnTo>
                    <a:pt x="104" y="212"/>
                  </a:lnTo>
                  <a:lnTo>
                    <a:pt x="118" y="204"/>
                  </a:lnTo>
                  <a:lnTo>
                    <a:pt x="128" y="194"/>
                  </a:lnTo>
                  <a:lnTo>
                    <a:pt x="150" y="174"/>
                  </a:lnTo>
                  <a:lnTo>
                    <a:pt x="168" y="153"/>
                  </a:lnTo>
                  <a:lnTo>
                    <a:pt x="184" y="132"/>
                  </a:lnTo>
                  <a:lnTo>
                    <a:pt x="198" y="111"/>
                  </a:lnTo>
                  <a:lnTo>
                    <a:pt x="209" y="91"/>
                  </a:lnTo>
                  <a:lnTo>
                    <a:pt x="219" y="70"/>
                  </a:lnTo>
                  <a:lnTo>
                    <a:pt x="226" y="52"/>
                  </a:lnTo>
                  <a:lnTo>
                    <a:pt x="232" y="37"/>
                  </a:lnTo>
                  <a:lnTo>
                    <a:pt x="239" y="14"/>
                  </a:lnTo>
                  <a:lnTo>
                    <a:pt x="241" y="5"/>
                  </a:lnTo>
                  <a:lnTo>
                    <a:pt x="241" y="5"/>
                  </a:lnTo>
                  <a:lnTo>
                    <a:pt x="233" y="6"/>
                  </a:lnTo>
                  <a:lnTo>
                    <a:pt x="223" y="8"/>
                  </a:lnTo>
                  <a:lnTo>
                    <a:pt x="208" y="8"/>
                  </a:lnTo>
                  <a:lnTo>
                    <a:pt x="186" y="8"/>
                  </a:lnTo>
                  <a:lnTo>
                    <a:pt x="160" y="8"/>
                  </a:lnTo>
                  <a:lnTo>
                    <a:pt x="127" y="5"/>
                  </a:lnTo>
                  <a:lnTo>
                    <a:pt x="87" y="0"/>
                  </a:lnTo>
                  <a:lnTo>
                    <a:pt x="87" y="0"/>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p>
              <a:endParaRPr lang="en-US"/>
            </a:p>
          </p:txBody>
        </p:sp>
        <p:sp>
          <p:nvSpPr>
            <p:cNvPr id="27" name="ïśľïḓé"/>
            <p:cNvSpPr/>
            <p:nvPr/>
          </p:nvSpPr>
          <p:spPr bwMode="auto">
            <a:xfrm>
              <a:off x="1661575" y="1704744"/>
              <a:ext cx="706427" cy="163764"/>
            </a:xfrm>
            <a:custGeom>
              <a:avLst/>
              <a:gdLst>
                <a:gd name="T0" fmla="*/ 0 w 442"/>
                <a:gd name="T1" fmla="*/ 86 h 101"/>
                <a:gd name="T2" fmla="*/ 18 w 442"/>
                <a:gd name="T3" fmla="*/ 55 h 101"/>
                <a:gd name="T4" fmla="*/ 30 w 442"/>
                <a:gd name="T5" fmla="*/ 41 h 101"/>
                <a:gd name="T6" fmla="*/ 46 w 442"/>
                <a:gd name="T7" fmla="*/ 29 h 101"/>
                <a:gd name="T8" fmla="*/ 65 w 442"/>
                <a:gd name="T9" fmla="*/ 19 h 101"/>
                <a:gd name="T10" fmla="*/ 92 w 442"/>
                <a:gd name="T11" fmla="*/ 12 h 101"/>
                <a:gd name="T12" fmla="*/ 124 w 442"/>
                <a:gd name="T13" fmla="*/ 7 h 101"/>
                <a:gd name="T14" fmla="*/ 164 w 442"/>
                <a:gd name="T15" fmla="*/ 7 h 101"/>
                <a:gd name="T16" fmla="*/ 207 w 442"/>
                <a:gd name="T17" fmla="*/ 7 h 101"/>
                <a:gd name="T18" fmla="*/ 309 w 442"/>
                <a:gd name="T19" fmla="*/ 1 h 101"/>
                <a:gd name="T20" fmla="*/ 359 w 442"/>
                <a:gd name="T21" fmla="*/ 1 h 101"/>
                <a:gd name="T22" fmla="*/ 377 w 442"/>
                <a:gd name="T23" fmla="*/ 4 h 101"/>
                <a:gd name="T24" fmla="*/ 391 w 442"/>
                <a:gd name="T25" fmla="*/ 11 h 101"/>
                <a:gd name="T26" fmla="*/ 404 w 442"/>
                <a:gd name="T27" fmla="*/ 21 h 101"/>
                <a:gd name="T28" fmla="*/ 426 w 442"/>
                <a:gd name="T29" fmla="*/ 42 h 101"/>
                <a:gd name="T30" fmla="*/ 439 w 442"/>
                <a:gd name="T31" fmla="*/ 63 h 101"/>
                <a:gd name="T32" fmla="*/ 442 w 442"/>
                <a:gd name="T33" fmla="*/ 72 h 101"/>
                <a:gd name="T34" fmla="*/ 441 w 442"/>
                <a:gd name="T35" fmla="*/ 81 h 101"/>
                <a:gd name="T36" fmla="*/ 435 w 442"/>
                <a:gd name="T37" fmla="*/ 87 h 101"/>
                <a:gd name="T38" fmla="*/ 431 w 442"/>
                <a:gd name="T39" fmla="*/ 88 h 101"/>
                <a:gd name="T40" fmla="*/ 414 w 442"/>
                <a:gd name="T41" fmla="*/ 89 h 101"/>
                <a:gd name="T42" fmla="*/ 378 w 442"/>
                <a:gd name="T43" fmla="*/ 84 h 101"/>
                <a:gd name="T44" fmla="*/ 325 w 442"/>
                <a:gd name="T45" fmla="*/ 78 h 101"/>
                <a:gd name="T46" fmla="*/ 252 w 442"/>
                <a:gd name="T47" fmla="*/ 78 h 101"/>
                <a:gd name="T48" fmla="*/ 211 w 442"/>
                <a:gd name="T49" fmla="*/ 81 h 101"/>
                <a:gd name="T50" fmla="*/ 110 w 442"/>
                <a:gd name="T51" fmla="*/ 93 h 101"/>
                <a:gd name="T52" fmla="*/ 42 w 442"/>
                <a:gd name="T53" fmla="*/ 101 h 101"/>
                <a:gd name="T54" fmla="*/ 29 w 442"/>
                <a:gd name="T55" fmla="*/ 101 h 101"/>
                <a:gd name="T56" fmla="*/ 12 w 442"/>
                <a:gd name="T57" fmla="*/ 98 h 101"/>
                <a:gd name="T58" fmla="*/ 4 w 442"/>
                <a:gd name="T59" fmla="*/ 93 h 101"/>
                <a:gd name="T60" fmla="*/ 0 w 442"/>
                <a:gd name="T61" fmla="*/ 87 h 101"/>
                <a:gd name="T62" fmla="*/ 0 w 442"/>
                <a:gd name="T63" fmla="*/ 8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101">
                  <a:moveTo>
                    <a:pt x="0" y="86"/>
                  </a:moveTo>
                  <a:lnTo>
                    <a:pt x="0" y="86"/>
                  </a:lnTo>
                  <a:lnTo>
                    <a:pt x="9" y="70"/>
                  </a:lnTo>
                  <a:lnTo>
                    <a:pt x="18" y="55"/>
                  </a:lnTo>
                  <a:lnTo>
                    <a:pt x="24" y="48"/>
                  </a:lnTo>
                  <a:lnTo>
                    <a:pt x="30" y="41"/>
                  </a:lnTo>
                  <a:lnTo>
                    <a:pt x="37" y="35"/>
                  </a:lnTo>
                  <a:lnTo>
                    <a:pt x="46" y="29"/>
                  </a:lnTo>
                  <a:lnTo>
                    <a:pt x="54" y="24"/>
                  </a:lnTo>
                  <a:lnTo>
                    <a:pt x="65" y="19"/>
                  </a:lnTo>
                  <a:lnTo>
                    <a:pt x="77" y="15"/>
                  </a:lnTo>
                  <a:lnTo>
                    <a:pt x="92" y="12"/>
                  </a:lnTo>
                  <a:lnTo>
                    <a:pt x="106" y="9"/>
                  </a:lnTo>
                  <a:lnTo>
                    <a:pt x="124" y="7"/>
                  </a:lnTo>
                  <a:lnTo>
                    <a:pt x="143" y="6"/>
                  </a:lnTo>
                  <a:lnTo>
                    <a:pt x="164" y="7"/>
                  </a:lnTo>
                  <a:lnTo>
                    <a:pt x="164" y="7"/>
                  </a:lnTo>
                  <a:lnTo>
                    <a:pt x="207" y="7"/>
                  </a:lnTo>
                  <a:lnTo>
                    <a:pt x="246" y="6"/>
                  </a:lnTo>
                  <a:lnTo>
                    <a:pt x="309" y="1"/>
                  </a:lnTo>
                  <a:lnTo>
                    <a:pt x="336" y="0"/>
                  </a:lnTo>
                  <a:lnTo>
                    <a:pt x="359" y="1"/>
                  </a:lnTo>
                  <a:lnTo>
                    <a:pt x="368" y="2"/>
                  </a:lnTo>
                  <a:lnTo>
                    <a:pt x="377" y="4"/>
                  </a:lnTo>
                  <a:lnTo>
                    <a:pt x="385" y="7"/>
                  </a:lnTo>
                  <a:lnTo>
                    <a:pt x="391" y="11"/>
                  </a:lnTo>
                  <a:lnTo>
                    <a:pt x="391" y="11"/>
                  </a:lnTo>
                  <a:lnTo>
                    <a:pt x="404" y="21"/>
                  </a:lnTo>
                  <a:lnTo>
                    <a:pt x="417" y="30"/>
                  </a:lnTo>
                  <a:lnTo>
                    <a:pt x="426" y="42"/>
                  </a:lnTo>
                  <a:lnTo>
                    <a:pt x="435" y="53"/>
                  </a:lnTo>
                  <a:lnTo>
                    <a:pt x="439" y="63"/>
                  </a:lnTo>
                  <a:lnTo>
                    <a:pt x="441" y="67"/>
                  </a:lnTo>
                  <a:lnTo>
                    <a:pt x="442" y="72"/>
                  </a:lnTo>
                  <a:lnTo>
                    <a:pt x="442" y="77"/>
                  </a:lnTo>
                  <a:lnTo>
                    <a:pt x="441" y="81"/>
                  </a:lnTo>
                  <a:lnTo>
                    <a:pt x="438" y="83"/>
                  </a:lnTo>
                  <a:lnTo>
                    <a:pt x="435" y="87"/>
                  </a:lnTo>
                  <a:lnTo>
                    <a:pt x="435" y="87"/>
                  </a:lnTo>
                  <a:lnTo>
                    <a:pt x="431" y="88"/>
                  </a:lnTo>
                  <a:lnTo>
                    <a:pt x="426" y="89"/>
                  </a:lnTo>
                  <a:lnTo>
                    <a:pt x="414" y="89"/>
                  </a:lnTo>
                  <a:lnTo>
                    <a:pt x="397" y="87"/>
                  </a:lnTo>
                  <a:lnTo>
                    <a:pt x="378" y="84"/>
                  </a:lnTo>
                  <a:lnTo>
                    <a:pt x="354" y="81"/>
                  </a:lnTo>
                  <a:lnTo>
                    <a:pt x="325" y="78"/>
                  </a:lnTo>
                  <a:lnTo>
                    <a:pt x="291" y="77"/>
                  </a:lnTo>
                  <a:lnTo>
                    <a:pt x="252" y="78"/>
                  </a:lnTo>
                  <a:lnTo>
                    <a:pt x="252" y="78"/>
                  </a:lnTo>
                  <a:lnTo>
                    <a:pt x="211" y="81"/>
                  </a:lnTo>
                  <a:lnTo>
                    <a:pt x="173" y="84"/>
                  </a:lnTo>
                  <a:lnTo>
                    <a:pt x="110" y="93"/>
                  </a:lnTo>
                  <a:lnTo>
                    <a:pt x="60" y="99"/>
                  </a:lnTo>
                  <a:lnTo>
                    <a:pt x="42" y="101"/>
                  </a:lnTo>
                  <a:lnTo>
                    <a:pt x="29" y="101"/>
                  </a:lnTo>
                  <a:lnTo>
                    <a:pt x="29" y="101"/>
                  </a:lnTo>
                  <a:lnTo>
                    <a:pt x="19" y="100"/>
                  </a:lnTo>
                  <a:lnTo>
                    <a:pt x="12" y="98"/>
                  </a:lnTo>
                  <a:lnTo>
                    <a:pt x="7" y="95"/>
                  </a:lnTo>
                  <a:lnTo>
                    <a:pt x="4" y="93"/>
                  </a:lnTo>
                  <a:lnTo>
                    <a:pt x="1" y="89"/>
                  </a:lnTo>
                  <a:lnTo>
                    <a:pt x="0" y="87"/>
                  </a:lnTo>
                  <a:lnTo>
                    <a:pt x="0" y="86"/>
                  </a:lnTo>
                  <a:lnTo>
                    <a:pt x="0" y="86"/>
                  </a:lnTo>
                  <a:close/>
                </a:path>
              </a:pathLst>
            </a:custGeom>
            <a:solidFill>
              <a:schemeClr val="bg1">
                <a:lumMod val="65000"/>
              </a:schemeClr>
            </a:solidFill>
            <a:ln>
              <a:noFill/>
            </a:ln>
          </p:spPr>
          <p:txBody>
            <a:bodyPr vert="horz" wrap="square" lIns="91440" tIns="45720" rIns="91440" bIns="45720" numCol="1" anchor="t" anchorCtr="0" compatLnSpc="1">
              <a:normAutofit fontScale="25000" lnSpcReduction="20000"/>
            </a:bodyPr>
            <a:p>
              <a:endParaRPr lang="en-US"/>
            </a:p>
          </p:txBody>
        </p:sp>
        <p:sp>
          <p:nvSpPr>
            <p:cNvPr id="28" name="ïśḻïďè"/>
            <p:cNvSpPr/>
            <p:nvPr/>
          </p:nvSpPr>
          <p:spPr bwMode="auto">
            <a:xfrm>
              <a:off x="2290937" y="2738697"/>
              <a:ext cx="343581" cy="292205"/>
            </a:xfrm>
            <a:custGeom>
              <a:avLst/>
              <a:gdLst>
                <a:gd name="T0" fmla="*/ 206 w 215"/>
                <a:gd name="T1" fmla="*/ 183 h 183"/>
                <a:gd name="T2" fmla="*/ 21 w 215"/>
                <a:gd name="T3" fmla="*/ 183 h 183"/>
                <a:gd name="T4" fmla="*/ 0 w 215"/>
                <a:gd name="T5" fmla="*/ 0 h 183"/>
                <a:gd name="T6" fmla="*/ 215 w 215"/>
                <a:gd name="T7" fmla="*/ 0 h 183"/>
                <a:gd name="T8" fmla="*/ 206 w 215"/>
                <a:gd name="T9" fmla="*/ 183 h 183"/>
                <a:gd name="T10" fmla="*/ 34 w 215"/>
                <a:gd name="T11" fmla="*/ 169 h 183"/>
                <a:gd name="T12" fmla="*/ 192 w 215"/>
                <a:gd name="T13" fmla="*/ 169 h 183"/>
                <a:gd name="T14" fmla="*/ 199 w 215"/>
                <a:gd name="T15" fmla="*/ 16 h 183"/>
                <a:gd name="T16" fmla="*/ 17 w 215"/>
                <a:gd name="T17" fmla="*/ 16 h 183"/>
                <a:gd name="T18" fmla="*/ 34 w 215"/>
                <a:gd name="T19" fmla="*/ 1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183">
                  <a:moveTo>
                    <a:pt x="206" y="183"/>
                  </a:moveTo>
                  <a:lnTo>
                    <a:pt x="21" y="183"/>
                  </a:lnTo>
                  <a:lnTo>
                    <a:pt x="0" y="0"/>
                  </a:lnTo>
                  <a:lnTo>
                    <a:pt x="215" y="0"/>
                  </a:lnTo>
                  <a:lnTo>
                    <a:pt x="206" y="183"/>
                  </a:lnTo>
                  <a:close/>
                  <a:moveTo>
                    <a:pt x="34" y="169"/>
                  </a:moveTo>
                  <a:lnTo>
                    <a:pt x="192" y="169"/>
                  </a:lnTo>
                  <a:lnTo>
                    <a:pt x="199" y="16"/>
                  </a:lnTo>
                  <a:lnTo>
                    <a:pt x="17" y="16"/>
                  </a:lnTo>
                  <a:lnTo>
                    <a:pt x="34" y="169"/>
                  </a:lnTo>
                  <a:close/>
                </a:path>
              </a:pathLst>
            </a:custGeom>
            <a:solidFill>
              <a:schemeClr val="bg1">
                <a:lumMod val="65000"/>
              </a:schemeClr>
            </a:solidFill>
            <a:ln>
              <a:noFill/>
            </a:ln>
          </p:spPr>
          <p:txBody>
            <a:bodyPr vert="horz" wrap="square" lIns="91440" tIns="45720" rIns="91440" bIns="45720" numCol="1" anchor="t" anchorCtr="0" compatLnSpc="1">
              <a:normAutofit fontScale="85000" lnSpcReduction="20000"/>
            </a:bodyPr>
            <a:p>
              <a:endParaRPr lang="en-US"/>
            </a:p>
          </p:txBody>
        </p:sp>
        <p:sp>
          <p:nvSpPr>
            <p:cNvPr id="29" name="ïṩ1íḋê"/>
            <p:cNvSpPr/>
            <p:nvPr/>
          </p:nvSpPr>
          <p:spPr bwMode="auto">
            <a:xfrm>
              <a:off x="2303781" y="3175398"/>
              <a:ext cx="337159" cy="311471"/>
            </a:xfrm>
            <a:custGeom>
              <a:avLst/>
              <a:gdLst>
                <a:gd name="T0" fmla="*/ 197 w 210"/>
                <a:gd name="T1" fmla="*/ 194 h 194"/>
                <a:gd name="T2" fmla="*/ 17 w 210"/>
                <a:gd name="T3" fmla="*/ 194 h 194"/>
                <a:gd name="T4" fmla="*/ 0 w 210"/>
                <a:gd name="T5" fmla="*/ 13 h 194"/>
                <a:gd name="T6" fmla="*/ 210 w 210"/>
                <a:gd name="T7" fmla="*/ 0 h 194"/>
                <a:gd name="T8" fmla="*/ 197 w 210"/>
                <a:gd name="T9" fmla="*/ 194 h 194"/>
                <a:gd name="T10" fmla="*/ 31 w 210"/>
                <a:gd name="T11" fmla="*/ 178 h 194"/>
                <a:gd name="T12" fmla="*/ 183 w 210"/>
                <a:gd name="T13" fmla="*/ 178 h 194"/>
                <a:gd name="T14" fmla="*/ 194 w 210"/>
                <a:gd name="T15" fmla="*/ 17 h 194"/>
                <a:gd name="T16" fmla="*/ 17 w 210"/>
                <a:gd name="T17" fmla="*/ 28 h 194"/>
                <a:gd name="T18" fmla="*/ 31 w 210"/>
                <a:gd name="T19" fmla="*/ 1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94">
                  <a:moveTo>
                    <a:pt x="197" y="194"/>
                  </a:moveTo>
                  <a:lnTo>
                    <a:pt x="17" y="194"/>
                  </a:lnTo>
                  <a:lnTo>
                    <a:pt x="0" y="13"/>
                  </a:lnTo>
                  <a:lnTo>
                    <a:pt x="210" y="0"/>
                  </a:lnTo>
                  <a:lnTo>
                    <a:pt x="197" y="194"/>
                  </a:lnTo>
                  <a:close/>
                  <a:moveTo>
                    <a:pt x="31" y="178"/>
                  </a:moveTo>
                  <a:lnTo>
                    <a:pt x="183" y="178"/>
                  </a:lnTo>
                  <a:lnTo>
                    <a:pt x="194" y="17"/>
                  </a:lnTo>
                  <a:lnTo>
                    <a:pt x="17" y="28"/>
                  </a:lnTo>
                  <a:lnTo>
                    <a:pt x="31" y="178"/>
                  </a:lnTo>
                  <a:close/>
                </a:path>
              </a:pathLst>
            </a:custGeom>
            <a:solidFill>
              <a:schemeClr val="bg1">
                <a:lumMod val="65000"/>
              </a:schemeClr>
            </a:solidFill>
            <a:ln>
              <a:noFill/>
            </a:ln>
          </p:spPr>
          <p:txBody>
            <a:bodyPr vert="horz" wrap="square" lIns="91440" tIns="45720" rIns="91440" bIns="45720" numCol="1" anchor="t" anchorCtr="0" compatLnSpc="1">
              <a:normAutofit fontScale="92500" lnSpcReduction="20000"/>
            </a:bodyPr>
            <a:p>
              <a:endParaRPr lang="en-US"/>
            </a:p>
          </p:txBody>
        </p:sp>
        <p:sp>
          <p:nvSpPr>
            <p:cNvPr id="30" name="íṧļíḋé"/>
            <p:cNvSpPr/>
            <p:nvPr/>
          </p:nvSpPr>
          <p:spPr bwMode="auto">
            <a:xfrm>
              <a:off x="2290937" y="2260254"/>
              <a:ext cx="343581" cy="295415"/>
            </a:xfrm>
            <a:custGeom>
              <a:avLst/>
              <a:gdLst>
                <a:gd name="T0" fmla="*/ 206 w 215"/>
                <a:gd name="T1" fmla="*/ 183 h 183"/>
                <a:gd name="T2" fmla="*/ 21 w 215"/>
                <a:gd name="T3" fmla="*/ 183 h 183"/>
                <a:gd name="T4" fmla="*/ 0 w 215"/>
                <a:gd name="T5" fmla="*/ 0 h 183"/>
                <a:gd name="T6" fmla="*/ 215 w 215"/>
                <a:gd name="T7" fmla="*/ 0 h 183"/>
                <a:gd name="T8" fmla="*/ 206 w 215"/>
                <a:gd name="T9" fmla="*/ 183 h 183"/>
                <a:gd name="T10" fmla="*/ 34 w 215"/>
                <a:gd name="T11" fmla="*/ 168 h 183"/>
                <a:gd name="T12" fmla="*/ 192 w 215"/>
                <a:gd name="T13" fmla="*/ 168 h 183"/>
                <a:gd name="T14" fmla="*/ 199 w 215"/>
                <a:gd name="T15" fmla="*/ 15 h 183"/>
                <a:gd name="T16" fmla="*/ 17 w 215"/>
                <a:gd name="T17" fmla="*/ 15 h 183"/>
                <a:gd name="T18" fmla="*/ 34 w 215"/>
                <a:gd name="T19" fmla="*/ 16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183">
                  <a:moveTo>
                    <a:pt x="206" y="183"/>
                  </a:moveTo>
                  <a:lnTo>
                    <a:pt x="21" y="183"/>
                  </a:lnTo>
                  <a:lnTo>
                    <a:pt x="0" y="0"/>
                  </a:lnTo>
                  <a:lnTo>
                    <a:pt x="215" y="0"/>
                  </a:lnTo>
                  <a:lnTo>
                    <a:pt x="206" y="183"/>
                  </a:lnTo>
                  <a:close/>
                  <a:moveTo>
                    <a:pt x="34" y="168"/>
                  </a:moveTo>
                  <a:lnTo>
                    <a:pt x="192" y="168"/>
                  </a:lnTo>
                  <a:lnTo>
                    <a:pt x="199" y="15"/>
                  </a:lnTo>
                  <a:lnTo>
                    <a:pt x="17" y="15"/>
                  </a:lnTo>
                  <a:lnTo>
                    <a:pt x="34" y="168"/>
                  </a:lnTo>
                  <a:close/>
                </a:path>
              </a:pathLst>
            </a:custGeom>
            <a:solidFill>
              <a:schemeClr val="bg1">
                <a:lumMod val="65000"/>
              </a:schemeClr>
            </a:solidFill>
            <a:ln>
              <a:noFill/>
            </a:ln>
          </p:spPr>
          <p:txBody>
            <a:bodyPr vert="horz" wrap="square" lIns="91440" tIns="45720" rIns="91440" bIns="45720" numCol="1" anchor="t" anchorCtr="0" compatLnSpc="1">
              <a:normAutofit fontScale="85000" lnSpcReduction="20000"/>
            </a:bodyPr>
            <a:p>
              <a:endParaRPr lang="en-US"/>
            </a:p>
          </p:txBody>
        </p:sp>
        <p:sp>
          <p:nvSpPr>
            <p:cNvPr id="32" name="íṣ1ídè"/>
            <p:cNvSpPr/>
            <p:nvPr/>
          </p:nvSpPr>
          <p:spPr bwMode="auto">
            <a:xfrm>
              <a:off x="2844841" y="2495010"/>
              <a:ext cx="1130284" cy="1875242"/>
            </a:xfrm>
            <a:custGeom>
              <a:avLst/>
              <a:gdLst>
                <a:gd name="T0" fmla="*/ 706 w 706"/>
                <a:gd name="T1" fmla="*/ 666 h 1168"/>
                <a:gd name="T2" fmla="*/ 628 w 706"/>
                <a:gd name="T3" fmla="*/ 585 h 1168"/>
                <a:gd name="T4" fmla="*/ 571 w 706"/>
                <a:gd name="T5" fmla="*/ 518 h 1168"/>
                <a:gd name="T6" fmla="*/ 537 w 706"/>
                <a:gd name="T7" fmla="*/ 475 h 1168"/>
                <a:gd name="T8" fmla="*/ 510 w 706"/>
                <a:gd name="T9" fmla="*/ 432 h 1168"/>
                <a:gd name="T10" fmla="*/ 488 w 706"/>
                <a:gd name="T11" fmla="*/ 390 h 1168"/>
                <a:gd name="T12" fmla="*/ 475 w 706"/>
                <a:gd name="T13" fmla="*/ 351 h 1168"/>
                <a:gd name="T14" fmla="*/ 471 w 706"/>
                <a:gd name="T15" fmla="*/ 333 h 1168"/>
                <a:gd name="T16" fmla="*/ 464 w 706"/>
                <a:gd name="T17" fmla="*/ 273 h 1168"/>
                <a:gd name="T18" fmla="*/ 452 w 706"/>
                <a:gd name="T19" fmla="*/ 213 h 1168"/>
                <a:gd name="T20" fmla="*/ 436 w 706"/>
                <a:gd name="T21" fmla="*/ 156 h 1168"/>
                <a:gd name="T22" fmla="*/ 416 w 706"/>
                <a:gd name="T23" fmla="*/ 104 h 1168"/>
                <a:gd name="T24" fmla="*/ 393 w 706"/>
                <a:gd name="T25" fmla="*/ 61 h 1168"/>
                <a:gd name="T26" fmla="*/ 366 w 706"/>
                <a:gd name="T27" fmla="*/ 27 h 1168"/>
                <a:gd name="T28" fmla="*/ 352 w 706"/>
                <a:gd name="T29" fmla="*/ 15 h 1168"/>
                <a:gd name="T30" fmla="*/ 337 w 706"/>
                <a:gd name="T31" fmla="*/ 7 h 1168"/>
                <a:gd name="T32" fmla="*/ 321 w 706"/>
                <a:gd name="T33" fmla="*/ 1 h 1168"/>
                <a:gd name="T34" fmla="*/ 304 w 706"/>
                <a:gd name="T35" fmla="*/ 0 h 1168"/>
                <a:gd name="T36" fmla="*/ 265 w 706"/>
                <a:gd name="T37" fmla="*/ 1 h 1168"/>
                <a:gd name="T38" fmla="*/ 117 w 706"/>
                <a:gd name="T39" fmla="*/ 12 h 1168"/>
                <a:gd name="T40" fmla="*/ 0 w 706"/>
                <a:gd name="T41" fmla="*/ 23 h 1168"/>
                <a:gd name="T42" fmla="*/ 3 w 706"/>
                <a:gd name="T43" fmla="*/ 53 h 1168"/>
                <a:gd name="T44" fmla="*/ 15 w 706"/>
                <a:gd name="T45" fmla="*/ 94 h 1168"/>
                <a:gd name="T46" fmla="*/ 37 w 706"/>
                <a:gd name="T47" fmla="*/ 149 h 1168"/>
                <a:gd name="T48" fmla="*/ 70 w 706"/>
                <a:gd name="T49" fmla="*/ 218 h 1168"/>
                <a:gd name="T50" fmla="*/ 80 w 706"/>
                <a:gd name="T51" fmla="*/ 240 h 1168"/>
                <a:gd name="T52" fmla="*/ 94 w 706"/>
                <a:gd name="T53" fmla="*/ 289 h 1168"/>
                <a:gd name="T54" fmla="*/ 109 w 706"/>
                <a:gd name="T55" fmla="*/ 368 h 1168"/>
                <a:gd name="T56" fmla="*/ 124 w 706"/>
                <a:gd name="T57" fmla="*/ 449 h 1168"/>
                <a:gd name="T58" fmla="*/ 141 w 706"/>
                <a:gd name="T59" fmla="*/ 499 h 1168"/>
                <a:gd name="T60" fmla="*/ 159 w 706"/>
                <a:gd name="T61" fmla="*/ 533 h 1168"/>
                <a:gd name="T62" fmla="*/ 175 w 706"/>
                <a:gd name="T63" fmla="*/ 553 h 1168"/>
                <a:gd name="T64" fmla="*/ 193 w 706"/>
                <a:gd name="T65" fmla="*/ 573 h 1168"/>
                <a:gd name="T66" fmla="*/ 214 w 706"/>
                <a:gd name="T67" fmla="*/ 588 h 1168"/>
                <a:gd name="T68" fmla="*/ 227 w 706"/>
                <a:gd name="T69" fmla="*/ 595 h 1168"/>
                <a:gd name="T70" fmla="*/ 265 w 706"/>
                <a:gd name="T71" fmla="*/ 636 h 1168"/>
                <a:gd name="T72" fmla="*/ 316 w 706"/>
                <a:gd name="T73" fmla="*/ 698 h 1168"/>
                <a:gd name="T74" fmla="*/ 342 w 706"/>
                <a:gd name="T75" fmla="*/ 736 h 1168"/>
                <a:gd name="T76" fmla="*/ 366 w 706"/>
                <a:gd name="T77" fmla="*/ 776 h 1168"/>
                <a:gd name="T78" fmla="*/ 386 w 706"/>
                <a:gd name="T79" fmla="*/ 818 h 1168"/>
                <a:gd name="T80" fmla="*/ 394 w 706"/>
                <a:gd name="T81" fmla="*/ 837 h 1168"/>
                <a:gd name="T82" fmla="*/ 412 w 706"/>
                <a:gd name="T83" fmla="*/ 870 h 1168"/>
                <a:gd name="T84" fmla="*/ 440 w 706"/>
                <a:gd name="T85" fmla="*/ 911 h 1168"/>
                <a:gd name="T86" fmla="*/ 490 w 706"/>
                <a:gd name="T87" fmla="*/ 971 h 1168"/>
                <a:gd name="T88" fmla="*/ 514 w 706"/>
                <a:gd name="T89" fmla="*/ 1005 h 1168"/>
                <a:gd name="T90" fmla="*/ 641 w 706"/>
                <a:gd name="T91" fmla="*/ 1168 h 1168"/>
                <a:gd name="T92" fmla="*/ 706 w 706"/>
                <a:gd name="T93" fmla="*/ 66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6" h="1168">
                  <a:moveTo>
                    <a:pt x="706" y="666"/>
                  </a:moveTo>
                  <a:lnTo>
                    <a:pt x="706" y="666"/>
                  </a:lnTo>
                  <a:lnTo>
                    <a:pt x="667" y="627"/>
                  </a:lnTo>
                  <a:lnTo>
                    <a:pt x="628" y="585"/>
                  </a:lnTo>
                  <a:lnTo>
                    <a:pt x="589" y="541"/>
                  </a:lnTo>
                  <a:lnTo>
                    <a:pt x="571" y="518"/>
                  </a:lnTo>
                  <a:lnTo>
                    <a:pt x="554" y="497"/>
                  </a:lnTo>
                  <a:lnTo>
                    <a:pt x="537" y="475"/>
                  </a:lnTo>
                  <a:lnTo>
                    <a:pt x="523" y="453"/>
                  </a:lnTo>
                  <a:lnTo>
                    <a:pt x="510" y="432"/>
                  </a:lnTo>
                  <a:lnTo>
                    <a:pt x="498" y="410"/>
                  </a:lnTo>
                  <a:lnTo>
                    <a:pt x="488" y="390"/>
                  </a:lnTo>
                  <a:lnTo>
                    <a:pt x="480" y="370"/>
                  </a:lnTo>
                  <a:lnTo>
                    <a:pt x="475" y="351"/>
                  </a:lnTo>
                  <a:lnTo>
                    <a:pt x="471" y="333"/>
                  </a:lnTo>
                  <a:lnTo>
                    <a:pt x="471" y="333"/>
                  </a:lnTo>
                  <a:lnTo>
                    <a:pt x="467" y="303"/>
                  </a:lnTo>
                  <a:lnTo>
                    <a:pt x="464" y="273"/>
                  </a:lnTo>
                  <a:lnTo>
                    <a:pt x="458" y="243"/>
                  </a:lnTo>
                  <a:lnTo>
                    <a:pt x="452" y="213"/>
                  </a:lnTo>
                  <a:lnTo>
                    <a:pt x="443" y="184"/>
                  </a:lnTo>
                  <a:lnTo>
                    <a:pt x="436" y="156"/>
                  </a:lnTo>
                  <a:lnTo>
                    <a:pt x="427" y="130"/>
                  </a:lnTo>
                  <a:lnTo>
                    <a:pt x="416" y="104"/>
                  </a:lnTo>
                  <a:lnTo>
                    <a:pt x="405" y="82"/>
                  </a:lnTo>
                  <a:lnTo>
                    <a:pt x="393" y="61"/>
                  </a:lnTo>
                  <a:lnTo>
                    <a:pt x="381" y="43"/>
                  </a:lnTo>
                  <a:lnTo>
                    <a:pt x="366" y="27"/>
                  </a:lnTo>
                  <a:lnTo>
                    <a:pt x="359" y="21"/>
                  </a:lnTo>
                  <a:lnTo>
                    <a:pt x="352" y="15"/>
                  </a:lnTo>
                  <a:lnTo>
                    <a:pt x="345" y="10"/>
                  </a:lnTo>
                  <a:lnTo>
                    <a:pt x="337" y="7"/>
                  </a:lnTo>
                  <a:lnTo>
                    <a:pt x="329" y="3"/>
                  </a:lnTo>
                  <a:lnTo>
                    <a:pt x="321" y="1"/>
                  </a:lnTo>
                  <a:lnTo>
                    <a:pt x="313" y="0"/>
                  </a:lnTo>
                  <a:lnTo>
                    <a:pt x="304" y="0"/>
                  </a:lnTo>
                  <a:lnTo>
                    <a:pt x="304" y="0"/>
                  </a:lnTo>
                  <a:lnTo>
                    <a:pt x="265" y="1"/>
                  </a:lnTo>
                  <a:lnTo>
                    <a:pt x="218" y="4"/>
                  </a:lnTo>
                  <a:lnTo>
                    <a:pt x="117" y="12"/>
                  </a:lnTo>
                  <a:lnTo>
                    <a:pt x="0" y="23"/>
                  </a:lnTo>
                  <a:lnTo>
                    <a:pt x="0" y="23"/>
                  </a:lnTo>
                  <a:lnTo>
                    <a:pt x="0" y="36"/>
                  </a:lnTo>
                  <a:lnTo>
                    <a:pt x="3" y="53"/>
                  </a:lnTo>
                  <a:lnTo>
                    <a:pt x="8" y="72"/>
                  </a:lnTo>
                  <a:lnTo>
                    <a:pt x="15" y="94"/>
                  </a:lnTo>
                  <a:lnTo>
                    <a:pt x="25" y="120"/>
                  </a:lnTo>
                  <a:lnTo>
                    <a:pt x="37" y="149"/>
                  </a:lnTo>
                  <a:lnTo>
                    <a:pt x="52" y="181"/>
                  </a:lnTo>
                  <a:lnTo>
                    <a:pt x="70" y="218"/>
                  </a:lnTo>
                  <a:lnTo>
                    <a:pt x="70" y="218"/>
                  </a:lnTo>
                  <a:lnTo>
                    <a:pt x="80" y="240"/>
                  </a:lnTo>
                  <a:lnTo>
                    <a:pt x="87" y="263"/>
                  </a:lnTo>
                  <a:lnTo>
                    <a:pt x="94" y="289"/>
                  </a:lnTo>
                  <a:lnTo>
                    <a:pt x="99" y="315"/>
                  </a:lnTo>
                  <a:lnTo>
                    <a:pt x="109" y="368"/>
                  </a:lnTo>
                  <a:lnTo>
                    <a:pt x="118" y="422"/>
                  </a:lnTo>
                  <a:lnTo>
                    <a:pt x="124" y="449"/>
                  </a:lnTo>
                  <a:lnTo>
                    <a:pt x="133" y="475"/>
                  </a:lnTo>
                  <a:lnTo>
                    <a:pt x="141" y="499"/>
                  </a:lnTo>
                  <a:lnTo>
                    <a:pt x="153" y="522"/>
                  </a:lnTo>
                  <a:lnTo>
                    <a:pt x="159" y="533"/>
                  </a:lnTo>
                  <a:lnTo>
                    <a:pt x="167" y="544"/>
                  </a:lnTo>
                  <a:lnTo>
                    <a:pt x="175" y="553"/>
                  </a:lnTo>
                  <a:lnTo>
                    <a:pt x="183" y="563"/>
                  </a:lnTo>
                  <a:lnTo>
                    <a:pt x="193" y="573"/>
                  </a:lnTo>
                  <a:lnTo>
                    <a:pt x="203" y="581"/>
                  </a:lnTo>
                  <a:lnTo>
                    <a:pt x="214" y="588"/>
                  </a:lnTo>
                  <a:lnTo>
                    <a:pt x="227" y="595"/>
                  </a:lnTo>
                  <a:lnTo>
                    <a:pt x="227" y="595"/>
                  </a:lnTo>
                  <a:lnTo>
                    <a:pt x="245" y="614"/>
                  </a:lnTo>
                  <a:lnTo>
                    <a:pt x="265" y="636"/>
                  </a:lnTo>
                  <a:lnTo>
                    <a:pt x="289" y="664"/>
                  </a:lnTo>
                  <a:lnTo>
                    <a:pt x="316" y="698"/>
                  </a:lnTo>
                  <a:lnTo>
                    <a:pt x="329" y="717"/>
                  </a:lnTo>
                  <a:lnTo>
                    <a:pt x="342" y="736"/>
                  </a:lnTo>
                  <a:lnTo>
                    <a:pt x="354" y="756"/>
                  </a:lnTo>
                  <a:lnTo>
                    <a:pt x="366" y="776"/>
                  </a:lnTo>
                  <a:lnTo>
                    <a:pt x="376" y="798"/>
                  </a:lnTo>
                  <a:lnTo>
                    <a:pt x="386" y="818"/>
                  </a:lnTo>
                  <a:lnTo>
                    <a:pt x="386" y="818"/>
                  </a:lnTo>
                  <a:lnTo>
                    <a:pt x="394" y="837"/>
                  </a:lnTo>
                  <a:lnTo>
                    <a:pt x="402" y="854"/>
                  </a:lnTo>
                  <a:lnTo>
                    <a:pt x="412" y="870"/>
                  </a:lnTo>
                  <a:lnTo>
                    <a:pt x="422" y="884"/>
                  </a:lnTo>
                  <a:lnTo>
                    <a:pt x="440" y="911"/>
                  </a:lnTo>
                  <a:lnTo>
                    <a:pt x="458" y="932"/>
                  </a:lnTo>
                  <a:lnTo>
                    <a:pt x="490" y="971"/>
                  </a:lnTo>
                  <a:lnTo>
                    <a:pt x="504" y="988"/>
                  </a:lnTo>
                  <a:lnTo>
                    <a:pt x="514" y="1005"/>
                  </a:lnTo>
                  <a:lnTo>
                    <a:pt x="514" y="1005"/>
                  </a:lnTo>
                  <a:lnTo>
                    <a:pt x="641" y="1168"/>
                  </a:lnTo>
                  <a:lnTo>
                    <a:pt x="706" y="1168"/>
                  </a:lnTo>
                  <a:lnTo>
                    <a:pt x="706" y="666"/>
                  </a:lnTo>
                  <a:close/>
                </a:path>
              </a:pathLst>
            </a:custGeom>
            <a:solidFill>
              <a:schemeClr val="tx2">
                <a:lumMod val="75000"/>
                <a:alpha val="56000"/>
              </a:schemeClr>
            </a:solidFill>
            <a:ln>
              <a:noFill/>
            </a:ln>
          </p:spPr>
          <p:txBody>
            <a:bodyPr vert="horz" wrap="square" lIns="91440" tIns="45720" rIns="91440" bIns="45720" numCol="1" anchor="t" anchorCtr="0" compatLnSpc="1">
              <a:normAutofit/>
            </a:bodyPr>
            <a:p>
              <a:endParaRPr lang="en-US"/>
            </a:p>
          </p:txBody>
        </p:sp>
        <p:grpSp>
          <p:nvGrpSpPr>
            <p:cNvPr id="33" name="îṥḻiḓe"/>
            <p:cNvGrpSpPr/>
            <p:nvPr/>
          </p:nvGrpSpPr>
          <p:grpSpPr>
            <a:xfrm>
              <a:off x="2761355" y="2135383"/>
              <a:ext cx="1756505" cy="2147077"/>
              <a:chOff x="3953338" y="2622140"/>
              <a:chExt cx="1962757" cy="2399180"/>
            </a:xfrm>
          </p:grpSpPr>
          <p:sp>
            <p:nvSpPr>
              <p:cNvPr id="63" name="íşlïde"/>
              <p:cNvSpPr/>
              <p:nvPr/>
            </p:nvSpPr>
            <p:spPr bwMode="auto">
              <a:xfrm>
                <a:off x="4362379" y="3070648"/>
                <a:ext cx="466450" cy="190169"/>
              </a:xfrm>
              <a:custGeom>
                <a:avLst/>
                <a:gdLst>
                  <a:gd name="T0" fmla="*/ 52 w 260"/>
                  <a:gd name="T1" fmla="*/ 5 h 106"/>
                  <a:gd name="T2" fmla="*/ 52 w 260"/>
                  <a:gd name="T3" fmla="*/ 5 h 106"/>
                  <a:gd name="T4" fmla="*/ 38 w 260"/>
                  <a:gd name="T5" fmla="*/ 7 h 106"/>
                  <a:gd name="T6" fmla="*/ 25 w 260"/>
                  <a:gd name="T7" fmla="*/ 11 h 106"/>
                  <a:gd name="T8" fmla="*/ 16 w 260"/>
                  <a:gd name="T9" fmla="*/ 17 h 106"/>
                  <a:gd name="T10" fmla="*/ 10 w 260"/>
                  <a:gd name="T11" fmla="*/ 23 h 106"/>
                  <a:gd name="T12" fmla="*/ 5 w 260"/>
                  <a:gd name="T13" fmla="*/ 28 h 106"/>
                  <a:gd name="T14" fmla="*/ 3 w 260"/>
                  <a:gd name="T15" fmla="*/ 34 h 106"/>
                  <a:gd name="T16" fmla="*/ 0 w 260"/>
                  <a:gd name="T17" fmla="*/ 39 h 106"/>
                  <a:gd name="T18" fmla="*/ 0 w 260"/>
                  <a:gd name="T19" fmla="*/ 39 h 106"/>
                  <a:gd name="T20" fmla="*/ 1 w 260"/>
                  <a:gd name="T21" fmla="*/ 40 h 106"/>
                  <a:gd name="T22" fmla="*/ 3 w 260"/>
                  <a:gd name="T23" fmla="*/ 47 h 106"/>
                  <a:gd name="T24" fmla="*/ 7 w 260"/>
                  <a:gd name="T25" fmla="*/ 56 h 106"/>
                  <a:gd name="T26" fmla="*/ 15 w 260"/>
                  <a:gd name="T27" fmla="*/ 66 h 106"/>
                  <a:gd name="T28" fmla="*/ 19 w 260"/>
                  <a:gd name="T29" fmla="*/ 72 h 106"/>
                  <a:gd name="T30" fmla="*/ 25 w 260"/>
                  <a:gd name="T31" fmla="*/ 77 h 106"/>
                  <a:gd name="T32" fmla="*/ 34 w 260"/>
                  <a:gd name="T33" fmla="*/ 83 h 106"/>
                  <a:gd name="T34" fmla="*/ 42 w 260"/>
                  <a:gd name="T35" fmla="*/ 88 h 106"/>
                  <a:gd name="T36" fmla="*/ 53 w 260"/>
                  <a:gd name="T37" fmla="*/ 93 h 106"/>
                  <a:gd name="T38" fmla="*/ 65 w 260"/>
                  <a:gd name="T39" fmla="*/ 98 h 106"/>
                  <a:gd name="T40" fmla="*/ 80 w 260"/>
                  <a:gd name="T41" fmla="*/ 101 h 106"/>
                  <a:gd name="T42" fmla="*/ 95 w 260"/>
                  <a:gd name="T43" fmla="*/ 104 h 106"/>
                  <a:gd name="T44" fmla="*/ 95 w 260"/>
                  <a:gd name="T45" fmla="*/ 104 h 106"/>
                  <a:gd name="T46" fmla="*/ 111 w 260"/>
                  <a:gd name="T47" fmla="*/ 105 h 106"/>
                  <a:gd name="T48" fmla="*/ 128 w 260"/>
                  <a:gd name="T49" fmla="*/ 106 h 106"/>
                  <a:gd name="T50" fmla="*/ 143 w 260"/>
                  <a:gd name="T51" fmla="*/ 106 h 106"/>
                  <a:gd name="T52" fmla="*/ 158 w 260"/>
                  <a:gd name="T53" fmla="*/ 106 h 106"/>
                  <a:gd name="T54" fmla="*/ 187 w 260"/>
                  <a:gd name="T55" fmla="*/ 104 h 106"/>
                  <a:gd name="T56" fmla="*/ 211 w 260"/>
                  <a:gd name="T57" fmla="*/ 99 h 106"/>
                  <a:gd name="T58" fmla="*/ 231 w 260"/>
                  <a:gd name="T59" fmla="*/ 94 h 106"/>
                  <a:gd name="T60" fmla="*/ 247 w 260"/>
                  <a:gd name="T61" fmla="*/ 90 h 106"/>
                  <a:gd name="T62" fmla="*/ 260 w 260"/>
                  <a:gd name="T63" fmla="*/ 86 h 106"/>
                  <a:gd name="T64" fmla="*/ 230 w 260"/>
                  <a:gd name="T65" fmla="*/ 0 h 106"/>
                  <a:gd name="T66" fmla="*/ 52 w 260"/>
                  <a:gd name="T67"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106">
                    <a:moveTo>
                      <a:pt x="52" y="5"/>
                    </a:moveTo>
                    <a:lnTo>
                      <a:pt x="52" y="5"/>
                    </a:lnTo>
                    <a:lnTo>
                      <a:pt x="38" y="7"/>
                    </a:lnTo>
                    <a:lnTo>
                      <a:pt x="25" y="11"/>
                    </a:lnTo>
                    <a:lnTo>
                      <a:pt x="16" y="17"/>
                    </a:lnTo>
                    <a:lnTo>
                      <a:pt x="10" y="23"/>
                    </a:lnTo>
                    <a:lnTo>
                      <a:pt x="5" y="28"/>
                    </a:lnTo>
                    <a:lnTo>
                      <a:pt x="3" y="34"/>
                    </a:lnTo>
                    <a:lnTo>
                      <a:pt x="0" y="39"/>
                    </a:lnTo>
                    <a:lnTo>
                      <a:pt x="0" y="39"/>
                    </a:lnTo>
                    <a:lnTo>
                      <a:pt x="1" y="40"/>
                    </a:lnTo>
                    <a:lnTo>
                      <a:pt x="3" y="47"/>
                    </a:lnTo>
                    <a:lnTo>
                      <a:pt x="7" y="56"/>
                    </a:lnTo>
                    <a:lnTo>
                      <a:pt x="15" y="66"/>
                    </a:lnTo>
                    <a:lnTo>
                      <a:pt x="19" y="72"/>
                    </a:lnTo>
                    <a:lnTo>
                      <a:pt x="25" y="77"/>
                    </a:lnTo>
                    <a:lnTo>
                      <a:pt x="34" y="83"/>
                    </a:lnTo>
                    <a:lnTo>
                      <a:pt x="42" y="88"/>
                    </a:lnTo>
                    <a:lnTo>
                      <a:pt x="53" y="93"/>
                    </a:lnTo>
                    <a:lnTo>
                      <a:pt x="65" y="98"/>
                    </a:lnTo>
                    <a:lnTo>
                      <a:pt x="80" y="101"/>
                    </a:lnTo>
                    <a:lnTo>
                      <a:pt x="95" y="104"/>
                    </a:lnTo>
                    <a:lnTo>
                      <a:pt x="95" y="104"/>
                    </a:lnTo>
                    <a:lnTo>
                      <a:pt x="111" y="105"/>
                    </a:lnTo>
                    <a:lnTo>
                      <a:pt x="128" y="106"/>
                    </a:lnTo>
                    <a:lnTo>
                      <a:pt x="143" y="106"/>
                    </a:lnTo>
                    <a:lnTo>
                      <a:pt x="158" y="106"/>
                    </a:lnTo>
                    <a:lnTo>
                      <a:pt x="187" y="104"/>
                    </a:lnTo>
                    <a:lnTo>
                      <a:pt x="211" y="99"/>
                    </a:lnTo>
                    <a:lnTo>
                      <a:pt x="231" y="94"/>
                    </a:lnTo>
                    <a:lnTo>
                      <a:pt x="247" y="90"/>
                    </a:lnTo>
                    <a:lnTo>
                      <a:pt x="260" y="86"/>
                    </a:lnTo>
                    <a:lnTo>
                      <a:pt x="230" y="0"/>
                    </a:lnTo>
                    <a:lnTo>
                      <a:pt x="52" y="5"/>
                    </a:lnTo>
                    <a:close/>
                  </a:path>
                </a:pathLst>
              </a:custGeom>
              <a:solidFill>
                <a:srgbClr val="DA7B46"/>
              </a:solidFill>
              <a:ln>
                <a:noFill/>
              </a:ln>
            </p:spPr>
            <p:txBody>
              <a:bodyPr vert="horz" wrap="square" lIns="91440" tIns="45720" rIns="91440" bIns="45720" numCol="1" anchor="t" anchorCtr="0" compatLnSpc="1">
                <a:normAutofit fontScale="32500" lnSpcReduction="20000"/>
              </a:bodyPr>
              <a:p>
                <a:endParaRPr lang="en-US"/>
              </a:p>
            </p:txBody>
          </p:sp>
          <p:sp>
            <p:nvSpPr>
              <p:cNvPr id="64" name="iśļïḍé"/>
              <p:cNvSpPr/>
              <p:nvPr/>
            </p:nvSpPr>
            <p:spPr bwMode="auto">
              <a:xfrm>
                <a:off x="4279852" y="2841011"/>
                <a:ext cx="602797" cy="362397"/>
              </a:xfrm>
              <a:custGeom>
                <a:avLst/>
                <a:gdLst>
                  <a:gd name="T0" fmla="*/ 325 w 337"/>
                  <a:gd name="T1" fmla="*/ 83 h 201"/>
                  <a:gd name="T2" fmla="*/ 307 w 337"/>
                  <a:gd name="T3" fmla="*/ 54 h 201"/>
                  <a:gd name="T4" fmla="*/ 286 w 337"/>
                  <a:gd name="T5" fmla="*/ 27 h 201"/>
                  <a:gd name="T6" fmla="*/ 259 w 337"/>
                  <a:gd name="T7" fmla="*/ 1 h 201"/>
                  <a:gd name="T8" fmla="*/ 188 w 337"/>
                  <a:gd name="T9" fmla="*/ 0 h 201"/>
                  <a:gd name="T10" fmla="*/ 159 w 337"/>
                  <a:gd name="T11" fmla="*/ 26 h 201"/>
                  <a:gd name="T12" fmla="*/ 71 w 337"/>
                  <a:gd name="T13" fmla="*/ 103 h 201"/>
                  <a:gd name="T14" fmla="*/ 17 w 337"/>
                  <a:gd name="T15" fmla="*/ 145 h 201"/>
                  <a:gd name="T16" fmla="*/ 0 w 337"/>
                  <a:gd name="T17" fmla="*/ 155 h 201"/>
                  <a:gd name="T18" fmla="*/ 0 w 337"/>
                  <a:gd name="T19" fmla="*/ 162 h 201"/>
                  <a:gd name="T20" fmla="*/ 11 w 337"/>
                  <a:gd name="T21" fmla="*/ 175 h 201"/>
                  <a:gd name="T22" fmla="*/ 29 w 337"/>
                  <a:gd name="T23" fmla="*/ 186 h 201"/>
                  <a:gd name="T24" fmla="*/ 55 w 337"/>
                  <a:gd name="T25" fmla="*/ 193 h 201"/>
                  <a:gd name="T26" fmla="*/ 84 w 337"/>
                  <a:gd name="T27" fmla="*/ 196 h 201"/>
                  <a:gd name="T28" fmla="*/ 115 w 337"/>
                  <a:gd name="T29" fmla="*/ 191 h 201"/>
                  <a:gd name="T30" fmla="*/ 145 w 337"/>
                  <a:gd name="T31" fmla="*/ 178 h 201"/>
                  <a:gd name="T32" fmla="*/ 173 w 337"/>
                  <a:gd name="T33" fmla="*/ 155 h 201"/>
                  <a:gd name="T34" fmla="*/ 185 w 337"/>
                  <a:gd name="T35" fmla="*/ 139 h 201"/>
                  <a:gd name="T36" fmla="*/ 188 w 337"/>
                  <a:gd name="T37" fmla="*/ 136 h 201"/>
                  <a:gd name="T38" fmla="*/ 192 w 337"/>
                  <a:gd name="T39" fmla="*/ 132 h 201"/>
                  <a:gd name="T40" fmla="*/ 197 w 337"/>
                  <a:gd name="T41" fmla="*/ 131 h 201"/>
                  <a:gd name="T42" fmla="*/ 201 w 337"/>
                  <a:gd name="T43" fmla="*/ 127 h 201"/>
                  <a:gd name="T44" fmla="*/ 204 w 337"/>
                  <a:gd name="T45" fmla="*/ 134 h 201"/>
                  <a:gd name="T46" fmla="*/ 211 w 337"/>
                  <a:gd name="T47" fmla="*/ 155 h 201"/>
                  <a:gd name="T48" fmla="*/ 215 w 337"/>
                  <a:gd name="T49" fmla="*/ 173 h 201"/>
                  <a:gd name="T50" fmla="*/ 215 w 337"/>
                  <a:gd name="T51" fmla="*/ 201 h 201"/>
                  <a:gd name="T52" fmla="*/ 241 w 337"/>
                  <a:gd name="T53" fmla="*/ 198 h 201"/>
                  <a:gd name="T54" fmla="*/ 282 w 337"/>
                  <a:gd name="T55" fmla="*/ 189 h 201"/>
                  <a:gd name="T56" fmla="*/ 310 w 337"/>
                  <a:gd name="T57" fmla="*/ 175 h 201"/>
                  <a:gd name="T58" fmla="*/ 328 w 337"/>
                  <a:gd name="T59" fmla="*/ 160 h 201"/>
                  <a:gd name="T60" fmla="*/ 336 w 337"/>
                  <a:gd name="T61" fmla="*/ 143 h 201"/>
                  <a:gd name="T62" fmla="*/ 337 w 337"/>
                  <a:gd name="T63" fmla="*/ 125 h 201"/>
                  <a:gd name="T64" fmla="*/ 334 w 337"/>
                  <a:gd name="T65" fmla="*/ 107 h 201"/>
                  <a:gd name="T66" fmla="*/ 325 w 337"/>
                  <a:gd name="T67" fmla="*/ 8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7" h="201">
                    <a:moveTo>
                      <a:pt x="325" y="83"/>
                    </a:moveTo>
                    <a:lnTo>
                      <a:pt x="325" y="83"/>
                    </a:lnTo>
                    <a:lnTo>
                      <a:pt x="317" y="68"/>
                    </a:lnTo>
                    <a:lnTo>
                      <a:pt x="307" y="54"/>
                    </a:lnTo>
                    <a:lnTo>
                      <a:pt x="297" y="39"/>
                    </a:lnTo>
                    <a:lnTo>
                      <a:pt x="286" y="27"/>
                    </a:lnTo>
                    <a:lnTo>
                      <a:pt x="268" y="8"/>
                    </a:lnTo>
                    <a:lnTo>
                      <a:pt x="259" y="1"/>
                    </a:lnTo>
                    <a:lnTo>
                      <a:pt x="246" y="16"/>
                    </a:lnTo>
                    <a:lnTo>
                      <a:pt x="188" y="0"/>
                    </a:lnTo>
                    <a:lnTo>
                      <a:pt x="188" y="0"/>
                    </a:lnTo>
                    <a:lnTo>
                      <a:pt x="159" y="26"/>
                    </a:lnTo>
                    <a:lnTo>
                      <a:pt x="103" y="77"/>
                    </a:lnTo>
                    <a:lnTo>
                      <a:pt x="71" y="103"/>
                    </a:lnTo>
                    <a:lnTo>
                      <a:pt x="41" y="127"/>
                    </a:lnTo>
                    <a:lnTo>
                      <a:pt x="17" y="145"/>
                    </a:lnTo>
                    <a:lnTo>
                      <a:pt x="8" y="151"/>
                    </a:lnTo>
                    <a:lnTo>
                      <a:pt x="0" y="155"/>
                    </a:lnTo>
                    <a:lnTo>
                      <a:pt x="0" y="155"/>
                    </a:lnTo>
                    <a:lnTo>
                      <a:pt x="0" y="162"/>
                    </a:lnTo>
                    <a:lnTo>
                      <a:pt x="5" y="168"/>
                    </a:lnTo>
                    <a:lnTo>
                      <a:pt x="11" y="175"/>
                    </a:lnTo>
                    <a:lnTo>
                      <a:pt x="20" y="181"/>
                    </a:lnTo>
                    <a:lnTo>
                      <a:pt x="29" y="186"/>
                    </a:lnTo>
                    <a:lnTo>
                      <a:pt x="41" y="191"/>
                    </a:lnTo>
                    <a:lnTo>
                      <a:pt x="55" y="193"/>
                    </a:lnTo>
                    <a:lnTo>
                      <a:pt x="69" y="196"/>
                    </a:lnTo>
                    <a:lnTo>
                      <a:pt x="84" y="196"/>
                    </a:lnTo>
                    <a:lnTo>
                      <a:pt x="99" y="195"/>
                    </a:lnTo>
                    <a:lnTo>
                      <a:pt x="115" y="191"/>
                    </a:lnTo>
                    <a:lnTo>
                      <a:pt x="130" y="186"/>
                    </a:lnTo>
                    <a:lnTo>
                      <a:pt x="145" y="178"/>
                    </a:lnTo>
                    <a:lnTo>
                      <a:pt x="159" y="168"/>
                    </a:lnTo>
                    <a:lnTo>
                      <a:pt x="173" y="155"/>
                    </a:lnTo>
                    <a:lnTo>
                      <a:pt x="179" y="148"/>
                    </a:lnTo>
                    <a:lnTo>
                      <a:pt x="185" y="139"/>
                    </a:lnTo>
                    <a:lnTo>
                      <a:pt x="185" y="139"/>
                    </a:lnTo>
                    <a:lnTo>
                      <a:pt x="188" y="136"/>
                    </a:lnTo>
                    <a:lnTo>
                      <a:pt x="191" y="133"/>
                    </a:lnTo>
                    <a:lnTo>
                      <a:pt x="192" y="132"/>
                    </a:lnTo>
                    <a:lnTo>
                      <a:pt x="194" y="132"/>
                    </a:lnTo>
                    <a:lnTo>
                      <a:pt x="197" y="131"/>
                    </a:lnTo>
                    <a:lnTo>
                      <a:pt x="199" y="130"/>
                    </a:lnTo>
                    <a:lnTo>
                      <a:pt x="201" y="127"/>
                    </a:lnTo>
                    <a:lnTo>
                      <a:pt x="201" y="127"/>
                    </a:lnTo>
                    <a:lnTo>
                      <a:pt x="204" y="134"/>
                    </a:lnTo>
                    <a:lnTo>
                      <a:pt x="206" y="140"/>
                    </a:lnTo>
                    <a:lnTo>
                      <a:pt x="211" y="155"/>
                    </a:lnTo>
                    <a:lnTo>
                      <a:pt x="214" y="163"/>
                    </a:lnTo>
                    <a:lnTo>
                      <a:pt x="215" y="173"/>
                    </a:lnTo>
                    <a:lnTo>
                      <a:pt x="215" y="185"/>
                    </a:lnTo>
                    <a:lnTo>
                      <a:pt x="215" y="201"/>
                    </a:lnTo>
                    <a:lnTo>
                      <a:pt x="215" y="201"/>
                    </a:lnTo>
                    <a:lnTo>
                      <a:pt x="241" y="198"/>
                    </a:lnTo>
                    <a:lnTo>
                      <a:pt x="263" y="193"/>
                    </a:lnTo>
                    <a:lnTo>
                      <a:pt x="282" y="189"/>
                    </a:lnTo>
                    <a:lnTo>
                      <a:pt x="298" y="183"/>
                    </a:lnTo>
                    <a:lnTo>
                      <a:pt x="310" y="175"/>
                    </a:lnTo>
                    <a:lnTo>
                      <a:pt x="321" y="168"/>
                    </a:lnTo>
                    <a:lnTo>
                      <a:pt x="328" y="160"/>
                    </a:lnTo>
                    <a:lnTo>
                      <a:pt x="333" y="151"/>
                    </a:lnTo>
                    <a:lnTo>
                      <a:pt x="336" y="143"/>
                    </a:lnTo>
                    <a:lnTo>
                      <a:pt x="337" y="133"/>
                    </a:lnTo>
                    <a:lnTo>
                      <a:pt x="337" y="125"/>
                    </a:lnTo>
                    <a:lnTo>
                      <a:pt x="336" y="115"/>
                    </a:lnTo>
                    <a:lnTo>
                      <a:pt x="334" y="107"/>
                    </a:lnTo>
                    <a:lnTo>
                      <a:pt x="331" y="98"/>
                    </a:lnTo>
                    <a:lnTo>
                      <a:pt x="325" y="83"/>
                    </a:lnTo>
                    <a:lnTo>
                      <a:pt x="325" y="83"/>
                    </a:lnTo>
                    <a:close/>
                  </a:path>
                </a:pathLst>
              </a:custGeom>
              <a:solidFill>
                <a:srgbClr val="E19469"/>
              </a:solidFill>
              <a:ln>
                <a:noFill/>
              </a:ln>
            </p:spPr>
            <p:txBody>
              <a:bodyPr vert="horz" wrap="square" lIns="91440" tIns="45720" rIns="91440" bIns="45720" numCol="1" anchor="t" anchorCtr="0" compatLnSpc="1">
                <a:normAutofit fontScale="92500" lnSpcReduction="20000"/>
              </a:bodyPr>
              <a:p>
                <a:endParaRPr lang="en-US"/>
              </a:p>
            </p:txBody>
          </p:sp>
          <p:sp>
            <p:nvSpPr>
              <p:cNvPr id="65" name="ïśľiḍè"/>
              <p:cNvSpPr/>
              <p:nvPr/>
            </p:nvSpPr>
            <p:spPr bwMode="auto">
              <a:xfrm>
                <a:off x="4193738" y="2812307"/>
                <a:ext cx="498744" cy="322927"/>
              </a:xfrm>
              <a:custGeom>
                <a:avLst/>
                <a:gdLst>
                  <a:gd name="T0" fmla="*/ 210 w 278"/>
                  <a:gd name="T1" fmla="*/ 0 h 179"/>
                  <a:gd name="T2" fmla="*/ 210 w 278"/>
                  <a:gd name="T3" fmla="*/ 0 h 179"/>
                  <a:gd name="T4" fmla="*/ 177 w 278"/>
                  <a:gd name="T5" fmla="*/ 21 h 179"/>
                  <a:gd name="T6" fmla="*/ 113 w 278"/>
                  <a:gd name="T7" fmla="*/ 62 h 179"/>
                  <a:gd name="T8" fmla="*/ 79 w 278"/>
                  <a:gd name="T9" fmla="*/ 85 h 179"/>
                  <a:gd name="T10" fmla="*/ 46 w 278"/>
                  <a:gd name="T11" fmla="*/ 104 h 179"/>
                  <a:gd name="T12" fmla="*/ 18 w 278"/>
                  <a:gd name="T13" fmla="*/ 119 h 179"/>
                  <a:gd name="T14" fmla="*/ 9 w 278"/>
                  <a:gd name="T15" fmla="*/ 122 h 179"/>
                  <a:gd name="T16" fmla="*/ 0 w 278"/>
                  <a:gd name="T17" fmla="*/ 125 h 179"/>
                  <a:gd name="T18" fmla="*/ 0 w 278"/>
                  <a:gd name="T19" fmla="*/ 125 h 179"/>
                  <a:gd name="T20" fmla="*/ 0 w 278"/>
                  <a:gd name="T21" fmla="*/ 132 h 179"/>
                  <a:gd name="T22" fmla="*/ 4 w 278"/>
                  <a:gd name="T23" fmla="*/ 139 h 179"/>
                  <a:gd name="T24" fmla="*/ 9 w 278"/>
                  <a:gd name="T25" fmla="*/ 147 h 179"/>
                  <a:gd name="T26" fmla="*/ 16 w 278"/>
                  <a:gd name="T27" fmla="*/ 154 h 179"/>
                  <a:gd name="T28" fmla="*/ 26 w 278"/>
                  <a:gd name="T29" fmla="*/ 161 h 179"/>
                  <a:gd name="T30" fmla="*/ 36 w 278"/>
                  <a:gd name="T31" fmla="*/ 167 h 179"/>
                  <a:gd name="T32" fmla="*/ 48 w 278"/>
                  <a:gd name="T33" fmla="*/ 172 h 179"/>
                  <a:gd name="T34" fmla="*/ 63 w 278"/>
                  <a:gd name="T35" fmla="*/ 175 h 179"/>
                  <a:gd name="T36" fmla="*/ 77 w 278"/>
                  <a:gd name="T37" fmla="*/ 178 h 179"/>
                  <a:gd name="T38" fmla="*/ 93 w 278"/>
                  <a:gd name="T39" fmla="*/ 179 h 179"/>
                  <a:gd name="T40" fmla="*/ 109 w 278"/>
                  <a:gd name="T41" fmla="*/ 178 h 179"/>
                  <a:gd name="T42" fmla="*/ 124 w 278"/>
                  <a:gd name="T43" fmla="*/ 175 h 179"/>
                  <a:gd name="T44" fmla="*/ 141 w 278"/>
                  <a:gd name="T45" fmla="*/ 171 h 179"/>
                  <a:gd name="T46" fmla="*/ 157 w 278"/>
                  <a:gd name="T47" fmla="*/ 162 h 179"/>
                  <a:gd name="T48" fmla="*/ 171 w 278"/>
                  <a:gd name="T49" fmla="*/ 151 h 179"/>
                  <a:gd name="T50" fmla="*/ 178 w 278"/>
                  <a:gd name="T51" fmla="*/ 145 h 179"/>
                  <a:gd name="T52" fmla="*/ 186 w 278"/>
                  <a:gd name="T53" fmla="*/ 138 h 179"/>
                  <a:gd name="T54" fmla="*/ 186 w 278"/>
                  <a:gd name="T55" fmla="*/ 138 h 179"/>
                  <a:gd name="T56" fmla="*/ 231 w 278"/>
                  <a:gd name="T57" fmla="*/ 86 h 179"/>
                  <a:gd name="T58" fmla="*/ 260 w 278"/>
                  <a:gd name="T59" fmla="*/ 54 h 179"/>
                  <a:gd name="T60" fmla="*/ 278 w 278"/>
                  <a:gd name="T61" fmla="*/ 31 h 179"/>
                  <a:gd name="T62" fmla="*/ 210 w 278"/>
                  <a:gd name="T6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8" h="179">
                    <a:moveTo>
                      <a:pt x="210" y="0"/>
                    </a:moveTo>
                    <a:lnTo>
                      <a:pt x="210" y="0"/>
                    </a:lnTo>
                    <a:lnTo>
                      <a:pt x="177" y="21"/>
                    </a:lnTo>
                    <a:lnTo>
                      <a:pt x="113" y="62"/>
                    </a:lnTo>
                    <a:lnTo>
                      <a:pt x="79" y="85"/>
                    </a:lnTo>
                    <a:lnTo>
                      <a:pt x="46" y="104"/>
                    </a:lnTo>
                    <a:lnTo>
                      <a:pt x="18" y="119"/>
                    </a:lnTo>
                    <a:lnTo>
                      <a:pt x="9" y="122"/>
                    </a:lnTo>
                    <a:lnTo>
                      <a:pt x="0" y="125"/>
                    </a:lnTo>
                    <a:lnTo>
                      <a:pt x="0" y="125"/>
                    </a:lnTo>
                    <a:lnTo>
                      <a:pt x="0" y="132"/>
                    </a:lnTo>
                    <a:lnTo>
                      <a:pt x="4" y="139"/>
                    </a:lnTo>
                    <a:lnTo>
                      <a:pt x="9" y="147"/>
                    </a:lnTo>
                    <a:lnTo>
                      <a:pt x="16" y="154"/>
                    </a:lnTo>
                    <a:lnTo>
                      <a:pt x="26" y="161"/>
                    </a:lnTo>
                    <a:lnTo>
                      <a:pt x="36" y="167"/>
                    </a:lnTo>
                    <a:lnTo>
                      <a:pt x="48" y="172"/>
                    </a:lnTo>
                    <a:lnTo>
                      <a:pt x="63" y="175"/>
                    </a:lnTo>
                    <a:lnTo>
                      <a:pt x="77" y="178"/>
                    </a:lnTo>
                    <a:lnTo>
                      <a:pt x="93" y="179"/>
                    </a:lnTo>
                    <a:lnTo>
                      <a:pt x="109" y="178"/>
                    </a:lnTo>
                    <a:lnTo>
                      <a:pt x="124" y="175"/>
                    </a:lnTo>
                    <a:lnTo>
                      <a:pt x="141" y="171"/>
                    </a:lnTo>
                    <a:lnTo>
                      <a:pt x="157" y="162"/>
                    </a:lnTo>
                    <a:lnTo>
                      <a:pt x="171" y="151"/>
                    </a:lnTo>
                    <a:lnTo>
                      <a:pt x="178" y="145"/>
                    </a:lnTo>
                    <a:lnTo>
                      <a:pt x="186" y="138"/>
                    </a:lnTo>
                    <a:lnTo>
                      <a:pt x="186" y="138"/>
                    </a:lnTo>
                    <a:lnTo>
                      <a:pt x="231" y="86"/>
                    </a:lnTo>
                    <a:lnTo>
                      <a:pt x="260" y="54"/>
                    </a:lnTo>
                    <a:lnTo>
                      <a:pt x="278" y="31"/>
                    </a:lnTo>
                    <a:lnTo>
                      <a:pt x="210" y="0"/>
                    </a:lnTo>
                    <a:close/>
                  </a:path>
                </a:pathLst>
              </a:custGeom>
              <a:solidFill>
                <a:srgbClr val="E19469"/>
              </a:solidFill>
              <a:ln>
                <a:noFill/>
              </a:ln>
            </p:spPr>
            <p:txBody>
              <a:bodyPr vert="horz" wrap="square" lIns="91440" tIns="45720" rIns="91440" bIns="45720" numCol="1" anchor="t" anchorCtr="0" compatLnSpc="1">
                <a:normAutofit fontScale="85000" lnSpcReduction="20000"/>
              </a:bodyPr>
              <a:p>
                <a:endParaRPr lang="en-US"/>
              </a:p>
            </p:txBody>
          </p:sp>
          <p:sp>
            <p:nvSpPr>
              <p:cNvPr id="66" name="iṡlîḋe"/>
              <p:cNvSpPr/>
              <p:nvPr/>
            </p:nvSpPr>
            <p:spPr bwMode="auto">
              <a:xfrm>
                <a:off x="3999982" y="2622140"/>
                <a:ext cx="1309649" cy="1851447"/>
              </a:xfrm>
              <a:custGeom>
                <a:avLst/>
                <a:gdLst>
                  <a:gd name="T0" fmla="*/ 722 w 732"/>
                  <a:gd name="T1" fmla="*/ 771 h 1031"/>
                  <a:gd name="T2" fmla="*/ 627 w 732"/>
                  <a:gd name="T3" fmla="*/ 694 h 1031"/>
                  <a:gd name="T4" fmla="*/ 598 w 732"/>
                  <a:gd name="T5" fmla="*/ 653 h 1031"/>
                  <a:gd name="T6" fmla="*/ 584 w 732"/>
                  <a:gd name="T7" fmla="*/ 612 h 1031"/>
                  <a:gd name="T8" fmla="*/ 569 w 732"/>
                  <a:gd name="T9" fmla="*/ 487 h 1031"/>
                  <a:gd name="T10" fmla="*/ 564 w 732"/>
                  <a:gd name="T11" fmla="*/ 237 h 1031"/>
                  <a:gd name="T12" fmla="*/ 490 w 732"/>
                  <a:gd name="T13" fmla="*/ 126 h 1031"/>
                  <a:gd name="T14" fmla="*/ 448 w 732"/>
                  <a:gd name="T15" fmla="*/ 59 h 1031"/>
                  <a:gd name="T16" fmla="*/ 407 w 732"/>
                  <a:gd name="T17" fmla="*/ 5 h 1031"/>
                  <a:gd name="T18" fmla="*/ 392 w 732"/>
                  <a:gd name="T19" fmla="*/ 0 h 1031"/>
                  <a:gd name="T20" fmla="*/ 366 w 732"/>
                  <a:gd name="T21" fmla="*/ 13 h 1031"/>
                  <a:gd name="T22" fmla="*/ 314 w 732"/>
                  <a:gd name="T23" fmla="*/ 54 h 1031"/>
                  <a:gd name="T24" fmla="*/ 282 w 732"/>
                  <a:gd name="T25" fmla="*/ 68 h 1031"/>
                  <a:gd name="T26" fmla="*/ 188 w 732"/>
                  <a:gd name="T27" fmla="*/ 85 h 1031"/>
                  <a:gd name="T28" fmla="*/ 94 w 732"/>
                  <a:gd name="T29" fmla="*/ 70 h 1031"/>
                  <a:gd name="T30" fmla="*/ 75 w 732"/>
                  <a:gd name="T31" fmla="*/ 78 h 1031"/>
                  <a:gd name="T32" fmla="*/ 69 w 732"/>
                  <a:gd name="T33" fmla="*/ 106 h 1031"/>
                  <a:gd name="T34" fmla="*/ 91 w 732"/>
                  <a:gd name="T35" fmla="*/ 163 h 1031"/>
                  <a:gd name="T36" fmla="*/ 116 w 732"/>
                  <a:gd name="T37" fmla="*/ 185 h 1031"/>
                  <a:gd name="T38" fmla="*/ 165 w 732"/>
                  <a:gd name="T39" fmla="*/ 202 h 1031"/>
                  <a:gd name="T40" fmla="*/ 236 w 732"/>
                  <a:gd name="T41" fmla="*/ 204 h 1031"/>
                  <a:gd name="T42" fmla="*/ 314 w 732"/>
                  <a:gd name="T43" fmla="*/ 179 h 1031"/>
                  <a:gd name="T44" fmla="*/ 360 w 732"/>
                  <a:gd name="T45" fmla="*/ 162 h 1031"/>
                  <a:gd name="T46" fmla="*/ 394 w 732"/>
                  <a:gd name="T47" fmla="*/ 251 h 1031"/>
                  <a:gd name="T48" fmla="*/ 357 w 732"/>
                  <a:gd name="T49" fmla="*/ 299 h 1031"/>
                  <a:gd name="T50" fmla="*/ 327 w 732"/>
                  <a:gd name="T51" fmla="*/ 368 h 1031"/>
                  <a:gd name="T52" fmla="*/ 314 w 732"/>
                  <a:gd name="T53" fmla="*/ 460 h 1031"/>
                  <a:gd name="T54" fmla="*/ 294 w 732"/>
                  <a:gd name="T55" fmla="*/ 466 h 1031"/>
                  <a:gd name="T56" fmla="*/ 250 w 732"/>
                  <a:gd name="T57" fmla="*/ 437 h 1031"/>
                  <a:gd name="T58" fmla="*/ 220 w 732"/>
                  <a:gd name="T59" fmla="*/ 396 h 1031"/>
                  <a:gd name="T60" fmla="*/ 187 w 732"/>
                  <a:gd name="T61" fmla="*/ 309 h 1031"/>
                  <a:gd name="T62" fmla="*/ 158 w 732"/>
                  <a:gd name="T63" fmla="*/ 259 h 1031"/>
                  <a:gd name="T64" fmla="*/ 108 w 732"/>
                  <a:gd name="T65" fmla="*/ 218 h 1031"/>
                  <a:gd name="T66" fmla="*/ 66 w 732"/>
                  <a:gd name="T67" fmla="*/ 201 h 1031"/>
                  <a:gd name="T68" fmla="*/ 29 w 732"/>
                  <a:gd name="T69" fmla="*/ 202 h 1031"/>
                  <a:gd name="T70" fmla="*/ 7 w 732"/>
                  <a:gd name="T71" fmla="*/ 218 h 1031"/>
                  <a:gd name="T72" fmla="*/ 0 w 732"/>
                  <a:gd name="T73" fmla="*/ 239 h 1031"/>
                  <a:gd name="T74" fmla="*/ 35 w 732"/>
                  <a:gd name="T75" fmla="*/ 287 h 1031"/>
                  <a:gd name="T76" fmla="*/ 107 w 732"/>
                  <a:gd name="T77" fmla="*/ 402 h 1031"/>
                  <a:gd name="T78" fmla="*/ 155 w 732"/>
                  <a:gd name="T79" fmla="*/ 514 h 1031"/>
                  <a:gd name="T80" fmla="*/ 211 w 732"/>
                  <a:gd name="T81" fmla="*/ 669 h 1031"/>
                  <a:gd name="T82" fmla="*/ 252 w 732"/>
                  <a:gd name="T83" fmla="*/ 752 h 1031"/>
                  <a:gd name="T84" fmla="*/ 290 w 732"/>
                  <a:gd name="T85" fmla="*/ 794 h 1031"/>
                  <a:gd name="T86" fmla="*/ 324 w 732"/>
                  <a:gd name="T87" fmla="*/ 813 h 1031"/>
                  <a:gd name="T88" fmla="*/ 391 w 732"/>
                  <a:gd name="T89" fmla="*/ 828 h 1031"/>
                  <a:gd name="T90" fmla="*/ 436 w 732"/>
                  <a:gd name="T91" fmla="*/ 851 h 1031"/>
                  <a:gd name="T92" fmla="*/ 539 w 732"/>
                  <a:gd name="T93" fmla="*/ 959 h 1031"/>
                  <a:gd name="T94" fmla="*/ 580 w 732"/>
                  <a:gd name="T95" fmla="*/ 1019 h 1031"/>
                  <a:gd name="T96" fmla="*/ 602 w 732"/>
                  <a:gd name="T97" fmla="*/ 1031 h 1031"/>
                  <a:gd name="T98" fmla="*/ 642 w 732"/>
                  <a:gd name="T99" fmla="*/ 1020 h 1031"/>
                  <a:gd name="T100" fmla="*/ 699 w 732"/>
                  <a:gd name="T101" fmla="*/ 972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2" h="1031">
                    <a:moveTo>
                      <a:pt x="732" y="776"/>
                    </a:moveTo>
                    <a:lnTo>
                      <a:pt x="732" y="776"/>
                    </a:lnTo>
                    <a:lnTo>
                      <a:pt x="722" y="771"/>
                    </a:lnTo>
                    <a:lnTo>
                      <a:pt x="722" y="771"/>
                    </a:lnTo>
                    <a:lnTo>
                      <a:pt x="682" y="742"/>
                    </a:lnTo>
                    <a:lnTo>
                      <a:pt x="663" y="727"/>
                    </a:lnTo>
                    <a:lnTo>
                      <a:pt x="644" y="711"/>
                    </a:lnTo>
                    <a:lnTo>
                      <a:pt x="627" y="694"/>
                    </a:lnTo>
                    <a:lnTo>
                      <a:pt x="619" y="685"/>
                    </a:lnTo>
                    <a:lnTo>
                      <a:pt x="611" y="675"/>
                    </a:lnTo>
                    <a:lnTo>
                      <a:pt x="604" y="664"/>
                    </a:lnTo>
                    <a:lnTo>
                      <a:pt x="598" y="653"/>
                    </a:lnTo>
                    <a:lnTo>
                      <a:pt x="592" y="641"/>
                    </a:lnTo>
                    <a:lnTo>
                      <a:pt x="587" y="628"/>
                    </a:lnTo>
                    <a:lnTo>
                      <a:pt x="587" y="628"/>
                    </a:lnTo>
                    <a:lnTo>
                      <a:pt x="584" y="612"/>
                    </a:lnTo>
                    <a:lnTo>
                      <a:pt x="579" y="593"/>
                    </a:lnTo>
                    <a:lnTo>
                      <a:pt x="577" y="570"/>
                    </a:lnTo>
                    <a:lnTo>
                      <a:pt x="573" y="545"/>
                    </a:lnTo>
                    <a:lnTo>
                      <a:pt x="569" y="487"/>
                    </a:lnTo>
                    <a:lnTo>
                      <a:pt x="567" y="427"/>
                    </a:lnTo>
                    <a:lnTo>
                      <a:pt x="564" y="367"/>
                    </a:lnTo>
                    <a:lnTo>
                      <a:pt x="564" y="312"/>
                    </a:lnTo>
                    <a:lnTo>
                      <a:pt x="564" y="237"/>
                    </a:lnTo>
                    <a:lnTo>
                      <a:pt x="564" y="237"/>
                    </a:lnTo>
                    <a:lnTo>
                      <a:pt x="536" y="192"/>
                    </a:lnTo>
                    <a:lnTo>
                      <a:pt x="512" y="157"/>
                    </a:lnTo>
                    <a:lnTo>
                      <a:pt x="490" y="126"/>
                    </a:lnTo>
                    <a:lnTo>
                      <a:pt x="468" y="94"/>
                    </a:lnTo>
                    <a:lnTo>
                      <a:pt x="468" y="94"/>
                    </a:lnTo>
                    <a:lnTo>
                      <a:pt x="457" y="76"/>
                    </a:lnTo>
                    <a:lnTo>
                      <a:pt x="448" y="59"/>
                    </a:lnTo>
                    <a:lnTo>
                      <a:pt x="432" y="31"/>
                    </a:lnTo>
                    <a:lnTo>
                      <a:pt x="424" y="20"/>
                    </a:lnTo>
                    <a:lnTo>
                      <a:pt x="416" y="11"/>
                    </a:lnTo>
                    <a:lnTo>
                      <a:pt x="407" y="5"/>
                    </a:lnTo>
                    <a:lnTo>
                      <a:pt x="403" y="2"/>
                    </a:lnTo>
                    <a:lnTo>
                      <a:pt x="397" y="0"/>
                    </a:lnTo>
                    <a:lnTo>
                      <a:pt x="397" y="0"/>
                    </a:lnTo>
                    <a:lnTo>
                      <a:pt x="392" y="0"/>
                    </a:lnTo>
                    <a:lnTo>
                      <a:pt x="388" y="0"/>
                    </a:lnTo>
                    <a:lnTo>
                      <a:pt x="382" y="2"/>
                    </a:lnTo>
                    <a:lnTo>
                      <a:pt x="377" y="5"/>
                    </a:lnTo>
                    <a:lnTo>
                      <a:pt x="366" y="13"/>
                    </a:lnTo>
                    <a:lnTo>
                      <a:pt x="354" y="24"/>
                    </a:lnTo>
                    <a:lnTo>
                      <a:pt x="339" y="36"/>
                    </a:lnTo>
                    <a:lnTo>
                      <a:pt x="324" y="48"/>
                    </a:lnTo>
                    <a:lnTo>
                      <a:pt x="314" y="54"/>
                    </a:lnTo>
                    <a:lnTo>
                      <a:pt x="305" y="60"/>
                    </a:lnTo>
                    <a:lnTo>
                      <a:pt x="294" y="64"/>
                    </a:lnTo>
                    <a:lnTo>
                      <a:pt x="282" y="68"/>
                    </a:lnTo>
                    <a:lnTo>
                      <a:pt x="282" y="68"/>
                    </a:lnTo>
                    <a:lnTo>
                      <a:pt x="259" y="74"/>
                    </a:lnTo>
                    <a:lnTo>
                      <a:pt x="235" y="80"/>
                    </a:lnTo>
                    <a:lnTo>
                      <a:pt x="212" y="84"/>
                    </a:lnTo>
                    <a:lnTo>
                      <a:pt x="188" y="85"/>
                    </a:lnTo>
                    <a:lnTo>
                      <a:pt x="165" y="85"/>
                    </a:lnTo>
                    <a:lnTo>
                      <a:pt x="141" y="83"/>
                    </a:lnTo>
                    <a:lnTo>
                      <a:pt x="118" y="77"/>
                    </a:lnTo>
                    <a:lnTo>
                      <a:pt x="94" y="70"/>
                    </a:lnTo>
                    <a:lnTo>
                      <a:pt x="94" y="70"/>
                    </a:lnTo>
                    <a:lnTo>
                      <a:pt x="85" y="71"/>
                    </a:lnTo>
                    <a:lnTo>
                      <a:pt x="79" y="73"/>
                    </a:lnTo>
                    <a:lnTo>
                      <a:pt x="75" y="78"/>
                    </a:lnTo>
                    <a:lnTo>
                      <a:pt x="71" y="84"/>
                    </a:lnTo>
                    <a:lnTo>
                      <a:pt x="69" y="90"/>
                    </a:lnTo>
                    <a:lnTo>
                      <a:pt x="69" y="97"/>
                    </a:lnTo>
                    <a:lnTo>
                      <a:pt x="69" y="106"/>
                    </a:lnTo>
                    <a:lnTo>
                      <a:pt x="70" y="114"/>
                    </a:lnTo>
                    <a:lnTo>
                      <a:pt x="75" y="131"/>
                    </a:lnTo>
                    <a:lnTo>
                      <a:pt x="82" y="148"/>
                    </a:lnTo>
                    <a:lnTo>
                      <a:pt x="91" y="163"/>
                    </a:lnTo>
                    <a:lnTo>
                      <a:pt x="101" y="176"/>
                    </a:lnTo>
                    <a:lnTo>
                      <a:pt x="101" y="176"/>
                    </a:lnTo>
                    <a:lnTo>
                      <a:pt x="107" y="180"/>
                    </a:lnTo>
                    <a:lnTo>
                      <a:pt x="116" y="185"/>
                    </a:lnTo>
                    <a:lnTo>
                      <a:pt x="125" y="190"/>
                    </a:lnTo>
                    <a:lnTo>
                      <a:pt x="137" y="195"/>
                    </a:lnTo>
                    <a:lnTo>
                      <a:pt x="150" y="198"/>
                    </a:lnTo>
                    <a:lnTo>
                      <a:pt x="165" y="202"/>
                    </a:lnTo>
                    <a:lnTo>
                      <a:pt x="182" y="204"/>
                    </a:lnTo>
                    <a:lnTo>
                      <a:pt x="199" y="207"/>
                    </a:lnTo>
                    <a:lnTo>
                      <a:pt x="217" y="207"/>
                    </a:lnTo>
                    <a:lnTo>
                      <a:pt x="236" y="204"/>
                    </a:lnTo>
                    <a:lnTo>
                      <a:pt x="255" y="202"/>
                    </a:lnTo>
                    <a:lnTo>
                      <a:pt x="274" y="196"/>
                    </a:lnTo>
                    <a:lnTo>
                      <a:pt x="295" y="189"/>
                    </a:lnTo>
                    <a:lnTo>
                      <a:pt x="314" y="179"/>
                    </a:lnTo>
                    <a:lnTo>
                      <a:pt x="335" y="167"/>
                    </a:lnTo>
                    <a:lnTo>
                      <a:pt x="354" y="151"/>
                    </a:lnTo>
                    <a:lnTo>
                      <a:pt x="354" y="151"/>
                    </a:lnTo>
                    <a:lnTo>
                      <a:pt x="360" y="162"/>
                    </a:lnTo>
                    <a:lnTo>
                      <a:pt x="366" y="177"/>
                    </a:lnTo>
                    <a:lnTo>
                      <a:pt x="379" y="210"/>
                    </a:lnTo>
                    <a:lnTo>
                      <a:pt x="394" y="251"/>
                    </a:lnTo>
                    <a:lnTo>
                      <a:pt x="394" y="251"/>
                    </a:lnTo>
                    <a:lnTo>
                      <a:pt x="390" y="255"/>
                    </a:lnTo>
                    <a:lnTo>
                      <a:pt x="379" y="267"/>
                    </a:lnTo>
                    <a:lnTo>
                      <a:pt x="365" y="287"/>
                    </a:lnTo>
                    <a:lnTo>
                      <a:pt x="357" y="299"/>
                    </a:lnTo>
                    <a:lnTo>
                      <a:pt x="349" y="314"/>
                    </a:lnTo>
                    <a:lnTo>
                      <a:pt x="341" y="331"/>
                    </a:lnTo>
                    <a:lnTo>
                      <a:pt x="333" y="349"/>
                    </a:lnTo>
                    <a:lnTo>
                      <a:pt x="327" y="368"/>
                    </a:lnTo>
                    <a:lnTo>
                      <a:pt x="321" y="389"/>
                    </a:lnTo>
                    <a:lnTo>
                      <a:pt x="317" y="411"/>
                    </a:lnTo>
                    <a:lnTo>
                      <a:pt x="314" y="434"/>
                    </a:lnTo>
                    <a:lnTo>
                      <a:pt x="314" y="460"/>
                    </a:lnTo>
                    <a:lnTo>
                      <a:pt x="315" y="486"/>
                    </a:lnTo>
                    <a:lnTo>
                      <a:pt x="315" y="486"/>
                    </a:lnTo>
                    <a:lnTo>
                      <a:pt x="305" y="475"/>
                    </a:lnTo>
                    <a:lnTo>
                      <a:pt x="294" y="466"/>
                    </a:lnTo>
                    <a:lnTo>
                      <a:pt x="284" y="460"/>
                    </a:lnTo>
                    <a:lnTo>
                      <a:pt x="273" y="452"/>
                    </a:lnTo>
                    <a:lnTo>
                      <a:pt x="262" y="445"/>
                    </a:lnTo>
                    <a:lnTo>
                      <a:pt x="250" y="437"/>
                    </a:lnTo>
                    <a:lnTo>
                      <a:pt x="240" y="423"/>
                    </a:lnTo>
                    <a:lnTo>
                      <a:pt x="226" y="407"/>
                    </a:lnTo>
                    <a:lnTo>
                      <a:pt x="226" y="407"/>
                    </a:lnTo>
                    <a:lnTo>
                      <a:pt x="220" y="396"/>
                    </a:lnTo>
                    <a:lnTo>
                      <a:pt x="215" y="385"/>
                    </a:lnTo>
                    <a:lnTo>
                      <a:pt x="206" y="361"/>
                    </a:lnTo>
                    <a:lnTo>
                      <a:pt x="196" y="336"/>
                    </a:lnTo>
                    <a:lnTo>
                      <a:pt x="187" y="309"/>
                    </a:lnTo>
                    <a:lnTo>
                      <a:pt x="181" y="296"/>
                    </a:lnTo>
                    <a:lnTo>
                      <a:pt x="175" y="284"/>
                    </a:lnTo>
                    <a:lnTo>
                      <a:pt x="166" y="271"/>
                    </a:lnTo>
                    <a:lnTo>
                      <a:pt x="158" y="259"/>
                    </a:lnTo>
                    <a:lnTo>
                      <a:pt x="148" y="248"/>
                    </a:lnTo>
                    <a:lnTo>
                      <a:pt x="136" y="237"/>
                    </a:lnTo>
                    <a:lnTo>
                      <a:pt x="123" y="226"/>
                    </a:lnTo>
                    <a:lnTo>
                      <a:pt x="108" y="218"/>
                    </a:lnTo>
                    <a:lnTo>
                      <a:pt x="108" y="218"/>
                    </a:lnTo>
                    <a:lnTo>
                      <a:pt x="93" y="209"/>
                    </a:lnTo>
                    <a:lnTo>
                      <a:pt x="79" y="204"/>
                    </a:lnTo>
                    <a:lnTo>
                      <a:pt x="66" y="201"/>
                    </a:lnTo>
                    <a:lnTo>
                      <a:pt x="55" y="198"/>
                    </a:lnTo>
                    <a:lnTo>
                      <a:pt x="46" y="198"/>
                    </a:lnTo>
                    <a:lnTo>
                      <a:pt x="36" y="200"/>
                    </a:lnTo>
                    <a:lnTo>
                      <a:pt x="29" y="202"/>
                    </a:lnTo>
                    <a:lnTo>
                      <a:pt x="22" y="206"/>
                    </a:lnTo>
                    <a:lnTo>
                      <a:pt x="16" y="209"/>
                    </a:lnTo>
                    <a:lnTo>
                      <a:pt x="11" y="213"/>
                    </a:lnTo>
                    <a:lnTo>
                      <a:pt x="7" y="218"/>
                    </a:lnTo>
                    <a:lnTo>
                      <a:pt x="4" y="222"/>
                    </a:lnTo>
                    <a:lnTo>
                      <a:pt x="0" y="232"/>
                    </a:lnTo>
                    <a:lnTo>
                      <a:pt x="0" y="239"/>
                    </a:lnTo>
                    <a:lnTo>
                      <a:pt x="0" y="239"/>
                    </a:lnTo>
                    <a:lnTo>
                      <a:pt x="1" y="243"/>
                    </a:lnTo>
                    <a:lnTo>
                      <a:pt x="5" y="248"/>
                    </a:lnTo>
                    <a:lnTo>
                      <a:pt x="17" y="265"/>
                    </a:lnTo>
                    <a:lnTo>
                      <a:pt x="35" y="287"/>
                    </a:lnTo>
                    <a:lnTo>
                      <a:pt x="57" y="319"/>
                    </a:lnTo>
                    <a:lnTo>
                      <a:pt x="82" y="356"/>
                    </a:lnTo>
                    <a:lnTo>
                      <a:pt x="94" y="378"/>
                    </a:lnTo>
                    <a:lnTo>
                      <a:pt x="107" y="402"/>
                    </a:lnTo>
                    <a:lnTo>
                      <a:pt x="120" y="427"/>
                    </a:lnTo>
                    <a:lnTo>
                      <a:pt x="132" y="454"/>
                    </a:lnTo>
                    <a:lnTo>
                      <a:pt x="144" y="482"/>
                    </a:lnTo>
                    <a:lnTo>
                      <a:pt x="155" y="514"/>
                    </a:lnTo>
                    <a:lnTo>
                      <a:pt x="155" y="514"/>
                    </a:lnTo>
                    <a:lnTo>
                      <a:pt x="176" y="573"/>
                    </a:lnTo>
                    <a:lnTo>
                      <a:pt x="194" y="624"/>
                    </a:lnTo>
                    <a:lnTo>
                      <a:pt x="211" y="669"/>
                    </a:lnTo>
                    <a:lnTo>
                      <a:pt x="227" y="708"/>
                    </a:lnTo>
                    <a:lnTo>
                      <a:pt x="235" y="723"/>
                    </a:lnTo>
                    <a:lnTo>
                      <a:pt x="243" y="739"/>
                    </a:lnTo>
                    <a:lnTo>
                      <a:pt x="252" y="752"/>
                    </a:lnTo>
                    <a:lnTo>
                      <a:pt x="261" y="764"/>
                    </a:lnTo>
                    <a:lnTo>
                      <a:pt x="270" y="776"/>
                    </a:lnTo>
                    <a:lnTo>
                      <a:pt x="280" y="786"/>
                    </a:lnTo>
                    <a:lnTo>
                      <a:pt x="290" y="794"/>
                    </a:lnTo>
                    <a:lnTo>
                      <a:pt x="302" y="801"/>
                    </a:lnTo>
                    <a:lnTo>
                      <a:pt x="302" y="801"/>
                    </a:lnTo>
                    <a:lnTo>
                      <a:pt x="313" y="809"/>
                    </a:lnTo>
                    <a:lnTo>
                      <a:pt x="324" y="813"/>
                    </a:lnTo>
                    <a:lnTo>
                      <a:pt x="344" y="821"/>
                    </a:lnTo>
                    <a:lnTo>
                      <a:pt x="362" y="825"/>
                    </a:lnTo>
                    <a:lnTo>
                      <a:pt x="379" y="828"/>
                    </a:lnTo>
                    <a:lnTo>
                      <a:pt x="391" y="828"/>
                    </a:lnTo>
                    <a:lnTo>
                      <a:pt x="402" y="828"/>
                    </a:lnTo>
                    <a:lnTo>
                      <a:pt x="409" y="825"/>
                    </a:lnTo>
                    <a:lnTo>
                      <a:pt x="409" y="825"/>
                    </a:lnTo>
                    <a:lnTo>
                      <a:pt x="436" y="851"/>
                    </a:lnTo>
                    <a:lnTo>
                      <a:pt x="462" y="876"/>
                    </a:lnTo>
                    <a:lnTo>
                      <a:pt x="493" y="909"/>
                    </a:lnTo>
                    <a:lnTo>
                      <a:pt x="525" y="942"/>
                    </a:lnTo>
                    <a:lnTo>
                      <a:pt x="539" y="959"/>
                    </a:lnTo>
                    <a:lnTo>
                      <a:pt x="552" y="976"/>
                    </a:lnTo>
                    <a:lnTo>
                      <a:pt x="564" y="992"/>
                    </a:lnTo>
                    <a:lnTo>
                      <a:pt x="574" y="1006"/>
                    </a:lnTo>
                    <a:lnTo>
                      <a:pt x="580" y="1019"/>
                    </a:lnTo>
                    <a:lnTo>
                      <a:pt x="584" y="1030"/>
                    </a:lnTo>
                    <a:lnTo>
                      <a:pt x="584" y="1030"/>
                    </a:lnTo>
                    <a:lnTo>
                      <a:pt x="592" y="1031"/>
                    </a:lnTo>
                    <a:lnTo>
                      <a:pt x="602" y="1031"/>
                    </a:lnTo>
                    <a:lnTo>
                      <a:pt x="611" y="1031"/>
                    </a:lnTo>
                    <a:lnTo>
                      <a:pt x="621" y="1029"/>
                    </a:lnTo>
                    <a:lnTo>
                      <a:pt x="631" y="1025"/>
                    </a:lnTo>
                    <a:lnTo>
                      <a:pt x="642" y="1020"/>
                    </a:lnTo>
                    <a:lnTo>
                      <a:pt x="651" y="1014"/>
                    </a:lnTo>
                    <a:lnTo>
                      <a:pt x="661" y="1007"/>
                    </a:lnTo>
                    <a:lnTo>
                      <a:pt x="680" y="992"/>
                    </a:lnTo>
                    <a:lnTo>
                      <a:pt x="699" y="972"/>
                    </a:lnTo>
                    <a:lnTo>
                      <a:pt x="716" y="952"/>
                    </a:lnTo>
                    <a:lnTo>
                      <a:pt x="732" y="930"/>
                    </a:lnTo>
                    <a:lnTo>
                      <a:pt x="732" y="776"/>
                    </a:lnTo>
                    <a:close/>
                  </a:path>
                </a:pathLst>
              </a:custGeom>
              <a:solidFill>
                <a:srgbClr val="E8AD8B"/>
              </a:solidFill>
              <a:ln>
                <a:noFill/>
              </a:ln>
            </p:spPr>
            <p:txBody>
              <a:bodyPr vert="horz" wrap="square" lIns="91440" tIns="45720" rIns="91440" bIns="45720" numCol="1" anchor="t" anchorCtr="0" compatLnSpc="1">
                <a:normAutofit/>
              </a:bodyPr>
              <a:p>
                <a:endParaRPr lang="en-US"/>
              </a:p>
            </p:txBody>
          </p:sp>
          <p:sp>
            <p:nvSpPr>
              <p:cNvPr id="67" name="ïṣ1ïḓe"/>
              <p:cNvSpPr/>
              <p:nvPr/>
            </p:nvSpPr>
            <p:spPr bwMode="auto">
              <a:xfrm>
                <a:off x="4563311" y="3088590"/>
                <a:ext cx="269107" cy="398278"/>
              </a:xfrm>
              <a:custGeom>
                <a:avLst/>
                <a:gdLst>
                  <a:gd name="T0" fmla="*/ 71 w 151"/>
                  <a:gd name="T1" fmla="*/ 0 h 221"/>
                  <a:gd name="T2" fmla="*/ 71 w 151"/>
                  <a:gd name="T3" fmla="*/ 0 h 221"/>
                  <a:gd name="T4" fmla="*/ 62 w 151"/>
                  <a:gd name="T5" fmla="*/ 12 h 221"/>
                  <a:gd name="T6" fmla="*/ 49 w 151"/>
                  <a:gd name="T7" fmla="*/ 29 h 221"/>
                  <a:gd name="T8" fmla="*/ 37 w 151"/>
                  <a:gd name="T9" fmla="*/ 50 h 221"/>
                  <a:gd name="T10" fmla="*/ 24 w 151"/>
                  <a:gd name="T11" fmla="*/ 76 h 221"/>
                  <a:gd name="T12" fmla="*/ 18 w 151"/>
                  <a:gd name="T13" fmla="*/ 91 h 221"/>
                  <a:gd name="T14" fmla="*/ 13 w 151"/>
                  <a:gd name="T15" fmla="*/ 107 h 221"/>
                  <a:gd name="T16" fmla="*/ 9 w 151"/>
                  <a:gd name="T17" fmla="*/ 123 h 221"/>
                  <a:gd name="T18" fmla="*/ 5 w 151"/>
                  <a:gd name="T19" fmla="*/ 141 h 221"/>
                  <a:gd name="T20" fmla="*/ 3 w 151"/>
                  <a:gd name="T21" fmla="*/ 159 h 221"/>
                  <a:gd name="T22" fmla="*/ 0 w 151"/>
                  <a:gd name="T23" fmla="*/ 178 h 221"/>
                  <a:gd name="T24" fmla="*/ 0 w 151"/>
                  <a:gd name="T25" fmla="*/ 198 h 221"/>
                  <a:gd name="T26" fmla="*/ 1 w 151"/>
                  <a:gd name="T27" fmla="*/ 220 h 221"/>
                  <a:gd name="T28" fmla="*/ 1 w 151"/>
                  <a:gd name="T29" fmla="*/ 221 h 221"/>
                  <a:gd name="T30" fmla="*/ 1 w 151"/>
                  <a:gd name="T31" fmla="*/ 221 h 221"/>
                  <a:gd name="T32" fmla="*/ 4 w 151"/>
                  <a:gd name="T33" fmla="*/ 208 h 221"/>
                  <a:gd name="T34" fmla="*/ 6 w 151"/>
                  <a:gd name="T35" fmla="*/ 194 h 221"/>
                  <a:gd name="T36" fmla="*/ 10 w 151"/>
                  <a:gd name="T37" fmla="*/ 175 h 221"/>
                  <a:gd name="T38" fmla="*/ 17 w 151"/>
                  <a:gd name="T39" fmla="*/ 155 h 221"/>
                  <a:gd name="T40" fmla="*/ 22 w 151"/>
                  <a:gd name="T41" fmla="*/ 145 h 221"/>
                  <a:gd name="T42" fmla="*/ 27 w 151"/>
                  <a:gd name="T43" fmla="*/ 135 h 221"/>
                  <a:gd name="T44" fmla="*/ 33 w 151"/>
                  <a:gd name="T45" fmla="*/ 125 h 221"/>
                  <a:gd name="T46" fmla="*/ 40 w 151"/>
                  <a:gd name="T47" fmla="*/ 115 h 221"/>
                  <a:gd name="T48" fmla="*/ 48 w 151"/>
                  <a:gd name="T49" fmla="*/ 106 h 221"/>
                  <a:gd name="T50" fmla="*/ 58 w 151"/>
                  <a:gd name="T51" fmla="*/ 97 h 221"/>
                  <a:gd name="T52" fmla="*/ 58 w 151"/>
                  <a:gd name="T53" fmla="*/ 97 h 221"/>
                  <a:gd name="T54" fmla="*/ 76 w 151"/>
                  <a:gd name="T55" fmla="*/ 83 h 221"/>
                  <a:gd name="T56" fmla="*/ 94 w 151"/>
                  <a:gd name="T57" fmla="*/ 71 h 221"/>
                  <a:gd name="T58" fmla="*/ 124 w 151"/>
                  <a:gd name="T59" fmla="*/ 52 h 221"/>
                  <a:gd name="T60" fmla="*/ 143 w 151"/>
                  <a:gd name="T61" fmla="*/ 41 h 221"/>
                  <a:gd name="T62" fmla="*/ 151 w 151"/>
                  <a:gd name="T63" fmla="*/ 37 h 221"/>
                  <a:gd name="T64" fmla="*/ 71 w 151"/>
                  <a:gd name="T6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21">
                    <a:moveTo>
                      <a:pt x="71" y="0"/>
                    </a:moveTo>
                    <a:lnTo>
                      <a:pt x="71" y="0"/>
                    </a:lnTo>
                    <a:lnTo>
                      <a:pt x="62" y="12"/>
                    </a:lnTo>
                    <a:lnTo>
                      <a:pt x="49" y="29"/>
                    </a:lnTo>
                    <a:lnTo>
                      <a:pt x="37" y="50"/>
                    </a:lnTo>
                    <a:lnTo>
                      <a:pt x="24" y="76"/>
                    </a:lnTo>
                    <a:lnTo>
                      <a:pt x="18" y="91"/>
                    </a:lnTo>
                    <a:lnTo>
                      <a:pt x="13" y="107"/>
                    </a:lnTo>
                    <a:lnTo>
                      <a:pt x="9" y="123"/>
                    </a:lnTo>
                    <a:lnTo>
                      <a:pt x="5" y="141"/>
                    </a:lnTo>
                    <a:lnTo>
                      <a:pt x="3" y="159"/>
                    </a:lnTo>
                    <a:lnTo>
                      <a:pt x="0" y="178"/>
                    </a:lnTo>
                    <a:lnTo>
                      <a:pt x="0" y="198"/>
                    </a:lnTo>
                    <a:lnTo>
                      <a:pt x="1" y="220"/>
                    </a:lnTo>
                    <a:lnTo>
                      <a:pt x="1" y="221"/>
                    </a:lnTo>
                    <a:lnTo>
                      <a:pt x="1" y="221"/>
                    </a:lnTo>
                    <a:lnTo>
                      <a:pt x="4" y="208"/>
                    </a:lnTo>
                    <a:lnTo>
                      <a:pt x="6" y="194"/>
                    </a:lnTo>
                    <a:lnTo>
                      <a:pt x="10" y="175"/>
                    </a:lnTo>
                    <a:lnTo>
                      <a:pt x="17" y="155"/>
                    </a:lnTo>
                    <a:lnTo>
                      <a:pt x="22" y="145"/>
                    </a:lnTo>
                    <a:lnTo>
                      <a:pt x="27" y="135"/>
                    </a:lnTo>
                    <a:lnTo>
                      <a:pt x="33" y="125"/>
                    </a:lnTo>
                    <a:lnTo>
                      <a:pt x="40" y="115"/>
                    </a:lnTo>
                    <a:lnTo>
                      <a:pt x="48" y="106"/>
                    </a:lnTo>
                    <a:lnTo>
                      <a:pt x="58" y="97"/>
                    </a:lnTo>
                    <a:lnTo>
                      <a:pt x="58" y="97"/>
                    </a:lnTo>
                    <a:lnTo>
                      <a:pt x="76" y="83"/>
                    </a:lnTo>
                    <a:lnTo>
                      <a:pt x="94" y="71"/>
                    </a:lnTo>
                    <a:lnTo>
                      <a:pt x="124" y="52"/>
                    </a:lnTo>
                    <a:lnTo>
                      <a:pt x="143" y="41"/>
                    </a:lnTo>
                    <a:lnTo>
                      <a:pt x="151" y="37"/>
                    </a:lnTo>
                    <a:lnTo>
                      <a:pt x="71" y="0"/>
                    </a:lnTo>
                    <a:close/>
                  </a:path>
                </a:pathLst>
              </a:custGeom>
              <a:solidFill>
                <a:srgbClr val="E19469"/>
              </a:solidFill>
              <a:ln>
                <a:noFill/>
              </a:ln>
            </p:spPr>
            <p:txBody>
              <a:bodyPr vert="horz" wrap="square" lIns="91440" tIns="45720" rIns="91440" bIns="45720" numCol="1" anchor="t" anchorCtr="0" compatLnSpc="1">
                <a:normAutofit lnSpcReduction="10000"/>
              </a:bodyPr>
              <a:p>
                <a:endParaRPr lang="en-US"/>
              </a:p>
            </p:txBody>
          </p:sp>
          <p:sp>
            <p:nvSpPr>
              <p:cNvPr id="68" name="îṥlíḋê"/>
              <p:cNvSpPr/>
              <p:nvPr/>
            </p:nvSpPr>
            <p:spPr bwMode="auto">
              <a:xfrm>
                <a:off x="4609955" y="3088590"/>
                <a:ext cx="405454" cy="322927"/>
              </a:xfrm>
              <a:custGeom>
                <a:avLst/>
                <a:gdLst>
                  <a:gd name="T0" fmla="*/ 225 w 225"/>
                  <a:gd name="T1" fmla="*/ 179 h 179"/>
                  <a:gd name="T2" fmla="*/ 225 w 225"/>
                  <a:gd name="T3" fmla="*/ 179 h 179"/>
                  <a:gd name="T4" fmla="*/ 224 w 225"/>
                  <a:gd name="T5" fmla="*/ 119 h 179"/>
                  <a:gd name="T6" fmla="*/ 222 w 225"/>
                  <a:gd name="T7" fmla="*/ 64 h 179"/>
                  <a:gd name="T8" fmla="*/ 44 w 225"/>
                  <a:gd name="T9" fmla="*/ 0 h 179"/>
                  <a:gd name="T10" fmla="*/ 44 w 225"/>
                  <a:gd name="T11" fmla="*/ 0 h 179"/>
                  <a:gd name="T12" fmla="*/ 38 w 225"/>
                  <a:gd name="T13" fmla="*/ 6 h 179"/>
                  <a:gd name="T14" fmla="*/ 38 w 225"/>
                  <a:gd name="T15" fmla="*/ 6 h 179"/>
                  <a:gd name="T16" fmla="*/ 30 w 225"/>
                  <a:gd name="T17" fmla="*/ 17 h 179"/>
                  <a:gd name="T18" fmla="*/ 20 w 225"/>
                  <a:gd name="T19" fmla="*/ 31 h 179"/>
                  <a:gd name="T20" fmla="*/ 9 w 225"/>
                  <a:gd name="T21" fmla="*/ 49 h 179"/>
                  <a:gd name="T22" fmla="*/ 0 w 225"/>
                  <a:gd name="T23" fmla="*/ 68 h 179"/>
                  <a:gd name="T24" fmla="*/ 0 w 225"/>
                  <a:gd name="T25" fmla="*/ 68 h 179"/>
                  <a:gd name="T26" fmla="*/ 15 w 225"/>
                  <a:gd name="T27" fmla="*/ 65 h 179"/>
                  <a:gd name="T28" fmla="*/ 31 w 225"/>
                  <a:gd name="T29" fmla="*/ 64 h 179"/>
                  <a:gd name="T30" fmla="*/ 47 w 225"/>
                  <a:gd name="T31" fmla="*/ 64 h 179"/>
                  <a:gd name="T32" fmla="*/ 64 w 225"/>
                  <a:gd name="T33" fmla="*/ 66 h 179"/>
                  <a:gd name="T34" fmla="*/ 79 w 225"/>
                  <a:gd name="T35" fmla="*/ 71 h 179"/>
                  <a:gd name="T36" fmla="*/ 96 w 225"/>
                  <a:gd name="T37" fmla="*/ 76 h 179"/>
                  <a:gd name="T38" fmla="*/ 113 w 225"/>
                  <a:gd name="T39" fmla="*/ 83 h 179"/>
                  <a:gd name="T40" fmla="*/ 129 w 225"/>
                  <a:gd name="T41" fmla="*/ 91 h 179"/>
                  <a:gd name="T42" fmla="*/ 144 w 225"/>
                  <a:gd name="T43" fmla="*/ 101 h 179"/>
                  <a:gd name="T44" fmla="*/ 159 w 225"/>
                  <a:gd name="T45" fmla="*/ 111 h 179"/>
                  <a:gd name="T46" fmla="*/ 172 w 225"/>
                  <a:gd name="T47" fmla="*/ 121 h 179"/>
                  <a:gd name="T48" fmla="*/ 185 w 225"/>
                  <a:gd name="T49" fmla="*/ 133 h 179"/>
                  <a:gd name="T50" fmla="*/ 197 w 225"/>
                  <a:gd name="T51" fmla="*/ 144 h 179"/>
                  <a:gd name="T52" fmla="*/ 208 w 225"/>
                  <a:gd name="T53" fmla="*/ 156 h 179"/>
                  <a:gd name="T54" fmla="*/ 218 w 225"/>
                  <a:gd name="T55" fmla="*/ 168 h 179"/>
                  <a:gd name="T56" fmla="*/ 225 w 225"/>
                  <a:gd name="T57" fmla="*/ 179 h 179"/>
                  <a:gd name="T58" fmla="*/ 225 w 225"/>
                  <a:gd name="T5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5" h="179">
                    <a:moveTo>
                      <a:pt x="225" y="179"/>
                    </a:moveTo>
                    <a:lnTo>
                      <a:pt x="225" y="179"/>
                    </a:lnTo>
                    <a:lnTo>
                      <a:pt x="224" y="119"/>
                    </a:lnTo>
                    <a:lnTo>
                      <a:pt x="222" y="64"/>
                    </a:lnTo>
                    <a:lnTo>
                      <a:pt x="44" y="0"/>
                    </a:lnTo>
                    <a:lnTo>
                      <a:pt x="44" y="0"/>
                    </a:lnTo>
                    <a:lnTo>
                      <a:pt x="38" y="6"/>
                    </a:lnTo>
                    <a:lnTo>
                      <a:pt x="38" y="6"/>
                    </a:lnTo>
                    <a:lnTo>
                      <a:pt x="30" y="17"/>
                    </a:lnTo>
                    <a:lnTo>
                      <a:pt x="20" y="31"/>
                    </a:lnTo>
                    <a:lnTo>
                      <a:pt x="9" y="49"/>
                    </a:lnTo>
                    <a:lnTo>
                      <a:pt x="0" y="68"/>
                    </a:lnTo>
                    <a:lnTo>
                      <a:pt x="0" y="68"/>
                    </a:lnTo>
                    <a:lnTo>
                      <a:pt x="15" y="65"/>
                    </a:lnTo>
                    <a:lnTo>
                      <a:pt x="31" y="64"/>
                    </a:lnTo>
                    <a:lnTo>
                      <a:pt x="47" y="64"/>
                    </a:lnTo>
                    <a:lnTo>
                      <a:pt x="64" y="66"/>
                    </a:lnTo>
                    <a:lnTo>
                      <a:pt x="79" y="71"/>
                    </a:lnTo>
                    <a:lnTo>
                      <a:pt x="96" y="76"/>
                    </a:lnTo>
                    <a:lnTo>
                      <a:pt x="113" y="83"/>
                    </a:lnTo>
                    <a:lnTo>
                      <a:pt x="129" y="91"/>
                    </a:lnTo>
                    <a:lnTo>
                      <a:pt x="144" y="101"/>
                    </a:lnTo>
                    <a:lnTo>
                      <a:pt x="159" y="111"/>
                    </a:lnTo>
                    <a:lnTo>
                      <a:pt x="172" y="121"/>
                    </a:lnTo>
                    <a:lnTo>
                      <a:pt x="185" y="133"/>
                    </a:lnTo>
                    <a:lnTo>
                      <a:pt x="197" y="144"/>
                    </a:lnTo>
                    <a:lnTo>
                      <a:pt x="208" y="156"/>
                    </a:lnTo>
                    <a:lnTo>
                      <a:pt x="218" y="168"/>
                    </a:lnTo>
                    <a:lnTo>
                      <a:pt x="225" y="179"/>
                    </a:lnTo>
                    <a:lnTo>
                      <a:pt x="225" y="179"/>
                    </a:lnTo>
                    <a:close/>
                  </a:path>
                </a:pathLst>
              </a:custGeom>
              <a:solidFill>
                <a:srgbClr val="E19469"/>
              </a:solidFill>
              <a:ln>
                <a:noFill/>
              </a:ln>
            </p:spPr>
            <p:txBody>
              <a:bodyPr vert="horz" wrap="square" lIns="91440" tIns="45720" rIns="91440" bIns="45720" numCol="1" anchor="t" anchorCtr="0" compatLnSpc="1">
                <a:normAutofit fontScale="85000" lnSpcReduction="20000"/>
              </a:bodyPr>
              <a:p>
                <a:endParaRPr lang="en-US"/>
              </a:p>
            </p:txBody>
          </p:sp>
          <p:sp>
            <p:nvSpPr>
              <p:cNvPr id="69" name="işľïḍê"/>
              <p:cNvSpPr/>
              <p:nvPr/>
            </p:nvSpPr>
            <p:spPr bwMode="auto">
              <a:xfrm>
                <a:off x="3982042" y="2869716"/>
                <a:ext cx="1148185" cy="430569"/>
              </a:xfrm>
              <a:custGeom>
                <a:avLst/>
                <a:gdLst>
                  <a:gd name="T0" fmla="*/ 0 w 639"/>
                  <a:gd name="T1" fmla="*/ 18 h 240"/>
                  <a:gd name="T2" fmla="*/ 28 w 639"/>
                  <a:gd name="T3" fmla="*/ 62 h 240"/>
                  <a:gd name="T4" fmla="*/ 607 w 639"/>
                  <a:gd name="T5" fmla="*/ 240 h 240"/>
                  <a:gd name="T6" fmla="*/ 639 w 639"/>
                  <a:gd name="T7" fmla="*/ 147 h 240"/>
                  <a:gd name="T8" fmla="*/ 49 w 639"/>
                  <a:gd name="T9" fmla="*/ 0 h 240"/>
                  <a:gd name="T10" fmla="*/ 0 w 639"/>
                  <a:gd name="T11" fmla="*/ 18 h 240"/>
                </a:gdLst>
                <a:ahLst/>
                <a:cxnLst>
                  <a:cxn ang="0">
                    <a:pos x="T0" y="T1"/>
                  </a:cxn>
                  <a:cxn ang="0">
                    <a:pos x="T2" y="T3"/>
                  </a:cxn>
                  <a:cxn ang="0">
                    <a:pos x="T4" y="T5"/>
                  </a:cxn>
                  <a:cxn ang="0">
                    <a:pos x="T6" y="T7"/>
                  </a:cxn>
                  <a:cxn ang="0">
                    <a:pos x="T8" y="T9"/>
                  </a:cxn>
                  <a:cxn ang="0">
                    <a:pos x="T10" y="T11"/>
                  </a:cxn>
                </a:cxnLst>
                <a:rect l="0" t="0" r="r" b="b"/>
                <a:pathLst>
                  <a:path w="639" h="240">
                    <a:moveTo>
                      <a:pt x="0" y="18"/>
                    </a:moveTo>
                    <a:lnTo>
                      <a:pt x="28" y="62"/>
                    </a:lnTo>
                    <a:lnTo>
                      <a:pt x="607" y="240"/>
                    </a:lnTo>
                    <a:lnTo>
                      <a:pt x="639" y="147"/>
                    </a:lnTo>
                    <a:lnTo>
                      <a:pt x="49" y="0"/>
                    </a:lnTo>
                    <a:lnTo>
                      <a:pt x="0" y="18"/>
                    </a:lnTo>
                    <a:close/>
                  </a:path>
                </a:pathLst>
              </a:custGeom>
              <a:solidFill>
                <a:schemeClr val="tx2"/>
              </a:solidFill>
              <a:ln>
                <a:noFill/>
              </a:ln>
            </p:spPr>
            <p:txBody>
              <a:bodyPr vert="horz" wrap="square" lIns="91440" tIns="45720" rIns="91440" bIns="45720" numCol="1" anchor="t" anchorCtr="0" compatLnSpc="1">
                <a:normAutofit/>
              </a:bodyPr>
              <a:p>
                <a:endParaRPr lang="en-US"/>
              </a:p>
            </p:txBody>
          </p:sp>
          <p:sp>
            <p:nvSpPr>
              <p:cNvPr id="70" name="iṥľïḍê"/>
              <p:cNvSpPr/>
              <p:nvPr/>
            </p:nvSpPr>
            <p:spPr bwMode="auto">
              <a:xfrm>
                <a:off x="3992806" y="2912773"/>
                <a:ext cx="1094365" cy="387512"/>
              </a:xfrm>
              <a:custGeom>
                <a:avLst/>
                <a:gdLst>
                  <a:gd name="T0" fmla="*/ 579 w 612"/>
                  <a:gd name="T1" fmla="*/ 169 h 216"/>
                  <a:gd name="T2" fmla="*/ 23 w 612"/>
                  <a:gd name="T3" fmla="*/ 12 h 216"/>
                  <a:gd name="T4" fmla="*/ 0 w 612"/>
                  <a:gd name="T5" fmla="*/ 0 h 216"/>
                  <a:gd name="T6" fmla="*/ 24 w 612"/>
                  <a:gd name="T7" fmla="*/ 38 h 216"/>
                  <a:gd name="T8" fmla="*/ 603 w 612"/>
                  <a:gd name="T9" fmla="*/ 216 h 216"/>
                  <a:gd name="T10" fmla="*/ 612 w 612"/>
                  <a:gd name="T11" fmla="*/ 189 h 216"/>
                  <a:gd name="T12" fmla="*/ 612 w 612"/>
                  <a:gd name="T13" fmla="*/ 189 h 216"/>
                  <a:gd name="T14" fmla="*/ 605 w 612"/>
                  <a:gd name="T15" fmla="*/ 188 h 216"/>
                  <a:gd name="T16" fmla="*/ 599 w 612"/>
                  <a:gd name="T17" fmla="*/ 186 h 216"/>
                  <a:gd name="T18" fmla="*/ 593 w 612"/>
                  <a:gd name="T19" fmla="*/ 182 h 216"/>
                  <a:gd name="T20" fmla="*/ 588 w 612"/>
                  <a:gd name="T21" fmla="*/ 180 h 216"/>
                  <a:gd name="T22" fmla="*/ 582 w 612"/>
                  <a:gd name="T23" fmla="*/ 172 h 216"/>
                  <a:gd name="T24" fmla="*/ 579 w 612"/>
                  <a:gd name="T25" fmla="*/ 169 h 216"/>
                  <a:gd name="T26" fmla="*/ 579 w 612"/>
                  <a:gd name="T27" fmla="*/ 16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2" h="216">
                    <a:moveTo>
                      <a:pt x="579" y="169"/>
                    </a:moveTo>
                    <a:lnTo>
                      <a:pt x="23" y="12"/>
                    </a:lnTo>
                    <a:lnTo>
                      <a:pt x="0" y="0"/>
                    </a:lnTo>
                    <a:lnTo>
                      <a:pt x="24" y="38"/>
                    </a:lnTo>
                    <a:lnTo>
                      <a:pt x="603" y="216"/>
                    </a:lnTo>
                    <a:lnTo>
                      <a:pt x="612" y="189"/>
                    </a:lnTo>
                    <a:lnTo>
                      <a:pt x="612" y="189"/>
                    </a:lnTo>
                    <a:lnTo>
                      <a:pt x="605" y="188"/>
                    </a:lnTo>
                    <a:lnTo>
                      <a:pt x="599" y="186"/>
                    </a:lnTo>
                    <a:lnTo>
                      <a:pt x="593" y="182"/>
                    </a:lnTo>
                    <a:lnTo>
                      <a:pt x="588" y="180"/>
                    </a:lnTo>
                    <a:lnTo>
                      <a:pt x="582" y="172"/>
                    </a:lnTo>
                    <a:lnTo>
                      <a:pt x="579" y="169"/>
                    </a:lnTo>
                    <a:lnTo>
                      <a:pt x="579" y="169"/>
                    </a:lnTo>
                    <a:close/>
                  </a:path>
                </a:pathLst>
              </a:custGeom>
              <a:solidFill>
                <a:schemeClr val="tx2">
                  <a:lumMod val="75000"/>
                </a:schemeClr>
              </a:solidFill>
              <a:ln>
                <a:noFill/>
              </a:ln>
            </p:spPr>
            <p:txBody>
              <a:bodyPr vert="horz" wrap="square" lIns="91440" tIns="45720" rIns="91440" bIns="45720" numCol="1" anchor="t" anchorCtr="0" compatLnSpc="1">
                <a:normAutofit lnSpcReduction="10000"/>
              </a:bodyPr>
              <a:p>
                <a:endParaRPr lang="en-US"/>
              </a:p>
            </p:txBody>
          </p:sp>
          <p:sp>
            <p:nvSpPr>
              <p:cNvPr id="71" name="í$lîdé"/>
              <p:cNvSpPr/>
              <p:nvPr/>
            </p:nvSpPr>
            <p:spPr bwMode="auto">
              <a:xfrm>
                <a:off x="3953338" y="2869716"/>
                <a:ext cx="118407" cy="111232"/>
              </a:xfrm>
              <a:custGeom>
                <a:avLst/>
                <a:gdLst>
                  <a:gd name="connsiteX0" fmla="*/ 118407 w 118407"/>
                  <a:gd name="connsiteY0" fmla="*/ 0 h 111232"/>
                  <a:gd name="connsiteX1" fmla="*/ 104055 w 118407"/>
                  <a:gd name="connsiteY1" fmla="*/ 12558 h 111232"/>
                  <a:gd name="connsiteX2" fmla="*/ 91496 w 118407"/>
                  <a:gd name="connsiteY2" fmla="*/ 26911 h 111232"/>
                  <a:gd name="connsiteX3" fmla="*/ 86114 w 118407"/>
                  <a:gd name="connsiteY3" fmla="*/ 41263 h 111232"/>
                  <a:gd name="connsiteX4" fmla="*/ 80732 w 118407"/>
                  <a:gd name="connsiteY4" fmla="*/ 57410 h 111232"/>
                  <a:gd name="connsiteX5" fmla="*/ 79773 w 118407"/>
                  <a:gd name="connsiteY5" fmla="*/ 65078 h 111232"/>
                  <a:gd name="connsiteX6" fmla="*/ 80693 w 118407"/>
                  <a:gd name="connsiteY6" fmla="*/ 65539 h 111232"/>
                  <a:gd name="connsiteX7" fmla="*/ 80693 w 118407"/>
                  <a:gd name="connsiteY7" fmla="*/ 79598 h 111232"/>
                  <a:gd name="connsiteX8" fmla="*/ 80693 w 118407"/>
                  <a:gd name="connsiteY8" fmla="*/ 91900 h 111232"/>
                  <a:gd name="connsiteX9" fmla="*/ 82527 w 118407"/>
                  <a:gd name="connsiteY9" fmla="*/ 111232 h 111232"/>
                  <a:gd name="connsiteX10" fmla="*/ 80587 w 118407"/>
                  <a:gd name="connsiteY10" fmla="*/ 109208 h 111232"/>
                  <a:gd name="connsiteX11" fmla="*/ 80732 w 118407"/>
                  <a:gd name="connsiteY11" fmla="*/ 111231 h 111232"/>
                  <a:gd name="connsiteX12" fmla="*/ 56649 w 118407"/>
                  <a:gd name="connsiteY12" fmla="*/ 84229 h 111232"/>
                  <a:gd name="connsiteX13" fmla="*/ 0 w 118407"/>
                  <a:gd name="connsiteY13" fmla="*/ 25118 h 111232"/>
                  <a:gd name="connsiteX14" fmla="*/ 21528 w 118407"/>
                  <a:gd name="connsiteY14" fmla="*/ 35902 h 111232"/>
                  <a:gd name="connsiteX15" fmla="*/ 21528 w 118407"/>
                  <a:gd name="connsiteY15" fmla="*/ 32293 h 111232"/>
                  <a:gd name="connsiteX16" fmla="*/ 23322 w 118407"/>
                  <a:gd name="connsiteY16" fmla="*/ 19734 h 1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407" h="111232">
                    <a:moveTo>
                      <a:pt x="118407" y="0"/>
                    </a:moveTo>
                    <a:lnTo>
                      <a:pt x="104055" y="12558"/>
                    </a:lnTo>
                    <a:lnTo>
                      <a:pt x="91496" y="26911"/>
                    </a:lnTo>
                    <a:lnTo>
                      <a:pt x="86114" y="41263"/>
                    </a:lnTo>
                    <a:lnTo>
                      <a:pt x="80732" y="57410"/>
                    </a:lnTo>
                    <a:lnTo>
                      <a:pt x="79773" y="65078"/>
                    </a:lnTo>
                    <a:lnTo>
                      <a:pt x="80693" y="65539"/>
                    </a:lnTo>
                    <a:lnTo>
                      <a:pt x="80693" y="79598"/>
                    </a:lnTo>
                    <a:lnTo>
                      <a:pt x="80693" y="91900"/>
                    </a:lnTo>
                    <a:lnTo>
                      <a:pt x="82527" y="111232"/>
                    </a:lnTo>
                    <a:lnTo>
                      <a:pt x="80587" y="109208"/>
                    </a:lnTo>
                    <a:lnTo>
                      <a:pt x="80732" y="111231"/>
                    </a:lnTo>
                    <a:lnTo>
                      <a:pt x="56649" y="84229"/>
                    </a:lnTo>
                    <a:lnTo>
                      <a:pt x="0" y="25118"/>
                    </a:lnTo>
                    <a:lnTo>
                      <a:pt x="21528" y="35902"/>
                    </a:lnTo>
                    <a:lnTo>
                      <a:pt x="21528" y="32293"/>
                    </a:lnTo>
                    <a:lnTo>
                      <a:pt x="23322" y="19734"/>
                    </a:lnTo>
                    <a:close/>
                  </a:path>
                </a:pathLst>
              </a:custGeom>
              <a:solidFill>
                <a:schemeClr val="bg1"/>
              </a:solidFill>
              <a:ln>
                <a:noFill/>
              </a:ln>
            </p:spPr>
            <p:txBody>
              <a:bodyPr vert="horz" wrap="square" lIns="91440" tIns="45720" rIns="91440" bIns="45720" numCol="1" anchor="t" anchorCtr="0" compatLnSpc="1">
                <a:normAutofit fontScale="25000" lnSpcReduction="20000"/>
              </a:bodyPr>
              <a:p>
                <a:endParaRPr lang="en-US"/>
              </a:p>
            </p:txBody>
          </p:sp>
          <p:sp>
            <p:nvSpPr>
              <p:cNvPr id="72" name="íşļidé"/>
              <p:cNvSpPr/>
              <p:nvPr/>
            </p:nvSpPr>
            <p:spPr bwMode="auto">
              <a:xfrm>
                <a:off x="5033348" y="3128057"/>
                <a:ext cx="125584" cy="172228"/>
              </a:xfrm>
              <a:custGeom>
                <a:avLst/>
                <a:gdLst>
                  <a:gd name="T0" fmla="*/ 66 w 71"/>
                  <a:gd name="T1" fmla="*/ 60 h 95"/>
                  <a:gd name="T2" fmla="*/ 66 w 71"/>
                  <a:gd name="T3" fmla="*/ 60 h 95"/>
                  <a:gd name="T4" fmla="*/ 62 w 71"/>
                  <a:gd name="T5" fmla="*/ 68 h 95"/>
                  <a:gd name="T6" fmla="*/ 56 w 71"/>
                  <a:gd name="T7" fmla="*/ 77 h 95"/>
                  <a:gd name="T8" fmla="*/ 51 w 71"/>
                  <a:gd name="T9" fmla="*/ 83 h 95"/>
                  <a:gd name="T10" fmla="*/ 44 w 71"/>
                  <a:gd name="T11" fmla="*/ 89 h 95"/>
                  <a:gd name="T12" fmla="*/ 38 w 71"/>
                  <a:gd name="T13" fmla="*/ 92 h 95"/>
                  <a:gd name="T14" fmla="*/ 31 w 71"/>
                  <a:gd name="T15" fmla="*/ 95 h 95"/>
                  <a:gd name="T16" fmla="*/ 24 w 71"/>
                  <a:gd name="T17" fmla="*/ 95 h 95"/>
                  <a:gd name="T18" fmla="*/ 18 w 71"/>
                  <a:gd name="T19" fmla="*/ 94 h 95"/>
                  <a:gd name="T20" fmla="*/ 18 w 71"/>
                  <a:gd name="T21" fmla="*/ 94 h 95"/>
                  <a:gd name="T22" fmla="*/ 12 w 71"/>
                  <a:gd name="T23" fmla="*/ 90 h 95"/>
                  <a:gd name="T24" fmla="*/ 7 w 71"/>
                  <a:gd name="T25" fmla="*/ 85 h 95"/>
                  <a:gd name="T26" fmla="*/ 3 w 71"/>
                  <a:gd name="T27" fmla="*/ 79 h 95"/>
                  <a:gd name="T28" fmla="*/ 1 w 71"/>
                  <a:gd name="T29" fmla="*/ 71 h 95"/>
                  <a:gd name="T30" fmla="*/ 0 w 71"/>
                  <a:gd name="T31" fmla="*/ 63 h 95"/>
                  <a:gd name="T32" fmla="*/ 0 w 71"/>
                  <a:gd name="T33" fmla="*/ 54 h 95"/>
                  <a:gd name="T34" fmla="*/ 1 w 71"/>
                  <a:gd name="T35" fmla="*/ 44 h 95"/>
                  <a:gd name="T36" fmla="*/ 4 w 71"/>
                  <a:gd name="T37" fmla="*/ 36 h 95"/>
                  <a:gd name="T38" fmla="*/ 4 w 71"/>
                  <a:gd name="T39" fmla="*/ 36 h 95"/>
                  <a:gd name="T40" fmla="*/ 8 w 71"/>
                  <a:gd name="T41" fmla="*/ 26 h 95"/>
                  <a:gd name="T42" fmla="*/ 13 w 71"/>
                  <a:gd name="T43" fmla="*/ 19 h 95"/>
                  <a:gd name="T44" fmla="*/ 19 w 71"/>
                  <a:gd name="T45" fmla="*/ 12 h 95"/>
                  <a:gd name="T46" fmla="*/ 26 w 71"/>
                  <a:gd name="T47" fmla="*/ 7 h 95"/>
                  <a:gd name="T48" fmla="*/ 32 w 71"/>
                  <a:gd name="T49" fmla="*/ 2 h 95"/>
                  <a:gd name="T50" fmla="*/ 39 w 71"/>
                  <a:gd name="T51" fmla="*/ 1 h 95"/>
                  <a:gd name="T52" fmla="*/ 46 w 71"/>
                  <a:gd name="T53" fmla="*/ 0 h 95"/>
                  <a:gd name="T54" fmla="*/ 52 w 71"/>
                  <a:gd name="T55" fmla="*/ 2 h 95"/>
                  <a:gd name="T56" fmla="*/ 52 w 71"/>
                  <a:gd name="T57" fmla="*/ 2 h 95"/>
                  <a:gd name="T58" fmla="*/ 58 w 71"/>
                  <a:gd name="T59" fmla="*/ 4 h 95"/>
                  <a:gd name="T60" fmla="*/ 63 w 71"/>
                  <a:gd name="T61" fmla="*/ 10 h 95"/>
                  <a:gd name="T62" fmla="*/ 67 w 71"/>
                  <a:gd name="T63" fmla="*/ 16 h 95"/>
                  <a:gd name="T64" fmla="*/ 69 w 71"/>
                  <a:gd name="T65" fmla="*/ 24 h 95"/>
                  <a:gd name="T66" fmla="*/ 71 w 71"/>
                  <a:gd name="T67" fmla="*/ 32 h 95"/>
                  <a:gd name="T68" fmla="*/ 71 w 71"/>
                  <a:gd name="T69" fmla="*/ 41 h 95"/>
                  <a:gd name="T70" fmla="*/ 69 w 71"/>
                  <a:gd name="T71" fmla="*/ 50 h 95"/>
                  <a:gd name="T72" fmla="*/ 66 w 71"/>
                  <a:gd name="T73" fmla="*/ 60 h 95"/>
                  <a:gd name="T74" fmla="*/ 66 w 71"/>
                  <a:gd name="T75"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95">
                    <a:moveTo>
                      <a:pt x="66" y="60"/>
                    </a:moveTo>
                    <a:lnTo>
                      <a:pt x="66" y="60"/>
                    </a:lnTo>
                    <a:lnTo>
                      <a:pt x="62" y="68"/>
                    </a:lnTo>
                    <a:lnTo>
                      <a:pt x="56" y="77"/>
                    </a:lnTo>
                    <a:lnTo>
                      <a:pt x="51" y="83"/>
                    </a:lnTo>
                    <a:lnTo>
                      <a:pt x="44" y="89"/>
                    </a:lnTo>
                    <a:lnTo>
                      <a:pt x="38" y="92"/>
                    </a:lnTo>
                    <a:lnTo>
                      <a:pt x="31" y="95"/>
                    </a:lnTo>
                    <a:lnTo>
                      <a:pt x="24" y="95"/>
                    </a:lnTo>
                    <a:lnTo>
                      <a:pt x="18" y="94"/>
                    </a:lnTo>
                    <a:lnTo>
                      <a:pt x="18" y="94"/>
                    </a:lnTo>
                    <a:lnTo>
                      <a:pt x="12" y="90"/>
                    </a:lnTo>
                    <a:lnTo>
                      <a:pt x="7" y="85"/>
                    </a:lnTo>
                    <a:lnTo>
                      <a:pt x="3" y="79"/>
                    </a:lnTo>
                    <a:lnTo>
                      <a:pt x="1" y="71"/>
                    </a:lnTo>
                    <a:lnTo>
                      <a:pt x="0" y="63"/>
                    </a:lnTo>
                    <a:lnTo>
                      <a:pt x="0" y="54"/>
                    </a:lnTo>
                    <a:lnTo>
                      <a:pt x="1" y="44"/>
                    </a:lnTo>
                    <a:lnTo>
                      <a:pt x="4" y="36"/>
                    </a:lnTo>
                    <a:lnTo>
                      <a:pt x="4" y="36"/>
                    </a:lnTo>
                    <a:lnTo>
                      <a:pt x="8" y="26"/>
                    </a:lnTo>
                    <a:lnTo>
                      <a:pt x="13" y="19"/>
                    </a:lnTo>
                    <a:lnTo>
                      <a:pt x="19" y="12"/>
                    </a:lnTo>
                    <a:lnTo>
                      <a:pt x="26" y="7"/>
                    </a:lnTo>
                    <a:lnTo>
                      <a:pt x="32" y="2"/>
                    </a:lnTo>
                    <a:lnTo>
                      <a:pt x="39" y="1"/>
                    </a:lnTo>
                    <a:lnTo>
                      <a:pt x="46" y="0"/>
                    </a:lnTo>
                    <a:lnTo>
                      <a:pt x="52" y="2"/>
                    </a:lnTo>
                    <a:lnTo>
                      <a:pt x="52" y="2"/>
                    </a:lnTo>
                    <a:lnTo>
                      <a:pt x="58" y="4"/>
                    </a:lnTo>
                    <a:lnTo>
                      <a:pt x="63" y="10"/>
                    </a:lnTo>
                    <a:lnTo>
                      <a:pt x="67" y="16"/>
                    </a:lnTo>
                    <a:lnTo>
                      <a:pt x="69" y="24"/>
                    </a:lnTo>
                    <a:lnTo>
                      <a:pt x="71" y="32"/>
                    </a:lnTo>
                    <a:lnTo>
                      <a:pt x="71" y="41"/>
                    </a:lnTo>
                    <a:lnTo>
                      <a:pt x="69" y="50"/>
                    </a:lnTo>
                    <a:lnTo>
                      <a:pt x="66" y="60"/>
                    </a:lnTo>
                    <a:lnTo>
                      <a:pt x="66" y="60"/>
                    </a:lnTo>
                    <a:close/>
                  </a:path>
                </a:pathLst>
              </a:custGeom>
              <a:solidFill>
                <a:schemeClr val="tx2">
                  <a:lumMod val="75000"/>
                </a:schemeClr>
              </a:solidFill>
              <a:ln>
                <a:noFill/>
              </a:ln>
            </p:spPr>
            <p:txBody>
              <a:bodyPr vert="horz" wrap="square" lIns="91440" tIns="45720" rIns="91440" bIns="45720" numCol="1" anchor="t" anchorCtr="0" compatLnSpc="1">
                <a:normAutofit fontScale="25000" lnSpcReduction="20000"/>
              </a:bodyPr>
              <a:p>
                <a:endParaRPr lang="en-US"/>
              </a:p>
            </p:txBody>
          </p:sp>
          <p:sp>
            <p:nvSpPr>
              <p:cNvPr id="73" name="i$ļîḋê"/>
              <p:cNvSpPr/>
              <p:nvPr/>
            </p:nvSpPr>
            <p:spPr bwMode="auto">
              <a:xfrm>
                <a:off x="5033348" y="3181880"/>
                <a:ext cx="125584" cy="118408"/>
              </a:xfrm>
              <a:custGeom>
                <a:avLst/>
                <a:gdLst>
                  <a:gd name="T0" fmla="*/ 71 w 71"/>
                  <a:gd name="T1" fmla="*/ 0 h 66"/>
                  <a:gd name="T2" fmla="*/ 71 w 71"/>
                  <a:gd name="T3" fmla="*/ 0 h 66"/>
                  <a:gd name="T4" fmla="*/ 67 w 71"/>
                  <a:gd name="T5" fmla="*/ 10 h 66"/>
                  <a:gd name="T6" fmla="*/ 61 w 71"/>
                  <a:gd name="T7" fmla="*/ 21 h 66"/>
                  <a:gd name="T8" fmla="*/ 57 w 71"/>
                  <a:gd name="T9" fmla="*/ 26 h 66"/>
                  <a:gd name="T10" fmla="*/ 54 w 71"/>
                  <a:gd name="T11" fmla="*/ 31 h 66"/>
                  <a:gd name="T12" fmla="*/ 49 w 71"/>
                  <a:gd name="T13" fmla="*/ 34 h 66"/>
                  <a:gd name="T14" fmla="*/ 43 w 71"/>
                  <a:gd name="T15" fmla="*/ 37 h 66"/>
                  <a:gd name="T16" fmla="*/ 43 w 71"/>
                  <a:gd name="T17" fmla="*/ 37 h 66"/>
                  <a:gd name="T18" fmla="*/ 34 w 71"/>
                  <a:gd name="T19" fmla="*/ 39 h 66"/>
                  <a:gd name="T20" fmla="*/ 27 w 71"/>
                  <a:gd name="T21" fmla="*/ 38 h 66"/>
                  <a:gd name="T22" fmla="*/ 20 w 71"/>
                  <a:gd name="T23" fmla="*/ 37 h 66"/>
                  <a:gd name="T24" fmla="*/ 14 w 71"/>
                  <a:gd name="T25" fmla="*/ 34 h 66"/>
                  <a:gd name="T26" fmla="*/ 9 w 71"/>
                  <a:gd name="T27" fmla="*/ 31 h 66"/>
                  <a:gd name="T28" fmla="*/ 4 w 71"/>
                  <a:gd name="T29" fmla="*/ 27 h 66"/>
                  <a:gd name="T30" fmla="*/ 0 w 71"/>
                  <a:gd name="T31" fmla="*/ 21 h 66"/>
                  <a:gd name="T32" fmla="*/ 0 w 71"/>
                  <a:gd name="T33" fmla="*/ 21 h 66"/>
                  <a:gd name="T34" fmla="*/ 0 w 71"/>
                  <a:gd name="T35" fmla="*/ 28 h 66"/>
                  <a:gd name="T36" fmla="*/ 0 w 71"/>
                  <a:gd name="T37" fmla="*/ 36 h 66"/>
                  <a:gd name="T38" fmla="*/ 1 w 71"/>
                  <a:gd name="T39" fmla="*/ 42 h 66"/>
                  <a:gd name="T40" fmla="*/ 2 w 71"/>
                  <a:gd name="T41" fmla="*/ 48 h 66"/>
                  <a:gd name="T42" fmla="*/ 4 w 71"/>
                  <a:gd name="T43" fmla="*/ 54 h 66"/>
                  <a:gd name="T44" fmla="*/ 8 w 71"/>
                  <a:gd name="T45" fmla="*/ 59 h 66"/>
                  <a:gd name="T46" fmla="*/ 13 w 71"/>
                  <a:gd name="T47" fmla="*/ 62 h 66"/>
                  <a:gd name="T48" fmla="*/ 18 w 71"/>
                  <a:gd name="T49" fmla="*/ 65 h 66"/>
                  <a:gd name="T50" fmla="*/ 18 w 71"/>
                  <a:gd name="T51" fmla="*/ 65 h 66"/>
                  <a:gd name="T52" fmla="*/ 24 w 71"/>
                  <a:gd name="T53" fmla="*/ 66 h 66"/>
                  <a:gd name="T54" fmla="*/ 31 w 71"/>
                  <a:gd name="T55" fmla="*/ 66 h 66"/>
                  <a:gd name="T56" fmla="*/ 38 w 71"/>
                  <a:gd name="T57" fmla="*/ 63 h 66"/>
                  <a:gd name="T58" fmla="*/ 44 w 71"/>
                  <a:gd name="T59" fmla="*/ 60 h 66"/>
                  <a:gd name="T60" fmla="*/ 51 w 71"/>
                  <a:gd name="T61" fmla="*/ 54 h 66"/>
                  <a:gd name="T62" fmla="*/ 56 w 71"/>
                  <a:gd name="T63" fmla="*/ 48 h 66"/>
                  <a:gd name="T64" fmla="*/ 62 w 71"/>
                  <a:gd name="T65" fmla="*/ 39 h 66"/>
                  <a:gd name="T66" fmla="*/ 66 w 71"/>
                  <a:gd name="T67" fmla="*/ 31 h 66"/>
                  <a:gd name="T68" fmla="*/ 66 w 71"/>
                  <a:gd name="T69" fmla="*/ 31 h 66"/>
                  <a:gd name="T70" fmla="*/ 68 w 71"/>
                  <a:gd name="T71" fmla="*/ 22 h 66"/>
                  <a:gd name="T72" fmla="*/ 71 w 71"/>
                  <a:gd name="T73" fmla="*/ 14 h 66"/>
                  <a:gd name="T74" fmla="*/ 71 w 71"/>
                  <a:gd name="T75" fmla="*/ 7 h 66"/>
                  <a:gd name="T76" fmla="*/ 71 w 71"/>
                  <a:gd name="T77" fmla="*/ 0 h 66"/>
                  <a:gd name="T78" fmla="*/ 71 w 71"/>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 h="66">
                    <a:moveTo>
                      <a:pt x="71" y="0"/>
                    </a:moveTo>
                    <a:lnTo>
                      <a:pt x="71" y="0"/>
                    </a:lnTo>
                    <a:lnTo>
                      <a:pt x="67" y="10"/>
                    </a:lnTo>
                    <a:lnTo>
                      <a:pt x="61" y="21"/>
                    </a:lnTo>
                    <a:lnTo>
                      <a:pt x="57" y="26"/>
                    </a:lnTo>
                    <a:lnTo>
                      <a:pt x="54" y="31"/>
                    </a:lnTo>
                    <a:lnTo>
                      <a:pt x="49" y="34"/>
                    </a:lnTo>
                    <a:lnTo>
                      <a:pt x="43" y="37"/>
                    </a:lnTo>
                    <a:lnTo>
                      <a:pt x="43" y="37"/>
                    </a:lnTo>
                    <a:lnTo>
                      <a:pt x="34" y="39"/>
                    </a:lnTo>
                    <a:lnTo>
                      <a:pt x="27" y="38"/>
                    </a:lnTo>
                    <a:lnTo>
                      <a:pt x="20" y="37"/>
                    </a:lnTo>
                    <a:lnTo>
                      <a:pt x="14" y="34"/>
                    </a:lnTo>
                    <a:lnTo>
                      <a:pt x="9" y="31"/>
                    </a:lnTo>
                    <a:lnTo>
                      <a:pt x="4" y="27"/>
                    </a:lnTo>
                    <a:lnTo>
                      <a:pt x="0" y="21"/>
                    </a:lnTo>
                    <a:lnTo>
                      <a:pt x="0" y="21"/>
                    </a:lnTo>
                    <a:lnTo>
                      <a:pt x="0" y="28"/>
                    </a:lnTo>
                    <a:lnTo>
                      <a:pt x="0" y="36"/>
                    </a:lnTo>
                    <a:lnTo>
                      <a:pt x="1" y="42"/>
                    </a:lnTo>
                    <a:lnTo>
                      <a:pt x="2" y="48"/>
                    </a:lnTo>
                    <a:lnTo>
                      <a:pt x="4" y="54"/>
                    </a:lnTo>
                    <a:lnTo>
                      <a:pt x="8" y="59"/>
                    </a:lnTo>
                    <a:lnTo>
                      <a:pt x="13" y="62"/>
                    </a:lnTo>
                    <a:lnTo>
                      <a:pt x="18" y="65"/>
                    </a:lnTo>
                    <a:lnTo>
                      <a:pt x="18" y="65"/>
                    </a:lnTo>
                    <a:lnTo>
                      <a:pt x="24" y="66"/>
                    </a:lnTo>
                    <a:lnTo>
                      <a:pt x="31" y="66"/>
                    </a:lnTo>
                    <a:lnTo>
                      <a:pt x="38" y="63"/>
                    </a:lnTo>
                    <a:lnTo>
                      <a:pt x="44" y="60"/>
                    </a:lnTo>
                    <a:lnTo>
                      <a:pt x="51" y="54"/>
                    </a:lnTo>
                    <a:lnTo>
                      <a:pt x="56" y="48"/>
                    </a:lnTo>
                    <a:lnTo>
                      <a:pt x="62" y="39"/>
                    </a:lnTo>
                    <a:lnTo>
                      <a:pt x="66" y="31"/>
                    </a:lnTo>
                    <a:lnTo>
                      <a:pt x="66" y="31"/>
                    </a:lnTo>
                    <a:lnTo>
                      <a:pt x="68" y="22"/>
                    </a:lnTo>
                    <a:lnTo>
                      <a:pt x="71" y="14"/>
                    </a:lnTo>
                    <a:lnTo>
                      <a:pt x="71" y="7"/>
                    </a:lnTo>
                    <a:lnTo>
                      <a:pt x="71" y="0"/>
                    </a:lnTo>
                    <a:lnTo>
                      <a:pt x="71" y="0"/>
                    </a:lnTo>
                    <a:close/>
                  </a:path>
                </a:pathLst>
              </a:custGeom>
              <a:solidFill>
                <a:schemeClr val="tx2">
                  <a:lumMod val="75000"/>
                </a:schemeClr>
              </a:solidFill>
              <a:ln>
                <a:noFill/>
              </a:ln>
            </p:spPr>
            <p:txBody>
              <a:bodyPr vert="horz" wrap="square" lIns="91440" tIns="45720" rIns="91440" bIns="45720" numCol="1" anchor="t" anchorCtr="0" compatLnSpc="1">
                <a:normAutofit fontScale="25000" lnSpcReduction="20000"/>
              </a:bodyPr>
              <a:p>
                <a:endParaRPr lang="en-US"/>
              </a:p>
            </p:txBody>
          </p:sp>
          <p:sp>
            <p:nvSpPr>
              <p:cNvPr id="74" name="íṩ1íďè"/>
              <p:cNvSpPr/>
              <p:nvPr/>
            </p:nvSpPr>
            <p:spPr bwMode="auto">
              <a:xfrm>
                <a:off x="5083581" y="3189056"/>
                <a:ext cx="46646" cy="64585"/>
              </a:xfrm>
              <a:custGeom>
                <a:avLst/>
                <a:gdLst>
                  <a:gd name="T0" fmla="*/ 24 w 27"/>
                  <a:gd name="T1" fmla="*/ 23 h 35"/>
                  <a:gd name="T2" fmla="*/ 24 w 27"/>
                  <a:gd name="T3" fmla="*/ 23 h 35"/>
                  <a:gd name="T4" fmla="*/ 21 w 27"/>
                  <a:gd name="T5" fmla="*/ 29 h 35"/>
                  <a:gd name="T6" fmla="*/ 16 w 27"/>
                  <a:gd name="T7" fmla="*/ 34 h 35"/>
                  <a:gd name="T8" fmla="*/ 10 w 27"/>
                  <a:gd name="T9" fmla="*/ 35 h 35"/>
                  <a:gd name="T10" fmla="*/ 7 w 27"/>
                  <a:gd name="T11" fmla="*/ 35 h 35"/>
                  <a:gd name="T12" fmla="*/ 5 w 27"/>
                  <a:gd name="T13" fmla="*/ 35 h 35"/>
                  <a:gd name="T14" fmla="*/ 5 w 27"/>
                  <a:gd name="T15" fmla="*/ 35 h 35"/>
                  <a:gd name="T16" fmla="*/ 4 w 27"/>
                  <a:gd name="T17" fmla="*/ 34 h 35"/>
                  <a:gd name="T18" fmla="*/ 1 w 27"/>
                  <a:gd name="T19" fmla="*/ 32 h 35"/>
                  <a:gd name="T20" fmla="*/ 0 w 27"/>
                  <a:gd name="T21" fmla="*/ 27 h 35"/>
                  <a:gd name="T22" fmla="*/ 0 w 27"/>
                  <a:gd name="T23" fmla="*/ 20 h 35"/>
                  <a:gd name="T24" fmla="*/ 3 w 27"/>
                  <a:gd name="T25" fmla="*/ 12 h 35"/>
                  <a:gd name="T26" fmla="*/ 3 w 27"/>
                  <a:gd name="T27" fmla="*/ 12 h 35"/>
                  <a:gd name="T28" fmla="*/ 6 w 27"/>
                  <a:gd name="T29" fmla="*/ 6 h 35"/>
                  <a:gd name="T30" fmla="*/ 11 w 27"/>
                  <a:gd name="T31" fmla="*/ 3 h 35"/>
                  <a:gd name="T32" fmla="*/ 16 w 27"/>
                  <a:gd name="T33" fmla="*/ 0 h 35"/>
                  <a:gd name="T34" fmla="*/ 18 w 27"/>
                  <a:gd name="T35" fmla="*/ 0 h 35"/>
                  <a:gd name="T36" fmla="*/ 21 w 27"/>
                  <a:gd name="T37" fmla="*/ 2 h 35"/>
                  <a:gd name="T38" fmla="*/ 21 w 27"/>
                  <a:gd name="T39" fmla="*/ 2 h 35"/>
                  <a:gd name="T40" fmla="*/ 23 w 27"/>
                  <a:gd name="T41" fmla="*/ 3 h 35"/>
                  <a:gd name="T42" fmla="*/ 24 w 27"/>
                  <a:gd name="T43" fmla="*/ 4 h 35"/>
                  <a:gd name="T44" fmla="*/ 27 w 27"/>
                  <a:gd name="T45" fmla="*/ 10 h 35"/>
                  <a:gd name="T46" fmla="*/ 27 w 27"/>
                  <a:gd name="T47" fmla="*/ 16 h 35"/>
                  <a:gd name="T48" fmla="*/ 24 w 27"/>
                  <a:gd name="T49" fmla="*/ 23 h 35"/>
                  <a:gd name="T50" fmla="*/ 24 w 27"/>
                  <a:gd name="T51"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5">
                    <a:moveTo>
                      <a:pt x="24" y="23"/>
                    </a:moveTo>
                    <a:lnTo>
                      <a:pt x="24" y="23"/>
                    </a:lnTo>
                    <a:lnTo>
                      <a:pt x="21" y="29"/>
                    </a:lnTo>
                    <a:lnTo>
                      <a:pt x="16" y="34"/>
                    </a:lnTo>
                    <a:lnTo>
                      <a:pt x="10" y="35"/>
                    </a:lnTo>
                    <a:lnTo>
                      <a:pt x="7" y="35"/>
                    </a:lnTo>
                    <a:lnTo>
                      <a:pt x="5" y="35"/>
                    </a:lnTo>
                    <a:lnTo>
                      <a:pt x="5" y="35"/>
                    </a:lnTo>
                    <a:lnTo>
                      <a:pt x="4" y="34"/>
                    </a:lnTo>
                    <a:lnTo>
                      <a:pt x="1" y="32"/>
                    </a:lnTo>
                    <a:lnTo>
                      <a:pt x="0" y="27"/>
                    </a:lnTo>
                    <a:lnTo>
                      <a:pt x="0" y="20"/>
                    </a:lnTo>
                    <a:lnTo>
                      <a:pt x="3" y="12"/>
                    </a:lnTo>
                    <a:lnTo>
                      <a:pt x="3" y="12"/>
                    </a:lnTo>
                    <a:lnTo>
                      <a:pt x="6" y="6"/>
                    </a:lnTo>
                    <a:lnTo>
                      <a:pt x="11" y="3"/>
                    </a:lnTo>
                    <a:lnTo>
                      <a:pt x="16" y="0"/>
                    </a:lnTo>
                    <a:lnTo>
                      <a:pt x="18" y="0"/>
                    </a:lnTo>
                    <a:lnTo>
                      <a:pt x="21" y="2"/>
                    </a:lnTo>
                    <a:lnTo>
                      <a:pt x="21" y="2"/>
                    </a:lnTo>
                    <a:lnTo>
                      <a:pt x="23" y="3"/>
                    </a:lnTo>
                    <a:lnTo>
                      <a:pt x="24" y="4"/>
                    </a:lnTo>
                    <a:lnTo>
                      <a:pt x="27" y="10"/>
                    </a:lnTo>
                    <a:lnTo>
                      <a:pt x="27" y="16"/>
                    </a:lnTo>
                    <a:lnTo>
                      <a:pt x="24" y="23"/>
                    </a:lnTo>
                    <a:lnTo>
                      <a:pt x="24" y="23"/>
                    </a:lnTo>
                    <a:close/>
                  </a:path>
                </a:pathLst>
              </a:custGeom>
              <a:solidFill>
                <a:schemeClr val="bg1"/>
              </a:solidFill>
              <a:ln>
                <a:noFill/>
              </a:ln>
            </p:spPr>
            <p:txBody>
              <a:bodyPr vert="horz" wrap="square" lIns="91440" tIns="45720" rIns="91440" bIns="45720" numCol="1" anchor="t" anchorCtr="0" compatLnSpc="1">
                <a:normAutofit fontScale="25000" lnSpcReduction="20000"/>
              </a:bodyPr>
              <a:p>
                <a:endParaRPr lang="en-US"/>
              </a:p>
            </p:txBody>
          </p:sp>
          <p:sp>
            <p:nvSpPr>
              <p:cNvPr id="75" name="iśḻíḍê"/>
              <p:cNvSpPr/>
              <p:nvPr/>
            </p:nvSpPr>
            <p:spPr bwMode="auto">
              <a:xfrm>
                <a:off x="3953338" y="2887657"/>
                <a:ext cx="28705" cy="32294"/>
              </a:xfrm>
              <a:custGeom>
                <a:avLst/>
                <a:gdLst>
                  <a:gd name="T0" fmla="*/ 0 w 17"/>
                  <a:gd name="T1" fmla="*/ 3 h 18"/>
                  <a:gd name="T2" fmla="*/ 13 w 17"/>
                  <a:gd name="T3" fmla="*/ 18 h 18"/>
                  <a:gd name="T4" fmla="*/ 13 w 17"/>
                  <a:gd name="T5" fmla="*/ 18 h 18"/>
                  <a:gd name="T6" fmla="*/ 14 w 17"/>
                  <a:gd name="T7" fmla="*/ 11 h 18"/>
                  <a:gd name="T8" fmla="*/ 15 w 17"/>
                  <a:gd name="T9" fmla="*/ 5 h 18"/>
                  <a:gd name="T10" fmla="*/ 17 w 17"/>
                  <a:gd name="T11" fmla="*/ 0 h 18"/>
                  <a:gd name="T12" fmla="*/ 0 w 17"/>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0" y="3"/>
                    </a:moveTo>
                    <a:lnTo>
                      <a:pt x="13" y="18"/>
                    </a:lnTo>
                    <a:lnTo>
                      <a:pt x="13" y="18"/>
                    </a:lnTo>
                    <a:lnTo>
                      <a:pt x="14" y="11"/>
                    </a:lnTo>
                    <a:lnTo>
                      <a:pt x="15" y="5"/>
                    </a:lnTo>
                    <a:lnTo>
                      <a:pt x="17" y="0"/>
                    </a:lnTo>
                    <a:lnTo>
                      <a:pt x="0" y="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a:p>
            </p:txBody>
          </p:sp>
          <p:sp>
            <p:nvSpPr>
              <p:cNvPr id="76" name="ïšliḑè"/>
              <p:cNvSpPr/>
              <p:nvPr/>
            </p:nvSpPr>
            <p:spPr bwMode="auto">
              <a:xfrm>
                <a:off x="4165033" y="2747721"/>
                <a:ext cx="233226" cy="104055"/>
              </a:xfrm>
              <a:custGeom>
                <a:avLst/>
                <a:gdLst>
                  <a:gd name="T0" fmla="*/ 40 w 129"/>
                  <a:gd name="T1" fmla="*/ 50 h 57"/>
                  <a:gd name="T2" fmla="*/ 40 w 129"/>
                  <a:gd name="T3" fmla="*/ 50 h 57"/>
                  <a:gd name="T4" fmla="*/ 53 w 129"/>
                  <a:gd name="T5" fmla="*/ 54 h 57"/>
                  <a:gd name="T6" fmla="*/ 66 w 129"/>
                  <a:gd name="T7" fmla="*/ 56 h 57"/>
                  <a:gd name="T8" fmla="*/ 81 w 129"/>
                  <a:gd name="T9" fmla="*/ 57 h 57"/>
                  <a:gd name="T10" fmla="*/ 94 w 129"/>
                  <a:gd name="T11" fmla="*/ 56 h 57"/>
                  <a:gd name="T12" fmla="*/ 106 w 129"/>
                  <a:gd name="T13" fmla="*/ 55 h 57"/>
                  <a:gd name="T14" fmla="*/ 115 w 129"/>
                  <a:gd name="T15" fmla="*/ 51 h 57"/>
                  <a:gd name="T16" fmla="*/ 120 w 129"/>
                  <a:gd name="T17" fmla="*/ 50 h 57"/>
                  <a:gd name="T18" fmla="*/ 124 w 129"/>
                  <a:gd name="T19" fmla="*/ 47 h 57"/>
                  <a:gd name="T20" fmla="*/ 126 w 129"/>
                  <a:gd name="T21" fmla="*/ 44 h 57"/>
                  <a:gd name="T22" fmla="*/ 127 w 129"/>
                  <a:gd name="T23" fmla="*/ 41 h 57"/>
                  <a:gd name="T24" fmla="*/ 127 w 129"/>
                  <a:gd name="T25" fmla="*/ 41 h 57"/>
                  <a:gd name="T26" fmla="*/ 129 w 129"/>
                  <a:gd name="T27" fmla="*/ 33 h 57"/>
                  <a:gd name="T28" fmla="*/ 127 w 129"/>
                  <a:gd name="T29" fmla="*/ 26 h 57"/>
                  <a:gd name="T30" fmla="*/ 126 w 129"/>
                  <a:gd name="T31" fmla="*/ 19 h 57"/>
                  <a:gd name="T32" fmla="*/ 124 w 129"/>
                  <a:gd name="T33" fmla="*/ 13 h 57"/>
                  <a:gd name="T34" fmla="*/ 124 w 129"/>
                  <a:gd name="T35" fmla="*/ 13 h 57"/>
                  <a:gd name="T36" fmla="*/ 108 w 129"/>
                  <a:gd name="T37" fmla="*/ 14 h 57"/>
                  <a:gd name="T38" fmla="*/ 93 w 129"/>
                  <a:gd name="T39" fmla="*/ 15 h 57"/>
                  <a:gd name="T40" fmla="*/ 78 w 129"/>
                  <a:gd name="T41" fmla="*/ 15 h 57"/>
                  <a:gd name="T42" fmla="*/ 62 w 129"/>
                  <a:gd name="T43" fmla="*/ 14 h 57"/>
                  <a:gd name="T44" fmla="*/ 47 w 129"/>
                  <a:gd name="T45" fmla="*/ 13 h 57"/>
                  <a:gd name="T46" fmla="*/ 31 w 129"/>
                  <a:gd name="T47" fmla="*/ 9 h 57"/>
                  <a:gd name="T48" fmla="*/ 16 w 129"/>
                  <a:gd name="T49" fmla="*/ 4 h 57"/>
                  <a:gd name="T50" fmla="*/ 0 w 129"/>
                  <a:gd name="T51" fmla="*/ 0 h 57"/>
                  <a:gd name="T52" fmla="*/ 0 w 129"/>
                  <a:gd name="T53" fmla="*/ 0 h 57"/>
                  <a:gd name="T54" fmla="*/ 0 w 129"/>
                  <a:gd name="T55" fmla="*/ 6 h 57"/>
                  <a:gd name="T56" fmla="*/ 1 w 129"/>
                  <a:gd name="T57" fmla="*/ 13 h 57"/>
                  <a:gd name="T58" fmla="*/ 2 w 129"/>
                  <a:gd name="T59" fmla="*/ 20 h 57"/>
                  <a:gd name="T60" fmla="*/ 6 w 129"/>
                  <a:gd name="T61" fmla="*/ 27 h 57"/>
                  <a:gd name="T62" fmla="*/ 11 w 129"/>
                  <a:gd name="T63" fmla="*/ 33 h 57"/>
                  <a:gd name="T64" fmla="*/ 18 w 129"/>
                  <a:gd name="T65" fmla="*/ 39 h 57"/>
                  <a:gd name="T66" fmla="*/ 28 w 129"/>
                  <a:gd name="T67" fmla="*/ 45 h 57"/>
                  <a:gd name="T68" fmla="*/ 40 w 129"/>
                  <a:gd name="T69" fmla="*/ 50 h 57"/>
                  <a:gd name="T70" fmla="*/ 40 w 129"/>
                  <a:gd name="T71"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 h="57">
                    <a:moveTo>
                      <a:pt x="40" y="50"/>
                    </a:moveTo>
                    <a:lnTo>
                      <a:pt x="40" y="50"/>
                    </a:lnTo>
                    <a:lnTo>
                      <a:pt x="53" y="54"/>
                    </a:lnTo>
                    <a:lnTo>
                      <a:pt x="66" y="56"/>
                    </a:lnTo>
                    <a:lnTo>
                      <a:pt x="81" y="57"/>
                    </a:lnTo>
                    <a:lnTo>
                      <a:pt x="94" y="56"/>
                    </a:lnTo>
                    <a:lnTo>
                      <a:pt x="106" y="55"/>
                    </a:lnTo>
                    <a:lnTo>
                      <a:pt x="115" y="51"/>
                    </a:lnTo>
                    <a:lnTo>
                      <a:pt x="120" y="50"/>
                    </a:lnTo>
                    <a:lnTo>
                      <a:pt x="124" y="47"/>
                    </a:lnTo>
                    <a:lnTo>
                      <a:pt x="126" y="44"/>
                    </a:lnTo>
                    <a:lnTo>
                      <a:pt x="127" y="41"/>
                    </a:lnTo>
                    <a:lnTo>
                      <a:pt x="127" y="41"/>
                    </a:lnTo>
                    <a:lnTo>
                      <a:pt x="129" y="33"/>
                    </a:lnTo>
                    <a:lnTo>
                      <a:pt x="127" y="26"/>
                    </a:lnTo>
                    <a:lnTo>
                      <a:pt x="126" y="19"/>
                    </a:lnTo>
                    <a:lnTo>
                      <a:pt x="124" y="13"/>
                    </a:lnTo>
                    <a:lnTo>
                      <a:pt x="124" y="13"/>
                    </a:lnTo>
                    <a:lnTo>
                      <a:pt x="108" y="14"/>
                    </a:lnTo>
                    <a:lnTo>
                      <a:pt x="93" y="15"/>
                    </a:lnTo>
                    <a:lnTo>
                      <a:pt x="78" y="15"/>
                    </a:lnTo>
                    <a:lnTo>
                      <a:pt x="62" y="14"/>
                    </a:lnTo>
                    <a:lnTo>
                      <a:pt x="47" y="13"/>
                    </a:lnTo>
                    <a:lnTo>
                      <a:pt x="31" y="9"/>
                    </a:lnTo>
                    <a:lnTo>
                      <a:pt x="16" y="4"/>
                    </a:lnTo>
                    <a:lnTo>
                      <a:pt x="0" y="0"/>
                    </a:lnTo>
                    <a:lnTo>
                      <a:pt x="0" y="0"/>
                    </a:lnTo>
                    <a:lnTo>
                      <a:pt x="0" y="6"/>
                    </a:lnTo>
                    <a:lnTo>
                      <a:pt x="1" y="13"/>
                    </a:lnTo>
                    <a:lnTo>
                      <a:pt x="2" y="20"/>
                    </a:lnTo>
                    <a:lnTo>
                      <a:pt x="6" y="27"/>
                    </a:lnTo>
                    <a:lnTo>
                      <a:pt x="11" y="33"/>
                    </a:lnTo>
                    <a:lnTo>
                      <a:pt x="18" y="39"/>
                    </a:lnTo>
                    <a:lnTo>
                      <a:pt x="28" y="45"/>
                    </a:lnTo>
                    <a:lnTo>
                      <a:pt x="40" y="50"/>
                    </a:lnTo>
                    <a:lnTo>
                      <a:pt x="40" y="50"/>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a:p>
            </p:txBody>
          </p:sp>
          <p:sp>
            <p:nvSpPr>
              <p:cNvPr id="77" name="ïSľíḋè"/>
              <p:cNvSpPr/>
              <p:nvPr/>
            </p:nvSpPr>
            <p:spPr bwMode="auto">
              <a:xfrm>
                <a:off x="3999982" y="2977358"/>
                <a:ext cx="814495" cy="1130245"/>
              </a:xfrm>
              <a:custGeom>
                <a:avLst/>
                <a:gdLst>
                  <a:gd name="T0" fmla="*/ 454 w 455"/>
                  <a:gd name="T1" fmla="*/ 525 h 630"/>
                  <a:gd name="T2" fmla="*/ 451 w 455"/>
                  <a:gd name="T3" fmla="*/ 495 h 630"/>
                  <a:gd name="T4" fmla="*/ 445 w 455"/>
                  <a:gd name="T5" fmla="*/ 465 h 630"/>
                  <a:gd name="T6" fmla="*/ 426 w 455"/>
                  <a:gd name="T7" fmla="*/ 411 h 630"/>
                  <a:gd name="T8" fmla="*/ 402 w 455"/>
                  <a:gd name="T9" fmla="*/ 365 h 630"/>
                  <a:gd name="T10" fmla="*/ 382 w 455"/>
                  <a:gd name="T11" fmla="*/ 342 h 630"/>
                  <a:gd name="T12" fmla="*/ 376 w 455"/>
                  <a:gd name="T13" fmla="*/ 336 h 630"/>
                  <a:gd name="T14" fmla="*/ 338 w 455"/>
                  <a:gd name="T15" fmla="*/ 304 h 630"/>
                  <a:gd name="T16" fmla="*/ 315 w 455"/>
                  <a:gd name="T17" fmla="*/ 281 h 630"/>
                  <a:gd name="T18" fmla="*/ 315 w 455"/>
                  <a:gd name="T19" fmla="*/ 283 h 630"/>
                  <a:gd name="T20" fmla="*/ 296 w 455"/>
                  <a:gd name="T21" fmla="*/ 268 h 630"/>
                  <a:gd name="T22" fmla="*/ 264 w 455"/>
                  <a:gd name="T23" fmla="*/ 248 h 630"/>
                  <a:gd name="T24" fmla="*/ 240 w 455"/>
                  <a:gd name="T25" fmla="*/ 225 h 630"/>
                  <a:gd name="T26" fmla="*/ 226 w 455"/>
                  <a:gd name="T27" fmla="*/ 209 h 630"/>
                  <a:gd name="T28" fmla="*/ 215 w 455"/>
                  <a:gd name="T29" fmla="*/ 187 h 630"/>
                  <a:gd name="T30" fmla="*/ 196 w 455"/>
                  <a:gd name="T31" fmla="*/ 138 h 630"/>
                  <a:gd name="T32" fmla="*/ 181 w 455"/>
                  <a:gd name="T33" fmla="*/ 98 h 630"/>
                  <a:gd name="T34" fmla="*/ 166 w 455"/>
                  <a:gd name="T35" fmla="*/ 73 h 630"/>
                  <a:gd name="T36" fmla="*/ 148 w 455"/>
                  <a:gd name="T37" fmla="*/ 50 h 630"/>
                  <a:gd name="T38" fmla="*/ 123 w 455"/>
                  <a:gd name="T39" fmla="*/ 28 h 630"/>
                  <a:gd name="T40" fmla="*/ 108 w 455"/>
                  <a:gd name="T41" fmla="*/ 20 h 630"/>
                  <a:gd name="T42" fmla="*/ 79 w 455"/>
                  <a:gd name="T43" fmla="*/ 6 h 630"/>
                  <a:gd name="T44" fmla="*/ 55 w 455"/>
                  <a:gd name="T45" fmla="*/ 0 h 630"/>
                  <a:gd name="T46" fmla="*/ 36 w 455"/>
                  <a:gd name="T47" fmla="*/ 2 h 630"/>
                  <a:gd name="T48" fmla="*/ 22 w 455"/>
                  <a:gd name="T49" fmla="*/ 8 h 630"/>
                  <a:gd name="T50" fmla="*/ 11 w 455"/>
                  <a:gd name="T51" fmla="*/ 15 h 630"/>
                  <a:gd name="T52" fmla="*/ 4 w 455"/>
                  <a:gd name="T53" fmla="*/ 24 h 630"/>
                  <a:gd name="T54" fmla="*/ 0 w 455"/>
                  <a:gd name="T55" fmla="*/ 41 h 630"/>
                  <a:gd name="T56" fmla="*/ 1 w 455"/>
                  <a:gd name="T57" fmla="*/ 45 h 630"/>
                  <a:gd name="T58" fmla="*/ 17 w 455"/>
                  <a:gd name="T59" fmla="*/ 67 h 630"/>
                  <a:gd name="T60" fmla="*/ 57 w 455"/>
                  <a:gd name="T61" fmla="*/ 121 h 630"/>
                  <a:gd name="T62" fmla="*/ 94 w 455"/>
                  <a:gd name="T63" fmla="*/ 180 h 630"/>
                  <a:gd name="T64" fmla="*/ 120 w 455"/>
                  <a:gd name="T65" fmla="*/ 229 h 630"/>
                  <a:gd name="T66" fmla="*/ 144 w 455"/>
                  <a:gd name="T67" fmla="*/ 284 h 630"/>
                  <a:gd name="T68" fmla="*/ 155 w 455"/>
                  <a:gd name="T69" fmla="*/ 316 h 630"/>
                  <a:gd name="T70" fmla="*/ 194 w 455"/>
                  <a:gd name="T71" fmla="*/ 426 h 630"/>
                  <a:gd name="T72" fmla="*/ 227 w 455"/>
                  <a:gd name="T73" fmla="*/ 510 h 630"/>
                  <a:gd name="T74" fmla="*/ 243 w 455"/>
                  <a:gd name="T75" fmla="*/ 541 h 630"/>
                  <a:gd name="T76" fmla="*/ 261 w 455"/>
                  <a:gd name="T77" fmla="*/ 566 h 630"/>
                  <a:gd name="T78" fmla="*/ 280 w 455"/>
                  <a:gd name="T79" fmla="*/ 588 h 630"/>
                  <a:gd name="T80" fmla="*/ 302 w 455"/>
                  <a:gd name="T81" fmla="*/ 603 h 630"/>
                  <a:gd name="T82" fmla="*/ 320 w 455"/>
                  <a:gd name="T83" fmla="*/ 614 h 630"/>
                  <a:gd name="T84" fmla="*/ 354 w 455"/>
                  <a:gd name="T85" fmla="*/ 626 h 630"/>
                  <a:gd name="T86" fmla="*/ 382 w 455"/>
                  <a:gd name="T87" fmla="*/ 630 h 630"/>
                  <a:gd name="T88" fmla="*/ 407 w 455"/>
                  <a:gd name="T89" fmla="*/ 629 h 630"/>
                  <a:gd name="T90" fmla="*/ 421 w 455"/>
                  <a:gd name="T91" fmla="*/ 621 h 630"/>
                  <a:gd name="T92" fmla="*/ 437 w 455"/>
                  <a:gd name="T93" fmla="*/ 608 h 630"/>
                  <a:gd name="T94" fmla="*/ 448 w 455"/>
                  <a:gd name="T95" fmla="*/ 591 h 630"/>
                  <a:gd name="T96" fmla="*/ 454 w 455"/>
                  <a:gd name="T97" fmla="*/ 562 h 630"/>
                  <a:gd name="T98" fmla="*/ 454 w 455"/>
                  <a:gd name="T99" fmla="*/ 52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5" h="630">
                    <a:moveTo>
                      <a:pt x="454" y="525"/>
                    </a:moveTo>
                    <a:lnTo>
                      <a:pt x="454" y="525"/>
                    </a:lnTo>
                    <a:lnTo>
                      <a:pt x="454" y="511"/>
                    </a:lnTo>
                    <a:lnTo>
                      <a:pt x="451" y="495"/>
                    </a:lnTo>
                    <a:lnTo>
                      <a:pt x="449" y="481"/>
                    </a:lnTo>
                    <a:lnTo>
                      <a:pt x="445" y="465"/>
                    </a:lnTo>
                    <a:lnTo>
                      <a:pt x="437" y="437"/>
                    </a:lnTo>
                    <a:lnTo>
                      <a:pt x="426" y="411"/>
                    </a:lnTo>
                    <a:lnTo>
                      <a:pt x="414" y="387"/>
                    </a:lnTo>
                    <a:lnTo>
                      <a:pt x="402" y="365"/>
                    </a:lnTo>
                    <a:lnTo>
                      <a:pt x="389" y="348"/>
                    </a:lnTo>
                    <a:lnTo>
                      <a:pt x="382" y="342"/>
                    </a:lnTo>
                    <a:lnTo>
                      <a:pt x="376" y="336"/>
                    </a:lnTo>
                    <a:lnTo>
                      <a:pt x="376" y="336"/>
                    </a:lnTo>
                    <a:lnTo>
                      <a:pt x="356" y="319"/>
                    </a:lnTo>
                    <a:lnTo>
                      <a:pt x="338" y="304"/>
                    </a:lnTo>
                    <a:lnTo>
                      <a:pt x="315" y="281"/>
                    </a:lnTo>
                    <a:lnTo>
                      <a:pt x="315" y="281"/>
                    </a:lnTo>
                    <a:lnTo>
                      <a:pt x="315" y="283"/>
                    </a:lnTo>
                    <a:lnTo>
                      <a:pt x="315" y="283"/>
                    </a:lnTo>
                    <a:lnTo>
                      <a:pt x="306" y="275"/>
                    </a:lnTo>
                    <a:lnTo>
                      <a:pt x="296" y="268"/>
                    </a:lnTo>
                    <a:lnTo>
                      <a:pt x="274" y="256"/>
                    </a:lnTo>
                    <a:lnTo>
                      <a:pt x="264" y="248"/>
                    </a:lnTo>
                    <a:lnTo>
                      <a:pt x="252" y="239"/>
                    </a:lnTo>
                    <a:lnTo>
                      <a:pt x="240" y="225"/>
                    </a:lnTo>
                    <a:lnTo>
                      <a:pt x="226" y="209"/>
                    </a:lnTo>
                    <a:lnTo>
                      <a:pt x="226" y="209"/>
                    </a:lnTo>
                    <a:lnTo>
                      <a:pt x="220" y="198"/>
                    </a:lnTo>
                    <a:lnTo>
                      <a:pt x="215" y="187"/>
                    </a:lnTo>
                    <a:lnTo>
                      <a:pt x="206" y="163"/>
                    </a:lnTo>
                    <a:lnTo>
                      <a:pt x="196" y="138"/>
                    </a:lnTo>
                    <a:lnTo>
                      <a:pt x="187" y="111"/>
                    </a:lnTo>
                    <a:lnTo>
                      <a:pt x="181" y="98"/>
                    </a:lnTo>
                    <a:lnTo>
                      <a:pt x="175" y="86"/>
                    </a:lnTo>
                    <a:lnTo>
                      <a:pt x="166" y="73"/>
                    </a:lnTo>
                    <a:lnTo>
                      <a:pt x="158" y="61"/>
                    </a:lnTo>
                    <a:lnTo>
                      <a:pt x="148" y="50"/>
                    </a:lnTo>
                    <a:lnTo>
                      <a:pt x="136" y="39"/>
                    </a:lnTo>
                    <a:lnTo>
                      <a:pt x="123" y="28"/>
                    </a:lnTo>
                    <a:lnTo>
                      <a:pt x="108" y="20"/>
                    </a:lnTo>
                    <a:lnTo>
                      <a:pt x="108" y="20"/>
                    </a:lnTo>
                    <a:lnTo>
                      <a:pt x="93" y="11"/>
                    </a:lnTo>
                    <a:lnTo>
                      <a:pt x="79" y="6"/>
                    </a:lnTo>
                    <a:lnTo>
                      <a:pt x="66" y="3"/>
                    </a:lnTo>
                    <a:lnTo>
                      <a:pt x="55" y="0"/>
                    </a:lnTo>
                    <a:lnTo>
                      <a:pt x="46" y="0"/>
                    </a:lnTo>
                    <a:lnTo>
                      <a:pt x="36" y="2"/>
                    </a:lnTo>
                    <a:lnTo>
                      <a:pt x="29" y="4"/>
                    </a:lnTo>
                    <a:lnTo>
                      <a:pt x="22" y="8"/>
                    </a:lnTo>
                    <a:lnTo>
                      <a:pt x="16" y="11"/>
                    </a:lnTo>
                    <a:lnTo>
                      <a:pt x="11" y="15"/>
                    </a:lnTo>
                    <a:lnTo>
                      <a:pt x="7" y="20"/>
                    </a:lnTo>
                    <a:lnTo>
                      <a:pt x="4" y="24"/>
                    </a:lnTo>
                    <a:lnTo>
                      <a:pt x="0" y="34"/>
                    </a:lnTo>
                    <a:lnTo>
                      <a:pt x="0" y="41"/>
                    </a:lnTo>
                    <a:lnTo>
                      <a:pt x="0" y="41"/>
                    </a:lnTo>
                    <a:lnTo>
                      <a:pt x="1" y="45"/>
                    </a:lnTo>
                    <a:lnTo>
                      <a:pt x="5" y="50"/>
                    </a:lnTo>
                    <a:lnTo>
                      <a:pt x="17" y="67"/>
                    </a:lnTo>
                    <a:lnTo>
                      <a:pt x="35" y="89"/>
                    </a:lnTo>
                    <a:lnTo>
                      <a:pt x="57" y="121"/>
                    </a:lnTo>
                    <a:lnTo>
                      <a:pt x="82" y="158"/>
                    </a:lnTo>
                    <a:lnTo>
                      <a:pt x="94" y="180"/>
                    </a:lnTo>
                    <a:lnTo>
                      <a:pt x="107" y="204"/>
                    </a:lnTo>
                    <a:lnTo>
                      <a:pt x="120" y="229"/>
                    </a:lnTo>
                    <a:lnTo>
                      <a:pt x="132" y="256"/>
                    </a:lnTo>
                    <a:lnTo>
                      <a:pt x="144" y="284"/>
                    </a:lnTo>
                    <a:lnTo>
                      <a:pt x="155" y="316"/>
                    </a:lnTo>
                    <a:lnTo>
                      <a:pt x="155" y="316"/>
                    </a:lnTo>
                    <a:lnTo>
                      <a:pt x="176" y="375"/>
                    </a:lnTo>
                    <a:lnTo>
                      <a:pt x="194" y="426"/>
                    </a:lnTo>
                    <a:lnTo>
                      <a:pt x="211" y="471"/>
                    </a:lnTo>
                    <a:lnTo>
                      <a:pt x="227" y="510"/>
                    </a:lnTo>
                    <a:lnTo>
                      <a:pt x="235" y="525"/>
                    </a:lnTo>
                    <a:lnTo>
                      <a:pt x="243" y="541"/>
                    </a:lnTo>
                    <a:lnTo>
                      <a:pt x="252" y="554"/>
                    </a:lnTo>
                    <a:lnTo>
                      <a:pt x="261" y="566"/>
                    </a:lnTo>
                    <a:lnTo>
                      <a:pt x="270" y="578"/>
                    </a:lnTo>
                    <a:lnTo>
                      <a:pt x="280" y="588"/>
                    </a:lnTo>
                    <a:lnTo>
                      <a:pt x="290" y="596"/>
                    </a:lnTo>
                    <a:lnTo>
                      <a:pt x="302" y="603"/>
                    </a:lnTo>
                    <a:lnTo>
                      <a:pt x="302" y="603"/>
                    </a:lnTo>
                    <a:lnTo>
                      <a:pt x="320" y="614"/>
                    </a:lnTo>
                    <a:lnTo>
                      <a:pt x="338" y="621"/>
                    </a:lnTo>
                    <a:lnTo>
                      <a:pt x="354" y="626"/>
                    </a:lnTo>
                    <a:lnTo>
                      <a:pt x="368" y="629"/>
                    </a:lnTo>
                    <a:lnTo>
                      <a:pt x="382" y="630"/>
                    </a:lnTo>
                    <a:lnTo>
                      <a:pt x="392" y="630"/>
                    </a:lnTo>
                    <a:lnTo>
                      <a:pt x="407" y="629"/>
                    </a:lnTo>
                    <a:lnTo>
                      <a:pt x="407" y="629"/>
                    </a:lnTo>
                    <a:lnTo>
                      <a:pt x="421" y="621"/>
                    </a:lnTo>
                    <a:lnTo>
                      <a:pt x="432" y="613"/>
                    </a:lnTo>
                    <a:lnTo>
                      <a:pt x="437" y="608"/>
                    </a:lnTo>
                    <a:lnTo>
                      <a:pt x="442" y="603"/>
                    </a:lnTo>
                    <a:lnTo>
                      <a:pt x="448" y="591"/>
                    </a:lnTo>
                    <a:lnTo>
                      <a:pt x="451" y="578"/>
                    </a:lnTo>
                    <a:lnTo>
                      <a:pt x="454" y="562"/>
                    </a:lnTo>
                    <a:lnTo>
                      <a:pt x="455" y="546"/>
                    </a:lnTo>
                    <a:lnTo>
                      <a:pt x="454" y="525"/>
                    </a:lnTo>
                    <a:lnTo>
                      <a:pt x="454" y="525"/>
                    </a:lnTo>
                    <a:close/>
                  </a:path>
                </a:pathLst>
              </a:custGeom>
              <a:solidFill>
                <a:srgbClr val="E8AD8B"/>
              </a:solidFill>
              <a:ln>
                <a:noFill/>
              </a:ln>
            </p:spPr>
            <p:txBody>
              <a:bodyPr vert="horz" wrap="square" lIns="91440" tIns="45720" rIns="91440" bIns="45720" numCol="1" anchor="t" anchorCtr="0" compatLnSpc="1">
                <a:normAutofit/>
              </a:bodyPr>
              <a:p>
                <a:endParaRPr lang="en-US"/>
              </a:p>
            </p:txBody>
          </p:sp>
          <p:sp>
            <p:nvSpPr>
              <p:cNvPr id="78" name="íşḻïḑè"/>
              <p:cNvSpPr/>
              <p:nvPr/>
            </p:nvSpPr>
            <p:spPr bwMode="auto">
              <a:xfrm>
                <a:off x="4017923" y="3059885"/>
                <a:ext cx="172228" cy="186580"/>
              </a:xfrm>
              <a:custGeom>
                <a:avLst/>
                <a:gdLst>
                  <a:gd name="T0" fmla="*/ 0 w 96"/>
                  <a:gd name="T1" fmla="*/ 12 h 105"/>
                  <a:gd name="T2" fmla="*/ 0 w 96"/>
                  <a:gd name="T3" fmla="*/ 12 h 105"/>
                  <a:gd name="T4" fmla="*/ 28 w 96"/>
                  <a:gd name="T5" fmla="*/ 49 h 105"/>
                  <a:gd name="T6" fmla="*/ 46 w 96"/>
                  <a:gd name="T7" fmla="*/ 75 h 105"/>
                  <a:gd name="T8" fmla="*/ 66 w 96"/>
                  <a:gd name="T9" fmla="*/ 105 h 105"/>
                  <a:gd name="T10" fmla="*/ 66 w 96"/>
                  <a:gd name="T11" fmla="*/ 105 h 105"/>
                  <a:gd name="T12" fmla="*/ 76 w 96"/>
                  <a:gd name="T13" fmla="*/ 101 h 105"/>
                  <a:gd name="T14" fmla="*/ 85 w 96"/>
                  <a:gd name="T15" fmla="*/ 96 h 105"/>
                  <a:gd name="T16" fmla="*/ 91 w 96"/>
                  <a:gd name="T17" fmla="*/ 92 h 105"/>
                  <a:gd name="T18" fmla="*/ 95 w 96"/>
                  <a:gd name="T19" fmla="*/ 88 h 105"/>
                  <a:gd name="T20" fmla="*/ 95 w 96"/>
                  <a:gd name="T21" fmla="*/ 88 h 105"/>
                  <a:gd name="T22" fmla="*/ 96 w 96"/>
                  <a:gd name="T23" fmla="*/ 83 h 105"/>
                  <a:gd name="T24" fmla="*/ 95 w 96"/>
                  <a:gd name="T25" fmla="*/ 77 h 105"/>
                  <a:gd name="T26" fmla="*/ 94 w 96"/>
                  <a:gd name="T27" fmla="*/ 68 h 105"/>
                  <a:gd name="T28" fmla="*/ 90 w 96"/>
                  <a:gd name="T29" fmla="*/ 58 h 105"/>
                  <a:gd name="T30" fmla="*/ 84 w 96"/>
                  <a:gd name="T31" fmla="*/ 46 h 105"/>
                  <a:gd name="T32" fmla="*/ 77 w 96"/>
                  <a:gd name="T33" fmla="*/ 34 h 105"/>
                  <a:gd name="T34" fmla="*/ 67 w 96"/>
                  <a:gd name="T35" fmla="*/ 23 h 105"/>
                  <a:gd name="T36" fmla="*/ 55 w 96"/>
                  <a:gd name="T37" fmla="*/ 12 h 105"/>
                  <a:gd name="T38" fmla="*/ 55 w 96"/>
                  <a:gd name="T39" fmla="*/ 12 h 105"/>
                  <a:gd name="T40" fmla="*/ 46 w 96"/>
                  <a:gd name="T41" fmla="*/ 5 h 105"/>
                  <a:gd name="T42" fmla="*/ 37 w 96"/>
                  <a:gd name="T43" fmla="*/ 1 h 105"/>
                  <a:gd name="T44" fmla="*/ 29 w 96"/>
                  <a:gd name="T45" fmla="*/ 0 h 105"/>
                  <a:gd name="T46" fmla="*/ 20 w 96"/>
                  <a:gd name="T47" fmla="*/ 1 h 105"/>
                  <a:gd name="T48" fmla="*/ 14 w 96"/>
                  <a:gd name="T49" fmla="*/ 3 h 105"/>
                  <a:gd name="T50" fmla="*/ 8 w 96"/>
                  <a:gd name="T51" fmla="*/ 6 h 105"/>
                  <a:gd name="T52" fmla="*/ 0 w 96"/>
                  <a:gd name="T53" fmla="*/ 12 h 105"/>
                  <a:gd name="T54" fmla="*/ 0 w 96"/>
                  <a:gd name="T55" fmla="*/ 1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05">
                    <a:moveTo>
                      <a:pt x="0" y="12"/>
                    </a:moveTo>
                    <a:lnTo>
                      <a:pt x="0" y="12"/>
                    </a:lnTo>
                    <a:lnTo>
                      <a:pt x="28" y="49"/>
                    </a:lnTo>
                    <a:lnTo>
                      <a:pt x="46" y="75"/>
                    </a:lnTo>
                    <a:lnTo>
                      <a:pt x="66" y="105"/>
                    </a:lnTo>
                    <a:lnTo>
                      <a:pt x="66" y="105"/>
                    </a:lnTo>
                    <a:lnTo>
                      <a:pt x="76" y="101"/>
                    </a:lnTo>
                    <a:lnTo>
                      <a:pt x="85" y="96"/>
                    </a:lnTo>
                    <a:lnTo>
                      <a:pt x="91" y="92"/>
                    </a:lnTo>
                    <a:lnTo>
                      <a:pt x="95" y="88"/>
                    </a:lnTo>
                    <a:lnTo>
                      <a:pt x="95" y="88"/>
                    </a:lnTo>
                    <a:lnTo>
                      <a:pt x="96" y="83"/>
                    </a:lnTo>
                    <a:lnTo>
                      <a:pt x="95" y="77"/>
                    </a:lnTo>
                    <a:lnTo>
                      <a:pt x="94" y="68"/>
                    </a:lnTo>
                    <a:lnTo>
                      <a:pt x="90" y="58"/>
                    </a:lnTo>
                    <a:lnTo>
                      <a:pt x="84" y="46"/>
                    </a:lnTo>
                    <a:lnTo>
                      <a:pt x="77" y="34"/>
                    </a:lnTo>
                    <a:lnTo>
                      <a:pt x="67" y="23"/>
                    </a:lnTo>
                    <a:lnTo>
                      <a:pt x="55" y="12"/>
                    </a:lnTo>
                    <a:lnTo>
                      <a:pt x="55" y="12"/>
                    </a:lnTo>
                    <a:lnTo>
                      <a:pt x="46" y="5"/>
                    </a:lnTo>
                    <a:lnTo>
                      <a:pt x="37" y="1"/>
                    </a:lnTo>
                    <a:lnTo>
                      <a:pt x="29" y="0"/>
                    </a:lnTo>
                    <a:lnTo>
                      <a:pt x="20" y="1"/>
                    </a:lnTo>
                    <a:lnTo>
                      <a:pt x="14" y="3"/>
                    </a:lnTo>
                    <a:lnTo>
                      <a:pt x="8" y="6"/>
                    </a:lnTo>
                    <a:lnTo>
                      <a:pt x="0" y="12"/>
                    </a:lnTo>
                    <a:lnTo>
                      <a:pt x="0" y="1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a:p>
            </p:txBody>
          </p:sp>
          <p:sp>
            <p:nvSpPr>
              <p:cNvPr id="79" name="íṣlîḍê"/>
              <p:cNvSpPr/>
              <p:nvPr/>
            </p:nvSpPr>
            <p:spPr bwMode="auto">
              <a:xfrm>
                <a:off x="4129152" y="3163938"/>
                <a:ext cx="60998" cy="82527"/>
              </a:xfrm>
              <a:custGeom>
                <a:avLst/>
                <a:gdLst>
                  <a:gd name="T0" fmla="*/ 0 w 34"/>
                  <a:gd name="T1" fmla="*/ 42 h 47"/>
                  <a:gd name="T2" fmla="*/ 0 w 34"/>
                  <a:gd name="T3" fmla="*/ 42 h 47"/>
                  <a:gd name="T4" fmla="*/ 4 w 34"/>
                  <a:gd name="T5" fmla="*/ 47 h 47"/>
                  <a:gd name="T6" fmla="*/ 4 w 34"/>
                  <a:gd name="T7" fmla="*/ 47 h 47"/>
                  <a:gd name="T8" fmla="*/ 14 w 34"/>
                  <a:gd name="T9" fmla="*/ 43 h 47"/>
                  <a:gd name="T10" fmla="*/ 23 w 34"/>
                  <a:gd name="T11" fmla="*/ 38 h 47"/>
                  <a:gd name="T12" fmla="*/ 29 w 34"/>
                  <a:gd name="T13" fmla="*/ 34 h 47"/>
                  <a:gd name="T14" fmla="*/ 33 w 34"/>
                  <a:gd name="T15" fmla="*/ 30 h 47"/>
                  <a:gd name="T16" fmla="*/ 33 w 34"/>
                  <a:gd name="T17" fmla="*/ 30 h 47"/>
                  <a:gd name="T18" fmla="*/ 34 w 34"/>
                  <a:gd name="T19" fmla="*/ 25 h 47"/>
                  <a:gd name="T20" fmla="*/ 33 w 34"/>
                  <a:gd name="T21" fmla="*/ 19 h 47"/>
                  <a:gd name="T22" fmla="*/ 32 w 34"/>
                  <a:gd name="T23" fmla="*/ 10 h 47"/>
                  <a:gd name="T24" fmla="*/ 28 w 34"/>
                  <a:gd name="T25" fmla="*/ 0 h 47"/>
                  <a:gd name="T26" fmla="*/ 28 w 34"/>
                  <a:gd name="T27" fmla="*/ 0 h 47"/>
                  <a:gd name="T28" fmla="*/ 29 w 34"/>
                  <a:gd name="T29" fmla="*/ 10 h 47"/>
                  <a:gd name="T30" fmla="*/ 29 w 34"/>
                  <a:gd name="T31" fmla="*/ 19 h 47"/>
                  <a:gd name="T32" fmla="*/ 29 w 34"/>
                  <a:gd name="T33" fmla="*/ 19 h 47"/>
                  <a:gd name="T34" fmla="*/ 28 w 34"/>
                  <a:gd name="T35" fmla="*/ 23 h 47"/>
                  <a:gd name="T36" fmla="*/ 26 w 34"/>
                  <a:gd name="T37" fmla="*/ 25 h 47"/>
                  <a:gd name="T38" fmla="*/ 18 w 34"/>
                  <a:gd name="T39" fmla="*/ 31 h 47"/>
                  <a:gd name="T40" fmla="*/ 10 w 34"/>
                  <a:gd name="T41" fmla="*/ 37 h 47"/>
                  <a:gd name="T42" fmla="*/ 0 w 34"/>
                  <a:gd name="T43" fmla="*/ 42 h 47"/>
                  <a:gd name="T44" fmla="*/ 0 w 34"/>
                  <a:gd name="T45"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7">
                    <a:moveTo>
                      <a:pt x="0" y="42"/>
                    </a:moveTo>
                    <a:lnTo>
                      <a:pt x="0" y="42"/>
                    </a:lnTo>
                    <a:lnTo>
                      <a:pt x="4" y="47"/>
                    </a:lnTo>
                    <a:lnTo>
                      <a:pt x="4" y="47"/>
                    </a:lnTo>
                    <a:lnTo>
                      <a:pt x="14" y="43"/>
                    </a:lnTo>
                    <a:lnTo>
                      <a:pt x="23" y="38"/>
                    </a:lnTo>
                    <a:lnTo>
                      <a:pt x="29" y="34"/>
                    </a:lnTo>
                    <a:lnTo>
                      <a:pt x="33" y="30"/>
                    </a:lnTo>
                    <a:lnTo>
                      <a:pt x="33" y="30"/>
                    </a:lnTo>
                    <a:lnTo>
                      <a:pt x="34" y="25"/>
                    </a:lnTo>
                    <a:lnTo>
                      <a:pt x="33" y="19"/>
                    </a:lnTo>
                    <a:lnTo>
                      <a:pt x="32" y="10"/>
                    </a:lnTo>
                    <a:lnTo>
                      <a:pt x="28" y="0"/>
                    </a:lnTo>
                    <a:lnTo>
                      <a:pt x="28" y="0"/>
                    </a:lnTo>
                    <a:lnTo>
                      <a:pt x="29" y="10"/>
                    </a:lnTo>
                    <a:lnTo>
                      <a:pt x="29" y="19"/>
                    </a:lnTo>
                    <a:lnTo>
                      <a:pt x="29" y="19"/>
                    </a:lnTo>
                    <a:lnTo>
                      <a:pt x="28" y="23"/>
                    </a:lnTo>
                    <a:lnTo>
                      <a:pt x="26" y="25"/>
                    </a:lnTo>
                    <a:lnTo>
                      <a:pt x="18" y="31"/>
                    </a:lnTo>
                    <a:lnTo>
                      <a:pt x="10" y="37"/>
                    </a:lnTo>
                    <a:lnTo>
                      <a:pt x="0" y="42"/>
                    </a:lnTo>
                    <a:lnTo>
                      <a:pt x="0" y="42"/>
                    </a:lnTo>
                    <a:close/>
                  </a:path>
                </a:pathLst>
              </a:custGeom>
              <a:solidFill>
                <a:srgbClr val="FCB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a:p>
            </p:txBody>
          </p:sp>
          <p:sp>
            <p:nvSpPr>
              <p:cNvPr id="80" name="ïṧlïḑê"/>
              <p:cNvSpPr/>
              <p:nvPr/>
            </p:nvSpPr>
            <p:spPr bwMode="auto">
              <a:xfrm>
                <a:off x="4922119" y="3910258"/>
                <a:ext cx="387512" cy="821671"/>
              </a:xfrm>
              <a:custGeom>
                <a:avLst/>
                <a:gdLst>
                  <a:gd name="T0" fmla="*/ 217 w 217"/>
                  <a:gd name="T1" fmla="*/ 23 h 459"/>
                  <a:gd name="T2" fmla="*/ 188 w 217"/>
                  <a:gd name="T3" fmla="*/ 0 h 459"/>
                  <a:gd name="T4" fmla="*/ 188 w 217"/>
                  <a:gd name="T5" fmla="*/ 0 h 459"/>
                  <a:gd name="T6" fmla="*/ 184 w 217"/>
                  <a:gd name="T7" fmla="*/ 3 h 459"/>
                  <a:gd name="T8" fmla="*/ 172 w 217"/>
                  <a:gd name="T9" fmla="*/ 10 h 459"/>
                  <a:gd name="T10" fmla="*/ 155 w 217"/>
                  <a:gd name="T11" fmla="*/ 23 h 459"/>
                  <a:gd name="T12" fmla="*/ 134 w 217"/>
                  <a:gd name="T13" fmla="*/ 43 h 459"/>
                  <a:gd name="T14" fmla="*/ 122 w 217"/>
                  <a:gd name="T15" fmla="*/ 57 h 459"/>
                  <a:gd name="T16" fmla="*/ 110 w 217"/>
                  <a:gd name="T17" fmla="*/ 71 h 459"/>
                  <a:gd name="T18" fmla="*/ 96 w 217"/>
                  <a:gd name="T19" fmla="*/ 87 h 459"/>
                  <a:gd name="T20" fmla="*/ 83 w 217"/>
                  <a:gd name="T21" fmla="*/ 105 h 459"/>
                  <a:gd name="T22" fmla="*/ 71 w 217"/>
                  <a:gd name="T23" fmla="*/ 125 h 459"/>
                  <a:gd name="T24" fmla="*/ 58 w 217"/>
                  <a:gd name="T25" fmla="*/ 148 h 459"/>
                  <a:gd name="T26" fmla="*/ 46 w 217"/>
                  <a:gd name="T27" fmla="*/ 173 h 459"/>
                  <a:gd name="T28" fmla="*/ 34 w 217"/>
                  <a:gd name="T29" fmla="*/ 200 h 459"/>
                  <a:gd name="T30" fmla="*/ 34 w 217"/>
                  <a:gd name="T31" fmla="*/ 200 h 459"/>
                  <a:gd name="T32" fmla="*/ 24 w 217"/>
                  <a:gd name="T33" fmla="*/ 226 h 459"/>
                  <a:gd name="T34" fmla="*/ 16 w 217"/>
                  <a:gd name="T35" fmla="*/ 252 h 459"/>
                  <a:gd name="T36" fmla="*/ 10 w 217"/>
                  <a:gd name="T37" fmla="*/ 273 h 459"/>
                  <a:gd name="T38" fmla="*/ 5 w 217"/>
                  <a:gd name="T39" fmla="*/ 293 h 459"/>
                  <a:gd name="T40" fmla="*/ 3 w 217"/>
                  <a:gd name="T41" fmla="*/ 311 h 459"/>
                  <a:gd name="T42" fmla="*/ 0 w 217"/>
                  <a:gd name="T43" fmla="*/ 326 h 459"/>
                  <a:gd name="T44" fmla="*/ 0 w 217"/>
                  <a:gd name="T45" fmla="*/ 340 h 459"/>
                  <a:gd name="T46" fmla="*/ 0 w 217"/>
                  <a:gd name="T47" fmla="*/ 352 h 459"/>
                  <a:gd name="T48" fmla="*/ 0 w 217"/>
                  <a:gd name="T49" fmla="*/ 361 h 459"/>
                  <a:gd name="T50" fmla="*/ 3 w 217"/>
                  <a:gd name="T51" fmla="*/ 370 h 459"/>
                  <a:gd name="T52" fmla="*/ 6 w 217"/>
                  <a:gd name="T53" fmla="*/ 382 h 459"/>
                  <a:gd name="T54" fmla="*/ 9 w 217"/>
                  <a:gd name="T55" fmla="*/ 388 h 459"/>
                  <a:gd name="T56" fmla="*/ 10 w 217"/>
                  <a:gd name="T57" fmla="*/ 390 h 459"/>
                  <a:gd name="T58" fmla="*/ 98 w 217"/>
                  <a:gd name="T59" fmla="*/ 459 h 459"/>
                  <a:gd name="T60" fmla="*/ 217 w 217"/>
                  <a:gd name="T61" fmla="*/ 177 h 459"/>
                  <a:gd name="T62" fmla="*/ 217 w 217"/>
                  <a:gd name="T63" fmla="*/ 2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459">
                    <a:moveTo>
                      <a:pt x="217" y="23"/>
                    </a:moveTo>
                    <a:lnTo>
                      <a:pt x="188" y="0"/>
                    </a:lnTo>
                    <a:lnTo>
                      <a:pt x="188" y="0"/>
                    </a:lnTo>
                    <a:lnTo>
                      <a:pt x="184" y="3"/>
                    </a:lnTo>
                    <a:lnTo>
                      <a:pt x="172" y="10"/>
                    </a:lnTo>
                    <a:lnTo>
                      <a:pt x="155" y="23"/>
                    </a:lnTo>
                    <a:lnTo>
                      <a:pt x="134" y="43"/>
                    </a:lnTo>
                    <a:lnTo>
                      <a:pt x="122" y="57"/>
                    </a:lnTo>
                    <a:lnTo>
                      <a:pt x="110" y="71"/>
                    </a:lnTo>
                    <a:lnTo>
                      <a:pt x="96" y="87"/>
                    </a:lnTo>
                    <a:lnTo>
                      <a:pt x="83" y="105"/>
                    </a:lnTo>
                    <a:lnTo>
                      <a:pt x="71" y="125"/>
                    </a:lnTo>
                    <a:lnTo>
                      <a:pt x="58" y="148"/>
                    </a:lnTo>
                    <a:lnTo>
                      <a:pt x="46" y="173"/>
                    </a:lnTo>
                    <a:lnTo>
                      <a:pt x="34" y="200"/>
                    </a:lnTo>
                    <a:lnTo>
                      <a:pt x="34" y="200"/>
                    </a:lnTo>
                    <a:lnTo>
                      <a:pt x="24" y="226"/>
                    </a:lnTo>
                    <a:lnTo>
                      <a:pt x="16" y="252"/>
                    </a:lnTo>
                    <a:lnTo>
                      <a:pt x="10" y="273"/>
                    </a:lnTo>
                    <a:lnTo>
                      <a:pt x="5" y="293"/>
                    </a:lnTo>
                    <a:lnTo>
                      <a:pt x="3" y="311"/>
                    </a:lnTo>
                    <a:lnTo>
                      <a:pt x="0" y="326"/>
                    </a:lnTo>
                    <a:lnTo>
                      <a:pt x="0" y="340"/>
                    </a:lnTo>
                    <a:lnTo>
                      <a:pt x="0" y="352"/>
                    </a:lnTo>
                    <a:lnTo>
                      <a:pt x="0" y="361"/>
                    </a:lnTo>
                    <a:lnTo>
                      <a:pt x="3" y="370"/>
                    </a:lnTo>
                    <a:lnTo>
                      <a:pt x="6" y="382"/>
                    </a:lnTo>
                    <a:lnTo>
                      <a:pt x="9" y="388"/>
                    </a:lnTo>
                    <a:lnTo>
                      <a:pt x="10" y="390"/>
                    </a:lnTo>
                    <a:lnTo>
                      <a:pt x="98" y="459"/>
                    </a:lnTo>
                    <a:lnTo>
                      <a:pt x="217" y="177"/>
                    </a:lnTo>
                    <a:lnTo>
                      <a:pt x="217" y="23"/>
                    </a:lnTo>
                    <a:close/>
                  </a:path>
                </a:pathLst>
              </a:custGeom>
              <a:solidFill>
                <a:schemeClr val="bg1"/>
              </a:solidFill>
              <a:ln>
                <a:noFill/>
              </a:ln>
            </p:spPr>
            <p:txBody>
              <a:bodyPr vert="horz" wrap="square" lIns="91440" tIns="45720" rIns="91440" bIns="45720" numCol="1" anchor="t" anchorCtr="0" compatLnSpc="1">
                <a:normAutofit/>
              </a:bodyPr>
              <a:p>
                <a:endParaRPr lang="en-US"/>
              </a:p>
            </p:txBody>
          </p:sp>
          <p:sp>
            <p:nvSpPr>
              <p:cNvPr id="81" name="ïşļïḋe"/>
              <p:cNvSpPr/>
              <p:nvPr/>
            </p:nvSpPr>
            <p:spPr bwMode="auto">
              <a:xfrm>
                <a:off x="5011820" y="3992523"/>
                <a:ext cx="904275" cy="1028797"/>
              </a:xfrm>
              <a:custGeom>
                <a:avLst/>
                <a:gdLst>
                  <a:gd name="connsiteX0" fmla="*/ 297812 w 297812"/>
                  <a:gd name="connsiteY0" fmla="*/ 0 h 904195"/>
                  <a:gd name="connsiteX1" fmla="*/ 297812 w 297812"/>
                  <a:gd name="connsiteY1" fmla="*/ 651236 h 904195"/>
                  <a:gd name="connsiteX2" fmla="*/ 297812 w 297812"/>
                  <a:gd name="connsiteY2" fmla="*/ 904195 h 904195"/>
                  <a:gd name="connsiteX3" fmla="*/ 5382 w 297812"/>
                  <a:gd name="connsiteY3" fmla="*/ 683966 h 904195"/>
                  <a:gd name="connsiteX4" fmla="*/ 5382 w 297812"/>
                  <a:gd name="connsiteY4" fmla="*/ 683529 h 904195"/>
                  <a:gd name="connsiteX5" fmla="*/ 5382 w 297812"/>
                  <a:gd name="connsiteY5" fmla="*/ 676804 h 904195"/>
                  <a:gd name="connsiteX6" fmla="*/ 1794 w 297812"/>
                  <a:gd name="connsiteY6" fmla="*/ 653527 h 904195"/>
                  <a:gd name="connsiteX7" fmla="*/ 0 w 297812"/>
                  <a:gd name="connsiteY7" fmla="*/ 617718 h 904195"/>
                  <a:gd name="connsiteX8" fmla="*/ 12 w 297812"/>
                  <a:gd name="connsiteY8" fmla="*/ 617386 h 904195"/>
                  <a:gd name="connsiteX9" fmla="*/ 0 w 297812"/>
                  <a:gd name="connsiteY9" fmla="*/ 617149 h 904195"/>
                  <a:gd name="connsiteX10" fmla="*/ 1794 w 297812"/>
                  <a:gd name="connsiteY10" fmla="*/ 566916 h 904195"/>
                  <a:gd name="connsiteX11" fmla="*/ 3588 w 297812"/>
                  <a:gd name="connsiteY11" fmla="*/ 536418 h 904195"/>
                  <a:gd name="connsiteX12" fmla="*/ 7176 w 297812"/>
                  <a:gd name="connsiteY12" fmla="*/ 504125 h 904195"/>
                  <a:gd name="connsiteX13" fmla="*/ 14353 w 297812"/>
                  <a:gd name="connsiteY13" fmla="*/ 470038 h 904195"/>
                  <a:gd name="connsiteX14" fmla="*/ 25117 w 297812"/>
                  <a:gd name="connsiteY14" fmla="*/ 432363 h 904195"/>
                  <a:gd name="connsiteX15" fmla="*/ 35881 w 297812"/>
                  <a:gd name="connsiteY15" fmla="*/ 391101 h 904195"/>
                  <a:gd name="connsiteX16" fmla="*/ 52028 w 297812"/>
                  <a:gd name="connsiteY16" fmla="*/ 351632 h 904195"/>
                  <a:gd name="connsiteX17" fmla="*/ 68174 w 297812"/>
                  <a:gd name="connsiteY17" fmla="*/ 304987 h 904195"/>
                  <a:gd name="connsiteX18" fmla="*/ 89703 w 297812"/>
                  <a:gd name="connsiteY18" fmla="*/ 260136 h 904195"/>
                  <a:gd name="connsiteX19" fmla="*/ 97527 w 297812"/>
                  <a:gd name="connsiteY19" fmla="*/ 246834 h 904195"/>
                  <a:gd name="connsiteX20" fmla="*/ 116613 w 297812"/>
                  <a:gd name="connsiteY20" fmla="*/ 211277 h 904195"/>
                  <a:gd name="connsiteX21" fmla="*/ 143524 w 297812"/>
                  <a:gd name="connsiteY21" fmla="*/ 168306 h 904195"/>
                  <a:gd name="connsiteX22" fmla="*/ 172229 w 297812"/>
                  <a:gd name="connsiteY22" fmla="*/ 130706 h 904195"/>
                  <a:gd name="connsiteX23" fmla="*/ 197346 w 297812"/>
                  <a:gd name="connsiteY23" fmla="*/ 94896 h 904195"/>
                  <a:gd name="connsiteX24" fmla="*/ 224256 w 297812"/>
                  <a:gd name="connsiteY24" fmla="*/ 64458 h 904195"/>
                  <a:gd name="connsiteX25" fmla="*/ 249373 w 297812"/>
                  <a:gd name="connsiteY25" fmla="*/ 39391 h 904195"/>
                  <a:gd name="connsiteX26" fmla="*/ 276284 w 297812"/>
                  <a:gd name="connsiteY26" fmla="*/ 17905 h 904195"/>
                  <a:gd name="connsiteX0-1" fmla="*/ 867584 w 867584"/>
                  <a:gd name="connsiteY0-2" fmla="*/ 356260 h 886362"/>
                  <a:gd name="connsiteX1-3" fmla="*/ 297812 w 867584"/>
                  <a:gd name="connsiteY1-4" fmla="*/ 633403 h 886362"/>
                  <a:gd name="connsiteX2-5" fmla="*/ 297812 w 867584"/>
                  <a:gd name="connsiteY2-6" fmla="*/ 886362 h 886362"/>
                  <a:gd name="connsiteX3-7" fmla="*/ 5382 w 867584"/>
                  <a:gd name="connsiteY3-8" fmla="*/ 666133 h 886362"/>
                  <a:gd name="connsiteX4-9" fmla="*/ 5382 w 867584"/>
                  <a:gd name="connsiteY4-10" fmla="*/ 665696 h 886362"/>
                  <a:gd name="connsiteX5-11" fmla="*/ 5382 w 867584"/>
                  <a:gd name="connsiteY5-12" fmla="*/ 658971 h 886362"/>
                  <a:gd name="connsiteX6-13" fmla="*/ 1794 w 867584"/>
                  <a:gd name="connsiteY6-14" fmla="*/ 635694 h 886362"/>
                  <a:gd name="connsiteX7-15" fmla="*/ 0 w 867584"/>
                  <a:gd name="connsiteY7-16" fmla="*/ 599885 h 886362"/>
                  <a:gd name="connsiteX8-17" fmla="*/ 12 w 867584"/>
                  <a:gd name="connsiteY8-18" fmla="*/ 599553 h 886362"/>
                  <a:gd name="connsiteX9-19" fmla="*/ 0 w 867584"/>
                  <a:gd name="connsiteY9-20" fmla="*/ 599316 h 886362"/>
                  <a:gd name="connsiteX10-21" fmla="*/ 1794 w 867584"/>
                  <a:gd name="connsiteY10-22" fmla="*/ 549083 h 886362"/>
                  <a:gd name="connsiteX11-23" fmla="*/ 3588 w 867584"/>
                  <a:gd name="connsiteY11-24" fmla="*/ 518585 h 886362"/>
                  <a:gd name="connsiteX12-25" fmla="*/ 7176 w 867584"/>
                  <a:gd name="connsiteY12-26" fmla="*/ 486292 h 886362"/>
                  <a:gd name="connsiteX13-27" fmla="*/ 14353 w 867584"/>
                  <a:gd name="connsiteY13-28" fmla="*/ 452205 h 886362"/>
                  <a:gd name="connsiteX14-29" fmla="*/ 25117 w 867584"/>
                  <a:gd name="connsiteY14-30" fmla="*/ 414530 h 886362"/>
                  <a:gd name="connsiteX15-31" fmla="*/ 35881 w 867584"/>
                  <a:gd name="connsiteY15-32" fmla="*/ 373268 h 886362"/>
                  <a:gd name="connsiteX16-33" fmla="*/ 52028 w 867584"/>
                  <a:gd name="connsiteY16-34" fmla="*/ 333799 h 886362"/>
                  <a:gd name="connsiteX17-35" fmla="*/ 68174 w 867584"/>
                  <a:gd name="connsiteY17-36" fmla="*/ 287154 h 886362"/>
                  <a:gd name="connsiteX18-37" fmla="*/ 89703 w 867584"/>
                  <a:gd name="connsiteY18-38" fmla="*/ 242303 h 886362"/>
                  <a:gd name="connsiteX19-39" fmla="*/ 97527 w 867584"/>
                  <a:gd name="connsiteY19-40" fmla="*/ 229001 h 886362"/>
                  <a:gd name="connsiteX20-41" fmla="*/ 116613 w 867584"/>
                  <a:gd name="connsiteY20-42" fmla="*/ 193444 h 886362"/>
                  <a:gd name="connsiteX21-43" fmla="*/ 143524 w 867584"/>
                  <a:gd name="connsiteY21-44" fmla="*/ 150473 h 886362"/>
                  <a:gd name="connsiteX22-45" fmla="*/ 172229 w 867584"/>
                  <a:gd name="connsiteY22-46" fmla="*/ 112873 h 886362"/>
                  <a:gd name="connsiteX23-47" fmla="*/ 197346 w 867584"/>
                  <a:gd name="connsiteY23-48" fmla="*/ 77063 h 886362"/>
                  <a:gd name="connsiteX24-49" fmla="*/ 224256 w 867584"/>
                  <a:gd name="connsiteY24-50" fmla="*/ 46625 h 886362"/>
                  <a:gd name="connsiteX25-51" fmla="*/ 249373 w 867584"/>
                  <a:gd name="connsiteY25-52" fmla="*/ 21558 h 886362"/>
                  <a:gd name="connsiteX26-53" fmla="*/ 276284 w 867584"/>
                  <a:gd name="connsiteY26-54" fmla="*/ 72 h 886362"/>
                  <a:gd name="connsiteX27" fmla="*/ 867584 w 867584"/>
                  <a:gd name="connsiteY27" fmla="*/ 356260 h 886362"/>
                  <a:gd name="connsiteX0-55" fmla="*/ 867584 w 867584"/>
                  <a:gd name="connsiteY0-56" fmla="*/ 356260 h 886362"/>
                  <a:gd name="connsiteX1-57" fmla="*/ 297812 w 867584"/>
                  <a:gd name="connsiteY1-58" fmla="*/ 886362 h 886362"/>
                  <a:gd name="connsiteX2-59" fmla="*/ 5382 w 867584"/>
                  <a:gd name="connsiteY2-60" fmla="*/ 666133 h 886362"/>
                  <a:gd name="connsiteX3-61" fmla="*/ 5382 w 867584"/>
                  <a:gd name="connsiteY3-62" fmla="*/ 665696 h 886362"/>
                  <a:gd name="connsiteX4-63" fmla="*/ 5382 w 867584"/>
                  <a:gd name="connsiteY4-64" fmla="*/ 658971 h 886362"/>
                  <a:gd name="connsiteX5-65" fmla="*/ 1794 w 867584"/>
                  <a:gd name="connsiteY5-66" fmla="*/ 635694 h 886362"/>
                  <a:gd name="connsiteX6-67" fmla="*/ 0 w 867584"/>
                  <a:gd name="connsiteY6-68" fmla="*/ 599885 h 886362"/>
                  <a:gd name="connsiteX7-69" fmla="*/ 12 w 867584"/>
                  <a:gd name="connsiteY7-70" fmla="*/ 599553 h 886362"/>
                  <a:gd name="connsiteX8-71" fmla="*/ 0 w 867584"/>
                  <a:gd name="connsiteY8-72" fmla="*/ 599316 h 886362"/>
                  <a:gd name="connsiteX9-73" fmla="*/ 1794 w 867584"/>
                  <a:gd name="connsiteY9-74" fmla="*/ 549083 h 886362"/>
                  <a:gd name="connsiteX10-75" fmla="*/ 3588 w 867584"/>
                  <a:gd name="connsiteY10-76" fmla="*/ 518585 h 886362"/>
                  <a:gd name="connsiteX11-77" fmla="*/ 7176 w 867584"/>
                  <a:gd name="connsiteY11-78" fmla="*/ 486292 h 886362"/>
                  <a:gd name="connsiteX12-79" fmla="*/ 14353 w 867584"/>
                  <a:gd name="connsiteY12-80" fmla="*/ 452205 h 886362"/>
                  <a:gd name="connsiteX13-81" fmla="*/ 25117 w 867584"/>
                  <a:gd name="connsiteY13-82" fmla="*/ 414530 h 886362"/>
                  <a:gd name="connsiteX14-83" fmla="*/ 35881 w 867584"/>
                  <a:gd name="connsiteY14-84" fmla="*/ 373268 h 886362"/>
                  <a:gd name="connsiteX15-85" fmla="*/ 52028 w 867584"/>
                  <a:gd name="connsiteY15-86" fmla="*/ 333799 h 886362"/>
                  <a:gd name="connsiteX16-87" fmla="*/ 68174 w 867584"/>
                  <a:gd name="connsiteY16-88" fmla="*/ 287154 h 886362"/>
                  <a:gd name="connsiteX17-89" fmla="*/ 89703 w 867584"/>
                  <a:gd name="connsiteY17-90" fmla="*/ 242303 h 886362"/>
                  <a:gd name="connsiteX18-91" fmla="*/ 97527 w 867584"/>
                  <a:gd name="connsiteY18-92" fmla="*/ 229001 h 886362"/>
                  <a:gd name="connsiteX19-93" fmla="*/ 116613 w 867584"/>
                  <a:gd name="connsiteY19-94" fmla="*/ 193444 h 886362"/>
                  <a:gd name="connsiteX20-95" fmla="*/ 143524 w 867584"/>
                  <a:gd name="connsiteY20-96" fmla="*/ 150473 h 886362"/>
                  <a:gd name="connsiteX21-97" fmla="*/ 172229 w 867584"/>
                  <a:gd name="connsiteY21-98" fmla="*/ 112873 h 886362"/>
                  <a:gd name="connsiteX22-99" fmla="*/ 197346 w 867584"/>
                  <a:gd name="connsiteY22-100" fmla="*/ 77063 h 886362"/>
                  <a:gd name="connsiteX23-101" fmla="*/ 224256 w 867584"/>
                  <a:gd name="connsiteY23-102" fmla="*/ 46625 h 886362"/>
                  <a:gd name="connsiteX24-103" fmla="*/ 249373 w 867584"/>
                  <a:gd name="connsiteY24-104" fmla="*/ 21558 h 886362"/>
                  <a:gd name="connsiteX25-105" fmla="*/ 276284 w 867584"/>
                  <a:gd name="connsiteY25-106" fmla="*/ 72 h 886362"/>
                  <a:gd name="connsiteX26-107" fmla="*/ 867584 w 867584"/>
                  <a:gd name="connsiteY26-108" fmla="*/ 356260 h 886362"/>
                  <a:gd name="connsiteX0-109" fmla="*/ 867584 w 867584"/>
                  <a:gd name="connsiteY0-110" fmla="*/ 420997 h 951099"/>
                  <a:gd name="connsiteX1-111" fmla="*/ 297812 w 867584"/>
                  <a:gd name="connsiteY1-112" fmla="*/ 951099 h 951099"/>
                  <a:gd name="connsiteX2-113" fmla="*/ 5382 w 867584"/>
                  <a:gd name="connsiteY2-114" fmla="*/ 730870 h 951099"/>
                  <a:gd name="connsiteX3-115" fmla="*/ 5382 w 867584"/>
                  <a:gd name="connsiteY3-116" fmla="*/ 730433 h 951099"/>
                  <a:gd name="connsiteX4-117" fmla="*/ 5382 w 867584"/>
                  <a:gd name="connsiteY4-118" fmla="*/ 723708 h 951099"/>
                  <a:gd name="connsiteX5-119" fmla="*/ 1794 w 867584"/>
                  <a:gd name="connsiteY5-120" fmla="*/ 700431 h 951099"/>
                  <a:gd name="connsiteX6-121" fmla="*/ 0 w 867584"/>
                  <a:gd name="connsiteY6-122" fmla="*/ 664622 h 951099"/>
                  <a:gd name="connsiteX7-123" fmla="*/ 12 w 867584"/>
                  <a:gd name="connsiteY7-124" fmla="*/ 664290 h 951099"/>
                  <a:gd name="connsiteX8-125" fmla="*/ 0 w 867584"/>
                  <a:gd name="connsiteY8-126" fmla="*/ 664053 h 951099"/>
                  <a:gd name="connsiteX9-127" fmla="*/ 1794 w 867584"/>
                  <a:gd name="connsiteY9-128" fmla="*/ 613820 h 951099"/>
                  <a:gd name="connsiteX10-129" fmla="*/ 3588 w 867584"/>
                  <a:gd name="connsiteY10-130" fmla="*/ 583322 h 951099"/>
                  <a:gd name="connsiteX11-131" fmla="*/ 7176 w 867584"/>
                  <a:gd name="connsiteY11-132" fmla="*/ 551029 h 951099"/>
                  <a:gd name="connsiteX12-133" fmla="*/ 14353 w 867584"/>
                  <a:gd name="connsiteY12-134" fmla="*/ 516942 h 951099"/>
                  <a:gd name="connsiteX13-135" fmla="*/ 25117 w 867584"/>
                  <a:gd name="connsiteY13-136" fmla="*/ 479267 h 951099"/>
                  <a:gd name="connsiteX14-137" fmla="*/ 35881 w 867584"/>
                  <a:gd name="connsiteY14-138" fmla="*/ 438005 h 951099"/>
                  <a:gd name="connsiteX15-139" fmla="*/ 52028 w 867584"/>
                  <a:gd name="connsiteY15-140" fmla="*/ 398536 h 951099"/>
                  <a:gd name="connsiteX16-141" fmla="*/ 68174 w 867584"/>
                  <a:gd name="connsiteY16-142" fmla="*/ 351891 h 951099"/>
                  <a:gd name="connsiteX17-143" fmla="*/ 89703 w 867584"/>
                  <a:gd name="connsiteY17-144" fmla="*/ 307040 h 951099"/>
                  <a:gd name="connsiteX18-145" fmla="*/ 97527 w 867584"/>
                  <a:gd name="connsiteY18-146" fmla="*/ 293738 h 951099"/>
                  <a:gd name="connsiteX19-147" fmla="*/ 116613 w 867584"/>
                  <a:gd name="connsiteY19-148" fmla="*/ 258181 h 951099"/>
                  <a:gd name="connsiteX20-149" fmla="*/ 143524 w 867584"/>
                  <a:gd name="connsiteY20-150" fmla="*/ 215210 h 951099"/>
                  <a:gd name="connsiteX21-151" fmla="*/ 172229 w 867584"/>
                  <a:gd name="connsiteY21-152" fmla="*/ 177610 h 951099"/>
                  <a:gd name="connsiteX22-153" fmla="*/ 197346 w 867584"/>
                  <a:gd name="connsiteY22-154" fmla="*/ 141800 h 951099"/>
                  <a:gd name="connsiteX23-155" fmla="*/ 224256 w 867584"/>
                  <a:gd name="connsiteY23-156" fmla="*/ 111362 h 951099"/>
                  <a:gd name="connsiteX24-157" fmla="*/ 249373 w 867584"/>
                  <a:gd name="connsiteY24-158" fmla="*/ 86295 h 951099"/>
                  <a:gd name="connsiteX25-159" fmla="*/ 330241 w 867584"/>
                  <a:gd name="connsiteY25-160" fmla="*/ 61 h 951099"/>
                  <a:gd name="connsiteX26-161" fmla="*/ 867584 w 867584"/>
                  <a:gd name="connsiteY26-162" fmla="*/ 420997 h 951099"/>
                  <a:gd name="connsiteX0-163" fmla="*/ 904274 w 904274"/>
                  <a:gd name="connsiteY0-164" fmla="*/ 410207 h 951100"/>
                  <a:gd name="connsiteX1-165" fmla="*/ 297812 w 904274"/>
                  <a:gd name="connsiteY1-166" fmla="*/ 951100 h 951100"/>
                  <a:gd name="connsiteX2-167" fmla="*/ 5382 w 904274"/>
                  <a:gd name="connsiteY2-168" fmla="*/ 730871 h 951100"/>
                  <a:gd name="connsiteX3-169" fmla="*/ 5382 w 904274"/>
                  <a:gd name="connsiteY3-170" fmla="*/ 730434 h 951100"/>
                  <a:gd name="connsiteX4-171" fmla="*/ 5382 w 904274"/>
                  <a:gd name="connsiteY4-172" fmla="*/ 723709 h 951100"/>
                  <a:gd name="connsiteX5-173" fmla="*/ 1794 w 904274"/>
                  <a:gd name="connsiteY5-174" fmla="*/ 700432 h 951100"/>
                  <a:gd name="connsiteX6-175" fmla="*/ 0 w 904274"/>
                  <a:gd name="connsiteY6-176" fmla="*/ 664623 h 951100"/>
                  <a:gd name="connsiteX7-177" fmla="*/ 12 w 904274"/>
                  <a:gd name="connsiteY7-178" fmla="*/ 664291 h 951100"/>
                  <a:gd name="connsiteX8-179" fmla="*/ 0 w 904274"/>
                  <a:gd name="connsiteY8-180" fmla="*/ 664054 h 951100"/>
                  <a:gd name="connsiteX9-181" fmla="*/ 1794 w 904274"/>
                  <a:gd name="connsiteY9-182" fmla="*/ 613821 h 951100"/>
                  <a:gd name="connsiteX10-183" fmla="*/ 3588 w 904274"/>
                  <a:gd name="connsiteY10-184" fmla="*/ 583323 h 951100"/>
                  <a:gd name="connsiteX11-185" fmla="*/ 7176 w 904274"/>
                  <a:gd name="connsiteY11-186" fmla="*/ 551030 h 951100"/>
                  <a:gd name="connsiteX12-187" fmla="*/ 14353 w 904274"/>
                  <a:gd name="connsiteY12-188" fmla="*/ 516943 h 951100"/>
                  <a:gd name="connsiteX13-189" fmla="*/ 25117 w 904274"/>
                  <a:gd name="connsiteY13-190" fmla="*/ 479268 h 951100"/>
                  <a:gd name="connsiteX14-191" fmla="*/ 35881 w 904274"/>
                  <a:gd name="connsiteY14-192" fmla="*/ 438006 h 951100"/>
                  <a:gd name="connsiteX15-193" fmla="*/ 52028 w 904274"/>
                  <a:gd name="connsiteY15-194" fmla="*/ 398537 h 951100"/>
                  <a:gd name="connsiteX16-195" fmla="*/ 68174 w 904274"/>
                  <a:gd name="connsiteY16-196" fmla="*/ 351892 h 951100"/>
                  <a:gd name="connsiteX17-197" fmla="*/ 89703 w 904274"/>
                  <a:gd name="connsiteY17-198" fmla="*/ 307041 h 951100"/>
                  <a:gd name="connsiteX18-199" fmla="*/ 97527 w 904274"/>
                  <a:gd name="connsiteY18-200" fmla="*/ 293739 h 951100"/>
                  <a:gd name="connsiteX19-201" fmla="*/ 116613 w 904274"/>
                  <a:gd name="connsiteY19-202" fmla="*/ 258182 h 951100"/>
                  <a:gd name="connsiteX20-203" fmla="*/ 143524 w 904274"/>
                  <a:gd name="connsiteY20-204" fmla="*/ 215211 h 951100"/>
                  <a:gd name="connsiteX21-205" fmla="*/ 172229 w 904274"/>
                  <a:gd name="connsiteY21-206" fmla="*/ 177611 h 951100"/>
                  <a:gd name="connsiteX22-207" fmla="*/ 197346 w 904274"/>
                  <a:gd name="connsiteY22-208" fmla="*/ 141801 h 951100"/>
                  <a:gd name="connsiteX23-209" fmla="*/ 224256 w 904274"/>
                  <a:gd name="connsiteY23-210" fmla="*/ 111363 h 951100"/>
                  <a:gd name="connsiteX24-211" fmla="*/ 249373 w 904274"/>
                  <a:gd name="connsiteY24-212" fmla="*/ 86296 h 951100"/>
                  <a:gd name="connsiteX25-213" fmla="*/ 330241 w 904274"/>
                  <a:gd name="connsiteY25-214" fmla="*/ 62 h 951100"/>
                  <a:gd name="connsiteX26-215" fmla="*/ 904274 w 904274"/>
                  <a:gd name="connsiteY26-216" fmla="*/ 410207 h 951100"/>
                  <a:gd name="connsiteX0-217" fmla="*/ 904274 w 904274"/>
                  <a:gd name="connsiteY0-218" fmla="*/ 410207 h 1028796"/>
                  <a:gd name="connsiteX1-219" fmla="*/ 496369 w 904274"/>
                  <a:gd name="connsiteY1-220" fmla="*/ 1028796 h 1028796"/>
                  <a:gd name="connsiteX2-221" fmla="*/ 5382 w 904274"/>
                  <a:gd name="connsiteY2-222" fmla="*/ 730871 h 1028796"/>
                  <a:gd name="connsiteX3-223" fmla="*/ 5382 w 904274"/>
                  <a:gd name="connsiteY3-224" fmla="*/ 730434 h 1028796"/>
                  <a:gd name="connsiteX4-225" fmla="*/ 5382 w 904274"/>
                  <a:gd name="connsiteY4-226" fmla="*/ 723709 h 1028796"/>
                  <a:gd name="connsiteX5-227" fmla="*/ 1794 w 904274"/>
                  <a:gd name="connsiteY5-228" fmla="*/ 700432 h 1028796"/>
                  <a:gd name="connsiteX6-229" fmla="*/ 0 w 904274"/>
                  <a:gd name="connsiteY6-230" fmla="*/ 664623 h 1028796"/>
                  <a:gd name="connsiteX7-231" fmla="*/ 12 w 904274"/>
                  <a:gd name="connsiteY7-232" fmla="*/ 664291 h 1028796"/>
                  <a:gd name="connsiteX8-233" fmla="*/ 0 w 904274"/>
                  <a:gd name="connsiteY8-234" fmla="*/ 664054 h 1028796"/>
                  <a:gd name="connsiteX9-235" fmla="*/ 1794 w 904274"/>
                  <a:gd name="connsiteY9-236" fmla="*/ 613821 h 1028796"/>
                  <a:gd name="connsiteX10-237" fmla="*/ 3588 w 904274"/>
                  <a:gd name="connsiteY10-238" fmla="*/ 583323 h 1028796"/>
                  <a:gd name="connsiteX11-239" fmla="*/ 7176 w 904274"/>
                  <a:gd name="connsiteY11-240" fmla="*/ 551030 h 1028796"/>
                  <a:gd name="connsiteX12-241" fmla="*/ 14353 w 904274"/>
                  <a:gd name="connsiteY12-242" fmla="*/ 516943 h 1028796"/>
                  <a:gd name="connsiteX13-243" fmla="*/ 25117 w 904274"/>
                  <a:gd name="connsiteY13-244" fmla="*/ 479268 h 1028796"/>
                  <a:gd name="connsiteX14-245" fmla="*/ 35881 w 904274"/>
                  <a:gd name="connsiteY14-246" fmla="*/ 438006 h 1028796"/>
                  <a:gd name="connsiteX15-247" fmla="*/ 52028 w 904274"/>
                  <a:gd name="connsiteY15-248" fmla="*/ 398537 h 1028796"/>
                  <a:gd name="connsiteX16-249" fmla="*/ 68174 w 904274"/>
                  <a:gd name="connsiteY16-250" fmla="*/ 351892 h 1028796"/>
                  <a:gd name="connsiteX17-251" fmla="*/ 89703 w 904274"/>
                  <a:gd name="connsiteY17-252" fmla="*/ 307041 h 1028796"/>
                  <a:gd name="connsiteX18-253" fmla="*/ 97527 w 904274"/>
                  <a:gd name="connsiteY18-254" fmla="*/ 293739 h 1028796"/>
                  <a:gd name="connsiteX19-255" fmla="*/ 116613 w 904274"/>
                  <a:gd name="connsiteY19-256" fmla="*/ 258182 h 1028796"/>
                  <a:gd name="connsiteX20-257" fmla="*/ 143524 w 904274"/>
                  <a:gd name="connsiteY20-258" fmla="*/ 215211 h 1028796"/>
                  <a:gd name="connsiteX21-259" fmla="*/ 172229 w 904274"/>
                  <a:gd name="connsiteY21-260" fmla="*/ 177611 h 1028796"/>
                  <a:gd name="connsiteX22-261" fmla="*/ 197346 w 904274"/>
                  <a:gd name="connsiteY22-262" fmla="*/ 141801 h 1028796"/>
                  <a:gd name="connsiteX23-263" fmla="*/ 224256 w 904274"/>
                  <a:gd name="connsiteY23-264" fmla="*/ 111363 h 1028796"/>
                  <a:gd name="connsiteX24-265" fmla="*/ 249373 w 904274"/>
                  <a:gd name="connsiteY24-266" fmla="*/ 86296 h 1028796"/>
                  <a:gd name="connsiteX25-267" fmla="*/ 330241 w 904274"/>
                  <a:gd name="connsiteY25-268" fmla="*/ 62 h 1028796"/>
                  <a:gd name="connsiteX26-269" fmla="*/ 904274 w 904274"/>
                  <a:gd name="connsiteY26-270" fmla="*/ 410207 h 10287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904274" h="1028796">
                    <a:moveTo>
                      <a:pt x="904274" y="410207"/>
                    </a:moveTo>
                    <a:lnTo>
                      <a:pt x="496369" y="1028796"/>
                    </a:lnTo>
                    <a:lnTo>
                      <a:pt x="5382" y="730871"/>
                    </a:lnTo>
                    <a:lnTo>
                      <a:pt x="5382" y="730434"/>
                    </a:lnTo>
                    <a:lnTo>
                      <a:pt x="5382" y="723709"/>
                    </a:lnTo>
                    <a:lnTo>
                      <a:pt x="1794" y="700432"/>
                    </a:lnTo>
                    <a:lnTo>
                      <a:pt x="0" y="664623"/>
                    </a:lnTo>
                    <a:cubicBezTo>
                      <a:pt x="4" y="664512"/>
                      <a:pt x="8" y="664402"/>
                      <a:pt x="12" y="664291"/>
                    </a:cubicBezTo>
                    <a:lnTo>
                      <a:pt x="0" y="664054"/>
                    </a:lnTo>
                    <a:lnTo>
                      <a:pt x="1794" y="613821"/>
                    </a:lnTo>
                    <a:lnTo>
                      <a:pt x="3588" y="583323"/>
                    </a:lnTo>
                    <a:lnTo>
                      <a:pt x="7176" y="551030"/>
                    </a:lnTo>
                    <a:lnTo>
                      <a:pt x="14353" y="516943"/>
                    </a:lnTo>
                    <a:lnTo>
                      <a:pt x="25117" y="479268"/>
                    </a:lnTo>
                    <a:lnTo>
                      <a:pt x="35881" y="438006"/>
                    </a:lnTo>
                    <a:lnTo>
                      <a:pt x="52028" y="398537"/>
                    </a:lnTo>
                    <a:lnTo>
                      <a:pt x="68174" y="351892"/>
                    </a:lnTo>
                    <a:lnTo>
                      <a:pt x="89703" y="307041"/>
                    </a:lnTo>
                    <a:lnTo>
                      <a:pt x="97527" y="293739"/>
                    </a:lnTo>
                    <a:lnTo>
                      <a:pt x="116613" y="258182"/>
                    </a:lnTo>
                    <a:lnTo>
                      <a:pt x="143524" y="215211"/>
                    </a:lnTo>
                    <a:lnTo>
                      <a:pt x="172229" y="177611"/>
                    </a:lnTo>
                    <a:lnTo>
                      <a:pt x="197346" y="141801"/>
                    </a:lnTo>
                    <a:lnTo>
                      <a:pt x="224256" y="111363"/>
                    </a:lnTo>
                    <a:lnTo>
                      <a:pt x="249373" y="86296"/>
                    </a:lnTo>
                    <a:lnTo>
                      <a:pt x="330241" y="62"/>
                    </a:lnTo>
                    <a:cubicBezTo>
                      <a:pt x="337417" y="-5906"/>
                      <a:pt x="897098" y="416175"/>
                      <a:pt x="904274" y="410207"/>
                    </a:cubicBezTo>
                    <a:close/>
                  </a:path>
                </a:pathLst>
              </a:custGeom>
              <a:solidFill>
                <a:schemeClr val="tx2"/>
              </a:solidFill>
              <a:ln>
                <a:noFill/>
              </a:ln>
            </p:spPr>
            <p:txBody>
              <a:bodyPr vert="horz" wrap="square" lIns="91440" tIns="45720" rIns="91440" bIns="45720" numCol="1" anchor="t" anchorCtr="0" compatLnSpc="1">
                <a:normAutofit/>
              </a:bodyPr>
              <a:p>
                <a:endParaRPr lang="en-US"/>
              </a:p>
            </p:txBody>
          </p:sp>
        </p:grpSp>
        <p:sp>
          <p:nvSpPr>
            <p:cNvPr id="34" name="ísḷiḓè"/>
            <p:cNvSpPr/>
            <p:nvPr/>
          </p:nvSpPr>
          <p:spPr bwMode="auto">
            <a:xfrm>
              <a:off x="1086799" y="2546035"/>
              <a:ext cx="1159184" cy="25688"/>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a:p>
          </p:txBody>
        </p:sp>
        <p:sp>
          <p:nvSpPr>
            <p:cNvPr id="35" name="íşlîḋe"/>
            <p:cNvSpPr/>
            <p:nvPr/>
          </p:nvSpPr>
          <p:spPr bwMode="auto">
            <a:xfrm>
              <a:off x="990467" y="2982735"/>
              <a:ext cx="1245881" cy="25688"/>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a:p>
          </p:txBody>
        </p:sp>
        <p:sp>
          <p:nvSpPr>
            <p:cNvPr id="36" name="ísḷîďê"/>
            <p:cNvSpPr/>
            <p:nvPr/>
          </p:nvSpPr>
          <p:spPr bwMode="auto">
            <a:xfrm>
              <a:off x="884503" y="3451545"/>
              <a:ext cx="1351846" cy="25688"/>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a:p>
          </p:txBody>
        </p:sp>
        <p:sp>
          <p:nvSpPr>
            <p:cNvPr id="37" name="î$ľídé"/>
            <p:cNvSpPr/>
            <p:nvPr/>
          </p:nvSpPr>
          <p:spPr bwMode="auto">
            <a:xfrm>
              <a:off x="2303779" y="3612097"/>
              <a:ext cx="337159" cy="314681"/>
            </a:xfrm>
            <a:custGeom>
              <a:avLst/>
              <a:gdLst>
                <a:gd name="T0" fmla="*/ 197 w 210"/>
                <a:gd name="T1" fmla="*/ 195 h 195"/>
                <a:gd name="T2" fmla="*/ 17 w 210"/>
                <a:gd name="T3" fmla="*/ 195 h 195"/>
                <a:gd name="T4" fmla="*/ 0 w 210"/>
                <a:gd name="T5" fmla="*/ 13 h 195"/>
                <a:gd name="T6" fmla="*/ 210 w 210"/>
                <a:gd name="T7" fmla="*/ 0 h 195"/>
                <a:gd name="T8" fmla="*/ 197 w 210"/>
                <a:gd name="T9" fmla="*/ 195 h 195"/>
                <a:gd name="T10" fmla="*/ 31 w 210"/>
                <a:gd name="T11" fmla="*/ 178 h 195"/>
                <a:gd name="T12" fmla="*/ 183 w 210"/>
                <a:gd name="T13" fmla="*/ 178 h 195"/>
                <a:gd name="T14" fmla="*/ 194 w 210"/>
                <a:gd name="T15" fmla="*/ 18 h 195"/>
                <a:gd name="T16" fmla="*/ 17 w 210"/>
                <a:gd name="T17" fmla="*/ 29 h 195"/>
                <a:gd name="T18" fmla="*/ 31 w 210"/>
                <a:gd name="T19" fmla="*/ 17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95">
                  <a:moveTo>
                    <a:pt x="197" y="195"/>
                  </a:moveTo>
                  <a:lnTo>
                    <a:pt x="17" y="195"/>
                  </a:lnTo>
                  <a:lnTo>
                    <a:pt x="0" y="13"/>
                  </a:lnTo>
                  <a:lnTo>
                    <a:pt x="210" y="0"/>
                  </a:lnTo>
                  <a:lnTo>
                    <a:pt x="197" y="195"/>
                  </a:lnTo>
                  <a:close/>
                  <a:moveTo>
                    <a:pt x="31" y="178"/>
                  </a:moveTo>
                  <a:lnTo>
                    <a:pt x="183" y="178"/>
                  </a:lnTo>
                  <a:lnTo>
                    <a:pt x="194" y="18"/>
                  </a:lnTo>
                  <a:lnTo>
                    <a:pt x="17" y="29"/>
                  </a:lnTo>
                  <a:lnTo>
                    <a:pt x="31" y="178"/>
                  </a:lnTo>
                  <a:close/>
                </a:path>
              </a:pathLst>
            </a:custGeom>
            <a:solidFill>
              <a:schemeClr val="bg1">
                <a:lumMod val="65000"/>
              </a:schemeClr>
            </a:solidFill>
            <a:ln>
              <a:noFill/>
            </a:ln>
          </p:spPr>
          <p:txBody>
            <a:bodyPr vert="horz" wrap="square" lIns="91440" tIns="45720" rIns="91440" bIns="45720" numCol="1" anchor="t" anchorCtr="0" compatLnSpc="1">
              <a:normAutofit fontScale="92500" lnSpcReduction="20000"/>
            </a:bodyPr>
            <a:p>
              <a:endParaRPr lang="en-US"/>
            </a:p>
          </p:txBody>
        </p:sp>
        <p:sp>
          <p:nvSpPr>
            <p:cNvPr id="38" name="iṧľîḓe"/>
            <p:cNvSpPr/>
            <p:nvPr/>
          </p:nvSpPr>
          <p:spPr bwMode="auto">
            <a:xfrm>
              <a:off x="807438" y="3888247"/>
              <a:ext cx="1428910" cy="28900"/>
            </a:xfrm>
            <a:prstGeom prst="rect">
              <a:avLst/>
            </a:pr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a:p>
          </p:txBody>
        </p:sp>
        <p:grpSp>
          <p:nvGrpSpPr>
            <p:cNvPr id="39" name="íŝ1ïḍê"/>
            <p:cNvGrpSpPr/>
            <p:nvPr/>
          </p:nvGrpSpPr>
          <p:grpSpPr>
            <a:xfrm>
              <a:off x="14314" y="4045595"/>
              <a:ext cx="2180292" cy="1117440"/>
              <a:chOff x="993173" y="3978433"/>
              <a:chExt cx="2436306" cy="1248650"/>
            </a:xfrm>
          </p:grpSpPr>
          <p:sp>
            <p:nvSpPr>
              <p:cNvPr id="45" name="ïṩļïḑè"/>
              <p:cNvSpPr/>
              <p:nvPr/>
            </p:nvSpPr>
            <p:spPr bwMode="auto">
              <a:xfrm>
                <a:off x="2431993" y="3985609"/>
                <a:ext cx="717615" cy="337279"/>
              </a:xfrm>
              <a:custGeom>
                <a:avLst/>
                <a:gdLst>
                  <a:gd name="T0" fmla="*/ 0 w 401"/>
                  <a:gd name="T1" fmla="*/ 4 h 189"/>
                  <a:gd name="T2" fmla="*/ 12 w 401"/>
                  <a:gd name="T3" fmla="*/ 0 h 189"/>
                  <a:gd name="T4" fmla="*/ 22 w 401"/>
                  <a:gd name="T5" fmla="*/ 3 h 189"/>
                  <a:gd name="T6" fmla="*/ 59 w 401"/>
                  <a:gd name="T7" fmla="*/ 22 h 189"/>
                  <a:gd name="T8" fmla="*/ 76 w 401"/>
                  <a:gd name="T9" fmla="*/ 29 h 189"/>
                  <a:gd name="T10" fmla="*/ 113 w 401"/>
                  <a:gd name="T11" fmla="*/ 42 h 189"/>
                  <a:gd name="T12" fmla="*/ 159 w 401"/>
                  <a:gd name="T13" fmla="*/ 53 h 189"/>
                  <a:gd name="T14" fmla="*/ 207 w 401"/>
                  <a:gd name="T15" fmla="*/ 57 h 189"/>
                  <a:gd name="T16" fmla="*/ 233 w 401"/>
                  <a:gd name="T17" fmla="*/ 56 h 189"/>
                  <a:gd name="T18" fmla="*/ 239 w 401"/>
                  <a:gd name="T19" fmla="*/ 57 h 189"/>
                  <a:gd name="T20" fmla="*/ 249 w 401"/>
                  <a:gd name="T21" fmla="*/ 66 h 189"/>
                  <a:gd name="T22" fmla="*/ 264 w 401"/>
                  <a:gd name="T23" fmla="*/ 82 h 189"/>
                  <a:gd name="T24" fmla="*/ 289 w 401"/>
                  <a:gd name="T25" fmla="*/ 103 h 189"/>
                  <a:gd name="T26" fmla="*/ 307 w 401"/>
                  <a:gd name="T27" fmla="*/ 112 h 189"/>
                  <a:gd name="T28" fmla="*/ 365 w 401"/>
                  <a:gd name="T29" fmla="*/ 137 h 189"/>
                  <a:gd name="T30" fmla="*/ 395 w 401"/>
                  <a:gd name="T31" fmla="*/ 144 h 189"/>
                  <a:gd name="T32" fmla="*/ 397 w 401"/>
                  <a:gd name="T33" fmla="*/ 146 h 189"/>
                  <a:gd name="T34" fmla="*/ 401 w 401"/>
                  <a:gd name="T35" fmla="*/ 152 h 189"/>
                  <a:gd name="T36" fmla="*/ 400 w 401"/>
                  <a:gd name="T37" fmla="*/ 160 h 189"/>
                  <a:gd name="T38" fmla="*/ 396 w 401"/>
                  <a:gd name="T39" fmla="*/ 170 h 189"/>
                  <a:gd name="T40" fmla="*/ 390 w 401"/>
                  <a:gd name="T41" fmla="*/ 177 h 189"/>
                  <a:gd name="T42" fmla="*/ 379 w 401"/>
                  <a:gd name="T43" fmla="*/ 184 h 189"/>
                  <a:gd name="T44" fmla="*/ 366 w 401"/>
                  <a:gd name="T45" fmla="*/ 188 h 189"/>
                  <a:gd name="T46" fmla="*/ 350 w 401"/>
                  <a:gd name="T47" fmla="*/ 188 h 189"/>
                  <a:gd name="T48" fmla="*/ 341 w 401"/>
                  <a:gd name="T49" fmla="*/ 187 h 189"/>
                  <a:gd name="T50" fmla="*/ 304 w 401"/>
                  <a:gd name="T51" fmla="*/ 177 h 189"/>
                  <a:gd name="T52" fmla="*/ 269 w 401"/>
                  <a:gd name="T53" fmla="*/ 163 h 189"/>
                  <a:gd name="T54" fmla="*/ 254 w 401"/>
                  <a:gd name="T55" fmla="*/ 153 h 189"/>
                  <a:gd name="T56" fmla="*/ 241 w 401"/>
                  <a:gd name="T57" fmla="*/ 141 h 189"/>
                  <a:gd name="T58" fmla="*/ 230 w 401"/>
                  <a:gd name="T59" fmla="*/ 124 h 189"/>
                  <a:gd name="T60" fmla="*/ 222 w 401"/>
                  <a:gd name="T61" fmla="*/ 105 h 189"/>
                  <a:gd name="T62" fmla="*/ 183 w 401"/>
                  <a:gd name="T63" fmla="*/ 109 h 189"/>
                  <a:gd name="T64" fmla="*/ 143 w 401"/>
                  <a:gd name="T65" fmla="*/ 109 h 189"/>
                  <a:gd name="T66" fmla="*/ 101 w 401"/>
                  <a:gd name="T67" fmla="*/ 103 h 189"/>
                  <a:gd name="T68" fmla="*/ 60 w 401"/>
                  <a:gd name="T69" fmla="*/ 89 h 189"/>
                  <a:gd name="T70" fmla="*/ 51 w 401"/>
                  <a:gd name="T71" fmla="*/ 85 h 189"/>
                  <a:gd name="T72" fmla="*/ 35 w 401"/>
                  <a:gd name="T73" fmla="*/ 72 h 189"/>
                  <a:gd name="T74" fmla="*/ 23 w 401"/>
                  <a:gd name="T75" fmla="*/ 59 h 189"/>
                  <a:gd name="T76" fmla="*/ 11 w 401"/>
                  <a:gd name="T77" fmla="*/ 38 h 189"/>
                  <a:gd name="T78" fmla="*/ 3 w 401"/>
                  <a:gd name="T79" fmla="*/ 14 h 189"/>
                  <a:gd name="T80" fmla="*/ 0 w 401"/>
                  <a:gd name="T81" fmla="*/ 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1" h="189">
                    <a:moveTo>
                      <a:pt x="0" y="4"/>
                    </a:moveTo>
                    <a:lnTo>
                      <a:pt x="0" y="4"/>
                    </a:lnTo>
                    <a:lnTo>
                      <a:pt x="7" y="1"/>
                    </a:lnTo>
                    <a:lnTo>
                      <a:pt x="12" y="0"/>
                    </a:lnTo>
                    <a:lnTo>
                      <a:pt x="17" y="0"/>
                    </a:lnTo>
                    <a:lnTo>
                      <a:pt x="22" y="3"/>
                    </a:lnTo>
                    <a:lnTo>
                      <a:pt x="36" y="10"/>
                    </a:lnTo>
                    <a:lnTo>
                      <a:pt x="59" y="22"/>
                    </a:lnTo>
                    <a:lnTo>
                      <a:pt x="59" y="22"/>
                    </a:lnTo>
                    <a:lnTo>
                      <a:pt x="76" y="29"/>
                    </a:lnTo>
                    <a:lnTo>
                      <a:pt x="94" y="36"/>
                    </a:lnTo>
                    <a:lnTo>
                      <a:pt x="113" y="42"/>
                    </a:lnTo>
                    <a:lnTo>
                      <a:pt x="135" y="48"/>
                    </a:lnTo>
                    <a:lnTo>
                      <a:pt x="159" y="53"/>
                    </a:lnTo>
                    <a:lnTo>
                      <a:pt x="183" y="56"/>
                    </a:lnTo>
                    <a:lnTo>
                      <a:pt x="207" y="57"/>
                    </a:lnTo>
                    <a:lnTo>
                      <a:pt x="233" y="56"/>
                    </a:lnTo>
                    <a:lnTo>
                      <a:pt x="233" y="56"/>
                    </a:lnTo>
                    <a:lnTo>
                      <a:pt x="236" y="56"/>
                    </a:lnTo>
                    <a:lnTo>
                      <a:pt x="239" y="57"/>
                    </a:lnTo>
                    <a:lnTo>
                      <a:pt x="245" y="60"/>
                    </a:lnTo>
                    <a:lnTo>
                      <a:pt x="249" y="66"/>
                    </a:lnTo>
                    <a:lnTo>
                      <a:pt x="255" y="74"/>
                    </a:lnTo>
                    <a:lnTo>
                      <a:pt x="264" y="82"/>
                    </a:lnTo>
                    <a:lnTo>
                      <a:pt x="275" y="92"/>
                    </a:lnTo>
                    <a:lnTo>
                      <a:pt x="289" y="103"/>
                    </a:lnTo>
                    <a:lnTo>
                      <a:pt x="307" y="112"/>
                    </a:lnTo>
                    <a:lnTo>
                      <a:pt x="307" y="112"/>
                    </a:lnTo>
                    <a:lnTo>
                      <a:pt x="342" y="128"/>
                    </a:lnTo>
                    <a:lnTo>
                      <a:pt x="365" y="137"/>
                    </a:lnTo>
                    <a:lnTo>
                      <a:pt x="382" y="141"/>
                    </a:lnTo>
                    <a:lnTo>
                      <a:pt x="395" y="144"/>
                    </a:lnTo>
                    <a:lnTo>
                      <a:pt x="395" y="144"/>
                    </a:lnTo>
                    <a:lnTo>
                      <a:pt x="397" y="146"/>
                    </a:lnTo>
                    <a:lnTo>
                      <a:pt x="400" y="148"/>
                    </a:lnTo>
                    <a:lnTo>
                      <a:pt x="401" y="152"/>
                    </a:lnTo>
                    <a:lnTo>
                      <a:pt x="401" y="157"/>
                    </a:lnTo>
                    <a:lnTo>
                      <a:pt x="400" y="160"/>
                    </a:lnTo>
                    <a:lnTo>
                      <a:pt x="399" y="165"/>
                    </a:lnTo>
                    <a:lnTo>
                      <a:pt x="396" y="170"/>
                    </a:lnTo>
                    <a:lnTo>
                      <a:pt x="394" y="174"/>
                    </a:lnTo>
                    <a:lnTo>
                      <a:pt x="390" y="177"/>
                    </a:lnTo>
                    <a:lnTo>
                      <a:pt x="385" y="181"/>
                    </a:lnTo>
                    <a:lnTo>
                      <a:pt x="379" y="184"/>
                    </a:lnTo>
                    <a:lnTo>
                      <a:pt x="373" y="187"/>
                    </a:lnTo>
                    <a:lnTo>
                      <a:pt x="366" y="188"/>
                    </a:lnTo>
                    <a:lnTo>
                      <a:pt x="359" y="189"/>
                    </a:lnTo>
                    <a:lnTo>
                      <a:pt x="350" y="188"/>
                    </a:lnTo>
                    <a:lnTo>
                      <a:pt x="341" y="187"/>
                    </a:lnTo>
                    <a:lnTo>
                      <a:pt x="341" y="187"/>
                    </a:lnTo>
                    <a:lnTo>
                      <a:pt x="322" y="182"/>
                    </a:lnTo>
                    <a:lnTo>
                      <a:pt x="304" y="177"/>
                    </a:lnTo>
                    <a:lnTo>
                      <a:pt x="285" y="171"/>
                    </a:lnTo>
                    <a:lnTo>
                      <a:pt x="269" y="163"/>
                    </a:lnTo>
                    <a:lnTo>
                      <a:pt x="261" y="158"/>
                    </a:lnTo>
                    <a:lnTo>
                      <a:pt x="254" y="153"/>
                    </a:lnTo>
                    <a:lnTo>
                      <a:pt x="247" y="147"/>
                    </a:lnTo>
                    <a:lnTo>
                      <a:pt x="241" y="141"/>
                    </a:lnTo>
                    <a:lnTo>
                      <a:pt x="235" y="133"/>
                    </a:lnTo>
                    <a:lnTo>
                      <a:pt x="230" y="124"/>
                    </a:lnTo>
                    <a:lnTo>
                      <a:pt x="225" y="116"/>
                    </a:lnTo>
                    <a:lnTo>
                      <a:pt x="222" y="105"/>
                    </a:lnTo>
                    <a:lnTo>
                      <a:pt x="222" y="105"/>
                    </a:lnTo>
                    <a:lnTo>
                      <a:pt x="183" y="109"/>
                    </a:lnTo>
                    <a:lnTo>
                      <a:pt x="164" y="109"/>
                    </a:lnTo>
                    <a:lnTo>
                      <a:pt x="143" y="109"/>
                    </a:lnTo>
                    <a:lnTo>
                      <a:pt x="122" y="106"/>
                    </a:lnTo>
                    <a:lnTo>
                      <a:pt x="101" y="103"/>
                    </a:lnTo>
                    <a:lnTo>
                      <a:pt x="81" y="98"/>
                    </a:lnTo>
                    <a:lnTo>
                      <a:pt x="60" y="89"/>
                    </a:lnTo>
                    <a:lnTo>
                      <a:pt x="60" y="89"/>
                    </a:lnTo>
                    <a:lnTo>
                      <a:pt x="51" y="85"/>
                    </a:lnTo>
                    <a:lnTo>
                      <a:pt x="42" y="79"/>
                    </a:lnTo>
                    <a:lnTo>
                      <a:pt x="35" y="72"/>
                    </a:lnTo>
                    <a:lnTo>
                      <a:pt x="29" y="66"/>
                    </a:lnTo>
                    <a:lnTo>
                      <a:pt x="23" y="59"/>
                    </a:lnTo>
                    <a:lnTo>
                      <a:pt x="18" y="52"/>
                    </a:lnTo>
                    <a:lnTo>
                      <a:pt x="11" y="38"/>
                    </a:lnTo>
                    <a:lnTo>
                      <a:pt x="5" y="24"/>
                    </a:lnTo>
                    <a:lnTo>
                      <a:pt x="3" y="14"/>
                    </a:lnTo>
                    <a:lnTo>
                      <a:pt x="0" y="4"/>
                    </a:lnTo>
                    <a:lnTo>
                      <a:pt x="0" y="4"/>
                    </a:lnTo>
                    <a:close/>
                  </a:path>
                </a:pathLst>
              </a:custGeom>
              <a:solidFill>
                <a:srgbClr val="E8AD8B"/>
              </a:solidFill>
              <a:ln>
                <a:noFill/>
              </a:ln>
            </p:spPr>
            <p:txBody>
              <a:bodyPr vert="horz" wrap="square" lIns="91440" tIns="45720" rIns="91440" bIns="45720" numCol="1" anchor="t" anchorCtr="0" compatLnSpc="1">
                <a:normAutofit fontScale="85000" lnSpcReduction="20000"/>
              </a:bodyPr>
              <a:p>
                <a:endParaRPr lang="en-US"/>
              </a:p>
            </p:txBody>
          </p:sp>
          <p:sp>
            <p:nvSpPr>
              <p:cNvPr id="46" name="îSḷïdé"/>
              <p:cNvSpPr/>
              <p:nvPr/>
            </p:nvSpPr>
            <p:spPr bwMode="auto">
              <a:xfrm>
                <a:off x="993173" y="4287007"/>
                <a:ext cx="2436306" cy="807318"/>
              </a:xfrm>
              <a:custGeom>
                <a:avLst/>
                <a:gdLst>
                  <a:gd name="T0" fmla="*/ 1336 w 1357"/>
                  <a:gd name="T1" fmla="*/ 189 h 450"/>
                  <a:gd name="T2" fmla="*/ 1322 w 1357"/>
                  <a:gd name="T3" fmla="*/ 155 h 450"/>
                  <a:gd name="T4" fmla="*/ 1307 w 1357"/>
                  <a:gd name="T5" fmla="*/ 136 h 450"/>
                  <a:gd name="T6" fmla="*/ 1297 w 1357"/>
                  <a:gd name="T7" fmla="*/ 131 h 450"/>
                  <a:gd name="T8" fmla="*/ 1284 w 1357"/>
                  <a:gd name="T9" fmla="*/ 121 h 450"/>
                  <a:gd name="T10" fmla="*/ 1272 w 1357"/>
                  <a:gd name="T11" fmla="*/ 94 h 450"/>
                  <a:gd name="T12" fmla="*/ 1255 w 1357"/>
                  <a:gd name="T13" fmla="*/ 62 h 450"/>
                  <a:gd name="T14" fmla="*/ 1238 w 1357"/>
                  <a:gd name="T15" fmla="*/ 47 h 450"/>
                  <a:gd name="T16" fmla="*/ 1212 w 1357"/>
                  <a:gd name="T17" fmla="*/ 38 h 450"/>
                  <a:gd name="T18" fmla="*/ 1137 w 1357"/>
                  <a:gd name="T19" fmla="*/ 23 h 450"/>
                  <a:gd name="T20" fmla="*/ 1032 w 1357"/>
                  <a:gd name="T21" fmla="*/ 8 h 450"/>
                  <a:gd name="T22" fmla="*/ 911 w 1357"/>
                  <a:gd name="T23" fmla="*/ 1 h 450"/>
                  <a:gd name="T24" fmla="*/ 786 w 1357"/>
                  <a:gd name="T25" fmla="*/ 2 h 450"/>
                  <a:gd name="T26" fmla="*/ 707 w 1357"/>
                  <a:gd name="T27" fmla="*/ 12 h 450"/>
                  <a:gd name="T28" fmla="*/ 571 w 1357"/>
                  <a:gd name="T29" fmla="*/ 42 h 450"/>
                  <a:gd name="T30" fmla="*/ 301 w 1357"/>
                  <a:gd name="T31" fmla="*/ 115 h 450"/>
                  <a:gd name="T32" fmla="*/ 38 w 1357"/>
                  <a:gd name="T33" fmla="*/ 192 h 450"/>
                  <a:gd name="T34" fmla="*/ 0 w 1357"/>
                  <a:gd name="T35" fmla="*/ 450 h 450"/>
                  <a:gd name="T36" fmla="*/ 130 w 1357"/>
                  <a:gd name="T37" fmla="*/ 438 h 450"/>
                  <a:gd name="T38" fmla="*/ 227 w 1357"/>
                  <a:gd name="T39" fmla="*/ 438 h 450"/>
                  <a:gd name="T40" fmla="*/ 258 w 1357"/>
                  <a:gd name="T41" fmla="*/ 429 h 450"/>
                  <a:gd name="T42" fmla="*/ 305 w 1357"/>
                  <a:gd name="T43" fmla="*/ 410 h 450"/>
                  <a:gd name="T44" fmla="*/ 351 w 1357"/>
                  <a:gd name="T45" fmla="*/ 387 h 450"/>
                  <a:gd name="T46" fmla="*/ 384 w 1357"/>
                  <a:gd name="T47" fmla="*/ 383 h 450"/>
                  <a:gd name="T48" fmla="*/ 410 w 1357"/>
                  <a:gd name="T49" fmla="*/ 384 h 450"/>
                  <a:gd name="T50" fmla="*/ 518 w 1357"/>
                  <a:gd name="T51" fmla="*/ 405 h 450"/>
                  <a:gd name="T52" fmla="*/ 600 w 1357"/>
                  <a:gd name="T53" fmla="*/ 419 h 450"/>
                  <a:gd name="T54" fmla="*/ 659 w 1357"/>
                  <a:gd name="T55" fmla="*/ 419 h 450"/>
                  <a:gd name="T56" fmla="*/ 712 w 1357"/>
                  <a:gd name="T57" fmla="*/ 405 h 450"/>
                  <a:gd name="T58" fmla="*/ 768 w 1357"/>
                  <a:gd name="T59" fmla="*/ 396 h 450"/>
                  <a:gd name="T60" fmla="*/ 964 w 1357"/>
                  <a:gd name="T61" fmla="*/ 370 h 450"/>
                  <a:gd name="T62" fmla="*/ 1008 w 1357"/>
                  <a:gd name="T63" fmla="*/ 356 h 450"/>
                  <a:gd name="T64" fmla="*/ 1023 w 1357"/>
                  <a:gd name="T65" fmla="*/ 344 h 450"/>
                  <a:gd name="T66" fmla="*/ 1025 w 1357"/>
                  <a:gd name="T67" fmla="*/ 336 h 450"/>
                  <a:gd name="T68" fmla="*/ 1031 w 1357"/>
                  <a:gd name="T69" fmla="*/ 324 h 450"/>
                  <a:gd name="T70" fmla="*/ 1067 w 1357"/>
                  <a:gd name="T71" fmla="*/ 310 h 450"/>
                  <a:gd name="T72" fmla="*/ 1165 w 1357"/>
                  <a:gd name="T73" fmla="*/ 296 h 450"/>
                  <a:gd name="T74" fmla="*/ 1273 w 1357"/>
                  <a:gd name="T75" fmla="*/ 280 h 450"/>
                  <a:gd name="T76" fmla="*/ 1333 w 1357"/>
                  <a:gd name="T77" fmla="*/ 261 h 450"/>
                  <a:gd name="T78" fmla="*/ 1345 w 1357"/>
                  <a:gd name="T79" fmla="*/ 253 h 450"/>
                  <a:gd name="T80" fmla="*/ 1356 w 1357"/>
                  <a:gd name="T81" fmla="*/ 234 h 450"/>
                  <a:gd name="T82" fmla="*/ 1357 w 1357"/>
                  <a:gd name="T83" fmla="*/ 220 h 450"/>
                  <a:gd name="T84" fmla="*/ 1343 w 1357"/>
                  <a:gd name="T85" fmla="*/ 20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7" h="450">
                    <a:moveTo>
                      <a:pt x="1337" y="198"/>
                    </a:moveTo>
                    <a:lnTo>
                      <a:pt x="1337" y="198"/>
                    </a:lnTo>
                    <a:lnTo>
                      <a:pt x="1336" y="189"/>
                    </a:lnTo>
                    <a:lnTo>
                      <a:pt x="1332" y="179"/>
                    </a:lnTo>
                    <a:lnTo>
                      <a:pt x="1328" y="167"/>
                    </a:lnTo>
                    <a:lnTo>
                      <a:pt x="1322" y="155"/>
                    </a:lnTo>
                    <a:lnTo>
                      <a:pt x="1315" y="144"/>
                    </a:lnTo>
                    <a:lnTo>
                      <a:pt x="1312" y="139"/>
                    </a:lnTo>
                    <a:lnTo>
                      <a:pt x="1307" y="136"/>
                    </a:lnTo>
                    <a:lnTo>
                      <a:pt x="1302" y="133"/>
                    </a:lnTo>
                    <a:lnTo>
                      <a:pt x="1297" y="131"/>
                    </a:lnTo>
                    <a:lnTo>
                      <a:pt x="1297" y="131"/>
                    </a:lnTo>
                    <a:lnTo>
                      <a:pt x="1292" y="129"/>
                    </a:lnTo>
                    <a:lnTo>
                      <a:pt x="1287" y="126"/>
                    </a:lnTo>
                    <a:lnTo>
                      <a:pt x="1284" y="121"/>
                    </a:lnTo>
                    <a:lnTo>
                      <a:pt x="1280" y="118"/>
                    </a:lnTo>
                    <a:lnTo>
                      <a:pt x="1275" y="107"/>
                    </a:lnTo>
                    <a:lnTo>
                      <a:pt x="1272" y="94"/>
                    </a:lnTo>
                    <a:lnTo>
                      <a:pt x="1266" y="80"/>
                    </a:lnTo>
                    <a:lnTo>
                      <a:pt x="1260" y="68"/>
                    </a:lnTo>
                    <a:lnTo>
                      <a:pt x="1255" y="62"/>
                    </a:lnTo>
                    <a:lnTo>
                      <a:pt x="1250" y="56"/>
                    </a:lnTo>
                    <a:lnTo>
                      <a:pt x="1244" y="52"/>
                    </a:lnTo>
                    <a:lnTo>
                      <a:pt x="1238" y="47"/>
                    </a:lnTo>
                    <a:lnTo>
                      <a:pt x="1238" y="47"/>
                    </a:lnTo>
                    <a:lnTo>
                      <a:pt x="1227" y="43"/>
                    </a:lnTo>
                    <a:lnTo>
                      <a:pt x="1212" y="38"/>
                    </a:lnTo>
                    <a:lnTo>
                      <a:pt x="1191" y="33"/>
                    </a:lnTo>
                    <a:lnTo>
                      <a:pt x="1166" y="27"/>
                    </a:lnTo>
                    <a:lnTo>
                      <a:pt x="1137" y="23"/>
                    </a:lnTo>
                    <a:lnTo>
                      <a:pt x="1106" y="18"/>
                    </a:lnTo>
                    <a:lnTo>
                      <a:pt x="1070" y="13"/>
                    </a:lnTo>
                    <a:lnTo>
                      <a:pt x="1032" y="8"/>
                    </a:lnTo>
                    <a:lnTo>
                      <a:pt x="994" y="5"/>
                    </a:lnTo>
                    <a:lnTo>
                      <a:pt x="953" y="2"/>
                    </a:lnTo>
                    <a:lnTo>
                      <a:pt x="911" y="1"/>
                    </a:lnTo>
                    <a:lnTo>
                      <a:pt x="870" y="0"/>
                    </a:lnTo>
                    <a:lnTo>
                      <a:pt x="828" y="1"/>
                    </a:lnTo>
                    <a:lnTo>
                      <a:pt x="786" y="2"/>
                    </a:lnTo>
                    <a:lnTo>
                      <a:pt x="746" y="7"/>
                    </a:lnTo>
                    <a:lnTo>
                      <a:pt x="707" y="12"/>
                    </a:lnTo>
                    <a:lnTo>
                      <a:pt x="707" y="12"/>
                    </a:lnTo>
                    <a:lnTo>
                      <a:pt x="666" y="20"/>
                    </a:lnTo>
                    <a:lnTo>
                      <a:pt x="621" y="30"/>
                    </a:lnTo>
                    <a:lnTo>
                      <a:pt x="571" y="42"/>
                    </a:lnTo>
                    <a:lnTo>
                      <a:pt x="518" y="55"/>
                    </a:lnTo>
                    <a:lnTo>
                      <a:pt x="410" y="85"/>
                    </a:lnTo>
                    <a:lnTo>
                      <a:pt x="301" y="115"/>
                    </a:lnTo>
                    <a:lnTo>
                      <a:pt x="119" y="169"/>
                    </a:lnTo>
                    <a:lnTo>
                      <a:pt x="62" y="186"/>
                    </a:lnTo>
                    <a:lnTo>
                      <a:pt x="38" y="192"/>
                    </a:lnTo>
                    <a:lnTo>
                      <a:pt x="38" y="192"/>
                    </a:lnTo>
                    <a:lnTo>
                      <a:pt x="0" y="198"/>
                    </a:lnTo>
                    <a:lnTo>
                      <a:pt x="0" y="450"/>
                    </a:lnTo>
                    <a:lnTo>
                      <a:pt x="0" y="450"/>
                    </a:lnTo>
                    <a:lnTo>
                      <a:pt x="66" y="443"/>
                    </a:lnTo>
                    <a:lnTo>
                      <a:pt x="130" y="438"/>
                    </a:lnTo>
                    <a:lnTo>
                      <a:pt x="185" y="437"/>
                    </a:lnTo>
                    <a:lnTo>
                      <a:pt x="208" y="437"/>
                    </a:lnTo>
                    <a:lnTo>
                      <a:pt x="227" y="438"/>
                    </a:lnTo>
                    <a:lnTo>
                      <a:pt x="227" y="438"/>
                    </a:lnTo>
                    <a:lnTo>
                      <a:pt x="244" y="434"/>
                    </a:lnTo>
                    <a:lnTo>
                      <a:pt x="258" y="429"/>
                    </a:lnTo>
                    <a:lnTo>
                      <a:pt x="273" y="425"/>
                    </a:lnTo>
                    <a:lnTo>
                      <a:pt x="285" y="420"/>
                    </a:lnTo>
                    <a:lnTo>
                      <a:pt x="305" y="410"/>
                    </a:lnTo>
                    <a:lnTo>
                      <a:pt x="323" y="399"/>
                    </a:lnTo>
                    <a:lnTo>
                      <a:pt x="341" y="391"/>
                    </a:lnTo>
                    <a:lnTo>
                      <a:pt x="351" y="387"/>
                    </a:lnTo>
                    <a:lnTo>
                      <a:pt x="361" y="385"/>
                    </a:lnTo>
                    <a:lnTo>
                      <a:pt x="372" y="384"/>
                    </a:lnTo>
                    <a:lnTo>
                      <a:pt x="384" y="383"/>
                    </a:lnTo>
                    <a:lnTo>
                      <a:pt x="396" y="383"/>
                    </a:lnTo>
                    <a:lnTo>
                      <a:pt x="410" y="384"/>
                    </a:lnTo>
                    <a:lnTo>
                      <a:pt x="410" y="384"/>
                    </a:lnTo>
                    <a:lnTo>
                      <a:pt x="443" y="390"/>
                    </a:lnTo>
                    <a:lnTo>
                      <a:pt x="480" y="397"/>
                    </a:lnTo>
                    <a:lnTo>
                      <a:pt x="518" y="405"/>
                    </a:lnTo>
                    <a:lnTo>
                      <a:pt x="559" y="413"/>
                    </a:lnTo>
                    <a:lnTo>
                      <a:pt x="580" y="416"/>
                    </a:lnTo>
                    <a:lnTo>
                      <a:pt x="600" y="419"/>
                    </a:lnTo>
                    <a:lnTo>
                      <a:pt x="621" y="420"/>
                    </a:lnTo>
                    <a:lnTo>
                      <a:pt x="640" y="420"/>
                    </a:lnTo>
                    <a:lnTo>
                      <a:pt x="659" y="419"/>
                    </a:lnTo>
                    <a:lnTo>
                      <a:pt x="677" y="416"/>
                    </a:lnTo>
                    <a:lnTo>
                      <a:pt x="695" y="411"/>
                    </a:lnTo>
                    <a:lnTo>
                      <a:pt x="712" y="405"/>
                    </a:lnTo>
                    <a:lnTo>
                      <a:pt x="712" y="405"/>
                    </a:lnTo>
                    <a:lnTo>
                      <a:pt x="740" y="401"/>
                    </a:lnTo>
                    <a:lnTo>
                      <a:pt x="768" y="396"/>
                    </a:lnTo>
                    <a:lnTo>
                      <a:pt x="823" y="389"/>
                    </a:lnTo>
                    <a:lnTo>
                      <a:pt x="923" y="377"/>
                    </a:lnTo>
                    <a:lnTo>
                      <a:pt x="964" y="370"/>
                    </a:lnTo>
                    <a:lnTo>
                      <a:pt x="982" y="366"/>
                    </a:lnTo>
                    <a:lnTo>
                      <a:pt x="996" y="362"/>
                    </a:lnTo>
                    <a:lnTo>
                      <a:pt x="1008" y="356"/>
                    </a:lnTo>
                    <a:lnTo>
                      <a:pt x="1018" y="350"/>
                    </a:lnTo>
                    <a:lnTo>
                      <a:pt x="1020" y="348"/>
                    </a:lnTo>
                    <a:lnTo>
                      <a:pt x="1023" y="344"/>
                    </a:lnTo>
                    <a:lnTo>
                      <a:pt x="1024" y="339"/>
                    </a:lnTo>
                    <a:lnTo>
                      <a:pt x="1025" y="336"/>
                    </a:lnTo>
                    <a:lnTo>
                      <a:pt x="1025" y="336"/>
                    </a:lnTo>
                    <a:lnTo>
                      <a:pt x="1025" y="331"/>
                    </a:lnTo>
                    <a:lnTo>
                      <a:pt x="1027" y="327"/>
                    </a:lnTo>
                    <a:lnTo>
                      <a:pt x="1031" y="324"/>
                    </a:lnTo>
                    <a:lnTo>
                      <a:pt x="1036" y="321"/>
                    </a:lnTo>
                    <a:lnTo>
                      <a:pt x="1049" y="315"/>
                    </a:lnTo>
                    <a:lnTo>
                      <a:pt x="1067" y="310"/>
                    </a:lnTo>
                    <a:lnTo>
                      <a:pt x="1088" y="307"/>
                    </a:lnTo>
                    <a:lnTo>
                      <a:pt x="1112" y="302"/>
                    </a:lnTo>
                    <a:lnTo>
                      <a:pt x="1165" y="296"/>
                    </a:lnTo>
                    <a:lnTo>
                      <a:pt x="1220" y="289"/>
                    </a:lnTo>
                    <a:lnTo>
                      <a:pt x="1247" y="285"/>
                    </a:lnTo>
                    <a:lnTo>
                      <a:pt x="1273" y="280"/>
                    </a:lnTo>
                    <a:lnTo>
                      <a:pt x="1296" y="274"/>
                    </a:lnTo>
                    <a:lnTo>
                      <a:pt x="1316" y="268"/>
                    </a:lnTo>
                    <a:lnTo>
                      <a:pt x="1333" y="261"/>
                    </a:lnTo>
                    <a:lnTo>
                      <a:pt x="1339" y="256"/>
                    </a:lnTo>
                    <a:lnTo>
                      <a:pt x="1345" y="253"/>
                    </a:lnTo>
                    <a:lnTo>
                      <a:pt x="1345" y="253"/>
                    </a:lnTo>
                    <a:lnTo>
                      <a:pt x="1350" y="245"/>
                    </a:lnTo>
                    <a:lnTo>
                      <a:pt x="1354" y="239"/>
                    </a:lnTo>
                    <a:lnTo>
                      <a:pt x="1356" y="234"/>
                    </a:lnTo>
                    <a:lnTo>
                      <a:pt x="1357" y="228"/>
                    </a:lnTo>
                    <a:lnTo>
                      <a:pt x="1357" y="224"/>
                    </a:lnTo>
                    <a:lnTo>
                      <a:pt x="1357" y="220"/>
                    </a:lnTo>
                    <a:lnTo>
                      <a:pt x="1354" y="212"/>
                    </a:lnTo>
                    <a:lnTo>
                      <a:pt x="1349" y="206"/>
                    </a:lnTo>
                    <a:lnTo>
                      <a:pt x="1343" y="202"/>
                    </a:lnTo>
                    <a:lnTo>
                      <a:pt x="1337" y="198"/>
                    </a:lnTo>
                    <a:lnTo>
                      <a:pt x="1337" y="198"/>
                    </a:lnTo>
                    <a:close/>
                  </a:path>
                </a:pathLst>
              </a:custGeom>
              <a:solidFill>
                <a:schemeClr val="tx2">
                  <a:lumMod val="75000"/>
                  <a:alpha val="56000"/>
                </a:schemeClr>
              </a:solidFill>
              <a:ln>
                <a:noFill/>
              </a:ln>
            </p:spPr>
            <p:txBody>
              <a:bodyPr vert="horz" wrap="square" lIns="91440" tIns="45720" rIns="91440" bIns="45720" numCol="1" anchor="t" anchorCtr="0" compatLnSpc="1">
                <a:normAutofit/>
              </a:bodyPr>
              <a:p>
                <a:endParaRPr lang="en-US"/>
              </a:p>
            </p:txBody>
          </p:sp>
          <p:sp>
            <p:nvSpPr>
              <p:cNvPr id="47" name="îśļiḑè"/>
              <p:cNvSpPr/>
              <p:nvPr/>
            </p:nvSpPr>
            <p:spPr bwMode="auto">
              <a:xfrm>
                <a:off x="1255104" y="4333651"/>
                <a:ext cx="211698" cy="692500"/>
              </a:xfrm>
              <a:custGeom>
                <a:avLst/>
                <a:gdLst>
                  <a:gd name="T0" fmla="*/ 82 w 118"/>
                  <a:gd name="T1" fmla="*/ 65 h 385"/>
                  <a:gd name="T2" fmla="*/ 82 w 118"/>
                  <a:gd name="T3" fmla="*/ 65 h 385"/>
                  <a:gd name="T4" fmla="*/ 74 w 118"/>
                  <a:gd name="T5" fmla="*/ 47 h 385"/>
                  <a:gd name="T6" fmla="*/ 65 w 118"/>
                  <a:gd name="T7" fmla="*/ 33 h 385"/>
                  <a:gd name="T8" fmla="*/ 57 w 118"/>
                  <a:gd name="T9" fmla="*/ 22 h 385"/>
                  <a:gd name="T10" fmla="*/ 48 w 118"/>
                  <a:gd name="T11" fmla="*/ 13 h 385"/>
                  <a:gd name="T12" fmla="*/ 42 w 118"/>
                  <a:gd name="T13" fmla="*/ 6 h 385"/>
                  <a:gd name="T14" fmla="*/ 36 w 118"/>
                  <a:gd name="T15" fmla="*/ 3 h 385"/>
                  <a:gd name="T16" fmla="*/ 32 w 118"/>
                  <a:gd name="T17" fmla="*/ 0 h 385"/>
                  <a:gd name="T18" fmla="*/ 32 w 118"/>
                  <a:gd name="T19" fmla="*/ 0 h 385"/>
                  <a:gd name="T20" fmla="*/ 28 w 118"/>
                  <a:gd name="T21" fmla="*/ 10 h 385"/>
                  <a:gd name="T22" fmla="*/ 18 w 118"/>
                  <a:gd name="T23" fmla="*/ 40 h 385"/>
                  <a:gd name="T24" fmla="*/ 14 w 118"/>
                  <a:gd name="T25" fmla="*/ 60 h 385"/>
                  <a:gd name="T26" fmla="*/ 9 w 118"/>
                  <a:gd name="T27" fmla="*/ 85 h 385"/>
                  <a:gd name="T28" fmla="*/ 4 w 118"/>
                  <a:gd name="T29" fmla="*/ 110 h 385"/>
                  <a:gd name="T30" fmla="*/ 1 w 118"/>
                  <a:gd name="T31" fmla="*/ 139 h 385"/>
                  <a:gd name="T32" fmla="*/ 0 w 118"/>
                  <a:gd name="T33" fmla="*/ 169 h 385"/>
                  <a:gd name="T34" fmla="*/ 0 w 118"/>
                  <a:gd name="T35" fmla="*/ 200 h 385"/>
                  <a:gd name="T36" fmla="*/ 1 w 118"/>
                  <a:gd name="T37" fmla="*/ 216 h 385"/>
                  <a:gd name="T38" fmla="*/ 4 w 118"/>
                  <a:gd name="T39" fmla="*/ 233 h 385"/>
                  <a:gd name="T40" fmla="*/ 7 w 118"/>
                  <a:gd name="T41" fmla="*/ 248 h 385"/>
                  <a:gd name="T42" fmla="*/ 11 w 118"/>
                  <a:gd name="T43" fmla="*/ 265 h 385"/>
                  <a:gd name="T44" fmla="*/ 15 w 118"/>
                  <a:gd name="T45" fmla="*/ 281 h 385"/>
                  <a:gd name="T46" fmla="*/ 21 w 118"/>
                  <a:gd name="T47" fmla="*/ 296 h 385"/>
                  <a:gd name="T48" fmla="*/ 28 w 118"/>
                  <a:gd name="T49" fmla="*/ 312 h 385"/>
                  <a:gd name="T50" fmla="*/ 35 w 118"/>
                  <a:gd name="T51" fmla="*/ 328 h 385"/>
                  <a:gd name="T52" fmla="*/ 44 w 118"/>
                  <a:gd name="T53" fmla="*/ 342 h 385"/>
                  <a:gd name="T54" fmla="*/ 54 w 118"/>
                  <a:gd name="T55" fmla="*/ 358 h 385"/>
                  <a:gd name="T56" fmla="*/ 65 w 118"/>
                  <a:gd name="T57" fmla="*/ 371 h 385"/>
                  <a:gd name="T58" fmla="*/ 78 w 118"/>
                  <a:gd name="T59" fmla="*/ 385 h 385"/>
                  <a:gd name="T60" fmla="*/ 78 w 118"/>
                  <a:gd name="T61" fmla="*/ 385 h 385"/>
                  <a:gd name="T62" fmla="*/ 83 w 118"/>
                  <a:gd name="T63" fmla="*/ 382 h 385"/>
                  <a:gd name="T64" fmla="*/ 89 w 118"/>
                  <a:gd name="T65" fmla="*/ 377 h 385"/>
                  <a:gd name="T66" fmla="*/ 93 w 118"/>
                  <a:gd name="T67" fmla="*/ 371 h 385"/>
                  <a:gd name="T68" fmla="*/ 98 w 118"/>
                  <a:gd name="T69" fmla="*/ 365 h 385"/>
                  <a:gd name="T70" fmla="*/ 105 w 118"/>
                  <a:gd name="T71" fmla="*/ 351 h 385"/>
                  <a:gd name="T72" fmla="*/ 111 w 118"/>
                  <a:gd name="T73" fmla="*/ 335 h 385"/>
                  <a:gd name="T74" fmla="*/ 115 w 118"/>
                  <a:gd name="T75" fmla="*/ 316 h 385"/>
                  <a:gd name="T76" fmla="*/ 117 w 118"/>
                  <a:gd name="T77" fmla="*/ 295 h 385"/>
                  <a:gd name="T78" fmla="*/ 118 w 118"/>
                  <a:gd name="T79" fmla="*/ 272 h 385"/>
                  <a:gd name="T80" fmla="*/ 118 w 118"/>
                  <a:gd name="T81" fmla="*/ 249 h 385"/>
                  <a:gd name="T82" fmla="*/ 117 w 118"/>
                  <a:gd name="T83" fmla="*/ 225 h 385"/>
                  <a:gd name="T84" fmla="*/ 115 w 118"/>
                  <a:gd name="T85" fmla="*/ 201 h 385"/>
                  <a:gd name="T86" fmla="*/ 112 w 118"/>
                  <a:gd name="T87" fmla="*/ 177 h 385"/>
                  <a:gd name="T88" fmla="*/ 107 w 118"/>
                  <a:gd name="T89" fmla="*/ 153 h 385"/>
                  <a:gd name="T90" fmla="*/ 103 w 118"/>
                  <a:gd name="T91" fmla="*/ 129 h 385"/>
                  <a:gd name="T92" fmla="*/ 97 w 118"/>
                  <a:gd name="T93" fmla="*/ 106 h 385"/>
                  <a:gd name="T94" fmla="*/ 89 w 118"/>
                  <a:gd name="T95" fmla="*/ 86 h 385"/>
                  <a:gd name="T96" fmla="*/ 82 w 118"/>
                  <a:gd name="T97" fmla="*/ 65 h 385"/>
                  <a:gd name="T98" fmla="*/ 82 w 118"/>
                  <a:gd name="T99" fmla="*/ 6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385">
                    <a:moveTo>
                      <a:pt x="82" y="65"/>
                    </a:moveTo>
                    <a:lnTo>
                      <a:pt x="82" y="65"/>
                    </a:lnTo>
                    <a:lnTo>
                      <a:pt x="74" y="47"/>
                    </a:lnTo>
                    <a:lnTo>
                      <a:pt x="65" y="33"/>
                    </a:lnTo>
                    <a:lnTo>
                      <a:pt x="57" y="22"/>
                    </a:lnTo>
                    <a:lnTo>
                      <a:pt x="48" y="13"/>
                    </a:lnTo>
                    <a:lnTo>
                      <a:pt x="42" y="6"/>
                    </a:lnTo>
                    <a:lnTo>
                      <a:pt x="36" y="3"/>
                    </a:lnTo>
                    <a:lnTo>
                      <a:pt x="32" y="0"/>
                    </a:lnTo>
                    <a:lnTo>
                      <a:pt x="32" y="0"/>
                    </a:lnTo>
                    <a:lnTo>
                      <a:pt x="28" y="10"/>
                    </a:lnTo>
                    <a:lnTo>
                      <a:pt x="18" y="40"/>
                    </a:lnTo>
                    <a:lnTo>
                      <a:pt x="14" y="60"/>
                    </a:lnTo>
                    <a:lnTo>
                      <a:pt x="9" y="85"/>
                    </a:lnTo>
                    <a:lnTo>
                      <a:pt x="4" y="110"/>
                    </a:lnTo>
                    <a:lnTo>
                      <a:pt x="1" y="139"/>
                    </a:lnTo>
                    <a:lnTo>
                      <a:pt x="0" y="169"/>
                    </a:lnTo>
                    <a:lnTo>
                      <a:pt x="0" y="200"/>
                    </a:lnTo>
                    <a:lnTo>
                      <a:pt x="1" y="216"/>
                    </a:lnTo>
                    <a:lnTo>
                      <a:pt x="4" y="233"/>
                    </a:lnTo>
                    <a:lnTo>
                      <a:pt x="7" y="248"/>
                    </a:lnTo>
                    <a:lnTo>
                      <a:pt x="11" y="265"/>
                    </a:lnTo>
                    <a:lnTo>
                      <a:pt x="15" y="281"/>
                    </a:lnTo>
                    <a:lnTo>
                      <a:pt x="21" y="296"/>
                    </a:lnTo>
                    <a:lnTo>
                      <a:pt x="28" y="312"/>
                    </a:lnTo>
                    <a:lnTo>
                      <a:pt x="35" y="328"/>
                    </a:lnTo>
                    <a:lnTo>
                      <a:pt x="44" y="342"/>
                    </a:lnTo>
                    <a:lnTo>
                      <a:pt x="54" y="358"/>
                    </a:lnTo>
                    <a:lnTo>
                      <a:pt x="65" y="371"/>
                    </a:lnTo>
                    <a:lnTo>
                      <a:pt x="78" y="385"/>
                    </a:lnTo>
                    <a:lnTo>
                      <a:pt x="78" y="385"/>
                    </a:lnTo>
                    <a:lnTo>
                      <a:pt x="83" y="382"/>
                    </a:lnTo>
                    <a:lnTo>
                      <a:pt x="89" y="377"/>
                    </a:lnTo>
                    <a:lnTo>
                      <a:pt x="93" y="371"/>
                    </a:lnTo>
                    <a:lnTo>
                      <a:pt x="98" y="365"/>
                    </a:lnTo>
                    <a:lnTo>
                      <a:pt x="105" y="351"/>
                    </a:lnTo>
                    <a:lnTo>
                      <a:pt x="111" y="335"/>
                    </a:lnTo>
                    <a:lnTo>
                      <a:pt x="115" y="316"/>
                    </a:lnTo>
                    <a:lnTo>
                      <a:pt x="117" y="295"/>
                    </a:lnTo>
                    <a:lnTo>
                      <a:pt x="118" y="272"/>
                    </a:lnTo>
                    <a:lnTo>
                      <a:pt x="118" y="249"/>
                    </a:lnTo>
                    <a:lnTo>
                      <a:pt x="117" y="225"/>
                    </a:lnTo>
                    <a:lnTo>
                      <a:pt x="115" y="201"/>
                    </a:lnTo>
                    <a:lnTo>
                      <a:pt x="112" y="177"/>
                    </a:lnTo>
                    <a:lnTo>
                      <a:pt x="107" y="153"/>
                    </a:lnTo>
                    <a:lnTo>
                      <a:pt x="103" y="129"/>
                    </a:lnTo>
                    <a:lnTo>
                      <a:pt x="97" y="106"/>
                    </a:lnTo>
                    <a:lnTo>
                      <a:pt x="89" y="86"/>
                    </a:lnTo>
                    <a:lnTo>
                      <a:pt x="82" y="65"/>
                    </a:lnTo>
                    <a:lnTo>
                      <a:pt x="82" y="65"/>
                    </a:lnTo>
                    <a:close/>
                  </a:path>
                </a:pathLst>
              </a:custGeom>
              <a:solidFill>
                <a:srgbClr val="1717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p>
                <a:endParaRPr lang="en-US"/>
              </a:p>
            </p:txBody>
          </p:sp>
          <p:sp>
            <p:nvSpPr>
              <p:cNvPr id="48" name="isḻîḋe"/>
              <p:cNvSpPr/>
              <p:nvPr/>
            </p:nvSpPr>
            <p:spPr bwMode="auto">
              <a:xfrm>
                <a:off x="2435580" y="4017900"/>
                <a:ext cx="789377" cy="412630"/>
              </a:xfrm>
              <a:custGeom>
                <a:avLst/>
                <a:gdLst>
                  <a:gd name="T0" fmla="*/ 29 w 440"/>
                  <a:gd name="T1" fmla="*/ 65 h 231"/>
                  <a:gd name="T2" fmla="*/ 9 w 440"/>
                  <a:gd name="T3" fmla="*/ 41 h 231"/>
                  <a:gd name="T4" fmla="*/ 1 w 440"/>
                  <a:gd name="T5" fmla="*/ 26 h 231"/>
                  <a:gd name="T6" fmla="*/ 0 w 440"/>
                  <a:gd name="T7" fmla="*/ 10 h 231"/>
                  <a:gd name="T8" fmla="*/ 3 w 440"/>
                  <a:gd name="T9" fmla="*/ 3 h 231"/>
                  <a:gd name="T10" fmla="*/ 7 w 440"/>
                  <a:gd name="T11" fmla="*/ 0 h 231"/>
                  <a:gd name="T12" fmla="*/ 20 w 440"/>
                  <a:gd name="T13" fmla="*/ 3 h 231"/>
                  <a:gd name="T14" fmla="*/ 54 w 440"/>
                  <a:gd name="T15" fmla="*/ 17 h 231"/>
                  <a:gd name="T16" fmla="*/ 116 w 440"/>
                  <a:gd name="T17" fmla="*/ 46 h 231"/>
                  <a:gd name="T18" fmla="*/ 168 w 440"/>
                  <a:gd name="T19" fmla="*/ 67 h 231"/>
                  <a:gd name="T20" fmla="*/ 202 w 440"/>
                  <a:gd name="T21" fmla="*/ 74 h 231"/>
                  <a:gd name="T22" fmla="*/ 217 w 440"/>
                  <a:gd name="T23" fmla="*/ 75 h 231"/>
                  <a:gd name="T24" fmla="*/ 291 w 440"/>
                  <a:gd name="T25" fmla="*/ 77 h 231"/>
                  <a:gd name="T26" fmla="*/ 302 w 440"/>
                  <a:gd name="T27" fmla="*/ 80 h 231"/>
                  <a:gd name="T28" fmla="*/ 308 w 440"/>
                  <a:gd name="T29" fmla="*/ 85 h 231"/>
                  <a:gd name="T30" fmla="*/ 317 w 440"/>
                  <a:gd name="T31" fmla="*/ 95 h 231"/>
                  <a:gd name="T32" fmla="*/ 343 w 440"/>
                  <a:gd name="T33" fmla="*/ 122 h 231"/>
                  <a:gd name="T34" fmla="*/ 367 w 440"/>
                  <a:gd name="T35" fmla="*/ 141 h 231"/>
                  <a:gd name="T36" fmla="*/ 380 w 440"/>
                  <a:gd name="T37" fmla="*/ 150 h 231"/>
                  <a:gd name="T38" fmla="*/ 418 w 440"/>
                  <a:gd name="T39" fmla="*/ 169 h 231"/>
                  <a:gd name="T40" fmla="*/ 437 w 440"/>
                  <a:gd name="T41" fmla="*/ 175 h 231"/>
                  <a:gd name="T42" fmla="*/ 438 w 440"/>
                  <a:gd name="T43" fmla="*/ 176 h 231"/>
                  <a:gd name="T44" fmla="*/ 440 w 440"/>
                  <a:gd name="T45" fmla="*/ 187 h 231"/>
                  <a:gd name="T46" fmla="*/ 437 w 440"/>
                  <a:gd name="T47" fmla="*/ 204 h 231"/>
                  <a:gd name="T48" fmla="*/ 430 w 440"/>
                  <a:gd name="T49" fmla="*/ 215 h 231"/>
                  <a:gd name="T50" fmla="*/ 421 w 440"/>
                  <a:gd name="T51" fmla="*/ 224 h 231"/>
                  <a:gd name="T52" fmla="*/ 405 w 440"/>
                  <a:gd name="T53" fmla="*/ 230 h 231"/>
                  <a:gd name="T54" fmla="*/ 385 w 440"/>
                  <a:gd name="T55" fmla="*/ 231 h 231"/>
                  <a:gd name="T56" fmla="*/ 373 w 440"/>
                  <a:gd name="T57" fmla="*/ 229 h 231"/>
                  <a:gd name="T58" fmla="*/ 349 w 440"/>
                  <a:gd name="T59" fmla="*/ 222 h 231"/>
                  <a:gd name="T60" fmla="*/ 328 w 440"/>
                  <a:gd name="T61" fmla="*/ 213 h 231"/>
                  <a:gd name="T62" fmla="*/ 313 w 440"/>
                  <a:gd name="T63" fmla="*/ 203 h 231"/>
                  <a:gd name="T64" fmla="*/ 291 w 440"/>
                  <a:gd name="T65" fmla="*/ 178 h 231"/>
                  <a:gd name="T66" fmla="*/ 279 w 440"/>
                  <a:gd name="T67" fmla="*/ 154 h 231"/>
                  <a:gd name="T68" fmla="*/ 274 w 440"/>
                  <a:gd name="T69" fmla="*/ 145 h 231"/>
                  <a:gd name="T70" fmla="*/ 269 w 440"/>
                  <a:gd name="T71" fmla="*/ 151 h 231"/>
                  <a:gd name="T72" fmla="*/ 256 w 440"/>
                  <a:gd name="T73" fmla="*/ 157 h 231"/>
                  <a:gd name="T74" fmla="*/ 240 w 440"/>
                  <a:gd name="T75" fmla="*/ 159 h 231"/>
                  <a:gd name="T76" fmla="*/ 220 w 440"/>
                  <a:gd name="T77" fmla="*/ 159 h 231"/>
                  <a:gd name="T78" fmla="*/ 192 w 440"/>
                  <a:gd name="T79" fmla="*/ 154 h 231"/>
                  <a:gd name="T80" fmla="*/ 157 w 440"/>
                  <a:gd name="T81" fmla="*/ 144 h 231"/>
                  <a:gd name="T82" fmla="*/ 137 w 440"/>
                  <a:gd name="T83" fmla="*/ 135 h 231"/>
                  <a:gd name="T84" fmla="*/ 71 w 440"/>
                  <a:gd name="T85" fmla="*/ 105 h 231"/>
                  <a:gd name="T86" fmla="*/ 39 w 440"/>
                  <a:gd name="T87" fmla="*/ 82 h 231"/>
                  <a:gd name="T88" fmla="*/ 29 w 440"/>
                  <a:gd name="T89" fmla="*/ 70 h 231"/>
                  <a:gd name="T90" fmla="*/ 29 w 440"/>
                  <a:gd name="T91" fmla="*/ 6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0" h="231">
                    <a:moveTo>
                      <a:pt x="29" y="65"/>
                    </a:moveTo>
                    <a:lnTo>
                      <a:pt x="29" y="65"/>
                    </a:lnTo>
                    <a:lnTo>
                      <a:pt x="15" y="50"/>
                    </a:lnTo>
                    <a:lnTo>
                      <a:pt x="9" y="41"/>
                    </a:lnTo>
                    <a:lnTo>
                      <a:pt x="4" y="33"/>
                    </a:lnTo>
                    <a:lnTo>
                      <a:pt x="1" y="26"/>
                    </a:lnTo>
                    <a:lnTo>
                      <a:pt x="0" y="17"/>
                    </a:lnTo>
                    <a:lnTo>
                      <a:pt x="0" y="10"/>
                    </a:lnTo>
                    <a:lnTo>
                      <a:pt x="3" y="3"/>
                    </a:lnTo>
                    <a:lnTo>
                      <a:pt x="3" y="3"/>
                    </a:lnTo>
                    <a:lnTo>
                      <a:pt x="4" y="2"/>
                    </a:lnTo>
                    <a:lnTo>
                      <a:pt x="7" y="0"/>
                    </a:lnTo>
                    <a:lnTo>
                      <a:pt x="13" y="0"/>
                    </a:lnTo>
                    <a:lnTo>
                      <a:pt x="20" y="3"/>
                    </a:lnTo>
                    <a:lnTo>
                      <a:pt x="30" y="6"/>
                    </a:lnTo>
                    <a:lnTo>
                      <a:pt x="54" y="17"/>
                    </a:lnTo>
                    <a:lnTo>
                      <a:pt x="84" y="32"/>
                    </a:lnTo>
                    <a:lnTo>
                      <a:pt x="116" y="46"/>
                    </a:lnTo>
                    <a:lnTo>
                      <a:pt x="150" y="61"/>
                    </a:lnTo>
                    <a:lnTo>
                      <a:pt x="168" y="67"/>
                    </a:lnTo>
                    <a:lnTo>
                      <a:pt x="185" y="70"/>
                    </a:lnTo>
                    <a:lnTo>
                      <a:pt x="202" y="74"/>
                    </a:lnTo>
                    <a:lnTo>
                      <a:pt x="217" y="75"/>
                    </a:lnTo>
                    <a:lnTo>
                      <a:pt x="217" y="75"/>
                    </a:lnTo>
                    <a:lnTo>
                      <a:pt x="266" y="76"/>
                    </a:lnTo>
                    <a:lnTo>
                      <a:pt x="291" y="77"/>
                    </a:lnTo>
                    <a:lnTo>
                      <a:pt x="297" y="79"/>
                    </a:lnTo>
                    <a:lnTo>
                      <a:pt x="302" y="80"/>
                    </a:lnTo>
                    <a:lnTo>
                      <a:pt x="304" y="82"/>
                    </a:lnTo>
                    <a:lnTo>
                      <a:pt x="308" y="85"/>
                    </a:lnTo>
                    <a:lnTo>
                      <a:pt x="308" y="85"/>
                    </a:lnTo>
                    <a:lnTo>
                      <a:pt x="317" y="95"/>
                    </a:lnTo>
                    <a:lnTo>
                      <a:pt x="333" y="112"/>
                    </a:lnTo>
                    <a:lnTo>
                      <a:pt x="343" y="122"/>
                    </a:lnTo>
                    <a:lnTo>
                      <a:pt x="353" y="132"/>
                    </a:lnTo>
                    <a:lnTo>
                      <a:pt x="367" y="141"/>
                    </a:lnTo>
                    <a:lnTo>
                      <a:pt x="380" y="150"/>
                    </a:lnTo>
                    <a:lnTo>
                      <a:pt x="380" y="150"/>
                    </a:lnTo>
                    <a:lnTo>
                      <a:pt x="403" y="162"/>
                    </a:lnTo>
                    <a:lnTo>
                      <a:pt x="418" y="169"/>
                    </a:lnTo>
                    <a:lnTo>
                      <a:pt x="428" y="172"/>
                    </a:lnTo>
                    <a:lnTo>
                      <a:pt x="437" y="175"/>
                    </a:lnTo>
                    <a:lnTo>
                      <a:pt x="437" y="175"/>
                    </a:lnTo>
                    <a:lnTo>
                      <a:pt x="438" y="176"/>
                    </a:lnTo>
                    <a:lnTo>
                      <a:pt x="439" y="178"/>
                    </a:lnTo>
                    <a:lnTo>
                      <a:pt x="440" y="187"/>
                    </a:lnTo>
                    <a:lnTo>
                      <a:pt x="439" y="198"/>
                    </a:lnTo>
                    <a:lnTo>
                      <a:pt x="437" y="204"/>
                    </a:lnTo>
                    <a:lnTo>
                      <a:pt x="434" y="209"/>
                    </a:lnTo>
                    <a:lnTo>
                      <a:pt x="430" y="215"/>
                    </a:lnTo>
                    <a:lnTo>
                      <a:pt x="426" y="219"/>
                    </a:lnTo>
                    <a:lnTo>
                      <a:pt x="421" y="224"/>
                    </a:lnTo>
                    <a:lnTo>
                      <a:pt x="414" y="228"/>
                    </a:lnTo>
                    <a:lnTo>
                      <a:pt x="405" y="230"/>
                    </a:lnTo>
                    <a:lnTo>
                      <a:pt x="396" y="231"/>
                    </a:lnTo>
                    <a:lnTo>
                      <a:pt x="385" y="231"/>
                    </a:lnTo>
                    <a:lnTo>
                      <a:pt x="373" y="229"/>
                    </a:lnTo>
                    <a:lnTo>
                      <a:pt x="373" y="229"/>
                    </a:lnTo>
                    <a:lnTo>
                      <a:pt x="359" y="225"/>
                    </a:lnTo>
                    <a:lnTo>
                      <a:pt x="349" y="222"/>
                    </a:lnTo>
                    <a:lnTo>
                      <a:pt x="338" y="218"/>
                    </a:lnTo>
                    <a:lnTo>
                      <a:pt x="328" y="213"/>
                    </a:lnTo>
                    <a:lnTo>
                      <a:pt x="320" y="207"/>
                    </a:lnTo>
                    <a:lnTo>
                      <a:pt x="313" y="203"/>
                    </a:lnTo>
                    <a:lnTo>
                      <a:pt x="301" y="190"/>
                    </a:lnTo>
                    <a:lnTo>
                      <a:pt x="291" y="178"/>
                    </a:lnTo>
                    <a:lnTo>
                      <a:pt x="284" y="166"/>
                    </a:lnTo>
                    <a:lnTo>
                      <a:pt x="279" y="154"/>
                    </a:lnTo>
                    <a:lnTo>
                      <a:pt x="274" y="145"/>
                    </a:lnTo>
                    <a:lnTo>
                      <a:pt x="274" y="145"/>
                    </a:lnTo>
                    <a:lnTo>
                      <a:pt x="273" y="146"/>
                    </a:lnTo>
                    <a:lnTo>
                      <a:pt x="269" y="151"/>
                    </a:lnTo>
                    <a:lnTo>
                      <a:pt x="262" y="154"/>
                    </a:lnTo>
                    <a:lnTo>
                      <a:pt x="256" y="157"/>
                    </a:lnTo>
                    <a:lnTo>
                      <a:pt x="249" y="158"/>
                    </a:lnTo>
                    <a:lnTo>
                      <a:pt x="240" y="159"/>
                    </a:lnTo>
                    <a:lnTo>
                      <a:pt x="231" y="159"/>
                    </a:lnTo>
                    <a:lnTo>
                      <a:pt x="220" y="159"/>
                    </a:lnTo>
                    <a:lnTo>
                      <a:pt x="207" y="157"/>
                    </a:lnTo>
                    <a:lnTo>
                      <a:pt x="192" y="154"/>
                    </a:lnTo>
                    <a:lnTo>
                      <a:pt x="175" y="150"/>
                    </a:lnTo>
                    <a:lnTo>
                      <a:pt x="157" y="144"/>
                    </a:lnTo>
                    <a:lnTo>
                      <a:pt x="137" y="135"/>
                    </a:lnTo>
                    <a:lnTo>
                      <a:pt x="137" y="135"/>
                    </a:lnTo>
                    <a:lnTo>
                      <a:pt x="98" y="118"/>
                    </a:lnTo>
                    <a:lnTo>
                      <a:pt x="71" y="105"/>
                    </a:lnTo>
                    <a:lnTo>
                      <a:pt x="51" y="92"/>
                    </a:lnTo>
                    <a:lnTo>
                      <a:pt x="39" y="82"/>
                    </a:lnTo>
                    <a:lnTo>
                      <a:pt x="32" y="75"/>
                    </a:lnTo>
                    <a:lnTo>
                      <a:pt x="29" y="70"/>
                    </a:lnTo>
                    <a:lnTo>
                      <a:pt x="29" y="67"/>
                    </a:lnTo>
                    <a:lnTo>
                      <a:pt x="29" y="65"/>
                    </a:lnTo>
                    <a:lnTo>
                      <a:pt x="29" y="65"/>
                    </a:lnTo>
                    <a:close/>
                  </a:path>
                </a:pathLst>
              </a:custGeom>
              <a:solidFill>
                <a:srgbClr val="E8AD8B"/>
              </a:solidFill>
              <a:ln>
                <a:noFill/>
              </a:ln>
            </p:spPr>
            <p:txBody>
              <a:bodyPr vert="horz" wrap="square" lIns="91440" tIns="45720" rIns="91440" bIns="45720" numCol="1" anchor="t" anchorCtr="0" compatLnSpc="1">
                <a:normAutofit lnSpcReduction="10000"/>
              </a:bodyPr>
              <a:p>
                <a:endParaRPr lang="en-US"/>
              </a:p>
            </p:txBody>
          </p:sp>
          <p:sp>
            <p:nvSpPr>
              <p:cNvPr id="49" name="ïş1ïde"/>
              <p:cNvSpPr/>
              <p:nvPr/>
            </p:nvSpPr>
            <p:spPr bwMode="auto">
              <a:xfrm>
                <a:off x="2435580" y="4017900"/>
                <a:ext cx="785790" cy="340868"/>
              </a:xfrm>
              <a:custGeom>
                <a:avLst/>
                <a:gdLst>
                  <a:gd name="T0" fmla="*/ 439 w 439"/>
                  <a:gd name="T1" fmla="*/ 178 h 192"/>
                  <a:gd name="T2" fmla="*/ 437 w 439"/>
                  <a:gd name="T3" fmla="*/ 175 h 192"/>
                  <a:gd name="T4" fmla="*/ 428 w 439"/>
                  <a:gd name="T5" fmla="*/ 172 h 192"/>
                  <a:gd name="T6" fmla="*/ 403 w 439"/>
                  <a:gd name="T7" fmla="*/ 162 h 192"/>
                  <a:gd name="T8" fmla="*/ 380 w 439"/>
                  <a:gd name="T9" fmla="*/ 150 h 192"/>
                  <a:gd name="T10" fmla="*/ 353 w 439"/>
                  <a:gd name="T11" fmla="*/ 132 h 192"/>
                  <a:gd name="T12" fmla="*/ 333 w 439"/>
                  <a:gd name="T13" fmla="*/ 112 h 192"/>
                  <a:gd name="T14" fmla="*/ 308 w 439"/>
                  <a:gd name="T15" fmla="*/ 85 h 192"/>
                  <a:gd name="T16" fmla="*/ 304 w 439"/>
                  <a:gd name="T17" fmla="*/ 82 h 192"/>
                  <a:gd name="T18" fmla="*/ 297 w 439"/>
                  <a:gd name="T19" fmla="*/ 79 h 192"/>
                  <a:gd name="T20" fmla="*/ 266 w 439"/>
                  <a:gd name="T21" fmla="*/ 76 h 192"/>
                  <a:gd name="T22" fmla="*/ 217 w 439"/>
                  <a:gd name="T23" fmla="*/ 75 h 192"/>
                  <a:gd name="T24" fmla="*/ 185 w 439"/>
                  <a:gd name="T25" fmla="*/ 70 h 192"/>
                  <a:gd name="T26" fmla="*/ 150 w 439"/>
                  <a:gd name="T27" fmla="*/ 61 h 192"/>
                  <a:gd name="T28" fmla="*/ 84 w 439"/>
                  <a:gd name="T29" fmla="*/ 32 h 192"/>
                  <a:gd name="T30" fmla="*/ 30 w 439"/>
                  <a:gd name="T31" fmla="*/ 6 h 192"/>
                  <a:gd name="T32" fmla="*/ 13 w 439"/>
                  <a:gd name="T33" fmla="*/ 0 h 192"/>
                  <a:gd name="T34" fmla="*/ 4 w 439"/>
                  <a:gd name="T35" fmla="*/ 2 h 192"/>
                  <a:gd name="T36" fmla="*/ 3 w 439"/>
                  <a:gd name="T37" fmla="*/ 3 h 192"/>
                  <a:gd name="T38" fmla="*/ 0 w 439"/>
                  <a:gd name="T39" fmla="*/ 17 h 192"/>
                  <a:gd name="T40" fmla="*/ 4 w 439"/>
                  <a:gd name="T41" fmla="*/ 33 h 192"/>
                  <a:gd name="T42" fmla="*/ 15 w 439"/>
                  <a:gd name="T43" fmla="*/ 50 h 192"/>
                  <a:gd name="T44" fmla="*/ 29 w 439"/>
                  <a:gd name="T45" fmla="*/ 65 h 192"/>
                  <a:gd name="T46" fmla="*/ 29 w 439"/>
                  <a:gd name="T47" fmla="*/ 68 h 192"/>
                  <a:gd name="T48" fmla="*/ 65 w 439"/>
                  <a:gd name="T49" fmla="*/ 85 h 192"/>
                  <a:gd name="T50" fmla="*/ 107 w 439"/>
                  <a:gd name="T51" fmla="*/ 99 h 192"/>
                  <a:gd name="T52" fmla="*/ 126 w 439"/>
                  <a:gd name="T53" fmla="*/ 103 h 192"/>
                  <a:gd name="T54" fmla="*/ 162 w 439"/>
                  <a:gd name="T55" fmla="*/ 109 h 192"/>
                  <a:gd name="T56" fmla="*/ 208 w 439"/>
                  <a:gd name="T57" fmla="*/ 111 h 192"/>
                  <a:gd name="T58" fmla="*/ 254 w 439"/>
                  <a:gd name="T59" fmla="*/ 106 h 192"/>
                  <a:gd name="T60" fmla="*/ 280 w 439"/>
                  <a:gd name="T61" fmla="*/ 100 h 192"/>
                  <a:gd name="T62" fmla="*/ 281 w 439"/>
                  <a:gd name="T63" fmla="*/ 103 h 192"/>
                  <a:gd name="T64" fmla="*/ 290 w 439"/>
                  <a:gd name="T65" fmla="*/ 113 h 192"/>
                  <a:gd name="T66" fmla="*/ 311 w 439"/>
                  <a:gd name="T67" fmla="*/ 135 h 192"/>
                  <a:gd name="T68" fmla="*/ 352 w 439"/>
                  <a:gd name="T69" fmla="*/ 168 h 192"/>
                  <a:gd name="T70" fmla="*/ 370 w 439"/>
                  <a:gd name="T71" fmla="*/ 178 h 192"/>
                  <a:gd name="T72" fmla="*/ 399 w 439"/>
                  <a:gd name="T73" fmla="*/ 190 h 192"/>
                  <a:gd name="T74" fmla="*/ 420 w 439"/>
                  <a:gd name="T75" fmla="*/ 190 h 192"/>
                  <a:gd name="T76" fmla="*/ 434 w 439"/>
                  <a:gd name="T77" fmla="*/ 183 h 192"/>
                  <a:gd name="T78" fmla="*/ 439 w 439"/>
                  <a:gd name="T79" fmla="*/ 1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9" h="192">
                    <a:moveTo>
                      <a:pt x="439" y="178"/>
                    </a:moveTo>
                    <a:lnTo>
                      <a:pt x="439" y="178"/>
                    </a:lnTo>
                    <a:lnTo>
                      <a:pt x="438" y="176"/>
                    </a:lnTo>
                    <a:lnTo>
                      <a:pt x="437" y="175"/>
                    </a:lnTo>
                    <a:lnTo>
                      <a:pt x="437" y="175"/>
                    </a:lnTo>
                    <a:lnTo>
                      <a:pt x="428" y="172"/>
                    </a:lnTo>
                    <a:lnTo>
                      <a:pt x="418" y="169"/>
                    </a:lnTo>
                    <a:lnTo>
                      <a:pt x="403" y="162"/>
                    </a:lnTo>
                    <a:lnTo>
                      <a:pt x="380" y="150"/>
                    </a:lnTo>
                    <a:lnTo>
                      <a:pt x="380" y="150"/>
                    </a:lnTo>
                    <a:lnTo>
                      <a:pt x="367" y="141"/>
                    </a:lnTo>
                    <a:lnTo>
                      <a:pt x="353" y="132"/>
                    </a:lnTo>
                    <a:lnTo>
                      <a:pt x="343" y="122"/>
                    </a:lnTo>
                    <a:lnTo>
                      <a:pt x="333" y="112"/>
                    </a:lnTo>
                    <a:lnTo>
                      <a:pt x="317" y="95"/>
                    </a:lnTo>
                    <a:lnTo>
                      <a:pt x="308" y="85"/>
                    </a:lnTo>
                    <a:lnTo>
                      <a:pt x="308" y="85"/>
                    </a:lnTo>
                    <a:lnTo>
                      <a:pt x="304" y="82"/>
                    </a:lnTo>
                    <a:lnTo>
                      <a:pt x="302" y="80"/>
                    </a:lnTo>
                    <a:lnTo>
                      <a:pt x="297" y="79"/>
                    </a:lnTo>
                    <a:lnTo>
                      <a:pt x="291" y="77"/>
                    </a:lnTo>
                    <a:lnTo>
                      <a:pt x="266" y="76"/>
                    </a:lnTo>
                    <a:lnTo>
                      <a:pt x="217" y="75"/>
                    </a:lnTo>
                    <a:lnTo>
                      <a:pt x="217" y="75"/>
                    </a:lnTo>
                    <a:lnTo>
                      <a:pt x="202" y="74"/>
                    </a:lnTo>
                    <a:lnTo>
                      <a:pt x="185" y="70"/>
                    </a:lnTo>
                    <a:lnTo>
                      <a:pt x="168" y="67"/>
                    </a:lnTo>
                    <a:lnTo>
                      <a:pt x="150" y="61"/>
                    </a:lnTo>
                    <a:lnTo>
                      <a:pt x="116" y="46"/>
                    </a:lnTo>
                    <a:lnTo>
                      <a:pt x="84" y="32"/>
                    </a:lnTo>
                    <a:lnTo>
                      <a:pt x="54" y="17"/>
                    </a:lnTo>
                    <a:lnTo>
                      <a:pt x="30" y="6"/>
                    </a:lnTo>
                    <a:lnTo>
                      <a:pt x="20" y="3"/>
                    </a:lnTo>
                    <a:lnTo>
                      <a:pt x="13" y="0"/>
                    </a:lnTo>
                    <a:lnTo>
                      <a:pt x="7" y="0"/>
                    </a:lnTo>
                    <a:lnTo>
                      <a:pt x="4" y="2"/>
                    </a:lnTo>
                    <a:lnTo>
                      <a:pt x="3" y="3"/>
                    </a:lnTo>
                    <a:lnTo>
                      <a:pt x="3" y="3"/>
                    </a:lnTo>
                    <a:lnTo>
                      <a:pt x="0" y="10"/>
                    </a:lnTo>
                    <a:lnTo>
                      <a:pt x="0" y="17"/>
                    </a:lnTo>
                    <a:lnTo>
                      <a:pt x="1" y="26"/>
                    </a:lnTo>
                    <a:lnTo>
                      <a:pt x="4" y="33"/>
                    </a:lnTo>
                    <a:lnTo>
                      <a:pt x="9" y="41"/>
                    </a:lnTo>
                    <a:lnTo>
                      <a:pt x="15" y="50"/>
                    </a:lnTo>
                    <a:lnTo>
                      <a:pt x="29" y="65"/>
                    </a:lnTo>
                    <a:lnTo>
                      <a:pt x="29" y="65"/>
                    </a:lnTo>
                    <a:lnTo>
                      <a:pt x="29" y="68"/>
                    </a:lnTo>
                    <a:lnTo>
                      <a:pt x="29" y="68"/>
                    </a:lnTo>
                    <a:lnTo>
                      <a:pt x="45" y="76"/>
                    </a:lnTo>
                    <a:lnTo>
                      <a:pt x="65" y="85"/>
                    </a:lnTo>
                    <a:lnTo>
                      <a:pt x="85" y="92"/>
                    </a:lnTo>
                    <a:lnTo>
                      <a:pt x="107" y="99"/>
                    </a:lnTo>
                    <a:lnTo>
                      <a:pt x="107" y="99"/>
                    </a:lnTo>
                    <a:lnTo>
                      <a:pt x="126" y="103"/>
                    </a:lnTo>
                    <a:lnTo>
                      <a:pt x="144" y="106"/>
                    </a:lnTo>
                    <a:lnTo>
                      <a:pt x="162" y="109"/>
                    </a:lnTo>
                    <a:lnTo>
                      <a:pt x="178" y="110"/>
                    </a:lnTo>
                    <a:lnTo>
                      <a:pt x="208" y="111"/>
                    </a:lnTo>
                    <a:lnTo>
                      <a:pt x="233" y="110"/>
                    </a:lnTo>
                    <a:lnTo>
                      <a:pt x="254" y="106"/>
                    </a:lnTo>
                    <a:lnTo>
                      <a:pt x="268" y="104"/>
                    </a:lnTo>
                    <a:lnTo>
                      <a:pt x="280" y="100"/>
                    </a:lnTo>
                    <a:lnTo>
                      <a:pt x="280" y="100"/>
                    </a:lnTo>
                    <a:lnTo>
                      <a:pt x="281" y="103"/>
                    </a:lnTo>
                    <a:lnTo>
                      <a:pt x="285" y="107"/>
                    </a:lnTo>
                    <a:lnTo>
                      <a:pt x="290" y="113"/>
                    </a:lnTo>
                    <a:lnTo>
                      <a:pt x="299" y="123"/>
                    </a:lnTo>
                    <a:lnTo>
                      <a:pt x="311" y="135"/>
                    </a:lnTo>
                    <a:lnTo>
                      <a:pt x="329" y="150"/>
                    </a:lnTo>
                    <a:lnTo>
                      <a:pt x="352" y="168"/>
                    </a:lnTo>
                    <a:lnTo>
                      <a:pt x="352" y="168"/>
                    </a:lnTo>
                    <a:lnTo>
                      <a:pt x="370" y="178"/>
                    </a:lnTo>
                    <a:lnTo>
                      <a:pt x="386" y="187"/>
                    </a:lnTo>
                    <a:lnTo>
                      <a:pt x="399" y="190"/>
                    </a:lnTo>
                    <a:lnTo>
                      <a:pt x="410" y="192"/>
                    </a:lnTo>
                    <a:lnTo>
                      <a:pt x="420" y="190"/>
                    </a:lnTo>
                    <a:lnTo>
                      <a:pt x="428" y="187"/>
                    </a:lnTo>
                    <a:lnTo>
                      <a:pt x="434" y="183"/>
                    </a:lnTo>
                    <a:lnTo>
                      <a:pt x="439" y="178"/>
                    </a:lnTo>
                    <a:lnTo>
                      <a:pt x="439" y="178"/>
                    </a:lnTo>
                    <a:close/>
                  </a:path>
                </a:pathLst>
              </a:custGeom>
              <a:solidFill>
                <a:srgbClr val="E8AD8B"/>
              </a:solidFill>
              <a:ln>
                <a:noFill/>
              </a:ln>
            </p:spPr>
            <p:txBody>
              <a:bodyPr vert="horz" wrap="square" lIns="91440" tIns="45720" rIns="91440" bIns="45720" numCol="1" anchor="t" anchorCtr="0" compatLnSpc="1">
                <a:normAutofit fontScale="92500" lnSpcReduction="20000"/>
              </a:bodyPr>
              <a:p>
                <a:endParaRPr lang="en-US"/>
              </a:p>
            </p:txBody>
          </p:sp>
          <p:sp>
            <p:nvSpPr>
              <p:cNvPr id="50" name="ïşlïḓé"/>
              <p:cNvSpPr/>
              <p:nvPr/>
            </p:nvSpPr>
            <p:spPr bwMode="auto">
              <a:xfrm>
                <a:off x="3092199" y="4269066"/>
                <a:ext cx="114818" cy="60998"/>
              </a:xfrm>
              <a:custGeom>
                <a:avLst/>
                <a:gdLst>
                  <a:gd name="T0" fmla="*/ 62 w 62"/>
                  <a:gd name="T1" fmla="*/ 33 h 34"/>
                  <a:gd name="T2" fmla="*/ 62 w 62"/>
                  <a:gd name="T3" fmla="*/ 33 h 34"/>
                  <a:gd name="T4" fmla="*/ 44 w 62"/>
                  <a:gd name="T5" fmla="*/ 25 h 34"/>
                  <a:gd name="T6" fmla="*/ 13 w 62"/>
                  <a:gd name="T7" fmla="*/ 9 h 34"/>
                  <a:gd name="T8" fmla="*/ 13 w 62"/>
                  <a:gd name="T9" fmla="*/ 9 h 34"/>
                  <a:gd name="T10" fmla="*/ 0 w 62"/>
                  <a:gd name="T11" fmla="*/ 0 h 34"/>
                  <a:gd name="T12" fmla="*/ 0 w 62"/>
                  <a:gd name="T13" fmla="*/ 0 h 34"/>
                  <a:gd name="T14" fmla="*/ 0 w 62"/>
                  <a:gd name="T15" fmla="*/ 4 h 34"/>
                  <a:gd name="T16" fmla="*/ 0 w 62"/>
                  <a:gd name="T17" fmla="*/ 7 h 34"/>
                  <a:gd name="T18" fmla="*/ 1 w 62"/>
                  <a:gd name="T19" fmla="*/ 11 h 34"/>
                  <a:gd name="T20" fmla="*/ 3 w 62"/>
                  <a:gd name="T21" fmla="*/ 15 h 34"/>
                  <a:gd name="T22" fmla="*/ 3 w 62"/>
                  <a:gd name="T23" fmla="*/ 15 h 34"/>
                  <a:gd name="T24" fmla="*/ 14 w 62"/>
                  <a:gd name="T25" fmla="*/ 22 h 34"/>
                  <a:gd name="T26" fmla="*/ 21 w 62"/>
                  <a:gd name="T27" fmla="*/ 25 h 34"/>
                  <a:gd name="T28" fmla="*/ 30 w 62"/>
                  <a:gd name="T29" fmla="*/ 29 h 34"/>
                  <a:gd name="T30" fmla="*/ 38 w 62"/>
                  <a:gd name="T31" fmla="*/ 33 h 34"/>
                  <a:gd name="T32" fmla="*/ 47 w 62"/>
                  <a:gd name="T33" fmla="*/ 34 h 34"/>
                  <a:gd name="T34" fmla="*/ 55 w 62"/>
                  <a:gd name="T35" fmla="*/ 34 h 34"/>
                  <a:gd name="T36" fmla="*/ 62 w 62"/>
                  <a:gd name="T37" fmla="*/ 33 h 34"/>
                  <a:gd name="T38" fmla="*/ 62 w 62"/>
                  <a:gd name="T3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34">
                    <a:moveTo>
                      <a:pt x="62" y="33"/>
                    </a:moveTo>
                    <a:lnTo>
                      <a:pt x="62" y="33"/>
                    </a:lnTo>
                    <a:lnTo>
                      <a:pt x="44" y="25"/>
                    </a:lnTo>
                    <a:lnTo>
                      <a:pt x="13" y="9"/>
                    </a:lnTo>
                    <a:lnTo>
                      <a:pt x="13" y="9"/>
                    </a:lnTo>
                    <a:lnTo>
                      <a:pt x="0" y="0"/>
                    </a:lnTo>
                    <a:lnTo>
                      <a:pt x="0" y="0"/>
                    </a:lnTo>
                    <a:lnTo>
                      <a:pt x="0" y="4"/>
                    </a:lnTo>
                    <a:lnTo>
                      <a:pt x="0" y="7"/>
                    </a:lnTo>
                    <a:lnTo>
                      <a:pt x="1" y="11"/>
                    </a:lnTo>
                    <a:lnTo>
                      <a:pt x="3" y="15"/>
                    </a:lnTo>
                    <a:lnTo>
                      <a:pt x="3" y="15"/>
                    </a:lnTo>
                    <a:lnTo>
                      <a:pt x="14" y="22"/>
                    </a:lnTo>
                    <a:lnTo>
                      <a:pt x="21" y="25"/>
                    </a:lnTo>
                    <a:lnTo>
                      <a:pt x="30" y="29"/>
                    </a:lnTo>
                    <a:lnTo>
                      <a:pt x="38" y="33"/>
                    </a:lnTo>
                    <a:lnTo>
                      <a:pt x="47" y="34"/>
                    </a:lnTo>
                    <a:lnTo>
                      <a:pt x="55" y="34"/>
                    </a:lnTo>
                    <a:lnTo>
                      <a:pt x="62" y="33"/>
                    </a:lnTo>
                    <a:lnTo>
                      <a:pt x="62" y="33"/>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a:p>
            </p:txBody>
          </p:sp>
          <p:sp>
            <p:nvSpPr>
              <p:cNvPr id="51" name="íṣļidê"/>
              <p:cNvSpPr/>
              <p:nvPr/>
            </p:nvSpPr>
            <p:spPr bwMode="auto">
              <a:xfrm>
                <a:off x="2457108" y="4114779"/>
                <a:ext cx="889843" cy="473626"/>
              </a:xfrm>
              <a:custGeom>
                <a:avLst/>
                <a:gdLst>
                  <a:gd name="T0" fmla="*/ 2 w 496"/>
                  <a:gd name="T1" fmla="*/ 4 h 265"/>
                  <a:gd name="T2" fmla="*/ 11 w 496"/>
                  <a:gd name="T3" fmla="*/ 0 h 265"/>
                  <a:gd name="T4" fmla="*/ 23 w 496"/>
                  <a:gd name="T5" fmla="*/ 0 h 265"/>
                  <a:gd name="T6" fmla="*/ 53 w 496"/>
                  <a:gd name="T7" fmla="*/ 14 h 265"/>
                  <a:gd name="T8" fmla="*/ 100 w 496"/>
                  <a:gd name="T9" fmla="*/ 34 h 265"/>
                  <a:gd name="T10" fmla="*/ 150 w 496"/>
                  <a:gd name="T11" fmla="*/ 50 h 265"/>
                  <a:gd name="T12" fmla="*/ 170 w 496"/>
                  <a:gd name="T13" fmla="*/ 53 h 265"/>
                  <a:gd name="T14" fmla="*/ 236 w 496"/>
                  <a:gd name="T15" fmla="*/ 65 h 265"/>
                  <a:gd name="T16" fmla="*/ 272 w 496"/>
                  <a:gd name="T17" fmla="*/ 69 h 265"/>
                  <a:gd name="T18" fmla="*/ 292 w 496"/>
                  <a:gd name="T19" fmla="*/ 68 h 265"/>
                  <a:gd name="T20" fmla="*/ 306 w 496"/>
                  <a:gd name="T21" fmla="*/ 65 h 265"/>
                  <a:gd name="T22" fmla="*/ 315 w 496"/>
                  <a:gd name="T23" fmla="*/ 72 h 265"/>
                  <a:gd name="T24" fmla="*/ 345 w 496"/>
                  <a:gd name="T25" fmla="*/ 105 h 265"/>
                  <a:gd name="T26" fmla="*/ 377 w 496"/>
                  <a:gd name="T27" fmla="*/ 141 h 265"/>
                  <a:gd name="T28" fmla="*/ 403 w 496"/>
                  <a:gd name="T29" fmla="*/ 164 h 265"/>
                  <a:gd name="T30" fmla="*/ 434 w 496"/>
                  <a:gd name="T31" fmla="*/ 185 h 265"/>
                  <a:gd name="T32" fmla="*/ 468 w 496"/>
                  <a:gd name="T33" fmla="*/ 198 h 265"/>
                  <a:gd name="T34" fmla="*/ 487 w 496"/>
                  <a:gd name="T35" fmla="*/ 201 h 265"/>
                  <a:gd name="T36" fmla="*/ 493 w 496"/>
                  <a:gd name="T37" fmla="*/ 210 h 265"/>
                  <a:gd name="T38" fmla="*/ 496 w 496"/>
                  <a:gd name="T39" fmla="*/ 221 h 265"/>
                  <a:gd name="T40" fmla="*/ 493 w 496"/>
                  <a:gd name="T41" fmla="*/ 234 h 265"/>
                  <a:gd name="T42" fmla="*/ 486 w 496"/>
                  <a:gd name="T43" fmla="*/ 246 h 265"/>
                  <a:gd name="T44" fmla="*/ 474 w 496"/>
                  <a:gd name="T45" fmla="*/ 256 h 265"/>
                  <a:gd name="T46" fmla="*/ 457 w 496"/>
                  <a:gd name="T47" fmla="*/ 263 h 265"/>
                  <a:gd name="T48" fmla="*/ 434 w 496"/>
                  <a:gd name="T49" fmla="*/ 265 h 265"/>
                  <a:gd name="T50" fmla="*/ 408 w 496"/>
                  <a:gd name="T51" fmla="*/ 262 h 265"/>
                  <a:gd name="T52" fmla="*/ 393 w 496"/>
                  <a:gd name="T53" fmla="*/ 257 h 265"/>
                  <a:gd name="T54" fmla="*/ 368 w 496"/>
                  <a:gd name="T55" fmla="*/ 247 h 265"/>
                  <a:gd name="T56" fmla="*/ 345 w 496"/>
                  <a:gd name="T57" fmla="*/ 236 h 265"/>
                  <a:gd name="T58" fmla="*/ 326 w 496"/>
                  <a:gd name="T59" fmla="*/ 222 h 265"/>
                  <a:gd name="T60" fmla="*/ 310 w 496"/>
                  <a:gd name="T61" fmla="*/ 208 h 265"/>
                  <a:gd name="T62" fmla="*/ 297 w 496"/>
                  <a:gd name="T63" fmla="*/ 189 h 265"/>
                  <a:gd name="T64" fmla="*/ 286 w 496"/>
                  <a:gd name="T65" fmla="*/ 171 h 265"/>
                  <a:gd name="T66" fmla="*/ 274 w 496"/>
                  <a:gd name="T67" fmla="*/ 140 h 265"/>
                  <a:gd name="T68" fmla="*/ 262 w 496"/>
                  <a:gd name="T69" fmla="*/ 144 h 265"/>
                  <a:gd name="T70" fmla="*/ 235 w 496"/>
                  <a:gd name="T71" fmla="*/ 149 h 265"/>
                  <a:gd name="T72" fmla="*/ 188 w 496"/>
                  <a:gd name="T73" fmla="*/ 152 h 265"/>
                  <a:gd name="T74" fmla="*/ 136 w 496"/>
                  <a:gd name="T75" fmla="*/ 150 h 265"/>
                  <a:gd name="T76" fmla="*/ 103 w 496"/>
                  <a:gd name="T77" fmla="*/ 144 h 265"/>
                  <a:gd name="T78" fmla="*/ 73 w 496"/>
                  <a:gd name="T79" fmla="*/ 135 h 265"/>
                  <a:gd name="T80" fmla="*/ 49 w 496"/>
                  <a:gd name="T81" fmla="*/ 123 h 265"/>
                  <a:gd name="T82" fmla="*/ 38 w 496"/>
                  <a:gd name="T83" fmla="*/ 116 h 265"/>
                  <a:gd name="T84" fmla="*/ 23 w 496"/>
                  <a:gd name="T85" fmla="*/ 100 h 265"/>
                  <a:gd name="T86" fmla="*/ 12 w 496"/>
                  <a:gd name="T87" fmla="*/ 82 h 265"/>
                  <a:gd name="T88" fmla="*/ 5 w 496"/>
                  <a:gd name="T89" fmla="*/ 64 h 265"/>
                  <a:gd name="T90" fmla="*/ 0 w 496"/>
                  <a:gd name="T91" fmla="*/ 29 h 265"/>
                  <a:gd name="T92" fmla="*/ 2 w 496"/>
                  <a:gd name="T93" fmla="*/ 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6" h="265">
                    <a:moveTo>
                      <a:pt x="2" y="4"/>
                    </a:moveTo>
                    <a:lnTo>
                      <a:pt x="2" y="4"/>
                    </a:lnTo>
                    <a:lnTo>
                      <a:pt x="6" y="2"/>
                    </a:lnTo>
                    <a:lnTo>
                      <a:pt x="11" y="0"/>
                    </a:lnTo>
                    <a:lnTo>
                      <a:pt x="17" y="0"/>
                    </a:lnTo>
                    <a:lnTo>
                      <a:pt x="23" y="0"/>
                    </a:lnTo>
                    <a:lnTo>
                      <a:pt x="36" y="5"/>
                    </a:lnTo>
                    <a:lnTo>
                      <a:pt x="53" y="14"/>
                    </a:lnTo>
                    <a:lnTo>
                      <a:pt x="74" y="23"/>
                    </a:lnTo>
                    <a:lnTo>
                      <a:pt x="100" y="34"/>
                    </a:lnTo>
                    <a:lnTo>
                      <a:pt x="131" y="44"/>
                    </a:lnTo>
                    <a:lnTo>
                      <a:pt x="150" y="50"/>
                    </a:lnTo>
                    <a:lnTo>
                      <a:pt x="170" y="53"/>
                    </a:lnTo>
                    <a:lnTo>
                      <a:pt x="170" y="53"/>
                    </a:lnTo>
                    <a:lnTo>
                      <a:pt x="207" y="61"/>
                    </a:lnTo>
                    <a:lnTo>
                      <a:pt x="236" y="65"/>
                    </a:lnTo>
                    <a:lnTo>
                      <a:pt x="256" y="68"/>
                    </a:lnTo>
                    <a:lnTo>
                      <a:pt x="272" y="69"/>
                    </a:lnTo>
                    <a:lnTo>
                      <a:pt x="284" y="68"/>
                    </a:lnTo>
                    <a:lnTo>
                      <a:pt x="292" y="68"/>
                    </a:lnTo>
                    <a:lnTo>
                      <a:pt x="306" y="65"/>
                    </a:lnTo>
                    <a:lnTo>
                      <a:pt x="306" y="65"/>
                    </a:lnTo>
                    <a:lnTo>
                      <a:pt x="310" y="68"/>
                    </a:lnTo>
                    <a:lnTo>
                      <a:pt x="315" y="72"/>
                    </a:lnTo>
                    <a:lnTo>
                      <a:pt x="328" y="86"/>
                    </a:lnTo>
                    <a:lnTo>
                      <a:pt x="345" y="105"/>
                    </a:lnTo>
                    <a:lnTo>
                      <a:pt x="366" y="129"/>
                    </a:lnTo>
                    <a:lnTo>
                      <a:pt x="377" y="141"/>
                    </a:lnTo>
                    <a:lnTo>
                      <a:pt x="390" y="153"/>
                    </a:lnTo>
                    <a:lnTo>
                      <a:pt x="403" y="164"/>
                    </a:lnTo>
                    <a:lnTo>
                      <a:pt x="419" y="175"/>
                    </a:lnTo>
                    <a:lnTo>
                      <a:pt x="434" y="185"/>
                    </a:lnTo>
                    <a:lnTo>
                      <a:pt x="451" y="192"/>
                    </a:lnTo>
                    <a:lnTo>
                      <a:pt x="468" y="198"/>
                    </a:lnTo>
                    <a:lnTo>
                      <a:pt x="487" y="201"/>
                    </a:lnTo>
                    <a:lnTo>
                      <a:pt x="487" y="201"/>
                    </a:lnTo>
                    <a:lnTo>
                      <a:pt x="491" y="205"/>
                    </a:lnTo>
                    <a:lnTo>
                      <a:pt x="493" y="210"/>
                    </a:lnTo>
                    <a:lnTo>
                      <a:pt x="496" y="216"/>
                    </a:lnTo>
                    <a:lnTo>
                      <a:pt x="496" y="221"/>
                    </a:lnTo>
                    <a:lnTo>
                      <a:pt x="495" y="228"/>
                    </a:lnTo>
                    <a:lnTo>
                      <a:pt x="493" y="234"/>
                    </a:lnTo>
                    <a:lnTo>
                      <a:pt x="490" y="240"/>
                    </a:lnTo>
                    <a:lnTo>
                      <a:pt x="486" y="246"/>
                    </a:lnTo>
                    <a:lnTo>
                      <a:pt x="480" y="251"/>
                    </a:lnTo>
                    <a:lnTo>
                      <a:pt x="474" y="256"/>
                    </a:lnTo>
                    <a:lnTo>
                      <a:pt x="466" y="259"/>
                    </a:lnTo>
                    <a:lnTo>
                      <a:pt x="457" y="263"/>
                    </a:lnTo>
                    <a:lnTo>
                      <a:pt x="446" y="264"/>
                    </a:lnTo>
                    <a:lnTo>
                      <a:pt x="434" y="265"/>
                    </a:lnTo>
                    <a:lnTo>
                      <a:pt x="422" y="264"/>
                    </a:lnTo>
                    <a:lnTo>
                      <a:pt x="408" y="262"/>
                    </a:lnTo>
                    <a:lnTo>
                      <a:pt x="408" y="262"/>
                    </a:lnTo>
                    <a:lnTo>
                      <a:pt x="393" y="257"/>
                    </a:lnTo>
                    <a:lnTo>
                      <a:pt x="380" y="252"/>
                    </a:lnTo>
                    <a:lnTo>
                      <a:pt x="368" y="247"/>
                    </a:lnTo>
                    <a:lnTo>
                      <a:pt x="356" y="242"/>
                    </a:lnTo>
                    <a:lnTo>
                      <a:pt x="345" y="236"/>
                    </a:lnTo>
                    <a:lnTo>
                      <a:pt x="336" y="229"/>
                    </a:lnTo>
                    <a:lnTo>
                      <a:pt x="326" y="222"/>
                    </a:lnTo>
                    <a:lnTo>
                      <a:pt x="318" y="215"/>
                    </a:lnTo>
                    <a:lnTo>
                      <a:pt x="310" y="208"/>
                    </a:lnTo>
                    <a:lnTo>
                      <a:pt x="303" y="199"/>
                    </a:lnTo>
                    <a:lnTo>
                      <a:pt x="297" y="189"/>
                    </a:lnTo>
                    <a:lnTo>
                      <a:pt x="291" y="181"/>
                    </a:lnTo>
                    <a:lnTo>
                      <a:pt x="286" y="171"/>
                    </a:lnTo>
                    <a:lnTo>
                      <a:pt x="281" y="161"/>
                    </a:lnTo>
                    <a:lnTo>
                      <a:pt x="274" y="140"/>
                    </a:lnTo>
                    <a:lnTo>
                      <a:pt x="274" y="140"/>
                    </a:lnTo>
                    <a:lnTo>
                      <a:pt x="262" y="144"/>
                    </a:lnTo>
                    <a:lnTo>
                      <a:pt x="249" y="146"/>
                    </a:lnTo>
                    <a:lnTo>
                      <a:pt x="235" y="149"/>
                    </a:lnTo>
                    <a:lnTo>
                      <a:pt x="220" y="151"/>
                    </a:lnTo>
                    <a:lnTo>
                      <a:pt x="188" y="152"/>
                    </a:lnTo>
                    <a:lnTo>
                      <a:pt x="153" y="151"/>
                    </a:lnTo>
                    <a:lnTo>
                      <a:pt x="136" y="150"/>
                    </a:lnTo>
                    <a:lnTo>
                      <a:pt x="120" y="147"/>
                    </a:lnTo>
                    <a:lnTo>
                      <a:pt x="103" y="144"/>
                    </a:lnTo>
                    <a:lnTo>
                      <a:pt x="88" y="140"/>
                    </a:lnTo>
                    <a:lnTo>
                      <a:pt x="73" y="135"/>
                    </a:lnTo>
                    <a:lnTo>
                      <a:pt x="60" y="129"/>
                    </a:lnTo>
                    <a:lnTo>
                      <a:pt x="49" y="123"/>
                    </a:lnTo>
                    <a:lnTo>
                      <a:pt x="38" y="116"/>
                    </a:lnTo>
                    <a:lnTo>
                      <a:pt x="38" y="116"/>
                    </a:lnTo>
                    <a:lnTo>
                      <a:pt x="30" y="109"/>
                    </a:lnTo>
                    <a:lnTo>
                      <a:pt x="23" y="100"/>
                    </a:lnTo>
                    <a:lnTo>
                      <a:pt x="17" y="92"/>
                    </a:lnTo>
                    <a:lnTo>
                      <a:pt x="12" y="82"/>
                    </a:lnTo>
                    <a:lnTo>
                      <a:pt x="7" y="73"/>
                    </a:lnTo>
                    <a:lnTo>
                      <a:pt x="5" y="64"/>
                    </a:lnTo>
                    <a:lnTo>
                      <a:pt x="1" y="46"/>
                    </a:lnTo>
                    <a:lnTo>
                      <a:pt x="0" y="29"/>
                    </a:lnTo>
                    <a:lnTo>
                      <a:pt x="1" y="16"/>
                    </a:lnTo>
                    <a:lnTo>
                      <a:pt x="2" y="4"/>
                    </a:lnTo>
                    <a:lnTo>
                      <a:pt x="2" y="4"/>
                    </a:lnTo>
                    <a:close/>
                  </a:path>
                </a:pathLst>
              </a:custGeom>
              <a:solidFill>
                <a:srgbClr val="E8AD8B"/>
              </a:solidFill>
              <a:ln>
                <a:noFill/>
              </a:ln>
            </p:spPr>
            <p:txBody>
              <a:bodyPr vert="horz" wrap="square" lIns="91440" tIns="45720" rIns="91440" bIns="45720" numCol="1" anchor="t" anchorCtr="0" compatLnSpc="1">
                <a:normAutofit/>
              </a:bodyPr>
              <a:p>
                <a:endParaRPr lang="en-US"/>
              </a:p>
            </p:txBody>
          </p:sp>
          <p:sp>
            <p:nvSpPr>
              <p:cNvPr id="52" name="ïŝ1ïḑê"/>
              <p:cNvSpPr/>
              <p:nvPr/>
            </p:nvSpPr>
            <p:spPr bwMode="auto">
              <a:xfrm>
                <a:off x="1172577" y="4340827"/>
                <a:ext cx="337279" cy="627914"/>
              </a:xfrm>
              <a:custGeom>
                <a:avLst/>
                <a:gdLst>
                  <a:gd name="T0" fmla="*/ 58 w 186"/>
                  <a:gd name="T1" fmla="*/ 1 h 350"/>
                  <a:gd name="T2" fmla="*/ 136 w 186"/>
                  <a:gd name="T3" fmla="*/ 0 h 350"/>
                  <a:gd name="T4" fmla="*/ 136 w 186"/>
                  <a:gd name="T5" fmla="*/ 0 h 350"/>
                  <a:gd name="T6" fmla="*/ 139 w 186"/>
                  <a:gd name="T7" fmla="*/ 6 h 350"/>
                  <a:gd name="T8" fmla="*/ 148 w 186"/>
                  <a:gd name="T9" fmla="*/ 24 h 350"/>
                  <a:gd name="T10" fmla="*/ 153 w 186"/>
                  <a:gd name="T11" fmla="*/ 37 h 350"/>
                  <a:gd name="T12" fmla="*/ 159 w 186"/>
                  <a:gd name="T13" fmla="*/ 53 h 350"/>
                  <a:gd name="T14" fmla="*/ 165 w 186"/>
                  <a:gd name="T15" fmla="*/ 71 h 350"/>
                  <a:gd name="T16" fmla="*/ 171 w 186"/>
                  <a:gd name="T17" fmla="*/ 93 h 350"/>
                  <a:gd name="T18" fmla="*/ 177 w 186"/>
                  <a:gd name="T19" fmla="*/ 115 h 350"/>
                  <a:gd name="T20" fmla="*/ 180 w 186"/>
                  <a:gd name="T21" fmla="*/ 142 h 350"/>
                  <a:gd name="T22" fmla="*/ 184 w 186"/>
                  <a:gd name="T23" fmla="*/ 170 h 350"/>
                  <a:gd name="T24" fmla="*/ 186 w 186"/>
                  <a:gd name="T25" fmla="*/ 201 h 350"/>
                  <a:gd name="T26" fmla="*/ 186 w 186"/>
                  <a:gd name="T27" fmla="*/ 233 h 350"/>
                  <a:gd name="T28" fmla="*/ 184 w 186"/>
                  <a:gd name="T29" fmla="*/ 268 h 350"/>
                  <a:gd name="T30" fmla="*/ 180 w 186"/>
                  <a:gd name="T31" fmla="*/ 306 h 350"/>
                  <a:gd name="T32" fmla="*/ 173 w 186"/>
                  <a:gd name="T33" fmla="*/ 344 h 350"/>
                  <a:gd name="T34" fmla="*/ 173 w 186"/>
                  <a:gd name="T35" fmla="*/ 344 h 350"/>
                  <a:gd name="T36" fmla="*/ 132 w 186"/>
                  <a:gd name="T37" fmla="*/ 345 h 350"/>
                  <a:gd name="T38" fmla="*/ 91 w 186"/>
                  <a:gd name="T39" fmla="*/ 348 h 350"/>
                  <a:gd name="T40" fmla="*/ 48 w 186"/>
                  <a:gd name="T41" fmla="*/ 350 h 350"/>
                  <a:gd name="T42" fmla="*/ 48 w 186"/>
                  <a:gd name="T43" fmla="*/ 350 h 350"/>
                  <a:gd name="T44" fmla="*/ 45 w 186"/>
                  <a:gd name="T45" fmla="*/ 348 h 350"/>
                  <a:gd name="T46" fmla="*/ 38 w 186"/>
                  <a:gd name="T47" fmla="*/ 339 h 350"/>
                  <a:gd name="T48" fmla="*/ 30 w 186"/>
                  <a:gd name="T49" fmla="*/ 325 h 350"/>
                  <a:gd name="T50" fmla="*/ 19 w 186"/>
                  <a:gd name="T51" fmla="*/ 306 h 350"/>
                  <a:gd name="T52" fmla="*/ 14 w 186"/>
                  <a:gd name="T53" fmla="*/ 294 h 350"/>
                  <a:gd name="T54" fmla="*/ 11 w 186"/>
                  <a:gd name="T55" fmla="*/ 280 h 350"/>
                  <a:gd name="T56" fmla="*/ 6 w 186"/>
                  <a:gd name="T57" fmla="*/ 265 h 350"/>
                  <a:gd name="T58" fmla="*/ 3 w 186"/>
                  <a:gd name="T59" fmla="*/ 248 h 350"/>
                  <a:gd name="T60" fmla="*/ 1 w 186"/>
                  <a:gd name="T61" fmla="*/ 230 h 350"/>
                  <a:gd name="T62" fmla="*/ 0 w 186"/>
                  <a:gd name="T63" fmla="*/ 209 h 350"/>
                  <a:gd name="T64" fmla="*/ 0 w 186"/>
                  <a:gd name="T65" fmla="*/ 188 h 350"/>
                  <a:gd name="T66" fmla="*/ 2 w 186"/>
                  <a:gd name="T67" fmla="*/ 165 h 350"/>
                  <a:gd name="T68" fmla="*/ 2 w 186"/>
                  <a:gd name="T69" fmla="*/ 165 h 350"/>
                  <a:gd name="T70" fmla="*/ 5 w 186"/>
                  <a:gd name="T71" fmla="*/ 142 h 350"/>
                  <a:gd name="T72" fmla="*/ 8 w 186"/>
                  <a:gd name="T73" fmla="*/ 120 h 350"/>
                  <a:gd name="T74" fmla="*/ 12 w 186"/>
                  <a:gd name="T75" fmla="*/ 102 h 350"/>
                  <a:gd name="T76" fmla="*/ 17 w 186"/>
                  <a:gd name="T77" fmla="*/ 85 h 350"/>
                  <a:gd name="T78" fmla="*/ 26 w 186"/>
                  <a:gd name="T79" fmla="*/ 56 h 350"/>
                  <a:gd name="T80" fmla="*/ 35 w 186"/>
                  <a:gd name="T81" fmla="*/ 35 h 350"/>
                  <a:gd name="T82" fmla="*/ 43 w 186"/>
                  <a:gd name="T83" fmla="*/ 19 h 350"/>
                  <a:gd name="T84" fmla="*/ 50 w 186"/>
                  <a:gd name="T85" fmla="*/ 8 h 350"/>
                  <a:gd name="T86" fmla="*/ 58 w 186"/>
                  <a:gd name="T87" fmla="*/ 1 h 350"/>
                  <a:gd name="T88" fmla="*/ 58 w 186"/>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 h="350">
                    <a:moveTo>
                      <a:pt x="58" y="1"/>
                    </a:moveTo>
                    <a:lnTo>
                      <a:pt x="136" y="0"/>
                    </a:lnTo>
                    <a:lnTo>
                      <a:pt x="136" y="0"/>
                    </a:lnTo>
                    <a:lnTo>
                      <a:pt x="139" y="6"/>
                    </a:lnTo>
                    <a:lnTo>
                      <a:pt x="148" y="24"/>
                    </a:lnTo>
                    <a:lnTo>
                      <a:pt x="153" y="37"/>
                    </a:lnTo>
                    <a:lnTo>
                      <a:pt x="159" y="53"/>
                    </a:lnTo>
                    <a:lnTo>
                      <a:pt x="165" y="71"/>
                    </a:lnTo>
                    <a:lnTo>
                      <a:pt x="171" y="93"/>
                    </a:lnTo>
                    <a:lnTo>
                      <a:pt x="177" y="115"/>
                    </a:lnTo>
                    <a:lnTo>
                      <a:pt x="180" y="142"/>
                    </a:lnTo>
                    <a:lnTo>
                      <a:pt x="184" y="170"/>
                    </a:lnTo>
                    <a:lnTo>
                      <a:pt x="186" y="201"/>
                    </a:lnTo>
                    <a:lnTo>
                      <a:pt x="186" y="233"/>
                    </a:lnTo>
                    <a:lnTo>
                      <a:pt x="184" y="268"/>
                    </a:lnTo>
                    <a:lnTo>
                      <a:pt x="180" y="306"/>
                    </a:lnTo>
                    <a:lnTo>
                      <a:pt x="173" y="344"/>
                    </a:lnTo>
                    <a:lnTo>
                      <a:pt x="173" y="344"/>
                    </a:lnTo>
                    <a:lnTo>
                      <a:pt x="132" y="345"/>
                    </a:lnTo>
                    <a:lnTo>
                      <a:pt x="91" y="348"/>
                    </a:lnTo>
                    <a:lnTo>
                      <a:pt x="48" y="350"/>
                    </a:lnTo>
                    <a:lnTo>
                      <a:pt x="48" y="350"/>
                    </a:lnTo>
                    <a:lnTo>
                      <a:pt x="45" y="348"/>
                    </a:lnTo>
                    <a:lnTo>
                      <a:pt x="38" y="339"/>
                    </a:lnTo>
                    <a:lnTo>
                      <a:pt x="30" y="325"/>
                    </a:lnTo>
                    <a:lnTo>
                      <a:pt x="19" y="306"/>
                    </a:lnTo>
                    <a:lnTo>
                      <a:pt x="14" y="294"/>
                    </a:lnTo>
                    <a:lnTo>
                      <a:pt x="11" y="280"/>
                    </a:lnTo>
                    <a:lnTo>
                      <a:pt x="6" y="265"/>
                    </a:lnTo>
                    <a:lnTo>
                      <a:pt x="3" y="248"/>
                    </a:lnTo>
                    <a:lnTo>
                      <a:pt x="1" y="230"/>
                    </a:lnTo>
                    <a:lnTo>
                      <a:pt x="0" y="209"/>
                    </a:lnTo>
                    <a:lnTo>
                      <a:pt x="0" y="188"/>
                    </a:lnTo>
                    <a:lnTo>
                      <a:pt x="2" y="165"/>
                    </a:lnTo>
                    <a:lnTo>
                      <a:pt x="2" y="165"/>
                    </a:lnTo>
                    <a:lnTo>
                      <a:pt x="5" y="142"/>
                    </a:lnTo>
                    <a:lnTo>
                      <a:pt x="8" y="120"/>
                    </a:lnTo>
                    <a:lnTo>
                      <a:pt x="12" y="102"/>
                    </a:lnTo>
                    <a:lnTo>
                      <a:pt x="17" y="85"/>
                    </a:lnTo>
                    <a:lnTo>
                      <a:pt x="26" y="56"/>
                    </a:lnTo>
                    <a:lnTo>
                      <a:pt x="35" y="35"/>
                    </a:lnTo>
                    <a:lnTo>
                      <a:pt x="43" y="19"/>
                    </a:lnTo>
                    <a:lnTo>
                      <a:pt x="50" y="8"/>
                    </a:lnTo>
                    <a:lnTo>
                      <a:pt x="58" y="1"/>
                    </a:lnTo>
                    <a:lnTo>
                      <a:pt x="58" y="1"/>
                    </a:lnTo>
                    <a:close/>
                  </a:path>
                </a:pathLst>
              </a:custGeom>
              <a:solidFill>
                <a:srgbClr val="C6A7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p>
                <a:endParaRPr lang="en-US"/>
              </a:p>
            </p:txBody>
          </p:sp>
          <p:sp>
            <p:nvSpPr>
              <p:cNvPr id="53" name="işliḍé"/>
              <p:cNvSpPr/>
              <p:nvPr/>
            </p:nvSpPr>
            <p:spPr bwMode="auto">
              <a:xfrm>
                <a:off x="1269456" y="3978433"/>
                <a:ext cx="1528521" cy="1015427"/>
              </a:xfrm>
              <a:custGeom>
                <a:avLst/>
                <a:gdLst>
                  <a:gd name="T0" fmla="*/ 783 w 852"/>
                  <a:gd name="T1" fmla="*/ 426 h 566"/>
                  <a:gd name="T2" fmla="*/ 742 w 852"/>
                  <a:gd name="T3" fmla="*/ 420 h 566"/>
                  <a:gd name="T4" fmla="*/ 686 w 852"/>
                  <a:gd name="T5" fmla="*/ 425 h 566"/>
                  <a:gd name="T6" fmla="*/ 612 w 852"/>
                  <a:gd name="T7" fmla="*/ 446 h 566"/>
                  <a:gd name="T8" fmla="*/ 588 w 852"/>
                  <a:gd name="T9" fmla="*/ 451 h 566"/>
                  <a:gd name="T10" fmla="*/ 561 w 852"/>
                  <a:gd name="T11" fmla="*/ 434 h 566"/>
                  <a:gd name="T12" fmla="*/ 535 w 852"/>
                  <a:gd name="T13" fmla="*/ 408 h 566"/>
                  <a:gd name="T14" fmla="*/ 558 w 852"/>
                  <a:gd name="T15" fmla="*/ 398 h 566"/>
                  <a:gd name="T16" fmla="*/ 618 w 852"/>
                  <a:gd name="T17" fmla="*/ 385 h 566"/>
                  <a:gd name="T18" fmla="*/ 666 w 852"/>
                  <a:gd name="T19" fmla="*/ 357 h 566"/>
                  <a:gd name="T20" fmla="*/ 686 w 852"/>
                  <a:gd name="T21" fmla="*/ 342 h 566"/>
                  <a:gd name="T22" fmla="*/ 703 w 852"/>
                  <a:gd name="T23" fmla="*/ 316 h 566"/>
                  <a:gd name="T24" fmla="*/ 707 w 852"/>
                  <a:gd name="T25" fmla="*/ 313 h 566"/>
                  <a:gd name="T26" fmla="*/ 725 w 852"/>
                  <a:gd name="T27" fmla="*/ 286 h 566"/>
                  <a:gd name="T28" fmla="*/ 745 w 852"/>
                  <a:gd name="T29" fmla="*/ 248 h 566"/>
                  <a:gd name="T30" fmla="*/ 748 w 852"/>
                  <a:gd name="T31" fmla="*/ 231 h 566"/>
                  <a:gd name="T32" fmla="*/ 747 w 852"/>
                  <a:gd name="T33" fmla="*/ 203 h 566"/>
                  <a:gd name="T34" fmla="*/ 731 w 852"/>
                  <a:gd name="T35" fmla="*/ 168 h 566"/>
                  <a:gd name="T36" fmla="*/ 717 w 852"/>
                  <a:gd name="T37" fmla="*/ 143 h 566"/>
                  <a:gd name="T38" fmla="*/ 709 w 852"/>
                  <a:gd name="T39" fmla="*/ 109 h 566"/>
                  <a:gd name="T40" fmla="*/ 697 w 852"/>
                  <a:gd name="T41" fmla="*/ 46 h 566"/>
                  <a:gd name="T42" fmla="*/ 683 w 852"/>
                  <a:gd name="T43" fmla="*/ 19 h 566"/>
                  <a:gd name="T44" fmla="*/ 660 w 852"/>
                  <a:gd name="T45" fmla="*/ 1 h 566"/>
                  <a:gd name="T46" fmla="*/ 646 w 852"/>
                  <a:gd name="T47" fmla="*/ 0 h 566"/>
                  <a:gd name="T48" fmla="*/ 627 w 852"/>
                  <a:gd name="T49" fmla="*/ 12 h 566"/>
                  <a:gd name="T50" fmla="*/ 567 w 852"/>
                  <a:gd name="T51" fmla="*/ 60 h 566"/>
                  <a:gd name="T52" fmla="*/ 508 w 852"/>
                  <a:gd name="T53" fmla="*/ 95 h 566"/>
                  <a:gd name="T54" fmla="*/ 397 w 852"/>
                  <a:gd name="T55" fmla="*/ 147 h 566"/>
                  <a:gd name="T56" fmla="*/ 262 w 852"/>
                  <a:gd name="T57" fmla="*/ 198 h 566"/>
                  <a:gd name="T58" fmla="*/ 195 w 852"/>
                  <a:gd name="T59" fmla="*/ 218 h 566"/>
                  <a:gd name="T60" fmla="*/ 141 w 852"/>
                  <a:gd name="T61" fmla="*/ 226 h 566"/>
                  <a:gd name="T62" fmla="*/ 69 w 852"/>
                  <a:gd name="T63" fmla="*/ 224 h 566"/>
                  <a:gd name="T64" fmla="*/ 53 w 852"/>
                  <a:gd name="T65" fmla="*/ 221 h 566"/>
                  <a:gd name="T66" fmla="*/ 33 w 852"/>
                  <a:gd name="T67" fmla="*/ 242 h 566"/>
                  <a:gd name="T68" fmla="*/ 18 w 852"/>
                  <a:gd name="T69" fmla="*/ 273 h 566"/>
                  <a:gd name="T70" fmla="*/ 6 w 852"/>
                  <a:gd name="T71" fmla="*/ 321 h 566"/>
                  <a:gd name="T72" fmla="*/ 0 w 852"/>
                  <a:gd name="T73" fmla="*/ 393 h 566"/>
                  <a:gd name="T74" fmla="*/ 2 w 852"/>
                  <a:gd name="T75" fmla="*/ 419 h 566"/>
                  <a:gd name="T76" fmla="*/ 13 w 852"/>
                  <a:gd name="T77" fmla="*/ 457 h 566"/>
                  <a:gd name="T78" fmla="*/ 35 w 852"/>
                  <a:gd name="T79" fmla="*/ 491 h 566"/>
                  <a:gd name="T80" fmla="*/ 43 w 852"/>
                  <a:gd name="T81" fmla="*/ 496 h 566"/>
                  <a:gd name="T82" fmla="*/ 98 w 852"/>
                  <a:gd name="T83" fmla="*/ 485 h 566"/>
                  <a:gd name="T84" fmla="*/ 202 w 852"/>
                  <a:gd name="T85" fmla="*/ 475 h 566"/>
                  <a:gd name="T86" fmla="*/ 246 w 852"/>
                  <a:gd name="T87" fmla="*/ 478 h 566"/>
                  <a:gd name="T88" fmla="*/ 267 w 852"/>
                  <a:gd name="T89" fmla="*/ 487 h 566"/>
                  <a:gd name="T90" fmla="*/ 311 w 852"/>
                  <a:gd name="T91" fmla="*/ 511 h 566"/>
                  <a:gd name="T92" fmla="*/ 372 w 852"/>
                  <a:gd name="T93" fmla="*/ 535 h 566"/>
                  <a:gd name="T94" fmla="*/ 441 w 852"/>
                  <a:gd name="T95" fmla="*/ 555 h 566"/>
                  <a:gd name="T96" fmla="*/ 510 w 852"/>
                  <a:gd name="T97" fmla="*/ 566 h 566"/>
                  <a:gd name="T98" fmla="*/ 570 w 852"/>
                  <a:gd name="T99" fmla="*/ 561 h 566"/>
                  <a:gd name="T100" fmla="*/ 603 w 852"/>
                  <a:gd name="T101" fmla="*/ 544 h 566"/>
                  <a:gd name="T102" fmla="*/ 665 w 852"/>
                  <a:gd name="T103" fmla="*/ 528 h 566"/>
                  <a:gd name="T104" fmla="*/ 775 w 852"/>
                  <a:gd name="T105" fmla="*/ 517 h 566"/>
                  <a:gd name="T106" fmla="*/ 841 w 852"/>
                  <a:gd name="T107" fmla="*/ 516 h 566"/>
                  <a:gd name="T108" fmla="*/ 851 w 852"/>
                  <a:gd name="T109" fmla="*/ 499 h 566"/>
                  <a:gd name="T110" fmla="*/ 851 w 852"/>
                  <a:gd name="T111" fmla="*/ 484 h 566"/>
                  <a:gd name="T112" fmla="*/ 842 w 852"/>
                  <a:gd name="T113" fmla="*/ 466 h 566"/>
                  <a:gd name="T114" fmla="*/ 825 w 852"/>
                  <a:gd name="T115" fmla="*/ 448 h 566"/>
                  <a:gd name="T116" fmla="*/ 795 w 852"/>
                  <a:gd name="T117" fmla="*/ 43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2" h="566">
                    <a:moveTo>
                      <a:pt x="795" y="431"/>
                    </a:moveTo>
                    <a:lnTo>
                      <a:pt x="795" y="431"/>
                    </a:lnTo>
                    <a:lnTo>
                      <a:pt x="783" y="426"/>
                    </a:lnTo>
                    <a:lnTo>
                      <a:pt x="770" y="424"/>
                    </a:lnTo>
                    <a:lnTo>
                      <a:pt x="757" y="421"/>
                    </a:lnTo>
                    <a:lnTo>
                      <a:pt x="742" y="420"/>
                    </a:lnTo>
                    <a:lnTo>
                      <a:pt x="728" y="420"/>
                    </a:lnTo>
                    <a:lnTo>
                      <a:pt x="713" y="421"/>
                    </a:lnTo>
                    <a:lnTo>
                      <a:pt x="686" y="425"/>
                    </a:lnTo>
                    <a:lnTo>
                      <a:pt x="658" y="431"/>
                    </a:lnTo>
                    <a:lnTo>
                      <a:pt x="634" y="439"/>
                    </a:lnTo>
                    <a:lnTo>
                      <a:pt x="612" y="446"/>
                    </a:lnTo>
                    <a:lnTo>
                      <a:pt x="595" y="455"/>
                    </a:lnTo>
                    <a:lnTo>
                      <a:pt x="595" y="455"/>
                    </a:lnTo>
                    <a:lnTo>
                      <a:pt x="588" y="451"/>
                    </a:lnTo>
                    <a:lnTo>
                      <a:pt x="580" y="448"/>
                    </a:lnTo>
                    <a:lnTo>
                      <a:pt x="570" y="442"/>
                    </a:lnTo>
                    <a:lnTo>
                      <a:pt x="561" y="434"/>
                    </a:lnTo>
                    <a:lnTo>
                      <a:pt x="552" y="426"/>
                    </a:lnTo>
                    <a:lnTo>
                      <a:pt x="543" y="418"/>
                    </a:lnTo>
                    <a:lnTo>
                      <a:pt x="535" y="408"/>
                    </a:lnTo>
                    <a:lnTo>
                      <a:pt x="529" y="399"/>
                    </a:lnTo>
                    <a:lnTo>
                      <a:pt x="529" y="399"/>
                    </a:lnTo>
                    <a:lnTo>
                      <a:pt x="558" y="398"/>
                    </a:lnTo>
                    <a:lnTo>
                      <a:pt x="582" y="395"/>
                    </a:lnTo>
                    <a:lnTo>
                      <a:pt x="601" y="391"/>
                    </a:lnTo>
                    <a:lnTo>
                      <a:pt x="618" y="385"/>
                    </a:lnTo>
                    <a:lnTo>
                      <a:pt x="632" y="379"/>
                    </a:lnTo>
                    <a:lnTo>
                      <a:pt x="644" y="372"/>
                    </a:lnTo>
                    <a:lnTo>
                      <a:pt x="666" y="357"/>
                    </a:lnTo>
                    <a:lnTo>
                      <a:pt x="666" y="357"/>
                    </a:lnTo>
                    <a:lnTo>
                      <a:pt x="677" y="349"/>
                    </a:lnTo>
                    <a:lnTo>
                      <a:pt x="686" y="342"/>
                    </a:lnTo>
                    <a:lnTo>
                      <a:pt x="692" y="333"/>
                    </a:lnTo>
                    <a:lnTo>
                      <a:pt x="697" y="327"/>
                    </a:lnTo>
                    <a:lnTo>
                      <a:pt x="703" y="316"/>
                    </a:lnTo>
                    <a:lnTo>
                      <a:pt x="704" y="312"/>
                    </a:lnTo>
                    <a:lnTo>
                      <a:pt x="704" y="312"/>
                    </a:lnTo>
                    <a:lnTo>
                      <a:pt x="707" y="313"/>
                    </a:lnTo>
                    <a:lnTo>
                      <a:pt x="707" y="313"/>
                    </a:lnTo>
                    <a:lnTo>
                      <a:pt x="716" y="300"/>
                    </a:lnTo>
                    <a:lnTo>
                      <a:pt x="725" y="286"/>
                    </a:lnTo>
                    <a:lnTo>
                      <a:pt x="735" y="271"/>
                    </a:lnTo>
                    <a:lnTo>
                      <a:pt x="740" y="260"/>
                    </a:lnTo>
                    <a:lnTo>
                      <a:pt x="745" y="248"/>
                    </a:lnTo>
                    <a:lnTo>
                      <a:pt x="745" y="248"/>
                    </a:lnTo>
                    <a:lnTo>
                      <a:pt x="747" y="239"/>
                    </a:lnTo>
                    <a:lnTo>
                      <a:pt x="748" y="231"/>
                    </a:lnTo>
                    <a:lnTo>
                      <a:pt x="750" y="224"/>
                    </a:lnTo>
                    <a:lnTo>
                      <a:pt x="750" y="217"/>
                    </a:lnTo>
                    <a:lnTo>
                      <a:pt x="747" y="203"/>
                    </a:lnTo>
                    <a:lnTo>
                      <a:pt x="743" y="191"/>
                    </a:lnTo>
                    <a:lnTo>
                      <a:pt x="737" y="179"/>
                    </a:lnTo>
                    <a:lnTo>
                      <a:pt x="731" y="168"/>
                    </a:lnTo>
                    <a:lnTo>
                      <a:pt x="724" y="156"/>
                    </a:lnTo>
                    <a:lnTo>
                      <a:pt x="717" y="143"/>
                    </a:lnTo>
                    <a:lnTo>
                      <a:pt x="717" y="143"/>
                    </a:lnTo>
                    <a:lnTo>
                      <a:pt x="715" y="136"/>
                    </a:lnTo>
                    <a:lnTo>
                      <a:pt x="712" y="127"/>
                    </a:lnTo>
                    <a:lnTo>
                      <a:pt x="709" y="109"/>
                    </a:lnTo>
                    <a:lnTo>
                      <a:pt x="705" y="88"/>
                    </a:lnTo>
                    <a:lnTo>
                      <a:pt x="701" y="66"/>
                    </a:lnTo>
                    <a:lnTo>
                      <a:pt x="697" y="46"/>
                    </a:lnTo>
                    <a:lnTo>
                      <a:pt x="693" y="36"/>
                    </a:lnTo>
                    <a:lnTo>
                      <a:pt x="689" y="26"/>
                    </a:lnTo>
                    <a:lnTo>
                      <a:pt x="683" y="19"/>
                    </a:lnTo>
                    <a:lnTo>
                      <a:pt x="677" y="12"/>
                    </a:lnTo>
                    <a:lnTo>
                      <a:pt x="670" y="6"/>
                    </a:lnTo>
                    <a:lnTo>
                      <a:pt x="660" y="1"/>
                    </a:lnTo>
                    <a:lnTo>
                      <a:pt x="660" y="1"/>
                    </a:lnTo>
                    <a:lnTo>
                      <a:pt x="651" y="0"/>
                    </a:lnTo>
                    <a:lnTo>
                      <a:pt x="646" y="0"/>
                    </a:lnTo>
                    <a:lnTo>
                      <a:pt x="642" y="1"/>
                    </a:lnTo>
                    <a:lnTo>
                      <a:pt x="635" y="5"/>
                    </a:lnTo>
                    <a:lnTo>
                      <a:pt x="627" y="12"/>
                    </a:lnTo>
                    <a:lnTo>
                      <a:pt x="604" y="32"/>
                    </a:lnTo>
                    <a:lnTo>
                      <a:pt x="587" y="46"/>
                    </a:lnTo>
                    <a:lnTo>
                      <a:pt x="567" y="60"/>
                    </a:lnTo>
                    <a:lnTo>
                      <a:pt x="567" y="60"/>
                    </a:lnTo>
                    <a:lnTo>
                      <a:pt x="539" y="77"/>
                    </a:lnTo>
                    <a:lnTo>
                      <a:pt x="508" y="95"/>
                    </a:lnTo>
                    <a:lnTo>
                      <a:pt x="474" y="112"/>
                    </a:lnTo>
                    <a:lnTo>
                      <a:pt x="437" y="129"/>
                    </a:lnTo>
                    <a:lnTo>
                      <a:pt x="397" y="147"/>
                    </a:lnTo>
                    <a:lnTo>
                      <a:pt x="355" y="164"/>
                    </a:lnTo>
                    <a:lnTo>
                      <a:pt x="262" y="198"/>
                    </a:lnTo>
                    <a:lnTo>
                      <a:pt x="262" y="198"/>
                    </a:lnTo>
                    <a:lnTo>
                      <a:pt x="238" y="207"/>
                    </a:lnTo>
                    <a:lnTo>
                      <a:pt x="216" y="213"/>
                    </a:lnTo>
                    <a:lnTo>
                      <a:pt x="195" y="218"/>
                    </a:lnTo>
                    <a:lnTo>
                      <a:pt x="175" y="221"/>
                    </a:lnTo>
                    <a:lnTo>
                      <a:pt x="157" y="224"/>
                    </a:lnTo>
                    <a:lnTo>
                      <a:pt x="141" y="226"/>
                    </a:lnTo>
                    <a:lnTo>
                      <a:pt x="110" y="227"/>
                    </a:lnTo>
                    <a:lnTo>
                      <a:pt x="86" y="225"/>
                    </a:lnTo>
                    <a:lnTo>
                      <a:pt x="69" y="224"/>
                    </a:lnTo>
                    <a:lnTo>
                      <a:pt x="55" y="220"/>
                    </a:lnTo>
                    <a:lnTo>
                      <a:pt x="55" y="220"/>
                    </a:lnTo>
                    <a:lnTo>
                      <a:pt x="53" y="221"/>
                    </a:lnTo>
                    <a:lnTo>
                      <a:pt x="47" y="226"/>
                    </a:lnTo>
                    <a:lnTo>
                      <a:pt x="38" y="236"/>
                    </a:lnTo>
                    <a:lnTo>
                      <a:pt x="33" y="242"/>
                    </a:lnTo>
                    <a:lnTo>
                      <a:pt x="29" y="250"/>
                    </a:lnTo>
                    <a:lnTo>
                      <a:pt x="23" y="261"/>
                    </a:lnTo>
                    <a:lnTo>
                      <a:pt x="18" y="273"/>
                    </a:lnTo>
                    <a:lnTo>
                      <a:pt x="13" y="286"/>
                    </a:lnTo>
                    <a:lnTo>
                      <a:pt x="9" y="303"/>
                    </a:lnTo>
                    <a:lnTo>
                      <a:pt x="6" y="321"/>
                    </a:lnTo>
                    <a:lnTo>
                      <a:pt x="3" y="343"/>
                    </a:lnTo>
                    <a:lnTo>
                      <a:pt x="1" y="367"/>
                    </a:lnTo>
                    <a:lnTo>
                      <a:pt x="0" y="393"/>
                    </a:lnTo>
                    <a:lnTo>
                      <a:pt x="0" y="393"/>
                    </a:lnTo>
                    <a:lnTo>
                      <a:pt x="1" y="407"/>
                    </a:lnTo>
                    <a:lnTo>
                      <a:pt x="2" y="419"/>
                    </a:lnTo>
                    <a:lnTo>
                      <a:pt x="3" y="430"/>
                    </a:lnTo>
                    <a:lnTo>
                      <a:pt x="6" y="439"/>
                    </a:lnTo>
                    <a:lnTo>
                      <a:pt x="13" y="457"/>
                    </a:lnTo>
                    <a:lnTo>
                      <a:pt x="20" y="472"/>
                    </a:lnTo>
                    <a:lnTo>
                      <a:pt x="27" y="483"/>
                    </a:lnTo>
                    <a:lnTo>
                      <a:pt x="35" y="491"/>
                    </a:lnTo>
                    <a:lnTo>
                      <a:pt x="39" y="495"/>
                    </a:lnTo>
                    <a:lnTo>
                      <a:pt x="43" y="496"/>
                    </a:lnTo>
                    <a:lnTo>
                      <a:pt x="43" y="496"/>
                    </a:lnTo>
                    <a:lnTo>
                      <a:pt x="50" y="493"/>
                    </a:lnTo>
                    <a:lnTo>
                      <a:pt x="69" y="490"/>
                    </a:lnTo>
                    <a:lnTo>
                      <a:pt x="98" y="485"/>
                    </a:lnTo>
                    <a:lnTo>
                      <a:pt x="131" y="481"/>
                    </a:lnTo>
                    <a:lnTo>
                      <a:pt x="167" y="478"/>
                    </a:lnTo>
                    <a:lnTo>
                      <a:pt x="202" y="475"/>
                    </a:lnTo>
                    <a:lnTo>
                      <a:pt x="218" y="475"/>
                    </a:lnTo>
                    <a:lnTo>
                      <a:pt x="233" y="476"/>
                    </a:lnTo>
                    <a:lnTo>
                      <a:pt x="246" y="478"/>
                    </a:lnTo>
                    <a:lnTo>
                      <a:pt x="257" y="480"/>
                    </a:lnTo>
                    <a:lnTo>
                      <a:pt x="257" y="480"/>
                    </a:lnTo>
                    <a:lnTo>
                      <a:pt x="267" y="487"/>
                    </a:lnTo>
                    <a:lnTo>
                      <a:pt x="280" y="495"/>
                    </a:lnTo>
                    <a:lnTo>
                      <a:pt x="295" y="503"/>
                    </a:lnTo>
                    <a:lnTo>
                      <a:pt x="311" y="511"/>
                    </a:lnTo>
                    <a:lnTo>
                      <a:pt x="331" y="520"/>
                    </a:lnTo>
                    <a:lnTo>
                      <a:pt x="351" y="527"/>
                    </a:lnTo>
                    <a:lnTo>
                      <a:pt x="372" y="535"/>
                    </a:lnTo>
                    <a:lnTo>
                      <a:pt x="394" y="543"/>
                    </a:lnTo>
                    <a:lnTo>
                      <a:pt x="417" y="549"/>
                    </a:lnTo>
                    <a:lnTo>
                      <a:pt x="441" y="555"/>
                    </a:lnTo>
                    <a:lnTo>
                      <a:pt x="464" y="560"/>
                    </a:lnTo>
                    <a:lnTo>
                      <a:pt x="488" y="563"/>
                    </a:lnTo>
                    <a:lnTo>
                      <a:pt x="510" y="566"/>
                    </a:lnTo>
                    <a:lnTo>
                      <a:pt x="532" y="566"/>
                    </a:lnTo>
                    <a:lnTo>
                      <a:pt x="552" y="564"/>
                    </a:lnTo>
                    <a:lnTo>
                      <a:pt x="570" y="561"/>
                    </a:lnTo>
                    <a:lnTo>
                      <a:pt x="570" y="561"/>
                    </a:lnTo>
                    <a:lnTo>
                      <a:pt x="586" y="552"/>
                    </a:lnTo>
                    <a:lnTo>
                      <a:pt x="603" y="544"/>
                    </a:lnTo>
                    <a:lnTo>
                      <a:pt x="622" y="538"/>
                    </a:lnTo>
                    <a:lnTo>
                      <a:pt x="644" y="533"/>
                    </a:lnTo>
                    <a:lnTo>
                      <a:pt x="665" y="528"/>
                    </a:lnTo>
                    <a:lnTo>
                      <a:pt x="688" y="525"/>
                    </a:lnTo>
                    <a:lnTo>
                      <a:pt x="733" y="520"/>
                    </a:lnTo>
                    <a:lnTo>
                      <a:pt x="775" y="517"/>
                    </a:lnTo>
                    <a:lnTo>
                      <a:pt x="810" y="516"/>
                    </a:lnTo>
                    <a:lnTo>
                      <a:pt x="841" y="516"/>
                    </a:lnTo>
                    <a:lnTo>
                      <a:pt x="841" y="516"/>
                    </a:lnTo>
                    <a:lnTo>
                      <a:pt x="847" y="509"/>
                    </a:lnTo>
                    <a:lnTo>
                      <a:pt x="849" y="504"/>
                    </a:lnTo>
                    <a:lnTo>
                      <a:pt x="851" y="499"/>
                    </a:lnTo>
                    <a:lnTo>
                      <a:pt x="852" y="495"/>
                    </a:lnTo>
                    <a:lnTo>
                      <a:pt x="852" y="490"/>
                    </a:lnTo>
                    <a:lnTo>
                      <a:pt x="851" y="484"/>
                    </a:lnTo>
                    <a:lnTo>
                      <a:pt x="849" y="478"/>
                    </a:lnTo>
                    <a:lnTo>
                      <a:pt x="847" y="472"/>
                    </a:lnTo>
                    <a:lnTo>
                      <a:pt x="842" y="466"/>
                    </a:lnTo>
                    <a:lnTo>
                      <a:pt x="837" y="460"/>
                    </a:lnTo>
                    <a:lnTo>
                      <a:pt x="831" y="454"/>
                    </a:lnTo>
                    <a:lnTo>
                      <a:pt x="825" y="448"/>
                    </a:lnTo>
                    <a:lnTo>
                      <a:pt x="816" y="442"/>
                    </a:lnTo>
                    <a:lnTo>
                      <a:pt x="806" y="437"/>
                    </a:lnTo>
                    <a:lnTo>
                      <a:pt x="795" y="431"/>
                    </a:lnTo>
                    <a:lnTo>
                      <a:pt x="795" y="431"/>
                    </a:lnTo>
                    <a:close/>
                  </a:path>
                </a:pathLst>
              </a:custGeom>
              <a:solidFill>
                <a:srgbClr val="E8AD8B"/>
              </a:solidFill>
              <a:ln>
                <a:noFill/>
              </a:ln>
            </p:spPr>
            <p:txBody>
              <a:bodyPr vert="horz" wrap="square" lIns="91440" tIns="45720" rIns="91440" bIns="45720" numCol="1" anchor="t" anchorCtr="0" compatLnSpc="1">
                <a:normAutofit/>
              </a:bodyPr>
              <a:p>
                <a:endParaRPr lang="en-US"/>
              </a:p>
            </p:txBody>
          </p:sp>
          <p:sp>
            <p:nvSpPr>
              <p:cNvPr id="54" name="íslîďé"/>
              <p:cNvSpPr/>
              <p:nvPr/>
            </p:nvSpPr>
            <p:spPr bwMode="auto">
              <a:xfrm>
                <a:off x="1269456" y="4667343"/>
                <a:ext cx="1080012" cy="326516"/>
              </a:xfrm>
              <a:custGeom>
                <a:avLst/>
                <a:gdLst>
                  <a:gd name="T0" fmla="*/ 600 w 600"/>
                  <a:gd name="T1" fmla="*/ 161 h 183"/>
                  <a:gd name="T2" fmla="*/ 561 w 600"/>
                  <a:gd name="T3" fmla="*/ 166 h 183"/>
                  <a:gd name="T4" fmla="*/ 523 w 600"/>
                  <a:gd name="T5" fmla="*/ 167 h 183"/>
                  <a:gd name="T6" fmla="*/ 489 w 600"/>
                  <a:gd name="T7" fmla="*/ 162 h 183"/>
                  <a:gd name="T8" fmla="*/ 457 w 600"/>
                  <a:gd name="T9" fmla="*/ 155 h 183"/>
                  <a:gd name="T10" fmla="*/ 427 w 600"/>
                  <a:gd name="T11" fmla="*/ 144 h 183"/>
                  <a:gd name="T12" fmla="*/ 401 w 600"/>
                  <a:gd name="T13" fmla="*/ 132 h 183"/>
                  <a:gd name="T14" fmla="*/ 354 w 600"/>
                  <a:gd name="T15" fmla="*/ 102 h 183"/>
                  <a:gd name="T16" fmla="*/ 314 w 600"/>
                  <a:gd name="T17" fmla="*/ 69 h 183"/>
                  <a:gd name="T18" fmla="*/ 268 w 600"/>
                  <a:gd name="T19" fmla="*/ 29 h 183"/>
                  <a:gd name="T20" fmla="*/ 243 w 600"/>
                  <a:gd name="T21" fmla="*/ 14 h 183"/>
                  <a:gd name="T22" fmla="*/ 232 w 600"/>
                  <a:gd name="T23" fmla="*/ 12 h 183"/>
                  <a:gd name="T24" fmla="*/ 186 w 600"/>
                  <a:gd name="T25" fmla="*/ 12 h 183"/>
                  <a:gd name="T26" fmla="*/ 114 w 600"/>
                  <a:gd name="T27" fmla="*/ 8 h 183"/>
                  <a:gd name="T28" fmla="*/ 54 w 600"/>
                  <a:gd name="T29" fmla="*/ 2 h 183"/>
                  <a:gd name="T30" fmla="*/ 0 w 600"/>
                  <a:gd name="T31" fmla="*/ 20 h 183"/>
                  <a:gd name="T32" fmla="*/ 0 w 600"/>
                  <a:gd name="T33" fmla="*/ 32 h 183"/>
                  <a:gd name="T34" fmla="*/ 7 w 600"/>
                  <a:gd name="T35" fmla="*/ 62 h 183"/>
                  <a:gd name="T36" fmla="*/ 20 w 600"/>
                  <a:gd name="T37" fmla="*/ 91 h 183"/>
                  <a:gd name="T38" fmla="*/ 35 w 600"/>
                  <a:gd name="T39" fmla="*/ 108 h 183"/>
                  <a:gd name="T40" fmla="*/ 42 w 600"/>
                  <a:gd name="T41" fmla="*/ 113 h 183"/>
                  <a:gd name="T42" fmla="*/ 49 w 600"/>
                  <a:gd name="T43" fmla="*/ 110 h 183"/>
                  <a:gd name="T44" fmla="*/ 97 w 600"/>
                  <a:gd name="T45" fmla="*/ 102 h 183"/>
                  <a:gd name="T46" fmla="*/ 166 w 600"/>
                  <a:gd name="T47" fmla="*/ 95 h 183"/>
                  <a:gd name="T48" fmla="*/ 217 w 600"/>
                  <a:gd name="T49" fmla="*/ 92 h 183"/>
                  <a:gd name="T50" fmla="*/ 245 w 600"/>
                  <a:gd name="T51" fmla="*/ 95 h 183"/>
                  <a:gd name="T52" fmla="*/ 256 w 600"/>
                  <a:gd name="T53" fmla="*/ 97 h 183"/>
                  <a:gd name="T54" fmla="*/ 279 w 600"/>
                  <a:gd name="T55" fmla="*/ 112 h 183"/>
                  <a:gd name="T56" fmla="*/ 310 w 600"/>
                  <a:gd name="T57" fmla="*/ 128 h 183"/>
                  <a:gd name="T58" fmla="*/ 350 w 600"/>
                  <a:gd name="T59" fmla="*/ 144 h 183"/>
                  <a:gd name="T60" fmla="*/ 393 w 600"/>
                  <a:gd name="T61" fmla="*/ 160 h 183"/>
                  <a:gd name="T62" fmla="*/ 440 w 600"/>
                  <a:gd name="T63" fmla="*/ 172 h 183"/>
                  <a:gd name="T64" fmla="*/ 487 w 600"/>
                  <a:gd name="T65" fmla="*/ 180 h 183"/>
                  <a:gd name="T66" fmla="*/ 531 w 600"/>
                  <a:gd name="T67" fmla="*/ 183 h 183"/>
                  <a:gd name="T68" fmla="*/ 569 w 600"/>
                  <a:gd name="T69" fmla="*/ 178 h 183"/>
                  <a:gd name="T70" fmla="*/ 584 w 600"/>
                  <a:gd name="T71" fmla="*/ 169 h 183"/>
                  <a:gd name="T72" fmla="*/ 600 w 600"/>
                  <a:gd name="T73" fmla="*/ 1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0" h="183">
                    <a:moveTo>
                      <a:pt x="600" y="161"/>
                    </a:moveTo>
                    <a:lnTo>
                      <a:pt x="600" y="161"/>
                    </a:lnTo>
                    <a:lnTo>
                      <a:pt x="580" y="165"/>
                    </a:lnTo>
                    <a:lnTo>
                      <a:pt x="561" y="166"/>
                    </a:lnTo>
                    <a:lnTo>
                      <a:pt x="542" y="167"/>
                    </a:lnTo>
                    <a:lnTo>
                      <a:pt x="523" y="167"/>
                    </a:lnTo>
                    <a:lnTo>
                      <a:pt x="505" y="165"/>
                    </a:lnTo>
                    <a:lnTo>
                      <a:pt x="489" y="162"/>
                    </a:lnTo>
                    <a:lnTo>
                      <a:pt x="473" y="158"/>
                    </a:lnTo>
                    <a:lnTo>
                      <a:pt x="457" y="155"/>
                    </a:lnTo>
                    <a:lnTo>
                      <a:pt x="442" y="150"/>
                    </a:lnTo>
                    <a:lnTo>
                      <a:pt x="427" y="144"/>
                    </a:lnTo>
                    <a:lnTo>
                      <a:pt x="414" y="138"/>
                    </a:lnTo>
                    <a:lnTo>
                      <a:pt x="401" y="132"/>
                    </a:lnTo>
                    <a:lnTo>
                      <a:pt x="377" y="118"/>
                    </a:lnTo>
                    <a:lnTo>
                      <a:pt x="354" y="102"/>
                    </a:lnTo>
                    <a:lnTo>
                      <a:pt x="333" y="85"/>
                    </a:lnTo>
                    <a:lnTo>
                      <a:pt x="314" y="69"/>
                    </a:lnTo>
                    <a:lnTo>
                      <a:pt x="282" y="41"/>
                    </a:lnTo>
                    <a:lnTo>
                      <a:pt x="268" y="29"/>
                    </a:lnTo>
                    <a:lnTo>
                      <a:pt x="255" y="20"/>
                    </a:lnTo>
                    <a:lnTo>
                      <a:pt x="243" y="14"/>
                    </a:lnTo>
                    <a:lnTo>
                      <a:pt x="238" y="12"/>
                    </a:lnTo>
                    <a:lnTo>
                      <a:pt x="232" y="12"/>
                    </a:lnTo>
                    <a:lnTo>
                      <a:pt x="232" y="12"/>
                    </a:lnTo>
                    <a:lnTo>
                      <a:pt x="186" y="12"/>
                    </a:lnTo>
                    <a:lnTo>
                      <a:pt x="147" y="9"/>
                    </a:lnTo>
                    <a:lnTo>
                      <a:pt x="114" y="8"/>
                    </a:lnTo>
                    <a:lnTo>
                      <a:pt x="88" y="6"/>
                    </a:lnTo>
                    <a:lnTo>
                      <a:pt x="54" y="2"/>
                    </a:lnTo>
                    <a:lnTo>
                      <a:pt x="43" y="0"/>
                    </a:lnTo>
                    <a:lnTo>
                      <a:pt x="0" y="20"/>
                    </a:lnTo>
                    <a:lnTo>
                      <a:pt x="0" y="20"/>
                    </a:lnTo>
                    <a:lnTo>
                      <a:pt x="0" y="32"/>
                    </a:lnTo>
                    <a:lnTo>
                      <a:pt x="2" y="43"/>
                    </a:lnTo>
                    <a:lnTo>
                      <a:pt x="7" y="62"/>
                    </a:lnTo>
                    <a:lnTo>
                      <a:pt x="13" y="79"/>
                    </a:lnTo>
                    <a:lnTo>
                      <a:pt x="20" y="91"/>
                    </a:lnTo>
                    <a:lnTo>
                      <a:pt x="28" y="101"/>
                    </a:lnTo>
                    <a:lnTo>
                      <a:pt x="35" y="108"/>
                    </a:lnTo>
                    <a:lnTo>
                      <a:pt x="40" y="112"/>
                    </a:lnTo>
                    <a:lnTo>
                      <a:pt x="42" y="113"/>
                    </a:lnTo>
                    <a:lnTo>
                      <a:pt x="42" y="113"/>
                    </a:lnTo>
                    <a:lnTo>
                      <a:pt x="49" y="110"/>
                    </a:lnTo>
                    <a:lnTo>
                      <a:pt x="68" y="107"/>
                    </a:lnTo>
                    <a:lnTo>
                      <a:pt x="97" y="102"/>
                    </a:lnTo>
                    <a:lnTo>
                      <a:pt x="130" y="98"/>
                    </a:lnTo>
                    <a:lnTo>
                      <a:pt x="166" y="95"/>
                    </a:lnTo>
                    <a:lnTo>
                      <a:pt x="201" y="92"/>
                    </a:lnTo>
                    <a:lnTo>
                      <a:pt x="217" y="92"/>
                    </a:lnTo>
                    <a:lnTo>
                      <a:pt x="232" y="93"/>
                    </a:lnTo>
                    <a:lnTo>
                      <a:pt x="245" y="95"/>
                    </a:lnTo>
                    <a:lnTo>
                      <a:pt x="256" y="97"/>
                    </a:lnTo>
                    <a:lnTo>
                      <a:pt x="256" y="97"/>
                    </a:lnTo>
                    <a:lnTo>
                      <a:pt x="266" y="104"/>
                    </a:lnTo>
                    <a:lnTo>
                      <a:pt x="279" y="112"/>
                    </a:lnTo>
                    <a:lnTo>
                      <a:pt x="294" y="120"/>
                    </a:lnTo>
                    <a:lnTo>
                      <a:pt x="310" y="128"/>
                    </a:lnTo>
                    <a:lnTo>
                      <a:pt x="330" y="137"/>
                    </a:lnTo>
                    <a:lnTo>
                      <a:pt x="350" y="144"/>
                    </a:lnTo>
                    <a:lnTo>
                      <a:pt x="371" y="152"/>
                    </a:lnTo>
                    <a:lnTo>
                      <a:pt x="393" y="160"/>
                    </a:lnTo>
                    <a:lnTo>
                      <a:pt x="416" y="166"/>
                    </a:lnTo>
                    <a:lnTo>
                      <a:pt x="440" y="172"/>
                    </a:lnTo>
                    <a:lnTo>
                      <a:pt x="463" y="177"/>
                    </a:lnTo>
                    <a:lnTo>
                      <a:pt x="487" y="180"/>
                    </a:lnTo>
                    <a:lnTo>
                      <a:pt x="509" y="183"/>
                    </a:lnTo>
                    <a:lnTo>
                      <a:pt x="531" y="183"/>
                    </a:lnTo>
                    <a:lnTo>
                      <a:pt x="551" y="181"/>
                    </a:lnTo>
                    <a:lnTo>
                      <a:pt x="569" y="178"/>
                    </a:lnTo>
                    <a:lnTo>
                      <a:pt x="569" y="178"/>
                    </a:lnTo>
                    <a:lnTo>
                      <a:pt x="584" y="169"/>
                    </a:lnTo>
                    <a:lnTo>
                      <a:pt x="600" y="162"/>
                    </a:lnTo>
                    <a:lnTo>
                      <a:pt x="600" y="161"/>
                    </a:lnTo>
                    <a:close/>
                  </a:path>
                </a:pathLst>
              </a:custGeom>
              <a:solidFill>
                <a:srgbClr val="E8AD8B"/>
              </a:solidFill>
              <a:ln>
                <a:noFill/>
              </a:ln>
            </p:spPr>
            <p:txBody>
              <a:bodyPr vert="horz" wrap="square" lIns="91440" tIns="45720" rIns="91440" bIns="45720" numCol="1" anchor="t" anchorCtr="0" compatLnSpc="1">
                <a:normAutofit fontScale="85000" lnSpcReduction="20000"/>
              </a:bodyPr>
              <a:p>
                <a:endParaRPr lang="en-US"/>
              </a:p>
            </p:txBody>
          </p:sp>
          <p:sp>
            <p:nvSpPr>
              <p:cNvPr id="55" name="íṥ1ïde"/>
              <p:cNvSpPr/>
              <p:nvPr/>
            </p:nvSpPr>
            <p:spPr bwMode="auto">
              <a:xfrm>
                <a:off x="2546812" y="4814453"/>
                <a:ext cx="208108" cy="104055"/>
              </a:xfrm>
              <a:custGeom>
                <a:avLst/>
                <a:gdLst>
                  <a:gd name="T0" fmla="*/ 16 w 117"/>
                  <a:gd name="T1" fmla="*/ 4 h 56"/>
                  <a:gd name="T2" fmla="*/ 16 w 117"/>
                  <a:gd name="T3" fmla="*/ 4 h 56"/>
                  <a:gd name="T4" fmla="*/ 11 w 117"/>
                  <a:gd name="T5" fmla="*/ 9 h 56"/>
                  <a:gd name="T6" fmla="*/ 7 w 117"/>
                  <a:gd name="T7" fmla="*/ 15 h 56"/>
                  <a:gd name="T8" fmla="*/ 4 w 117"/>
                  <a:gd name="T9" fmla="*/ 21 h 56"/>
                  <a:gd name="T10" fmla="*/ 2 w 117"/>
                  <a:gd name="T11" fmla="*/ 29 h 56"/>
                  <a:gd name="T12" fmla="*/ 0 w 117"/>
                  <a:gd name="T13" fmla="*/ 43 h 56"/>
                  <a:gd name="T14" fmla="*/ 0 w 117"/>
                  <a:gd name="T15" fmla="*/ 56 h 56"/>
                  <a:gd name="T16" fmla="*/ 0 w 117"/>
                  <a:gd name="T17" fmla="*/ 56 h 56"/>
                  <a:gd name="T18" fmla="*/ 36 w 117"/>
                  <a:gd name="T19" fmla="*/ 53 h 56"/>
                  <a:gd name="T20" fmla="*/ 69 w 117"/>
                  <a:gd name="T21" fmla="*/ 51 h 56"/>
                  <a:gd name="T22" fmla="*/ 117 w 117"/>
                  <a:gd name="T23" fmla="*/ 50 h 56"/>
                  <a:gd name="T24" fmla="*/ 117 w 117"/>
                  <a:gd name="T25" fmla="*/ 50 h 56"/>
                  <a:gd name="T26" fmla="*/ 117 w 117"/>
                  <a:gd name="T27" fmla="*/ 43 h 56"/>
                  <a:gd name="T28" fmla="*/ 116 w 117"/>
                  <a:gd name="T29" fmla="*/ 37 h 56"/>
                  <a:gd name="T30" fmla="*/ 112 w 117"/>
                  <a:gd name="T31" fmla="*/ 31 h 56"/>
                  <a:gd name="T32" fmla="*/ 108 w 117"/>
                  <a:gd name="T33" fmla="*/ 26 h 56"/>
                  <a:gd name="T34" fmla="*/ 105 w 117"/>
                  <a:gd name="T35" fmla="*/ 21 h 56"/>
                  <a:gd name="T36" fmla="*/ 99 w 117"/>
                  <a:gd name="T37" fmla="*/ 17 h 56"/>
                  <a:gd name="T38" fmla="*/ 93 w 117"/>
                  <a:gd name="T39" fmla="*/ 12 h 56"/>
                  <a:gd name="T40" fmla="*/ 87 w 117"/>
                  <a:gd name="T41" fmla="*/ 8 h 56"/>
                  <a:gd name="T42" fmla="*/ 79 w 117"/>
                  <a:gd name="T43" fmla="*/ 6 h 56"/>
                  <a:gd name="T44" fmla="*/ 71 w 117"/>
                  <a:gd name="T45" fmla="*/ 3 h 56"/>
                  <a:gd name="T46" fmla="*/ 63 w 117"/>
                  <a:gd name="T47" fmla="*/ 1 h 56"/>
                  <a:gd name="T48" fmla="*/ 54 w 117"/>
                  <a:gd name="T49" fmla="*/ 1 h 56"/>
                  <a:gd name="T50" fmla="*/ 45 w 117"/>
                  <a:gd name="T51" fmla="*/ 0 h 56"/>
                  <a:gd name="T52" fmla="*/ 35 w 117"/>
                  <a:gd name="T53" fmla="*/ 1 h 56"/>
                  <a:gd name="T54" fmla="*/ 25 w 117"/>
                  <a:gd name="T55" fmla="*/ 2 h 56"/>
                  <a:gd name="T56" fmla="*/ 16 w 117"/>
                  <a:gd name="T57" fmla="*/ 4 h 56"/>
                  <a:gd name="T58" fmla="*/ 16 w 117"/>
                  <a:gd name="T5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56">
                    <a:moveTo>
                      <a:pt x="16" y="4"/>
                    </a:moveTo>
                    <a:lnTo>
                      <a:pt x="16" y="4"/>
                    </a:lnTo>
                    <a:lnTo>
                      <a:pt x="11" y="9"/>
                    </a:lnTo>
                    <a:lnTo>
                      <a:pt x="7" y="15"/>
                    </a:lnTo>
                    <a:lnTo>
                      <a:pt x="4" y="21"/>
                    </a:lnTo>
                    <a:lnTo>
                      <a:pt x="2" y="29"/>
                    </a:lnTo>
                    <a:lnTo>
                      <a:pt x="0" y="43"/>
                    </a:lnTo>
                    <a:lnTo>
                      <a:pt x="0" y="56"/>
                    </a:lnTo>
                    <a:lnTo>
                      <a:pt x="0" y="56"/>
                    </a:lnTo>
                    <a:lnTo>
                      <a:pt x="36" y="53"/>
                    </a:lnTo>
                    <a:lnTo>
                      <a:pt x="69" y="51"/>
                    </a:lnTo>
                    <a:lnTo>
                      <a:pt x="117" y="50"/>
                    </a:lnTo>
                    <a:lnTo>
                      <a:pt x="117" y="50"/>
                    </a:lnTo>
                    <a:lnTo>
                      <a:pt x="117" y="43"/>
                    </a:lnTo>
                    <a:lnTo>
                      <a:pt x="116" y="37"/>
                    </a:lnTo>
                    <a:lnTo>
                      <a:pt x="112" y="31"/>
                    </a:lnTo>
                    <a:lnTo>
                      <a:pt x="108" y="26"/>
                    </a:lnTo>
                    <a:lnTo>
                      <a:pt x="105" y="21"/>
                    </a:lnTo>
                    <a:lnTo>
                      <a:pt x="99" y="17"/>
                    </a:lnTo>
                    <a:lnTo>
                      <a:pt x="93" y="12"/>
                    </a:lnTo>
                    <a:lnTo>
                      <a:pt x="87" y="8"/>
                    </a:lnTo>
                    <a:lnTo>
                      <a:pt x="79" y="6"/>
                    </a:lnTo>
                    <a:lnTo>
                      <a:pt x="71" y="3"/>
                    </a:lnTo>
                    <a:lnTo>
                      <a:pt x="63" y="1"/>
                    </a:lnTo>
                    <a:lnTo>
                      <a:pt x="54" y="1"/>
                    </a:lnTo>
                    <a:lnTo>
                      <a:pt x="45" y="0"/>
                    </a:lnTo>
                    <a:lnTo>
                      <a:pt x="35" y="1"/>
                    </a:lnTo>
                    <a:lnTo>
                      <a:pt x="25" y="2"/>
                    </a:lnTo>
                    <a:lnTo>
                      <a:pt x="16" y="4"/>
                    </a:lnTo>
                    <a:lnTo>
                      <a:pt x="16" y="4"/>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a:p>
            </p:txBody>
          </p:sp>
          <p:sp>
            <p:nvSpPr>
              <p:cNvPr id="56" name="íṧļïďê"/>
              <p:cNvSpPr/>
              <p:nvPr/>
            </p:nvSpPr>
            <p:spPr bwMode="auto">
              <a:xfrm>
                <a:off x="1172577" y="4340827"/>
                <a:ext cx="312164" cy="627914"/>
              </a:xfrm>
              <a:custGeom>
                <a:avLst/>
                <a:gdLst>
                  <a:gd name="T0" fmla="*/ 58 w 173"/>
                  <a:gd name="T1" fmla="*/ 1 h 350"/>
                  <a:gd name="T2" fmla="*/ 136 w 173"/>
                  <a:gd name="T3" fmla="*/ 0 h 350"/>
                  <a:gd name="T4" fmla="*/ 136 w 173"/>
                  <a:gd name="T5" fmla="*/ 0 h 350"/>
                  <a:gd name="T6" fmla="*/ 133 w 173"/>
                  <a:gd name="T7" fmla="*/ 8 h 350"/>
                  <a:gd name="T8" fmla="*/ 130 w 173"/>
                  <a:gd name="T9" fmla="*/ 32 h 350"/>
                  <a:gd name="T10" fmla="*/ 125 w 173"/>
                  <a:gd name="T11" fmla="*/ 70 h 350"/>
                  <a:gd name="T12" fmla="*/ 124 w 173"/>
                  <a:gd name="T13" fmla="*/ 91 h 350"/>
                  <a:gd name="T14" fmla="*/ 122 w 173"/>
                  <a:gd name="T15" fmla="*/ 115 h 350"/>
                  <a:gd name="T16" fmla="*/ 124 w 173"/>
                  <a:gd name="T17" fmla="*/ 142 h 350"/>
                  <a:gd name="T18" fmla="*/ 125 w 173"/>
                  <a:gd name="T19" fmla="*/ 170 h 350"/>
                  <a:gd name="T20" fmla="*/ 127 w 173"/>
                  <a:gd name="T21" fmla="*/ 198 h 350"/>
                  <a:gd name="T22" fmla="*/ 132 w 173"/>
                  <a:gd name="T23" fmla="*/ 227 h 350"/>
                  <a:gd name="T24" fmla="*/ 138 w 173"/>
                  <a:gd name="T25" fmla="*/ 257 h 350"/>
                  <a:gd name="T26" fmla="*/ 148 w 173"/>
                  <a:gd name="T27" fmla="*/ 286 h 350"/>
                  <a:gd name="T28" fmla="*/ 159 w 173"/>
                  <a:gd name="T29" fmla="*/ 316 h 350"/>
                  <a:gd name="T30" fmla="*/ 166 w 173"/>
                  <a:gd name="T31" fmla="*/ 331 h 350"/>
                  <a:gd name="T32" fmla="*/ 173 w 173"/>
                  <a:gd name="T33" fmla="*/ 344 h 350"/>
                  <a:gd name="T34" fmla="*/ 173 w 173"/>
                  <a:gd name="T35" fmla="*/ 344 h 350"/>
                  <a:gd name="T36" fmla="*/ 132 w 173"/>
                  <a:gd name="T37" fmla="*/ 345 h 350"/>
                  <a:gd name="T38" fmla="*/ 91 w 173"/>
                  <a:gd name="T39" fmla="*/ 348 h 350"/>
                  <a:gd name="T40" fmla="*/ 48 w 173"/>
                  <a:gd name="T41" fmla="*/ 350 h 350"/>
                  <a:gd name="T42" fmla="*/ 48 w 173"/>
                  <a:gd name="T43" fmla="*/ 350 h 350"/>
                  <a:gd name="T44" fmla="*/ 45 w 173"/>
                  <a:gd name="T45" fmla="*/ 348 h 350"/>
                  <a:gd name="T46" fmla="*/ 38 w 173"/>
                  <a:gd name="T47" fmla="*/ 339 h 350"/>
                  <a:gd name="T48" fmla="*/ 30 w 173"/>
                  <a:gd name="T49" fmla="*/ 325 h 350"/>
                  <a:gd name="T50" fmla="*/ 19 w 173"/>
                  <a:gd name="T51" fmla="*/ 306 h 350"/>
                  <a:gd name="T52" fmla="*/ 14 w 173"/>
                  <a:gd name="T53" fmla="*/ 294 h 350"/>
                  <a:gd name="T54" fmla="*/ 11 w 173"/>
                  <a:gd name="T55" fmla="*/ 280 h 350"/>
                  <a:gd name="T56" fmla="*/ 6 w 173"/>
                  <a:gd name="T57" fmla="*/ 265 h 350"/>
                  <a:gd name="T58" fmla="*/ 3 w 173"/>
                  <a:gd name="T59" fmla="*/ 248 h 350"/>
                  <a:gd name="T60" fmla="*/ 1 w 173"/>
                  <a:gd name="T61" fmla="*/ 230 h 350"/>
                  <a:gd name="T62" fmla="*/ 0 w 173"/>
                  <a:gd name="T63" fmla="*/ 209 h 350"/>
                  <a:gd name="T64" fmla="*/ 0 w 173"/>
                  <a:gd name="T65" fmla="*/ 188 h 350"/>
                  <a:gd name="T66" fmla="*/ 2 w 173"/>
                  <a:gd name="T67" fmla="*/ 165 h 350"/>
                  <a:gd name="T68" fmla="*/ 2 w 173"/>
                  <a:gd name="T69" fmla="*/ 165 h 350"/>
                  <a:gd name="T70" fmla="*/ 5 w 173"/>
                  <a:gd name="T71" fmla="*/ 142 h 350"/>
                  <a:gd name="T72" fmla="*/ 8 w 173"/>
                  <a:gd name="T73" fmla="*/ 120 h 350"/>
                  <a:gd name="T74" fmla="*/ 12 w 173"/>
                  <a:gd name="T75" fmla="*/ 102 h 350"/>
                  <a:gd name="T76" fmla="*/ 17 w 173"/>
                  <a:gd name="T77" fmla="*/ 85 h 350"/>
                  <a:gd name="T78" fmla="*/ 26 w 173"/>
                  <a:gd name="T79" fmla="*/ 56 h 350"/>
                  <a:gd name="T80" fmla="*/ 35 w 173"/>
                  <a:gd name="T81" fmla="*/ 35 h 350"/>
                  <a:gd name="T82" fmla="*/ 43 w 173"/>
                  <a:gd name="T83" fmla="*/ 19 h 350"/>
                  <a:gd name="T84" fmla="*/ 50 w 173"/>
                  <a:gd name="T85" fmla="*/ 8 h 350"/>
                  <a:gd name="T86" fmla="*/ 58 w 173"/>
                  <a:gd name="T87" fmla="*/ 1 h 350"/>
                  <a:gd name="T88" fmla="*/ 58 w 173"/>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 h="350">
                    <a:moveTo>
                      <a:pt x="58" y="1"/>
                    </a:moveTo>
                    <a:lnTo>
                      <a:pt x="136" y="0"/>
                    </a:lnTo>
                    <a:lnTo>
                      <a:pt x="136" y="0"/>
                    </a:lnTo>
                    <a:lnTo>
                      <a:pt x="133" y="8"/>
                    </a:lnTo>
                    <a:lnTo>
                      <a:pt x="130" y="32"/>
                    </a:lnTo>
                    <a:lnTo>
                      <a:pt x="125" y="70"/>
                    </a:lnTo>
                    <a:lnTo>
                      <a:pt x="124" y="91"/>
                    </a:lnTo>
                    <a:lnTo>
                      <a:pt x="122" y="115"/>
                    </a:lnTo>
                    <a:lnTo>
                      <a:pt x="124" y="142"/>
                    </a:lnTo>
                    <a:lnTo>
                      <a:pt x="125" y="170"/>
                    </a:lnTo>
                    <a:lnTo>
                      <a:pt x="127" y="198"/>
                    </a:lnTo>
                    <a:lnTo>
                      <a:pt x="132" y="227"/>
                    </a:lnTo>
                    <a:lnTo>
                      <a:pt x="138" y="257"/>
                    </a:lnTo>
                    <a:lnTo>
                      <a:pt x="148" y="286"/>
                    </a:lnTo>
                    <a:lnTo>
                      <a:pt x="159" y="316"/>
                    </a:lnTo>
                    <a:lnTo>
                      <a:pt x="166" y="331"/>
                    </a:lnTo>
                    <a:lnTo>
                      <a:pt x="173" y="344"/>
                    </a:lnTo>
                    <a:lnTo>
                      <a:pt x="173" y="344"/>
                    </a:lnTo>
                    <a:lnTo>
                      <a:pt x="132" y="345"/>
                    </a:lnTo>
                    <a:lnTo>
                      <a:pt x="91" y="348"/>
                    </a:lnTo>
                    <a:lnTo>
                      <a:pt x="48" y="350"/>
                    </a:lnTo>
                    <a:lnTo>
                      <a:pt x="48" y="350"/>
                    </a:lnTo>
                    <a:lnTo>
                      <a:pt x="45" y="348"/>
                    </a:lnTo>
                    <a:lnTo>
                      <a:pt x="38" y="339"/>
                    </a:lnTo>
                    <a:lnTo>
                      <a:pt x="30" y="325"/>
                    </a:lnTo>
                    <a:lnTo>
                      <a:pt x="19" y="306"/>
                    </a:lnTo>
                    <a:lnTo>
                      <a:pt x="14" y="294"/>
                    </a:lnTo>
                    <a:lnTo>
                      <a:pt x="11" y="280"/>
                    </a:lnTo>
                    <a:lnTo>
                      <a:pt x="6" y="265"/>
                    </a:lnTo>
                    <a:lnTo>
                      <a:pt x="3" y="248"/>
                    </a:lnTo>
                    <a:lnTo>
                      <a:pt x="1" y="230"/>
                    </a:lnTo>
                    <a:lnTo>
                      <a:pt x="0" y="209"/>
                    </a:lnTo>
                    <a:lnTo>
                      <a:pt x="0" y="188"/>
                    </a:lnTo>
                    <a:lnTo>
                      <a:pt x="2" y="165"/>
                    </a:lnTo>
                    <a:lnTo>
                      <a:pt x="2" y="165"/>
                    </a:lnTo>
                    <a:lnTo>
                      <a:pt x="5" y="142"/>
                    </a:lnTo>
                    <a:lnTo>
                      <a:pt x="8" y="120"/>
                    </a:lnTo>
                    <a:lnTo>
                      <a:pt x="12" y="102"/>
                    </a:lnTo>
                    <a:lnTo>
                      <a:pt x="17" y="85"/>
                    </a:lnTo>
                    <a:lnTo>
                      <a:pt x="26" y="56"/>
                    </a:lnTo>
                    <a:lnTo>
                      <a:pt x="35" y="35"/>
                    </a:lnTo>
                    <a:lnTo>
                      <a:pt x="43" y="19"/>
                    </a:lnTo>
                    <a:lnTo>
                      <a:pt x="50" y="8"/>
                    </a:lnTo>
                    <a:lnTo>
                      <a:pt x="58" y="1"/>
                    </a:lnTo>
                    <a:lnTo>
                      <a:pt x="58" y="1"/>
                    </a:lnTo>
                    <a:close/>
                  </a:path>
                </a:pathLst>
              </a:custGeom>
              <a:solidFill>
                <a:srgbClr val="E5CF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p>
                <a:endParaRPr lang="en-US"/>
              </a:p>
            </p:txBody>
          </p:sp>
          <p:sp>
            <p:nvSpPr>
              <p:cNvPr id="57" name="ïşḻiḓé"/>
              <p:cNvSpPr/>
              <p:nvPr/>
            </p:nvSpPr>
            <p:spPr bwMode="auto">
              <a:xfrm>
                <a:off x="1172577" y="4340827"/>
                <a:ext cx="243989" cy="405454"/>
              </a:xfrm>
              <a:custGeom>
                <a:avLst/>
                <a:gdLst>
                  <a:gd name="T0" fmla="*/ 132 w 136"/>
                  <a:gd name="T1" fmla="*/ 226 h 226"/>
                  <a:gd name="T2" fmla="*/ 132 w 136"/>
                  <a:gd name="T3" fmla="*/ 226 h 226"/>
                  <a:gd name="T4" fmla="*/ 129 w 136"/>
                  <a:gd name="T5" fmla="*/ 204 h 226"/>
                  <a:gd name="T6" fmla="*/ 126 w 136"/>
                  <a:gd name="T7" fmla="*/ 183 h 226"/>
                  <a:gd name="T8" fmla="*/ 124 w 136"/>
                  <a:gd name="T9" fmla="*/ 162 h 226"/>
                  <a:gd name="T10" fmla="*/ 124 w 136"/>
                  <a:gd name="T11" fmla="*/ 142 h 226"/>
                  <a:gd name="T12" fmla="*/ 124 w 136"/>
                  <a:gd name="T13" fmla="*/ 103 h 226"/>
                  <a:gd name="T14" fmla="*/ 125 w 136"/>
                  <a:gd name="T15" fmla="*/ 70 h 226"/>
                  <a:gd name="T16" fmla="*/ 129 w 136"/>
                  <a:gd name="T17" fmla="*/ 41 h 226"/>
                  <a:gd name="T18" fmla="*/ 132 w 136"/>
                  <a:gd name="T19" fmla="*/ 19 h 226"/>
                  <a:gd name="T20" fmla="*/ 136 w 136"/>
                  <a:gd name="T21" fmla="*/ 0 h 226"/>
                  <a:gd name="T22" fmla="*/ 58 w 136"/>
                  <a:gd name="T23" fmla="*/ 1 h 226"/>
                  <a:gd name="T24" fmla="*/ 58 w 136"/>
                  <a:gd name="T25" fmla="*/ 1 h 226"/>
                  <a:gd name="T26" fmla="*/ 50 w 136"/>
                  <a:gd name="T27" fmla="*/ 8 h 226"/>
                  <a:gd name="T28" fmla="*/ 43 w 136"/>
                  <a:gd name="T29" fmla="*/ 19 h 226"/>
                  <a:gd name="T30" fmla="*/ 35 w 136"/>
                  <a:gd name="T31" fmla="*/ 35 h 226"/>
                  <a:gd name="T32" fmla="*/ 26 w 136"/>
                  <a:gd name="T33" fmla="*/ 56 h 226"/>
                  <a:gd name="T34" fmla="*/ 17 w 136"/>
                  <a:gd name="T35" fmla="*/ 85 h 226"/>
                  <a:gd name="T36" fmla="*/ 12 w 136"/>
                  <a:gd name="T37" fmla="*/ 102 h 226"/>
                  <a:gd name="T38" fmla="*/ 8 w 136"/>
                  <a:gd name="T39" fmla="*/ 120 h 226"/>
                  <a:gd name="T40" fmla="*/ 5 w 136"/>
                  <a:gd name="T41" fmla="*/ 142 h 226"/>
                  <a:gd name="T42" fmla="*/ 2 w 136"/>
                  <a:gd name="T43" fmla="*/ 165 h 226"/>
                  <a:gd name="T44" fmla="*/ 2 w 136"/>
                  <a:gd name="T45" fmla="*/ 165 h 226"/>
                  <a:gd name="T46" fmla="*/ 0 w 136"/>
                  <a:gd name="T47" fmla="*/ 190 h 226"/>
                  <a:gd name="T48" fmla="*/ 0 w 136"/>
                  <a:gd name="T49" fmla="*/ 190 h 226"/>
                  <a:gd name="T50" fmla="*/ 29 w 136"/>
                  <a:gd name="T51" fmla="*/ 201 h 226"/>
                  <a:gd name="T52" fmla="*/ 61 w 136"/>
                  <a:gd name="T53" fmla="*/ 212 h 226"/>
                  <a:gd name="T54" fmla="*/ 96 w 136"/>
                  <a:gd name="T55" fmla="*/ 220 h 226"/>
                  <a:gd name="T56" fmla="*/ 114 w 136"/>
                  <a:gd name="T57" fmla="*/ 224 h 226"/>
                  <a:gd name="T58" fmla="*/ 132 w 136"/>
                  <a:gd name="T59" fmla="*/ 226 h 226"/>
                  <a:gd name="T60" fmla="*/ 132 w 136"/>
                  <a:gd name="T61"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226">
                    <a:moveTo>
                      <a:pt x="132" y="226"/>
                    </a:moveTo>
                    <a:lnTo>
                      <a:pt x="132" y="226"/>
                    </a:lnTo>
                    <a:lnTo>
                      <a:pt x="129" y="204"/>
                    </a:lnTo>
                    <a:lnTo>
                      <a:pt x="126" y="183"/>
                    </a:lnTo>
                    <a:lnTo>
                      <a:pt x="124" y="162"/>
                    </a:lnTo>
                    <a:lnTo>
                      <a:pt x="124" y="142"/>
                    </a:lnTo>
                    <a:lnTo>
                      <a:pt x="124" y="103"/>
                    </a:lnTo>
                    <a:lnTo>
                      <a:pt x="125" y="70"/>
                    </a:lnTo>
                    <a:lnTo>
                      <a:pt x="129" y="41"/>
                    </a:lnTo>
                    <a:lnTo>
                      <a:pt x="132" y="19"/>
                    </a:lnTo>
                    <a:lnTo>
                      <a:pt x="136" y="0"/>
                    </a:lnTo>
                    <a:lnTo>
                      <a:pt x="58" y="1"/>
                    </a:lnTo>
                    <a:lnTo>
                      <a:pt x="58" y="1"/>
                    </a:lnTo>
                    <a:lnTo>
                      <a:pt x="50" y="8"/>
                    </a:lnTo>
                    <a:lnTo>
                      <a:pt x="43" y="19"/>
                    </a:lnTo>
                    <a:lnTo>
                      <a:pt x="35" y="35"/>
                    </a:lnTo>
                    <a:lnTo>
                      <a:pt x="26" y="56"/>
                    </a:lnTo>
                    <a:lnTo>
                      <a:pt x="17" y="85"/>
                    </a:lnTo>
                    <a:lnTo>
                      <a:pt x="12" y="102"/>
                    </a:lnTo>
                    <a:lnTo>
                      <a:pt x="8" y="120"/>
                    </a:lnTo>
                    <a:lnTo>
                      <a:pt x="5" y="142"/>
                    </a:lnTo>
                    <a:lnTo>
                      <a:pt x="2" y="165"/>
                    </a:lnTo>
                    <a:lnTo>
                      <a:pt x="2" y="165"/>
                    </a:lnTo>
                    <a:lnTo>
                      <a:pt x="0" y="190"/>
                    </a:lnTo>
                    <a:lnTo>
                      <a:pt x="0" y="190"/>
                    </a:lnTo>
                    <a:lnTo>
                      <a:pt x="29" y="201"/>
                    </a:lnTo>
                    <a:lnTo>
                      <a:pt x="61" y="212"/>
                    </a:lnTo>
                    <a:lnTo>
                      <a:pt x="96" y="220"/>
                    </a:lnTo>
                    <a:lnTo>
                      <a:pt x="114" y="224"/>
                    </a:lnTo>
                    <a:lnTo>
                      <a:pt x="132" y="226"/>
                    </a:lnTo>
                    <a:lnTo>
                      <a:pt x="132" y="226"/>
                    </a:lnTo>
                    <a:close/>
                  </a:path>
                </a:pathLst>
              </a:custGeom>
              <a:solidFill>
                <a:srgbClr val="F7E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p>
                <a:endParaRPr lang="en-US"/>
              </a:p>
            </p:txBody>
          </p:sp>
          <p:sp>
            <p:nvSpPr>
              <p:cNvPr id="58" name="išľiḓe"/>
              <p:cNvSpPr/>
              <p:nvPr/>
            </p:nvSpPr>
            <p:spPr bwMode="auto">
              <a:xfrm>
                <a:off x="993173" y="4333651"/>
                <a:ext cx="401865" cy="692500"/>
              </a:xfrm>
              <a:custGeom>
                <a:avLst/>
                <a:gdLst>
                  <a:gd name="connsiteX0" fmla="*/ 318969 w 401865"/>
                  <a:gd name="connsiteY0" fmla="*/ 0 h 692500"/>
                  <a:gd name="connsiteX1" fmla="*/ 311761 w 401865"/>
                  <a:gd name="connsiteY1" fmla="*/ 17987 h 692500"/>
                  <a:gd name="connsiteX2" fmla="*/ 293740 w 401865"/>
                  <a:gd name="connsiteY2" fmla="*/ 71948 h 692500"/>
                  <a:gd name="connsiteX3" fmla="*/ 286532 w 401865"/>
                  <a:gd name="connsiteY3" fmla="*/ 107922 h 692500"/>
                  <a:gd name="connsiteX4" fmla="*/ 277521 w 401865"/>
                  <a:gd name="connsiteY4" fmla="*/ 152890 h 692500"/>
                  <a:gd name="connsiteX5" fmla="*/ 268511 w 401865"/>
                  <a:gd name="connsiteY5" fmla="*/ 197857 h 692500"/>
                  <a:gd name="connsiteX6" fmla="*/ 263105 w 401865"/>
                  <a:gd name="connsiteY6" fmla="*/ 250020 h 692500"/>
                  <a:gd name="connsiteX7" fmla="*/ 261302 w 401865"/>
                  <a:gd name="connsiteY7" fmla="*/ 303981 h 692500"/>
                  <a:gd name="connsiteX8" fmla="*/ 261302 w 401865"/>
                  <a:gd name="connsiteY8" fmla="*/ 359740 h 692500"/>
                  <a:gd name="connsiteX9" fmla="*/ 263105 w 401865"/>
                  <a:gd name="connsiteY9" fmla="*/ 388520 h 692500"/>
                  <a:gd name="connsiteX10" fmla="*/ 268511 w 401865"/>
                  <a:gd name="connsiteY10" fmla="*/ 419098 h 692500"/>
                  <a:gd name="connsiteX11" fmla="*/ 273917 w 401865"/>
                  <a:gd name="connsiteY11" fmla="*/ 446078 h 692500"/>
                  <a:gd name="connsiteX12" fmla="*/ 281125 w 401865"/>
                  <a:gd name="connsiteY12" fmla="*/ 476656 h 692500"/>
                  <a:gd name="connsiteX13" fmla="*/ 288334 w 401865"/>
                  <a:gd name="connsiteY13" fmla="*/ 505435 h 692500"/>
                  <a:gd name="connsiteX14" fmla="*/ 299146 w 401865"/>
                  <a:gd name="connsiteY14" fmla="*/ 532416 h 692500"/>
                  <a:gd name="connsiteX15" fmla="*/ 311761 w 401865"/>
                  <a:gd name="connsiteY15" fmla="*/ 561195 h 692500"/>
                  <a:gd name="connsiteX16" fmla="*/ 324375 w 401865"/>
                  <a:gd name="connsiteY16" fmla="*/ 589974 h 692500"/>
                  <a:gd name="connsiteX17" fmla="*/ 340594 w 401865"/>
                  <a:gd name="connsiteY17" fmla="*/ 615156 h 692500"/>
                  <a:gd name="connsiteX18" fmla="*/ 358615 w 401865"/>
                  <a:gd name="connsiteY18" fmla="*/ 643935 h 692500"/>
                  <a:gd name="connsiteX19" fmla="*/ 378438 w 401865"/>
                  <a:gd name="connsiteY19" fmla="*/ 667318 h 692500"/>
                  <a:gd name="connsiteX20" fmla="*/ 401865 w 401865"/>
                  <a:gd name="connsiteY20" fmla="*/ 692500 h 692500"/>
                  <a:gd name="connsiteX21" fmla="*/ 320771 w 401865"/>
                  <a:gd name="connsiteY21" fmla="*/ 688903 h 692500"/>
                  <a:gd name="connsiteX22" fmla="*/ 223459 w 401865"/>
                  <a:gd name="connsiteY22" fmla="*/ 687104 h 692500"/>
                  <a:gd name="connsiteX23" fmla="*/ 0 w 401865"/>
                  <a:gd name="connsiteY23" fmla="*/ 685305 h 692500"/>
                  <a:gd name="connsiteX24" fmla="*/ 0 w 401865"/>
                  <a:gd name="connsiteY24" fmla="*/ 554000 h 692500"/>
                  <a:gd name="connsiteX25" fmla="*/ 0 w 401865"/>
                  <a:gd name="connsiteY25" fmla="*/ 17987 h 6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1865" h="692500">
                    <a:moveTo>
                      <a:pt x="318969" y="0"/>
                    </a:moveTo>
                    <a:lnTo>
                      <a:pt x="311761" y="17987"/>
                    </a:lnTo>
                    <a:lnTo>
                      <a:pt x="293740" y="71948"/>
                    </a:lnTo>
                    <a:lnTo>
                      <a:pt x="286532" y="107922"/>
                    </a:lnTo>
                    <a:lnTo>
                      <a:pt x="277521" y="152890"/>
                    </a:lnTo>
                    <a:lnTo>
                      <a:pt x="268511" y="197857"/>
                    </a:lnTo>
                    <a:lnTo>
                      <a:pt x="263105" y="250020"/>
                    </a:lnTo>
                    <a:lnTo>
                      <a:pt x="261302" y="303981"/>
                    </a:lnTo>
                    <a:lnTo>
                      <a:pt x="261302" y="359740"/>
                    </a:lnTo>
                    <a:lnTo>
                      <a:pt x="263105" y="388520"/>
                    </a:lnTo>
                    <a:lnTo>
                      <a:pt x="268511" y="419098"/>
                    </a:lnTo>
                    <a:lnTo>
                      <a:pt x="273917" y="446078"/>
                    </a:lnTo>
                    <a:lnTo>
                      <a:pt x="281125" y="476656"/>
                    </a:lnTo>
                    <a:lnTo>
                      <a:pt x="288334" y="505435"/>
                    </a:lnTo>
                    <a:lnTo>
                      <a:pt x="299146" y="532416"/>
                    </a:lnTo>
                    <a:lnTo>
                      <a:pt x="311761" y="561195"/>
                    </a:lnTo>
                    <a:lnTo>
                      <a:pt x="324375" y="589974"/>
                    </a:lnTo>
                    <a:lnTo>
                      <a:pt x="340594" y="615156"/>
                    </a:lnTo>
                    <a:lnTo>
                      <a:pt x="358615" y="643935"/>
                    </a:lnTo>
                    <a:lnTo>
                      <a:pt x="378438" y="667318"/>
                    </a:lnTo>
                    <a:lnTo>
                      <a:pt x="401865" y="692500"/>
                    </a:lnTo>
                    <a:lnTo>
                      <a:pt x="320771" y="688903"/>
                    </a:lnTo>
                    <a:lnTo>
                      <a:pt x="223459" y="687104"/>
                    </a:lnTo>
                    <a:lnTo>
                      <a:pt x="0" y="685305"/>
                    </a:lnTo>
                    <a:lnTo>
                      <a:pt x="0" y="554000"/>
                    </a:lnTo>
                    <a:lnTo>
                      <a:pt x="0" y="17987"/>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p>
                <a:endParaRPr lang="en-US"/>
              </a:p>
            </p:txBody>
          </p:sp>
          <p:sp>
            <p:nvSpPr>
              <p:cNvPr id="59" name="ïŝļîḓé"/>
              <p:cNvSpPr/>
              <p:nvPr/>
            </p:nvSpPr>
            <p:spPr bwMode="auto">
              <a:xfrm>
                <a:off x="2485813" y="4222422"/>
                <a:ext cx="932900" cy="527448"/>
              </a:xfrm>
              <a:custGeom>
                <a:avLst/>
                <a:gdLst>
                  <a:gd name="T0" fmla="*/ 441 w 521"/>
                  <a:gd name="T1" fmla="*/ 190 h 294"/>
                  <a:gd name="T2" fmla="*/ 428 w 521"/>
                  <a:gd name="T3" fmla="*/ 183 h 294"/>
                  <a:gd name="T4" fmla="*/ 402 w 521"/>
                  <a:gd name="T5" fmla="*/ 167 h 294"/>
                  <a:gd name="T6" fmla="*/ 371 w 521"/>
                  <a:gd name="T7" fmla="*/ 142 h 294"/>
                  <a:gd name="T8" fmla="*/ 339 w 521"/>
                  <a:gd name="T9" fmla="*/ 106 h 294"/>
                  <a:gd name="T10" fmla="*/ 306 w 521"/>
                  <a:gd name="T11" fmla="*/ 64 h 294"/>
                  <a:gd name="T12" fmla="*/ 301 w 521"/>
                  <a:gd name="T13" fmla="*/ 58 h 294"/>
                  <a:gd name="T14" fmla="*/ 289 w 521"/>
                  <a:gd name="T15" fmla="*/ 50 h 294"/>
                  <a:gd name="T16" fmla="*/ 276 w 521"/>
                  <a:gd name="T17" fmla="*/ 47 h 294"/>
                  <a:gd name="T18" fmla="*/ 254 w 521"/>
                  <a:gd name="T19" fmla="*/ 49 h 294"/>
                  <a:gd name="T20" fmla="*/ 218 w 521"/>
                  <a:gd name="T21" fmla="*/ 56 h 294"/>
                  <a:gd name="T22" fmla="*/ 183 w 521"/>
                  <a:gd name="T23" fmla="*/ 59 h 294"/>
                  <a:gd name="T24" fmla="*/ 171 w 521"/>
                  <a:gd name="T25" fmla="*/ 59 h 294"/>
                  <a:gd name="T26" fmla="*/ 145 w 521"/>
                  <a:gd name="T27" fmla="*/ 54 h 294"/>
                  <a:gd name="T28" fmla="*/ 121 w 521"/>
                  <a:gd name="T29" fmla="*/ 47 h 294"/>
                  <a:gd name="T30" fmla="*/ 80 w 521"/>
                  <a:gd name="T31" fmla="*/ 28 h 294"/>
                  <a:gd name="T32" fmla="*/ 52 w 521"/>
                  <a:gd name="T33" fmla="*/ 8 h 294"/>
                  <a:gd name="T34" fmla="*/ 41 w 521"/>
                  <a:gd name="T35" fmla="*/ 0 h 294"/>
                  <a:gd name="T36" fmla="*/ 30 w 521"/>
                  <a:gd name="T37" fmla="*/ 2 h 294"/>
                  <a:gd name="T38" fmla="*/ 21 w 521"/>
                  <a:gd name="T39" fmla="*/ 7 h 294"/>
                  <a:gd name="T40" fmla="*/ 11 w 521"/>
                  <a:gd name="T41" fmla="*/ 16 h 294"/>
                  <a:gd name="T42" fmla="*/ 3 w 521"/>
                  <a:gd name="T43" fmla="*/ 30 h 294"/>
                  <a:gd name="T44" fmla="*/ 0 w 521"/>
                  <a:gd name="T45" fmla="*/ 52 h 294"/>
                  <a:gd name="T46" fmla="*/ 3 w 521"/>
                  <a:gd name="T47" fmla="*/ 82 h 294"/>
                  <a:gd name="T48" fmla="*/ 15 w 521"/>
                  <a:gd name="T49" fmla="*/ 121 h 294"/>
                  <a:gd name="T50" fmla="*/ 18 w 521"/>
                  <a:gd name="T51" fmla="*/ 130 h 294"/>
                  <a:gd name="T52" fmla="*/ 22 w 521"/>
                  <a:gd name="T53" fmla="*/ 158 h 294"/>
                  <a:gd name="T54" fmla="*/ 24 w 521"/>
                  <a:gd name="T55" fmla="*/ 171 h 294"/>
                  <a:gd name="T56" fmla="*/ 28 w 521"/>
                  <a:gd name="T57" fmla="*/ 177 h 294"/>
                  <a:gd name="T58" fmla="*/ 30 w 521"/>
                  <a:gd name="T59" fmla="*/ 177 h 294"/>
                  <a:gd name="T60" fmla="*/ 50 w 521"/>
                  <a:gd name="T61" fmla="*/ 179 h 294"/>
                  <a:gd name="T62" fmla="*/ 68 w 521"/>
                  <a:gd name="T63" fmla="*/ 174 h 294"/>
                  <a:gd name="T64" fmla="*/ 87 w 521"/>
                  <a:gd name="T65" fmla="*/ 161 h 294"/>
                  <a:gd name="T66" fmla="*/ 95 w 521"/>
                  <a:gd name="T67" fmla="*/ 149 h 294"/>
                  <a:gd name="T68" fmla="*/ 98 w 521"/>
                  <a:gd name="T69" fmla="*/ 154 h 294"/>
                  <a:gd name="T70" fmla="*/ 117 w 521"/>
                  <a:gd name="T71" fmla="*/ 165 h 294"/>
                  <a:gd name="T72" fmla="*/ 154 w 521"/>
                  <a:gd name="T73" fmla="*/ 177 h 294"/>
                  <a:gd name="T74" fmla="*/ 189 w 521"/>
                  <a:gd name="T75" fmla="*/ 180 h 294"/>
                  <a:gd name="T76" fmla="*/ 212 w 521"/>
                  <a:gd name="T77" fmla="*/ 180 h 294"/>
                  <a:gd name="T78" fmla="*/ 235 w 521"/>
                  <a:gd name="T79" fmla="*/ 176 h 294"/>
                  <a:gd name="T80" fmla="*/ 246 w 521"/>
                  <a:gd name="T81" fmla="*/ 172 h 294"/>
                  <a:gd name="T82" fmla="*/ 260 w 521"/>
                  <a:gd name="T83" fmla="*/ 200 h 294"/>
                  <a:gd name="T84" fmla="*/ 280 w 521"/>
                  <a:gd name="T85" fmla="*/ 225 h 294"/>
                  <a:gd name="T86" fmla="*/ 302 w 521"/>
                  <a:gd name="T87" fmla="*/ 247 h 294"/>
                  <a:gd name="T88" fmla="*/ 329 w 521"/>
                  <a:gd name="T89" fmla="*/ 266 h 294"/>
                  <a:gd name="T90" fmla="*/ 358 w 521"/>
                  <a:gd name="T91" fmla="*/ 279 h 294"/>
                  <a:gd name="T92" fmla="*/ 389 w 521"/>
                  <a:gd name="T93" fmla="*/ 289 h 294"/>
                  <a:gd name="T94" fmla="*/ 422 w 521"/>
                  <a:gd name="T95" fmla="*/ 294 h 294"/>
                  <a:gd name="T96" fmla="*/ 454 w 521"/>
                  <a:gd name="T97" fmla="*/ 292 h 294"/>
                  <a:gd name="T98" fmla="*/ 470 w 521"/>
                  <a:gd name="T99" fmla="*/ 290 h 294"/>
                  <a:gd name="T100" fmla="*/ 493 w 521"/>
                  <a:gd name="T101" fmla="*/ 282 h 294"/>
                  <a:gd name="T102" fmla="*/ 508 w 521"/>
                  <a:gd name="T103" fmla="*/ 271 h 294"/>
                  <a:gd name="T104" fmla="*/ 517 w 521"/>
                  <a:gd name="T105" fmla="*/ 257 h 294"/>
                  <a:gd name="T106" fmla="*/ 520 w 521"/>
                  <a:gd name="T107" fmla="*/ 244 h 294"/>
                  <a:gd name="T108" fmla="*/ 520 w 521"/>
                  <a:gd name="T109" fmla="*/ 227 h 294"/>
                  <a:gd name="T110" fmla="*/ 518 w 521"/>
                  <a:gd name="T111" fmla="*/ 217 h 294"/>
                  <a:gd name="T112" fmla="*/ 503 w 521"/>
                  <a:gd name="T113" fmla="*/ 215 h 294"/>
                  <a:gd name="T114" fmla="*/ 476 w 521"/>
                  <a:gd name="T115" fmla="*/ 207 h 294"/>
                  <a:gd name="T116" fmla="*/ 448 w 521"/>
                  <a:gd name="T117" fmla="*/ 195 h 294"/>
                  <a:gd name="T118" fmla="*/ 442 w 521"/>
                  <a:gd name="T119" fmla="*/ 19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1" h="294">
                    <a:moveTo>
                      <a:pt x="442" y="191"/>
                    </a:moveTo>
                    <a:lnTo>
                      <a:pt x="441" y="190"/>
                    </a:lnTo>
                    <a:lnTo>
                      <a:pt x="441" y="190"/>
                    </a:lnTo>
                    <a:lnTo>
                      <a:pt x="428" y="183"/>
                    </a:lnTo>
                    <a:lnTo>
                      <a:pt x="414" y="176"/>
                    </a:lnTo>
                    <a:lnTo>
                      <a:pt x="402" y="167"/>
                    </a:lnTo>
                    <a:lnTo>
                      <a:pt x="391" y="159"/>
                    </a:lnTo>
                    <a:lnTo>
                      <a:pt x="371" y="142"/>
                    </a:lnTo>
                    <a:lnTo>
                      <a:pt x="354" y="124"/>
                    </a:lnTo>
                    <a:lnTo>
                      <a:pt x="339" y="106"/>
                    </a:lnTo>
                    <a:lnTo>
                      <a:pt x="326" y="90"/>
                    </a:lnTo>
                    <a:lnTo>
                      <a:pt x="306" y="64"/>
                    </a:lnTo>
                    <a:lnTo>
                      <a:pt x="306" y="64"/>
                    </a:lnTo>
                    <a:lnTo>
                      <a:pt x="301" y="58"/>
                    </a:lnTo>
                    <a:lnTo>
                      <a:pt x="295" y="53"/>
                    </a:lnTo>
                    <a:lnTo>
                      <a:pt x="289" y="50"/>
                    </a:lnTo>
                    <a:lnTo>
                      <a:pt x="283" y="48"/>
                    </a:lnTo>
                    <a:lnTo>
                      <a:pt x="276" y="47"/>
                    </a:lnTo>
                    <a:lnTo>
                      <a:pt x="270" y="48"/>
                    </a:lnTo>
                    <a:lnTo>
                      <a:pt x="254" y="49"/>
                    </a:lnTo>
                    <a:lnTo>
                      <a:pt x="237" y="53"/>
                    </a:lnTo>
                    <a:lnTo>
                      <a:pt x="218" y="56"/>
                    </a:lnTo>
                    <a:lnTo>
                      <a:pt x="195" y="59"/>
                    </a:lnTo>
                    <a:lnTo>
                      <a:pt x="183" y="59"/>
                    </a:lnTo>
                    <a:lnTo>
                      <a:pt x="171" y="59"/>
                    </a:lnTo>
                    <a:lnTo>
                      <a:pt x="171" y="59"/>
                    </a:lnTo>
                    <a:lnTo>
                      <a:pt x="158" y="56"/>
                    </a:lnTo>
                    <a:lnTo>
                      <a:pt x="145" y="54"/>
                    </a:lnTo>
                    <a:lnTo>
                      <a:pt x="133" y="50"/>
                    </a:lnTo>
                    <a:lnTo>
                      <a:pt x="121" y="47"/>
                    </a:lnTo>
                    <a:lnTo>
                      <a:pt x="99" y="37"/>
                    </a:lnTo>
                    <a:lnTo>
                      <a:pt x="80" y="28"/>
                    </a:lnTo>
                    <a:lnTo>
                      <a:pt x="64" y="17"/>
                    </a:lnTo>
                    <a:lnTo>
                      <a:pt x="52" y="8"/>
                    </a:lnTo>
                    <a:lnTo>
                      <a:pt x="41" y="0"/>
                    </a:lnTo>
                    <a:lnTo>
                      <a:pt x="41" y="0"/>
                    </a:lnTo>
                    <a:lnTo>
                      <a:pt x="39" y="0"/>
                    </a:lnTo>
                    <a:lnTo>
                      <a:pt x="30" y="2"/>
                    </a:lnTo>
                    <a:lnTo>
                      <a:pt x="26" y="5"/>
                    </a:lnTo>
                    <a:lnTo>
                      <a:pt x="21" y="7"/>
                    </a:lnTo>
                    <a:lnTo>
                      <a:pt x="16" y="11"/>
                    </a:lnTo>
                    <a:lnTo>
                      <a:pt x="11" y="16"/>
                    </a:lnTo>
                    <a:lnTo>
                      <a:pt x="6" y="23"/>
                    </a:lnTo>
                    <a:lnTo>
                      <a:pt x="3" y="30"/>
                    </a:lnTo>
                    <a:lnTo>
                      <a:pt x="0" y="41"/>
                    </a:lnTo>
                    <a:lnTo>
                      <a:pt x="0" y="52"/>
                    </a:lnTo>
                    <a:lnTo>
                      <a:pt x="0" y="66"/>
                    </a:lnTo>
                    <a:lnTo>
                      <a:pt x="3" y="82"/>
                    </a:lnTo>
                    <a:lnTo>
                      <a:pt x="8" y="100"/>
                    </a:lnTo>
                    <a:lnTo>
                      <a:pt x="15" y="121"/>
                    </a:lnTo>
                    <a:lnTo>
                      <a:pt x="15" y="121"/>
                    </a:lnTo>
                    <a:lnTo>
                      <a:pt x="18" y="130"/>
                    </a:lnTo>
                    <a:lnTo>
                      <a:pt x="20" y="139"/>
                    </a:lnTo>
                    <a:lnTo>
                      <a:pt x="22" y="158"/>
                    </a:lnTo>
                    <a:lnTo>
                      <a:pt x="22" y="165"/>
                    </a:lnTo>
                    <a:lnTo>
                      <a:pt x="24" y="171"/>
                    </a:lnTo>
                    <a:lnTo>
                      <a:pt x="27" y="176"/>
                    </a:lnTo>
                    <a:lnTo>
                      <a:pt x="28" y="177"/>
                    </a:lnTo>
                    <a:lnTo>
                      <a:pt x="30" y="177"/>
                    </a:lnTo>
                    <a:lnTo>
                      <a:pt x="30" y="177"/>
                    </a:lnTo>
                    <a:lnTo>
                      <a:pt x="41" y="179"/>
                    </a:lnTo>
                    <a:lnTo>
                      <a:pt x="50" y="179"/>
                    </a:lnTo>
                    <a:lnTo>
                      <a:pt x="58" y="178"/>
                    </a:lnTo>
                    <a:lnTo>
                      <a:pt x="68" y="174"/>
                    </a:lnTo>
                    <a:lnTo>
                      <a:pt x="77" y="170"/>
                    </a:lnTo>
                    <a:lnTo>
                      <a:pt x="87" y="161"/>
                    </a:lnTo>
                    <a:lnTo>
                      <a:pt x="91" y="156"/>
                    </a:lnTo>
                    <a:lnTo>
                      <a:pt x="95" y="149"/>
                    </a:lnTo>
                    <a:lnTo>
                      <a:pt x="95" y="149"/>
                    </a:lnTo>
                    <a:lnTo>
                      <a:pt x="98" y="154"/>
                    </a:lnTo>
                    <a:lnTo>
                      <a:pt x="103" y="158"/>
                    </a:lnTo>
                    <a:lnTo>
                      <a:pt x="117" y="165"/>
                    </a:lnTo>
                    <a:lnTo>
                      <a:pt x="134" y="172"/>
                    </a:lnTo>
                    <a:lnTo>
                      <a:pt x="154" y="177"/>
                    </a:lnTo>
                    <a:lnTo>
                      <a:pt x="177" y="180"/>
                    </a:lnTo>
                    <a:lnTo>
                      <a:pt x="189" y="180"/>
                    </a:lnTo>
                    <a:lnTo>
                      <a:pt x="201" y="180"/>
                    </a:lnTo>
                    <a:lnTo>
                      <a:pt x="212" y="180"/>
                    </a:lnTo>
                    <a:lnTo>
                      <a:pt x="224" y="178"/>
                    </a:lnTo>
                    <a:lnTo>
                      <a:pt x="235" y="176"/>
                    </a:lnTo>
                    <a:lnTo>
                      <a:pt x="246" y="172"/>
                    </a:lnTo>
                    <a:lnTo>
                      <a:pt x="246" y="172"/>
                    </a:lnTo>
                    <a:lnTo>
                      <a:pt x="252" y="186"/>
                    </a:lnTo>
                    <a:lnTo>
                      <a:pt x="260" y="200"/>
                    </a:lnTo>
                    <a:lnTo>
                      <a:pt x="269" y="213"/>
                    </a:lnTo>
                    <a:lnTo>
                      <a:pt x="280" y="225"/>
                    </a:lnTo>
                    <a:lnTo>
                      <a:pt x="290" y="237"/>
                    </a:lnTo>
                    <a:lnTo>
                      <a:pt x="302" y="247"/>
                    </a:lnTo>
                    <a:lnTo>
                      <a:pt x="316" y="256"/>
                    </a:lnTo>
                    <a:lnTo>
                      <a:pt x="329" y="266"/>
                    </a:lnTo>
                    <a:lnTo>
                      <a:pt x="343" y="273"/>
                    </a:lnTo>
                    <a:lnTo>
                      <a:pt x="358" y="279"/>
                    </a:lnTo>
                    <a:lnTo>
                      <a:pt x="373" y="285"/>
                    </a:lnTo>
                    <a:lnTo>
                      <a:pt x="389" y="289"/>
                    </a:lnTo>
                    <a:lnTo>
                      <a:pt x="406" y="292"/>
                    </a:lnTo>
                    <a:lnTo>
                      <a:pt x="422" y="294"/>
                    </a:lnTo>
                    <a:lnTo>
                      <a:pt x="438" y="294"/>
                    </a:lnTo>
                    <a:lnTo>
                      <a:pt x="454" y="292"/>
                    </a:lnTo>
                    <a:lnTo>
                      <a:pt x="454" y="292"/>
                    </a:lnTo>
                    <a:lnTo>
                      <a:pt x="470" y="290"/>
                    </a:lnTo>
                    <a:lnTo>
                      <a:pt x="482" y="286"/>
                    </a:lnTo>
                    <a:lnTo>
                      <a:pt x="493" y="282"/>
                    </a:lnTo>
                    <a:lnTo>
                      <a:pt x="501" y="277"/>
                    </a:lnTo>
                    <a:lnTo>
                      <a:pt x="508" y="271"/>
                    </a:lnTo>
                    <a:lnTo>
                      <a:pt x="513" y="263"/>
                    </a:lnTo>
                    <a:lnTo>
                      <a:pt x="517" y="257"/>
                    </a:lnTo>
                    <a:lnTo>
                      <a:pt x="519" y="250"/>
                    </a:lnTo>
                    <a:lnTo>
                      <a:pt x="520" y="244"/>
                    </a:lnTo>
                    <a:lnTo>
                      <a:pt x="521" y="238"/>
                    </a:lnTo>
                    <a:lnTo>
                      <a:pt x="520" y="227"/>
                    </a:lnTo>
                    <a:lnTo>
                      <a:pt x="519" y="220"/>
                    </a:lnTo>
                    <a:lnTo>
                      <a:pt x="518" y="217"/>
                    </a:lnTo>
                    <a:lnTo>
                      <a:pt x="518" y="217"/>
                    </a:lnTo>
                    <a:lnTo>
                      <a:pt x="503" y="215"/>
                    </a:lnTo>
                    <a:lnTo>
                      <a:pt x="489" y="212"/>
                    </a:lnTo>
                    <a:lnTo>
                      <a:pt x="476" y="207"/>
                    </a:lnTo>
                    <a:lnTo>
                      <a:pt x="465" y="203"/>
                    </a:lnTo>
                    <a:lnTo>
                      <a:pt x="448" y="195"/>
                    </a:lnTo>
                    <a:lnTo>
                      <a:pt x="442" y="191"/>
                    </a:lnTo>
                    <a:lnTo>
                      <a:pt x="442" y="191"/>
                    </a:lnTo>
                    <a:close/>
                  </a:path>
                </a:pathLst>
              </a:custGeom>
              <a:solidFill>
                <a:srgbClr val="E8AD8B"/>
              </a:solidFill>
              <a:ln>
                <a:noFill/>
              </a:ln>
            </p:spPr>
            <p:txBody>
              <a:bodyPr vert="horz" wrap="square" lIns="91440" tIns="45720" rIns="91440" bIns="45720" numCol="1" anchor="t" anchorCtr="0" compatLnSpc="1">
                <a:normAutofit/>
              </a:bodyPr>
              <a:p>
                <a:endParaRPr lang="en-US"/>
              </a:p>
            </p:txBody>
          </p:sp>
          <p:sp>
            <p:nvSpPr>
              <p:cNvPr id="60" name="íšļïḓé"/>
              <p:cNvSpPr/>
              <p:nvPr/>
            </p:nvSpPr>
            <p:spPr bwMode="auto">
              <a:xfrm>
                <a:off x="3210605" y="4545349"/>
                <a:ext cx="182993" cy="100466"/>
              </a:xfrm>
              <a:custGeom>
                <a:avLst/>
                <a:gdLst>
                  <a:gd name="T0" fmla="*/ 37 w 102"/>
                  <a:gd name="T1" fmla="*/ 12 h 57"/>
                  <a:gd name="T2" fmla="*/ 36 w 102"/>
                  <a:gd name="T3" fmla="*/ 11 h 57"/>
                  <a:gd name="T4" fmla="*/ 36 w 102"/>
                  <a:gd name="T5" fmla="*/ 11 h 57"/>
                  <a:gd name="T6" fmla="*/ 14 w 102"/>
                  <a:gd name="T7" fmla="*/ 0 h 57"/>
                  <a:gd name="T8" fmla="*/ 14 w 102"/>
                  <a:gd name="T9" fmla="*/ 0 h 57"/>
                  <a:gd name="T10" fmla="*/ 7 w 102"/>
                  <a:gd name="T11" fmla="*/ 6 h 57"/>
                  <a:gd name="T12" fmla="*/ 2 w 102"/>
                  <a:gd name="T13" fmla="*/ 13 h 57"/>
                  <a:gd name="T14" fmla="*/ 0 w 102"/>
                  <a:gd name="T15" fmla="*/ 17 h 57"/>
                  <a:gd name="T16" fmla="*/ 0 w 102"/>
                  <a:gd name="T17" fmla="*/ 22 h 57"/>
                  <a:gd name="T18" fmla="*/ 0 w 102"/>
                  <a:gd name="T19" fmla="*/ 25 h 57"/>
                  <a:gd name="T20" fmla="*/ 1 w 102"/>
                  <a:gd name="T21" fmla="*/ 30 h 57"/>
                  <a:gd name="T22" fmla="*/ 1 w 102"/>
                  <a:gd name="T23" fmla="*/ 30 h 57"/>
                  <a:gd name="T24" fmla="*/ 8 w 102"/>
                  <a:gd name="T25" fmla="*/ 36 h 57"/>
                  <a:gd name="T26" fmla="*/ 18 w 102"/>
                  <a:gd name="T27" fmla="*/ 44 h 57"/>
                  <a:gd name="T28" fmla="*/ 29 w 102"/>
                  <a:gd name="T29" fmla="*/ 48 h 57"/>
                  <a:gd name="T30" fmla="*/ 42 w 102"/>
                  <a:gd name="T31" fmla="*/ 53 h 57"/>
                  <a:gd name="T32" fmla="*/ 54 w 102"/>
                  <a:gd name="T33" fmla="*/ 56 h 57"/>
                  <a:gd name="T34" fmla="*/ 66 w 102"/>
                  <a:gd name="T35" fmla="*/ 57 h 57"/>
                  <a:gd name="T36" fmla="*/ 77 w 102"/>
                  <a:gd name="T37" fmla="*/ 57 h 57"/>
                  <a:gd name="T38" fmla="*/ 82 w 102"/>
                  <a:gd name="T39" fmla="*/ 56 h 57"/>
                  <a:gd name="T40" fmla="*/ 86 w 102"/>
                  <a:gd name="T41" fmla="*/ 53 h 57"/>
                  <a:gd name="T42" fmla="*/ 86 w 102"/>
                  <a:gd name="T43" fmla="*/ 53 h 57"/>
                  <a:gd name="T44" fmla="*/ 94 w 102"/>
                  <a:gd name="T45" fmla="*/ 48 h 57"/>
                  <a:gd name="T46" fmla="*/ 98 w 102"/>
                  <a:gd name="T47" fmla="*/ 45 h 57"/>
                  <a:gd name="T48" fmla="*/ 101 w 102"/>
                  <a:gd name="T49" fmla="*/ 41 h 57"/>
                  <a:gd name="T50" fmla="*/ 102 w 102"/>
                  <a:gd name="T51" fmla="*/ 36 h 57"/>
                  <a:gd name="T52" fmla="*/ 102 w 102"/>
                  <a:gd name="T53" fmla="*/ 36 h 57"/>
                  <a:gd name="T54" fmla="*/ 89 w 102"/>
                  <a:gd name="T55" fmla="*/ 34 h 57"/>
                  <a:gd name="T56" fmla="*/ 77 w 102"/>
                  <a:gd name="T57" fmla="*/ 30 h 57"/>
                  <a:gd name="T58" fmla="*/ 56 w 102"/>
                  <a:gd name="T59" fmla="*/ 22 h 57"/>
                  <a:gd name="T60" fmla="*/ 42 w 102"/>
                  <a:gd name="T61" fmla="*/ 15 h 57"/>
                  <a:gd name="T62" fmla="*/ 37 w 102"/>
                  <a:gd name="T63" fmla="*/ 12 h 57"/>
                  <a:gd name="T64" fmla="*/ 37 w 102"/>
                  <a:gd name="T65"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57">
                    <a:moveTo>
                      <a:pt x="37" y="12"/>
                    </a:moveTo>
                    <a:lnTo>
                      <a:pt x="36" y="11"/>
                    </a:lnTo>
                    <a:lnTo>
                      <a:pt x="36" y="11"/>
                    </a:lnTo>
                    <a:lnTo>
                      <a:pt x="14" y="0"/>
                    </a:lnTo>
                    <a:lnTo>
                      <a:pt x="14" y="0"/>
                    </a:lnTo>
                    <a:lnTo>
                      <a:pt x="7" y="6"/>
                    </a:lnTo>
                    <a:lnTo>
                      <a:pt x="2" y="13"/>
                    </a:lnTo>
                    <a:lnTo>
                      <a:pt x="0" y="17"/>
                    </a:lnTo>
                    <a:lnTo>
                      <a:pt x="0" y="22"/>
                    </a:lnTo>
                    <a:lnTo>
                      <a:pt x="0" y="25"/>
                    </a:lnTo>
                    <a:lnTo>
                      <a:pt x="1" y="30"/>
                    </a:lnTo>
                    <a:lnTo>
                      <a:pt x="1" y="30"/>
                    </a:lnTo>
                    <a:lnTo>
                      <a:pt x="8" y="36"/>
                    </a:lnTo>
                    <a:lnTo>
                      <a:pt x="18" y="44"/>
                    </a:lnTo>
                    <a:lnTo>
                      <a:pt x="29" y="48"/>
                    </a:lnTo>
                    <a:lnTo>
                      <a:pt x="42" y="53"/>
                    </a:lnTo>
                    <a:lnTo>
                      <a:pt x="54" y="56"/>
                    </a:lnTo>
                    <a:lnTo>
                      <a:pt x="66" y="57"/>
                    </a:lnTo>
                    <a:lnTo>
                      <a:pt x="77" y="57"/>
                    </a:lnTo>
                    <a:lnTo>
                      <a:pt x="82" y="56"/>
                    </a:lnTo>
                    <a:lnTo>
                      <a:pt x="86" y="53"/>
                    </a:lnTo>
                    <a:lnTo>
                      <a:pt x="86" y="53"/>
                    </a:lnTo>
                    <a:lnTo>
                      <a:pt x="94" y="48"/>
                    </a:lnTo>
                    <a:lnTo>
                      <a:pt x="98" y="45"/>
                    </a:lnTo>
                    <a:lnTo>
                      <a:pt x="101" y="41"/>
                    </a:lnTo>
                    <a:lnTo>
                      <a:pt x="102" y="36"/>
                    </a:lnTo>
                    <a:lnTo>
                      <a:pt x="102" y="36"/>
                    </a:lnTo>
                    <a:lnTo>
                      <a:pt x="89" y="34"/>
                    </a:lnTo>
                    <a:lnTo>
                      <a:pt x="77" y="30"/>
                    </a:lnTo>
                    <a:lnTo>
                      <a:pt x="56" y="22"/>
                    </a:lnTo>
                    <a:lnTo>
                      <a:pt x="42" y="15"/>
                    </a:lnTo>
                    <a:lnTo>
                      <a:pt x="37" y="12"/>
                    </a:lnTo>
                    <a:lnTo>
                      <a:pt x="37" y="12"/>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a:p>
            </p:txBody>
          </p:sp>
          <p:sp>
            <p:nvSpPr>
              <p:cNvPr id="61" name="ï$ļïḑê"/>
              <p:cNvSpPr/>
              <p:nvPr/>
            </p:nvSpPr>
            <p:spPr bwMode="auto">
              <a:xfrm>
                <a:off x="3196252" y="4423354"/>
                <a:ext cx="125584" cy="60998"/>
              </a:xfrm>
              <a:custGeom>
                <a:avLst/>
                <a:gdLst>
                  <a:gd name="T0" fmla="*/ 70 w 70"/>
                  <a:gd name="T1" fmla="*/ 26 h 34"/>
                  <a:gd name="T2" fmla="*/ 70 w 70"/>
                  <a:gd name="T3" fmla="*/ 26 h 34"/>
                  <a:gd name="T4" fmla="*/ 53 w 70"/>
                  <a:gd name="T5" fmla="*/ 23 h 34"/>
                  <a:gd name="T6" fmla="*/ 36 w 70"/>
                  <a:gd name="T7" fmla="*/ 17 h 34"/>
                  <a:gd name="T8" fmla="*/ 21 w 70"/>
                  <a:gd name="T9" fmla="*/ 8 h 34"/>
                  <a:gd name="T10" fmla="*/ 6 w 70"/>
                  <a:gd name="T11" fmla="*/ 0 h 34"/>
                  <a:gd name="T12" fmla="*/ 6 w 70"/>
                  <a:gd name="T13" fmla="*/ 0 h 34"/>
                  <a:gd name="T14" fmla="*/ 3 w 70"/>
                  <a:gd name="T15" fmla="*/ 3 h 34"/>
                  <a:gd name="T16" fmla="*/ 0 w 70"/>
                  <a:gd name="T17" fmla="*/ 8 h 34"/>
                  <a:gd name="T18" fmla="*/ 0 w 70"/>
                  <a:gd name="T19" fmla="*/ 12 h 34"/>
                  <a:gd name="T20" fmla="*/ 1 w 70"/>
                  <a:gd name="T21" fmla="*/ 17 h 34"/>
                  <a:gd name="T22" fmla="*/ 1 w 70"/>
                  <a:gd name="T23" fmla="*/ 17 h 34"/>
                  <a:gd name="T24" fmla="*/ 5 w 70"/>
                  <a:gd name="T25" fmla="*/ 20 h 34"/>
                  <a:gd name="T26" fmla="*/ 11 w 70"/>
                  <a:gd name="T27" fmla="*/ 24 h 34"/>
                  <a:gd name="T28" fmla="*/ 20 w 70"/>
                  <a:gd name="T29" fmla="*/ 27 h 34"/>
                  <a:gd name="T30" fmla="*/ 29 w 70"/>
                  <a:gd name="T31" fmla="*/ 31 h 34"/>
                  <a:gd name="T32" fmla="*/ 40 w 70"/>
                  <a:gd name="T33" fmla="*/ 32 h 34"/>
                  <a:gd name="T34" fmla="*/ 51 w 70"/>
                  <a:gd name="T35" fmla="*/ 34 h 34"/>
                  <a:gd name="T36" fmla="*/ 60 w 70"/>
                  <a:gd name="T37" fmla="*/ 31 h 34"/>
                  <a:gd name="T38" fmla="*/ 65 w 70"/>
                  <a:gd name="T39" fmla="*/ 29 h 34"/>
                  <a:gd name="T40" fmla="*/ 70 w 70"/>
                  <a:gd name="T41" fmla="*/ 26 h 34"/>
                  <a:gd name="T42" fmla="*/ 70 w 70"/>
                  <a:gd name="T4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34">
                    <a:moveTo>
                      <a:pt x="70" y="26"/>
                    </a:moveTo>
                    <a:lnTo>
                      <a:pt x="70" y="26"/>
                    </a:lnTo>
                    <a:lnTo>
                      <a:pt x="53" y="23"/>
                    </a:lnTo>
                    <a:lnTo>
                      <a:pt x="36" y="17"/>
                    </a:lnTo>
                    <a:lnTo>
                      <a:pt x="21" y="8"/>
                    </a:lnTo>
                    <a:lnTo>
                      <a:pt x="6" y="0"/>
                    </a:lnTo>
                    <a:lnTo>
                      <a:pt x="6" y="0"/>
                    </a:lnTo>
                    <a:lnTo>
                      <a:pt x="3" y="3"/>
                    </a:lnTo>
                    <a:lnTo>
                      <a:pt x="0" y="8"/>
                    </a:lnTo>
                    <a:lnTo>
                      <a:pt x="0" y="12"/>
                    </a:lnTo>
                    <a:lnTo>
                      <a:pt x="1" y="17"/>
                    </a:lnTo>
                    <a:lnTo>
                      <a:pt x="1" y="17"/>
                    </a:lnTo>
                    <a:lnTo>
                      <a:pt x="5" y="20"/>
                    </a:lnTo>
                    <a:lnTo>
                      <a:pt x="11" y="24"/>
                    </a:lnTo>
                    <a:lnTo>
                      <a:pt x="20" y="27"/>
                    </a:lnTo>
                    <a:lnTo>
                      <a:pt x="29" y="31"/>
                    </a:lnTo>
                    <a:lnTo>
                      <a:pt x="40" y="32"/>
                    </a:lnTo>
                    <a:lnTo>
                      <a:pt x="51" y="34"/>
                    </a:lnTo>
                    <a:lnTo>
                      <a:pt x="60" y="31"/>
                    </a:lnTo>
                    <a:lnTo>
                      <a:pt x="65" y="29"/>
                    </a:lnTo>
                    <a:lnTo>
                      <a:pt x="70" y="26"/>
                    </a:lnTo>
                    <a:lnTo>
                      <a:pt x="70" y="26"/>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a:p>
            </p:txBody>
          </p:sp>
          <p:sp>
            <p:nvSpPr>
              <p:cNvPr id="62" name="iś1íḋè"/>
              <p:cNvSpPr/>
              <p:nvPr/>
            </p:nvSpPr>
            <p:spPr bwMode="auto">
              <a:xfrm>
                <a:off x="1029054" y="5216318"/>
                <a:ext cx="0" cy="10765"/>
              </a:xfrm>
              <a:custGeom>
                <a:avLst/>
                <a:gdLst>
                  <a:gd name="T0" fmla="*/ 0 h 8"/>
                  <a:gd name="T1" fmla="*/ 8 h 8"/>
                  <a:gd name="T2" fmla="*/ 8 h 8"/>
                  <a:gd name="T3" fmla="*/ 0 h 8"/>
                </a:gdLst>
                <a:ahLst/>
                <a:cxnLst>
                  <a:cxn ang="0">
                    <a:pos x="0" y="T0"/>
                  </a:cxn>
                  <a:cxn ang="0">
                    <a:pos x="0" y="T1"/>
                  </a:cxn>
                  <a:cxn ang="0">
                    <a:pos x="0" y="T2"/>
                  </a:cxn>
                  <a:cxn ang="0">
                    <a:pos x="0" y="T3"/>
                  </a:cxn>
                </a:cxnLst>
                <a:rect l="0" t="0" r="r" b="b"/>
                <a:pathLst>
                  <a:path h="8">
                    <a:moveTo>
                      <a:pt x="0" y="0"/>
                    </a:moveTo>
                    <a:lnTo>
                      <a:pt x="0" y="8"/>
                    </a:lnTo>
                    <a:lnTo>
                      <a:pt x="0"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a:p>
            </p:txBody>
          </p:sp>
        </p:grpSp>
        <p:sp>
          <p:nvSpPr>
            <p:cNvPr id="41" name="î$ľïḍe"/>
            <p:cNvSpPr/>
            <p:nvPr/>
          </p:nvSpPr>
          <p:spPr>
            <a:xfrm>
              <a:off x="854092" y="2253830"/>
              <a:ext cx="1374643" cy="276999"/>
            </a:xfrm>
            <a:prstGeom prst="rect">
              <a:avLst/>
            </a:prstGeom>
          </p:spPr>
          <p:txBody>
            <a:bodyPr wrap="square" lIns="91440" tIns="45720" rIns="91440" bIns="45720">
              <a:normAutofit lnSpcReduction="10000"/>
            </a:bodyPr>
            <a:p>
              <a:pPr algn="ctr">
                <a:spcBef>
                  <a:spcPts val="450"/>
                </a:spcBef>
                <a:buClr>
                  <a:srgbClr val="E24848"/>
                </a:buClr>
              </a:pPr>
              <a:r>
                <a:rPr lang="en-US" altLang="zh-CN" sz="1200" dirty="0"/>
                <a:t>Text</a:t>
              </a:r>
              <a:endParaRPr lang="en-US" sz="1200" dirty="0"/>
            </a:p>
          </p:txBody>
        </p:sp>
        <p:sp>
          <p:nvSpPr>
            <p:cNvPr id="42" name="i$ḷïďè"/>
            <p:cNvSpPr/>
            <p:nvPr/>
          </p:nvSpPr>
          <p:spPr>
            <a:xfrm>
              <a:off x="854092" y="2695882"/>
              <a:ext cx="1374643" cy="276999"/>
            </a:xfrm>
            <a:prstGeom prst="rect">
              <a:avLst/>
            </a:prstGeom>
          </p:spPr>
          <p:txBody>
            <a:bodyPr wrap="square" lIns="91440" tIns="45720" rIns="91440" bIns="45720">
              <a:normAutofit lnSpcReduction="10000"/>
            </a:bodyPr>
            <a:p>
              <a:pPr algn="ctr">
                <a:spcBef>
                  <a:spcPts val="450"/>
                </a:spcBef>
                <a:buClr>
                  <a:srgbClr val="E24848"/>
                </a:buClr>
              </a:pPr>
              <a:r>
                <a:rPr lang="en-US" altLang="zh-CN" sz="1200" dirty="0"/>
                <a:t>Text</a:t>
              </a:r>
              <a:endParaRPr lang="en-US" altLang="zh-CN" sz="1200" dirty="0"/>
            </a:p>
          </p:txBody>
        </p:sp>
        <p:sp>
          <p:nvSpPr>
            <p:cNvPr id="43" name="îŝ1ïḍê"/>
            <p:cNvSpPr/>
            <p:nvPr/>
          </p:nvSpPr>
          <p:spPr>
            <a:xfrm>
              <a:off x="854092" y="3137933"/>
              <a:ext cx="1374643" cy="276999"/>
            </a:xfrm>
            <a:prstGeom prst="rect">
              <a:avLst/>
            </a:prstGeom>
          </p:spPr>
          <p:txBody>
            <a:bodyPr wrap="square" lIns="91440" tIns="45720" rIns="91440" bIns="45720">
              <a:normAutofit lnSpcReduction="10000"/>
            </a:bodyPr>
            <a:p>
              <a:pPr algn="ctr">
                <a:spcBef>
                  <a:spcPts val="450"/>
                </a:spcBef>
                <a:buClr>
                  <a:srgbClr val="E24848"/>
                </a:buClr>
              </a:pPr>
              <a:r>
                <a:rPr lang="en-US" altLang="zh-CN" sz="1200" dirty="0"/>
                <a:t>Text</a:t>
              </a:r>
              <a:endParaRPr lang="en-US" altLang="zh-CN" sz="1200" dirty="0"/>
            </a:p>
          </p:txBody>
        </p:sp>
        <p:sp>
          <p:nvSpPr>
            <p:cNvPr id="44" name="íšlíḋé"/>
            <p:cNvSpPr/>
            <p:nvPr/>
          </p:nvSpPr>
          <p:spPr>
            <a:xfrm>
              <a:off x="854092" y="3579986"/>
              <a:ext cx="1374643" cy="276999"/>
            </a:xfrm>
            <a:prstGeom prst="rect">
              <a:avLst/>
            </a:prstGeom>
          </p:spPr>
          <p:txBody>
            <a:bodyPr wrap="square" lIns="91440" tIns="45720" rIns="91440" bIns="45720">
              <a:normAutofit lnSpcReduction="10000"/>
            </a:bodyPr>
            <a:p>
              <a:pPr algn="ctr">
                <a:spcBef>
                  <a:spcPts val="450"/>
                </a:spcBef>
                <a:buClr>
                  <a:srgbClr val="E24848"/>
                </a:buClr>
              </a:pPr>
              <a:r>
                <a:rPr lang="en-US" altLang="zh-CN" sz="1200" dirty="0"/>
                <a:t>Text</a:t>
              </a:r>
              <a:endParaRPr lang="en-US" altLang="zh-CN" sz="1200" dirty="0"/>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四</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容易发生粉尘爆炸的工艺和设备</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740410" y="782638"/>
            <a:ext cx="2494280" cy="373665"/>
          </a:xfrm>
          <a:prstGeom prst="roundRect">
            <a:avLst/>
          </a:prstGeom>
          <a:solidFill>
            <a:srgbClr val="E2793F"/>
          </a:solidFill>
          <a:ln w="12700">
            <a:noFill/>
            <a:prstDash val="sysDash"/>
          </a:ln>
        </p:spPr>
        <p:txBody>
          <a:bodyPr wrap="square" rtlCol="0" anchor="t">
            <a:spAutoFit/>
          </a:bodyPr>
          <a:p>
            <a:pPr lvl="0" algn="ctr">
              <a:buNone/>
            </a:pPr>
            <a:r>
              <a:rPr lang="en-US" altLang="zh-CN" sz="1600" b="1">
                <a:solidFill>
                  <a:schemeClr val="bg1"/>
                </a:solidFill>
                <a:latin typeface="微软雅黑" panose="020B0503020204020204" charset="-122"/>
                <a:ea typeface="微软雅黑" panose="020B0503020204020204" charset="-122"/>
                <a:sym typeface="+mn-ea"/>
              </a:rPr>
              <a:t>4</a:t>
            </a:r>
            <a:r>
              <a:rPr lang="zh-CN" altLang="en-US" sz="1600" b="1">
                <a:solidFill>
                  <a:schemeClr val="bg1"/>
                </a:solidFill>
                <a:latin typeface="微软雅黑" panose="020B0503020204020204" charset="-122"/>
                <a:ea typeface="微软雅黑" panose="020B0503020204020204" charset="-122"/>
                <a:sym typeface="+mn-ea"/>
              </a:rPr>
              <a:t>.</a:t>
            </a:r>
            <a:r>
              <a:rPr lang="en-US" altLang="zh-CN" sz="1600" b="1">
                <a:solidFill>
                  <a:schemeClr val="bg1"/>
                </a:solidFill>
                <a:latin typeface="微软雅黑" panose="020B0503020204020204" charset="-122"/>
                <a:ea typeface="微软雅黑" panose="020B0503020204020204" charset="-122"/>
                <a:sym typeface="+mn-ea"/>
              </a:rPr>
              <a:t>2</a:t>
            </a:r>
            <a:r>
              <a:rPr lang="zh-CN" altLang="en-US" sz="1600" b="1">
                <a:solidFill>
                  <a:schemeClr val="bg1"/>
                </a:solidFill>
                <a:latin typeface="微软雅黑" panose="020B0503020204020204" charset="-122"/>
                <a:ea typeface="微软雅黑" panose="020B0503020204020204" charset="-122"/>
                <a:sym typeface="+mn-ea"/>
              </a:rPr>
              <a:t>  影响粉尘爆炸的因素</a:t>
            </a:r>
            <a:endParaRPr lang="zh-CN" altLang="en-US" sz="1600" b="1">
              <a:solidFill>
                <a:schemeClr val="bg1"/>
              </a:solidFill>
              <a:latin typeface="微软雅黑" panose="020B0503020204020204" charset="-122"/>
              <a:ea typeface="微软雅黑" panose="020B0503020204020204" charset="-122"/>
              <a:sym typeface="+mn-ea"/>
            </a:endParaRPr>
          </a:p>
        </p:txBody>
      </p:sp>
      <p:sp>
        <p:nvSpPr>
          <p:cNvPr id="121" name="ïṣ1íďe"/>
          <p:cNvSpPr/>
          <p:nvPr/>
        </p:nvSpPr>
        <p:spPr>
          <a:xfrm>
            <a:off x="0" y="4188778"/>
            <a:ext cx="9144000" cy="955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p>
            <a:pPr algn="ctr"/>
            <a:endParaRPr lang="zh-CN" altLang="en-US"/>
          </a:p>
        </p:txBody>
      </p:sp>
      <p:grpSp>
        <p:nvGrpSpPr>
          <p:cNvPr id="120" name="íṩḻídé"/>
          <p:cNvGrpSpPr/>
          <p:nvPr/>
        </p:nvGrpSpPr>
        <p:grpSpPr>
          <a:xfrm rot="0">
            <a:off x="378460" y="1265873"/>
            <a:ext cx="3178810" cy="3676015"/>
            <a:chOff x="4200369" y="1759882"/>
            <a:chExt cx="3791262" cy="4383743"/>
          </a:xfrm>
        </p:grpSpPr>
        <p:sp>
          <p:nvSpPr>
            <p:cNvPr id="111" name="ïSlïḑé"/>
            <p:cNvSpPr/>
            <p:nvPr/>
          </p:nvSpPr>
          <p:spPr bwMode="auto">
            <a:xfrm>
              <a:off x="6601739" y="2418305"/>
              <a:ext cx="493057" cy="491028"/>
            </a:xfrm>
            <a:custGeom>
              <a:avLst/>
              <a:gdLst>
                <a:gd name="T0" fmla="*/ 243 w 623"/>
                <a:gd name="T1" fmla="*/ 585 h 622"/>
                <a:gd name="T2" fmla="*/ 585 w 623"/>
                <a:gd name="T3" fmla="*/ 380 h 622"/>
                <a:gd name="T4" fmla="*/ 380 w 623"/>
                <a:gd name="T5" fmla="*/ 38 h 622"/>
                <a:gd name="T6" fmla="*/ 38 w 623"/>
                <a:gd name="T7" fmla="*/ 243 h 622"/>
                <a:gd name="T8" fmla="*/ 243 w 623"/>
                <a:gd name="T9" fmla="*/ 585 h 622"/>
              </a:gdLst>
              <a:ahLst/>
              <a:cxnLst>
                <a:cxn ang="0">
                  <a:pos x="T0" y="T1"/>
                </a:cxn>
                <a:cxn ang="0">
                  <a:pos x="T2" y="T3"/>
                </a:cxn>
                <a:cxn ang="0">
                  <a:pos x="T4" y="T5"/>
                </a:cxn>
                <a:cxn ang="0">
                  <a:pos x="T6" y="T7"/>
                </a:cxn>
                <a:cxn ang="0">
                  <a:pos x="T8" y="T9"/>
                </a:cxn>
              </a:cxnLst>
              <a:rect l="0" t="0" r="r" b="b"/>
              <a:pathLst>
                <a:path w="623" h="622">
                  <a:moveTo>
                    <a:pt x="243" y="585"/>
                  </a:moveTo>
                  <a:cubicBezTo>
                    <a:pt x="394" y="622"/>
                    <a:pt x="547" y="531"/>
                    <a:pt x="585" y="380"/>
                  </a:cubicBezTo>
                  <a:cubicBezTo>
                    <a:pt x="623" y="229"/>
                    <a:pt x="531" y="76"/>
                    <a:pt x="380" y="38"/>
                  </a:cubicBezTo>
                  <a:cubicBezTo>
                    <a:pt x="229" y="0"/>
                    <a:pt x="76" y="92"/>
                    <a:pt x="38" y="243"/>
                  </a:cubicBezTo>
                  <a:cubicBezTo>
                    <a:pt x="0" y="394"/>
                    <a:pt x="92" y="547"/>
                    <a:pt x="243" y="585"/>
                  </a:cubicBezTo>
                  <a:close/>
                </a:path>
              </a:pathLst>
            </a:custGeom>
            <a:solidFill>
              <a:schemeClr val="bg1">
                <a:lumMod val="85000"/>
              </a:schemeClr>
            </a:solidFill>
            <a:ln>
              <a:noFill/>
            </a:ln>
          </p:spPr>
          <p:txBody>
            <a:bodyPr vert="horz" wrap="square" lIns="91440" tIns="45720" rIns="91440" bIns="45720" numCol="1" anchor="t" anchorCtr="0" compatLnSpc="1">
              <a:normAutofit fontScale="52500"/>
            </a:bodyPr>
            <a:p>
              <a:endParaRPr lang="en-US" sz="3600"/>
            </a:p>
          </p:txBody>
        </p:sp>
        <p:sp>
          <p:nvSpPr>
            <p:cNvPr id="112" name="îŝ1îdê"/>
            <p:cNvSpPr/>
            <p:nvPr/>
          </p:nvSpPr>
          <p:spPr bwMode="auto">
            <a:xfrm>
              <a:off x="6556085" y="2576571"/>
              <a:ext cx="129859" cy="145077"/>
            </a:xfrm>
            <a:custGeom>
              <a:avLst/>
              <a:gdLst>
                <a:gd name="T0" fmla="*/ 115 w 128"/>
                <a:gd name="T1" fmla="*/ 143 h 143"/>
                <a:gd name="T2" fmla="*/ 128 w 128"/>
                <a:gd name="T3" fmla="*/ 0 h 143"/>
                <a:gd name="T4" fmla="*/ 6 w 128"/>
                <a:gd name="T5" fmla="*/ 27 h 143"/>
                <a:gd name="T6" fmla="*/ 0 w 128"/>
                <a:gd name="T7" fmla="*/ 95 h 143"/>
                <a:gd name="T8" fmla="*/ 115 w 128"/>
                <a:gd name="T9" fmla="*/ 143 h 143"/>
              </a:gdLst>
              <a:ahLst/>
              <a:cxnLst>
                <a:cxn ang="0">
                  <a:pos x="T0" y="T1"/>
                </a:cxn>
                <a:cxn ang="0">
                  <a:pos x="T2" y="T3"/>
                </a:cxn>
                <a:cxn ang="0">
                  <a:pos x="T4" y="T5"/>
                </a:cxn>
                <a:cxn ang="0">
                  <a:pos x="T6" y="T7"/>
                </a:cxn>
                <a:cxn ang="0">
                  <a:pos x="T8" y="T9"/>
                </a:cxn>
              </a:cxnLst>
              <a:rect l="0" t="0" r="r" b="b"/>
              <a:pathLst>
                <a:path w="128" h="143">
                  <a:moveTo>
                    <a:pt x="115" y="143"/>
                  </a:moveTo>
                  <a:lnTo>
                    <a:pt x="128" y="0"/>
                  </a:lnTo>
                  <a:lnTo>
                    <a:pt x="6" y="27"/>
                  </a:lnTo>
                  <a:lnTo>
                    <a:pt x="0" y="95"/>
                  </a:lnTo>
                  <a:lnTo>
                    <a:pt x="115" y="143"/>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13" name="í$ļíḋé"/>
            <p:cNvSpPr/>
            <p:nvPr/>
          </p:nvSpPr>
          <p:spPr bwMode="auto">
            <a:xfrm>
              <a:off x="6758989" y="2827157"/>
              <a:ext cx="146091" cy="128844"/>
            </a:xfrm>
            <a:custGeom>
              <a:avLst/>
              <a:gdLst>
                <a:gd name="T0" fmla="*/ 0 w 144"/>
                <a:gd name="T1" fmla="*/ 0 h 127"/>
                <a:gd name="T2" fmla="*/ 144 w 144"/>
                <a:gd name="T3" fmla="*/ 12 h 127"/>
                <a:gd name="T4" fmla="*/ 95 w 144"/>
                <a:gd name="T5" fmla="*/ 127 h 127"/>
                <a:gd name="T6" fmla="*/ 27 w 144"/>
                <a:gd name="T7" fmla="*/ 121 h 127"/>
                <a:gd name="T8" fmla="*/ 0 w 144"/>
                <a:gd name="T9" fmla="*/ 0 h 127"/>
              </a:gdLst>
              <a:ahLst/>
              <a:cxnLst>
                <a:cxn ang="0">
                  <a:pos x="T0" y="T1"/>
                </a:cxn>
                <a:cxn ang="0">
                  <a:pos x="T2" y="T3"/>
                </a:cxn>
                <a:cxn ang="0">
                  <a:pos x="T4" y="T5"/>
                </a:cxn>
                <a:cxn ang="0">
                  <a:pos x="T6" y="T7"/>
                </a:cxn>
                <a:cxn ang="0">
                  <a:pos x="T8" y="T9"/>
                </a:cxn>
              </a:cxnLst>
              <a:rect l="0" t="0" r="r" b="b"/>
              <a:pathLst>
                <a:path w="144" h="127">
                  <a:moveTo>
                    <a:pt x="0" y="0"/>
                  </a:moveTo>
                  <a:lnTo>
                    <a:pt x="144" y="12"/>
                  </a:lnTo>
                  <a:lnTo>
                    <a:pt x="95" y="127"/>
                  </a:lnTo>
                  <a:lnTo>
                    <a:pt x="27" y="121"/>
                  </a:lnTo>
                  <a:lnTo>
                    <a:pt x="0" y="0"/>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14" name="íṥḻîdé"/>
            <p:cNvSpPr/>
            <p:nvPr/>
          </p:nvSpPr>
          <p:spPr bwMode="auto">
            <a:xfrm>
              <a:off x="7009576" y="2605992"/>
              <a:ext cx="129859" cy="146091"/>
            </a:xfrm>
            <a:custGeom>
              <a:avLst/>
              <a:gdLst>
                <a:gd name="T0" fmla="*/ 14 w 128"/>
                <a:gd name="T1" fmla="*/ 0 h 144"/>
                <a:gd name="T2" fmla="*/ 0 w 128"/>
                <a:gd name="T3" fmla="*/ 144 h 144"/>
                <a:gd name="T4" fmla="*/ 122 w 128"/>
                <a:gd name="T5" fmla="*/ 117 h 144"/>
                <a:gd name="T6" fmla="*/ 128 w 128"/>
                <a:gd name="T7" fmla="*/ 49 h 144"/>
                <a:gd name="T8" fmla="*/ 14 w 128"/>
                <a:gd name="T9" fmla="*/ 0 h 144"/>
              </a:gdLst>
              <a:ahLst/>
              <a:cxnLst>
                <a:cxn ang="0">
                  <a:pos x="T0" y="T1"/>
                </a:cxn>
                <a:cxn ang="0">
                  <a:pos x="T2" y="T3"/>
                </a:cxn>
                <a:cxn ang="0">
                  <a:pos x="T4" y="T5"/>
                </a:cxn>
                <a:cxn ang="0">
                  <a:pos x="T6" y="T7"/>
                </a:cxn>
                <a:cxn ang="0">
                  <a:pos x="T8" y="T9"/>
                </a:cxn>
              </a:cxnLst>
              <a:rect l="0" t="0" r="r" b="b"/>
              <a:pathLst>
                <a:path w="128" h="144">
                  <a:moveTo>
                    <a:pt x="14" y="0"/>
                  </a:moveTo>
                  <a:lnTo>
                    <a:pt x="0" y="144"/>
                  </a:lnTo>
                  <a:lnTo>
                    <a:pt x="122" y="117"/>
                  </a:lnTo>
                  <a:lnTo>
                    <a:pt x="128" y="49"/>
                  </a:lnTo>
                  <a:lnTo>
                    <a:pt x="14" y="0"/>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15" name="íṡḻîḓe"/>
            <p:cNvSpPr/>
            <p:nvPr/>
          </p:nvSpPr>
          <p:spPr bwMode="auto">
            <a:xfrm>
              <a:off x="6791453" y="2373666"/>
              <a:ext cx="146091" cy="129859"/>
            </a:xfrm>
            <a:custGeom>
              <a:avLst/>
              <a:gdLst>
                <a:gd name="T0" fmla="*/ 144 w 144"/>
                <a:gd name="T1" fmla="*/ 128 h 128"/>
                <a:gd name="T2" fmla="*/ 0 w 144"/>
                <a:gd name="T3" fmla="*/ 115 h 128"/>
                <a:gd name="T4" fmla="*/ 49 w 144"/>
                <a:gd name="T5" fmla="*/ 0 h 128"/>
                <a:gd name="T6" fmla="*/ 117 w 144"/>
                <a:gd name="T7" fmla="*/ 7 h 128"/>
                <a:gd name="T8" fmla="*/ 144 w 144"/>
                <a:gd name="T9" fmla="*/ 128 h 128"/>
              </a:gdLst>
              <a:ahLst/>
              <a:cxnLst>
                <a:cxn ang="0">
                  <a:pos x="T0" y="T1"/>
                </a:cxn>
                <a:cxn ang="0">
                  <a:pos x="T2" y="T3"/>
                </a:cxn>
                <a:cxn ang="0">
                  <a:pos x="T4" y="T5"/>
                </a:cxn>
                <a:cxn ang="0">
                  <a:pos x="T6" y="T7"/>
                </a:cxn>
                <a:cxn ang="0">
                  <a:pos x="T8" y="T9"/>
                </a:cxn>
              </a:cxnLst>
              <a:rect l="0" t="0" r="r" b="b"/>
              <a:pathLst>
                <a:path w="144" h="128">
                  <a:moveTo>
                    <a:pt x="144" y="128"/>
                  </a:moveTo>
                  <a:lnTo>
                    <a:pt x="0" y="115"/>
                  </a:lnTo>
                  <a:lnTo>
                    <a:pt x="49" y="0"/>
                  </a:lnTo>
                  <a:lnTo>
                    <a:pt x="117" y="7"/>
                  </a:lnTo>
                  <a:lnTo>
                    <a:pt x="144" y="128"/>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16" name="íṩḷiḑè"/>
            <p:cNvSpPr/>
            <p:nvPr/>
          </p:nvSpPr>
          <p:spPr bwMode="auto">
            <a:xfrm>
              <a:off x="6602753" y="2716574"/>
              <a:ext cx="162323" cy="160294"/>
            </a:xfrm>
            <a:custGeom>
              <a:avLst/>
              <a:gdLst>
                <a:gd name="T0" fmla="*/ 160 w 160"/>
                <a:gd name="T1" fmla="*/ 111 h 158"/>
                <a:gd name="T2" fmla="*/ 68 w 160"/>
                <a:gd name="T3" fmla="*/ 0 h 158"/>
                <a:gd name="T4" fmla="*/ 0 w 160"/>
                <a:gd name="T5" fmla="*/ 105 h 158"/>
                <a:gd name="T6" fmla="*/ 44 w 160"/>
                <a:gd name="T7" fmla="*/ 158 h 158"/>
                <a:gd name="T8" fmla="*/ 160 w 160"/>
                <a:gd name="T9" fmla="*/ 111 h 158"/>
              </a:gdLst>
              <a:ahLst/>
              <a:cxnLst>
                <a:cxn ang="0">
                  <a:pos x="T0" y="T1"/>
                </a:cxn>
                <a:cxn ang="0">
                  <a:pos x="T2" y="T3"/>
                </a:cxn>
                <a:cxn ang="0">
                  <a:pos x="T4" y="T5"/>
                </a:cxn>
                <a:cxn ang="0">
                  <a:pos x="T6" y="T7"/>
                </a:cxn>
                <a:cxn ang="0">
                  <a:pos x="T8" y="T9"/>
                </a:cxn>
              </a:cxnLst>
              <a:rect l="0" t="0" r="r" b="b"/>
              <a:pathLst>
                <a:path w="160" h="158">
                  <a:moveTo>
                    <a:pt x="160" y="111"/>
                  </a:moveTo>
                  <a:lnTo>
                    <a:pt x="68" y="0"/>
                  </a:lnTo>
                  <a:lnTo>
                    <a:pt x="0" y="105"/>
                  </a:lnTo>
                  <a:lnTo>
                    <a:pt x="44" y="158"/>
                  </a:lnTo>
                  <a:lnTo>
                    <a:pt x="160" y="111"/>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17" name="îśḻïḍé"/>
            <p:cNvSpPr/>
            <p:nvPr/>
          </p:nvSpPr>
          <p:spPr bwMode="auto">
            <a:xfrm>
              <a:off x="6898992" y="2748025"/>
              <a:ext cx="161308" cy="162323"/>
            </a:xfrm>
            <a:custGeom>
              <a:avLst/>
              <a:gdLst>
                <a:gd name="T0" fmla="*/ 0 w 159"/>
                <a:gd name="T1" fmla="*/ 92 h 160"/>
                <a:gd name="T2" fmla="*/ 111 w 159"/>
                <a:gd name="T3" fmla="*/ 0 h 160"/>
                <a:gd name="T4" fmla="*/ 159 w 159"/>
                <a:gd name="T5" fmla="*/ 116 h 160"/>
                <a:gd name="T6" fmla="*/ 106 w 159"/>
                <a:gd name="T7" fmla="*/ 160 h 160"/>
                <a:gd name="T8" fmla="*/ 0 w 159"/>
                <a:gd name="T9" fmla="*/ 92 h 160"/>
              </a:gdLst>
              <a:ahLst/>
              <a:cxnLst>
                <a:cxn ang="0">
                  <a:pos x="T0" y="T1"/>
                </a:cxn>
                <a:cxn ang="0">
                  <a:pos x="T2" y="T3"/>
                </a:cxn>
                <a:cxn ang="0">
                  <a:pos x="T4" y="T5"/>
                </a:cxn>
                <a:cxn ang="0">
                  <a:pos x="T6" y="T7"/>
                </a:cxn>
                <a:cxn ang="0">
                  <a:pos x="T8" y="T9"/>
                </a:cxn>
              </a:cxnLst>
              <a:rect l="0" t="0" r="r" b="b"/>
              <a:pathLst>
                <a:path w="159" h="160">
                  <a:moveTo>
                    <a:pt x="0" y="92"/>
                  </a:moveTo>
                  <a:lnTo>
                    <a:pt x="111" y="0"/>
                  </a:lnTo>
                  <a:lnTo>
                    <a:pt x="159" y="116"/>
                  </a:lnTo>
                  <a:lnTo>
                    <a:pt x="106" y="160"/>
                  </a:lnTo>
                  <a:lnTo>
                    <a:pt x="0" y="92"/>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18" name="íṥḷïḋe"/>
            <p:cNvSpPr/>
            <p:nvPr/>
          </p:nvSpPr>
          <p:spPr bwMode="auto">
            <a:xfrm>
              <a:off x="6930443" y="2451785"/>
              <a:ext cx="162323" cy="160294"/>
            </a:xfrm>
            <a:custGeom>
              <a:avLst/>
              <a:gdLst>
                <a:gd name="T0" fmla="*/ 0 w 160"/>
                <a:gd name="T1" fmla="*/ 47 h 158"/>
                <a:gd name="T2" fmla="*/ 92 w 160"/>
                <a:gd name="T3" fmla="*/ 158 h 158"/>
                <a:gd name="T4" fmla="*/ 160 w 160"/>
                <a:gd name="T5" fmla="*/ 53 h 158"/>
                <a:gd name="T6" fmla="*/ 116 w 160"/>
                <a:gd name="T7" fmla="*/ 0 h 158"/>
                <a:gd name="T8" fmla="*/ 0 w 160"/>
                <a:gd name="T9" fmla="*/ 47 h 158"/>
              </a:gdLst>
              <a:ahLst/>
              <a:cxnLst>
                <a:cxn ang="0">
                  <a:pos x="T0" y="T1"/>
                </a:cxn>
                <a:cxn ang="0">
                  <a:pos x="T2" y="T3"/>
                </a:cxn>
                <a:cxn ang="0">
                  <a:pos x="T4" y="T5"/>
                </a:cxn>
                <a:cxn ang="0">
                  <a:pos x="T6" y="T7"/>
                </a:cxn>
                <a:cxn ang="0">
                  <a:pos x="T8" y="T9"/>
                </a:cxn>
              </a:cxnLst>
              <a:rect l="0" t="0" r="r" b="b"/>
              <a:pathLst>
                <a:path w="160" h="158">
                  <a:moveTo>
                    <a:pt x="0" y="47"/>
                  </a:moveTo>
                  <a:lnTo>
                    <a:pt x="92" y="158"/>
                  </a:lnTo>
                  <a:lnTo>
                    <a:pt x="160" y="53"/>
                  </a:lnTo>
                  <a:lnTo>
                    <a:pt x="116" y="0"/>
                  </a:lnTo>
                  <a:lnTo>
                    <a:pt x="0" y="47"/>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19" name="îṥľídè"/>
            <p:cNvSpPr/>
            <p:nvPr/>
          </p:nvSpPr>
          <p:spPr bwMode="auto">
            <a:xfrm>
              <a:off x="6636233" y="2419320"/>
              <a:ext cx="160294" cy="161309"/>
            </a:xfrm>
            <a:custGeom>
              <a:avLst/>
              <a:gdLst>
                <a:gd name="T0" fmla="*/ 158 w 158"/>
                <a:gd name="T1" fmla="*/ 67 h 159"/>
                <a:gd name="T2" fmla="*/ 48 w 158"/>
                <a:gd name="T3" fmla="*/ 159 h 159"/>
                <a:gd name="T4" fmla="*/ 0 w 158"/>
                <a:gd name="T5" fmla="*/ 44 h 159"/>
                <a:gd name="T6" fmla="*/ 53 w 158"/>
                <a:gd name="T7" fmla="*/ 0 h 159"/>
                <a:gd name="T8" fmla="*/ 158 w 158"/>
                <a:gd name="T9" fmla="*/ 67 h 159"/>
              </a:gdLst>
              <a:ahLst/>
              <a:cxnLst>
                <a:cxn ang="0">
                  <a:pos x="T0" y="T1"/>
                </a:cxn>
                <a:cxn ang="0">
                  <a:pos x="T2" y="T3"/>
                </a:cxn>
                <a:cxn ang="0">
                  <a:pos x="T4" y="T5"/>
                </a:cxn>
                <a:cxn ang="0">
                  <a:pos x="T6" y="T7"/>
                </a:cxn>
                <a:cxn ang="0">
                  <a:pos x="T8" y="T9"/>
                </a:cxn>
              </a:cxnLst>
              <a:rect l="0" t="0" r="r" b="b"/>
              <a:pathLst>
                <a:path w="158" h="159">
                  <a:moveTo>
                    <a:pt x="158" y="67"/>
                  </a:moveTo>
                  <a:lnTo>
                    <a:pt x="48" y="159"/>
                  </a:lnTo>
                  <a:lnTo>
                    <a:pt x="0" y="44"/>
                  </a:lnTo>
                  <a:lnTo>
                    <a:pt x="53" y="0"/>
                  </a:lnTo>
                  <a:lnTo>
                    <a:pt x="158" y="67"/>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94" name="íśḻîḑe"/>
            <p:cNvSpPr/>
            <p:nvPr/>
          </p:nvSpPr>
          <p:spPr bwMode="auto">
            <a:xfrm>
              <a:off x="5648089" y="2895130"/>
              <a:ext cx="1596855" cy="1593811"/>
            </a:xfrm>
            <a:custGeom>
              <a:avLst/>
              <a:gdLst>
                <a:gd name="T0" fmla="*/ 215 w 2018"/>
                <a:gd name="T1" fmla="*/ 1398 h 2018"/>
                <a:gd name="T2" fmla="*/ 1398 w 2018"/>
                <a:gd name="T3" fmla="*/ 1803 h 2018"/>
                <a:gd name="T4" fmla="*/ 1803 w 2018"/>
                <a:gd name="T5" fmla="*/ 620 h 2018"/>
                <a:gd name="T6" fmla="*/ 620 w 2018"/>
                <a:gd name="T7" fmla="*/ 215 h 2018"/>
                <a:gd name="T8" fmla="*/ 215 w 2018"/>
                <a:gd name="T9" fmla="*/ 1398 h 2018"/>
              </a:gdLst>
              <a:ahLst/>
              <a:cxnLst>
                <a:cxn ang="0">
                  <a:pos x="T0" y="T1"/>
                </a:cxn>
                <a:cxn ang="0">
                  <a:pos x="T2" y="T3"/>
                </a:cxn>
                <a:cxn ang="0">
                  <a:pos x="T4" y="T5"/>
                </a:cxn>
                <a:cxn ang="0">
                  <a:pos x="T6" y="T7"/>
                </a:cxn>
                <a:cxn ang="0">
                  <a:pos x="T8" y="T9"/>
                </a:cxn>
              </a:cxnLst>
              <a:rect l="0" t="0" r="r" b="b"/>
              <a:pathLst>
                <a:path w="2018" h="2018">
                  <a:moveTo>
                    <a:pt x="215" y="1398"/>
                  </a:moveTo>
                  <a:cubicBezTo>
                    <a:pt x="430" y="1837"/>
                    <a:pt x="960" y="2018"/>
                    <a:pt x="1398" y="1803"/>
                  </a:cubicBezTo>
                  <a:cubicBezTo>
                    <a:pt x="1837" y="1588"/>
                    <a:pt x="2018" y="1058"/>
                    <a:pt x="1803" y="620"/>
                  </a:cubicBezTo>
                  <a:cubicBezTo>
                    <a:pt x="1588" y="181"/>
                    <a:pt x="1058" y="0"/>
                    <a:pt x="620" y="215"/>
                  </a:cubicBezTo>
                  <a:cubicBezTo>
                    <a:pt x="181" y="430"/>
                    <a:pt x="0" y="960"/>
                    <a:pt x="215" y="1398"/>
                  </a:cubicBezTo>
                  <a:close/>
                </a:path>
              </a:pathLst>
            </a:custGeom>
            <a:solidFill>
              <a:schemeClr val="bg1">
                <a:lumMod val="85000"/>
              </a:schemeClr>
            </a:solidFill>
            <a:ln>
              <a:noFill/>
            </a:ln>
          </p:spPr>
          <p:txBody>
            <a:bodyPr vert="horz" wrap="square" lIns="91440" tIns="45720" rIns="91440" bIns="45720" numCol="1" anchor="t" anchorCtr="0" compatLnSpc="1">
              <a:normAutofit/>
            </a:bodyPr>
            <a:p>
              <a:endParaRPr lang="en-US" sz="3600"/>
            </a:p>
          </p:txBody>
        </p:sp>
        <p:sp>
          <p:nvSpPr>
            <p:cNvPr id="95" name="îsḻïḋé"/>
            <p:cNvSpPr/>
            <p:nvPr/>
          </p:nvSpPr>
          <p:spPr bwMode="auto">
            <a:xfrm>
              <a:off x="6030563" y="2917449"/>
              <a:ext cx="247543" cy="275949"/>
            </a:xfrm>
            <a:custGeom>
              <a:avLst/>
              <a:gdLst>
                <a:gd name="T0" fmla="*/ 47 w 244"/>
                <a:gd name="T1" fmla="*/ 272 h 272"/>
                <a:gd name="T2" fmla="*/ 244 w 244"/>
                <a:gd name="T3" fmla="*/ 175 h 272"/>
                <a:gd name="T4" fmla="*/ 94 w 244"/>
                <a:gd name="T5" fmla="*/ 0 h 272"/>
                <a:gd name="T6" fmla="*/ 0 w 244"/>
                <a:gd name="T7" fmla="*/ 46 h 272"/>
                <a:gd name="T8" fmla="*/ 47 w 244"/>
                <a:gd name="T9" fmla="*/ 272 h 272"/>
              </a:gdLst>
              <a:ahLst/>
              <a:cxnLst>
                <a:cxn ang="0">
                  <a:pos x="T0" y="T1"/>
                </a:cxn>
                <a:cxn ang="0">
                  <a:pos x="T2" y="T3"/>
                </a:cxn>
                <a:cxn ang="0">
                  <a:pos x="T4" y="T5"/>
                </a:cxn>
                <a:cxn ang="0">
                  <a:pos x="T6" y="T7"/>
                </a:cxn>
                <a:cxn ang="0">
                  <a:pos x="T8" y="T9"/>
                </a:cxn>
              </a:cxnLst>
              <a:rect l="0" t="0" r="r" b="b"/>
              <a:pathLst>
                <a:path w="244" h="272">
                  <a:moveTo>
                    <a:pt x="47" y="272"/>
                  </a:moveTo>
                  <a:lnTo>
                    <a:pt x="244" y="175"/>
                  </a:lnTo>
                  <a:lnTo>
                    <a:pt x="94" y="0"/>
                  </a:lnTo>
                  <a:lnTo>
                    <a:pt x="0" y="46"/>
                  </a:lnTo>
                  <a:lnTo>
                    <a:pt x="47" y="272"/>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96" name="iṩḷiḓê"/>
            <p:cNvSpPr/>
            <p:nvPr/>
          </p:nvSpPr>
          <p:spPr bwMode="auto">
            <a:xfrm>
              <a:off x="5671423" y="3859939"/>
              <a:ext cx="275950" cy="247543"/>
            </a:xfrm>
            <a:custGeom>
              <a:avLst/>
              <a:gdLst>
                <a:gd name="T0" fmla="*/ 175 w 272"/>
                <a:gd name="T1" fmla="*/ 0 h 244"/>
                <a:gd name="T2" fmla="*/ 272 w 272"/>
                <a:gd name="T3" fmla="*/ 197 h 244"/>
                <a:gd name="T4" fmla="*/ 46 w 272"/>
                <a:gd name="T5" fmla="*/ 244 h 244"/>
                <a:gd name="T6" fmla="*/ 0 w 272"/>
                <a:gd name="T7" fmla="*/ 150 h 244"/>
                <a:gd name="T8" fmla="*/ 175 w 272"/>
                <a:gd name="T9" fmla="*/ 0 h 244"/>
              </a:gdLst>
              <a:ahLst/>
              <a:cxnLst>
                <a:cxn ang="0">
                  <a:pos x="T0" y="T1"/>
                </a:cxn>
                <a:cxn ang="0">
                  <a:pos x="T2" y="T3"/>
                </a:cxn>
                <a:cxn ang="0">
                  <a:pos x="T4" y="T5"/>
                </a:cxn>
                <a:cxn ang="0">
                  <a:pos x="T6" y="T7"/>
                </a:cxn>
                <a:cxn ang="0">
                  <a:pos x="T8" y="T9"/>
                </a:cxn>
              </a:cxnLst>
              <a:rect l="0" t="0" r="r" b="b"/>
              <a:pathLst>
                <a:path w="272" h="244">
                  <a:moveTo>
                    <a:pt x="175" y="0"/>
                  </a:moveTo>
                  <a:lnTo>
                    <a:pt x="272" y="197"/>
                  </a:lnTo>
                  <a:lnTo>
                    <a:pt x="46" y="244"/>
                  </a:lnTo>
                  <a:lnTo>
                    <a:pt x="0" y="150"/>
                  </a:lnTo>
                  <a:lnTo>
                    <a:pt x="175" y="0"/>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97" name="îṡ1íḋé"/>
            <p:cNvSpPr/>
            <p:nvPr/>
          </p:nvSpPr>
          <p:spPr bwMode="auto">
            <a:xfrm>
              <a:off x="6614927" y="4190673"/>
              <a:ext cx="247543" cy="275949"/>
            </a:xfrm>
            <a:custGeom>
              <a:avLst/>
              <a:gdLst>
                <a:gd name="T0" fmla="*/ 198 w 244"/>
                <a:gd name="T1" fmla="*/ 0 h 272"/>
                <a:gd name="T2" fmla="*/ 0 w 244"/>
                <a:gd name="T3" fmla="*/ 96 h 272"/>
                <a:gd name="T4" fmla="*/ 151 w 244"/>
                <a:gd name="T5" fmla="*/ 272 h 272"/>
                <a:gd name="T6" fmla="*/ 244 w 244"/>
                <a:gd name="T7" fmla="*/ 226 h 272"/>
                <a:gd name="T8" fmla="*/ 198 w 244"/>
                <a:gd name="T9" fmla="*/ 0 h 272"/>
              </a:gdLst>
              <a:ahLst/>
              <a:cxnLst>
                <a:cxn ang="0">
                  <a:pos x="T0" y="T1"/>
                </a:cxn>
                <a:cxn ang="0">
                  <a:pos x="T2" y="T3"/>
                </a:cxn>
                <a:cxn ang="0">
                  <a:pos x="T4" y="T5"/>
                </a:cxn>
                <a:cxn ang="0">
                  <a:pos x="T6" y="T7"/>
                </a:cxn>
                <a:cxn ang="0">
                  <a:pos x="T8" y="T9"/>
                </a:cxn>
              </a:cxnLst>
              <a:rect l="0" t="0" r="r" b="b"/>
              <a:pathLst>
                <a:path w="244" h="272">
                  <a:moveTo>
                    <a:pt x="198" y="0"/>
                  </a:moveTo>
                  <a:lnTo>
                    <a:pt x="0" y="96"/>
                  </a:lnTo>
                  <a:lnTo>
                    <a:pt x="151" y="272"/>
                  </a:lnTo>
                  <a:lnTo>
                    <a:pt x="244" y="226"/>
                  </a:lnTo>
                  <a:lnTo>
                    <a:pt x="198" y="0"/>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98" name="ïṡ1îďe"/>
            <p:cNvSpPr/>
            <p:nvPr/>
          </p:nvSpPr>
          <p:spPr bwMode="auto">
            <a:xfrm>
              <a:off x="6945660" y="3276589"/>
              <a:ext cx="276964" cy="246529"/>
            </a:xfrm>
            <a:custGeom>
              <a:avLst/>
              <a:gdLst>
                <a:gd name="T0" fmla="*/ 97 w 273"/>
                <a:gd name="T1" fmla="*/ 243 h 243"/>
                <a:gd name="T2" fmla="*/ 0 w 273"/>
                <a:gd name="T3" fmla="*/ 46 h 243"/>
                <a:gd name="T4" fmla="*/ 226 w 273"/>
                <a:gd name="T5" fmla="*/ 0 h 243"/>
                <a:gd name="T6" fmla="*/ 273 w 273"/>
                <a:gd name="T7" fmla="*/ 93 h 243"/>
                <a:gd name="T8" fmla="*/ 97 w 273"/>
                <a:gd name="T9" fmla="*/ 243 h 243"/>
              </a:gdLst>
              <a:ahLst/>
              <a:cxnLst>
                <a:cxn ang="0">
                  <a:pos x="T0" y="T1"/>
                </a:cxn>
                <a:cxn ang="0">
                  <a:pos x="T2" y="T3"/>
                </a:cxn>
                <a:cxn ang="0">
                  <a:pos x="T4" y="T5"/>
                </a:cxn>
                <a:cxn ang="0">
                  <a:pos x="T6" y="T7"/>
                </a:cxn>
                <a:cxn ang="0">
                  <a:pos x="T8" y="T9"/>
                </a:cxn>
              </a:cxnLst>
              <a:rect l="0" t="0" r="r" b="b"/>
              <a:pathLst>
                <a:path w="273" h="243">
                  <a:moveTo>
                    <a:pt x="97" y="243"/>
                  </a:moveTo>
                  <a:lnTo>
                    <a:pt x="0" y="46"/>
                  </a:lnTo>
                  <a:lnTo>
                    <a:pt x="226" y="0"/>
                  </a:lnTo>
                  <a:lnTo>
                    <a:pt x="273" y="93"/>
                  </a:lnTo>
                  <a:lnTo>
                    <a:pt x="97" y="243"/>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99" name="îşľíḓè"/>
            <p:cNvSpPr/>
            <p:nvPr/>
          </p:nvSpPr>
          <p:spPr bwMode="auto">
            <a:xfrm>
              <a:off x="5638958" y="3370939"/>
              <a:ext cx="264790" cy="228267"/>
            </a:xfrm>
            <a:custGeom>
              <a:avLst/>
              <a:gdLst>
                <a:gd name="T0" fmla="*/ 190 w 261"/>
                <a:gd name="T1" fmla="*/ 225 h 225"/>
                <a:gd name="T2" fmla="*/ 261 w 261"/>
                <a:gd name="T3" fmla="*/ 17 h 225"/>
                <a:gd name="T4" fmla="*/ 34 w 261"/>
                <a:gd name="T5" fmla="*/ 0 h 225"/>
                <a:gd name="T6" fmla="*/ 0 w 261"/>
                <a:gd name="T7" fmla="*/ 100 h 225"/>
                <a:gd name="T8" fmla="*/ 190 w 261"/>
                <a:gd name="T9" fmla="*/ 225 h 225"/>
              </a:gdLst>
              <a:ahLst/>
              <a:cxnLst>
                <a:cxn ang="0">
                  <a:pos x="T0" y="T1"/>
                </a:cxn>
                <a:cxn ang="0">
                  <a:pos x="T2" y="T3"/>
                </a:cxn>
                <a:cxn ang="0">
                  <a:pos x="T4" y="T5"/>
                </a:cxn>
                <a:cxn ang="0">
                  <a:pos x="T6" y="T7"/>
                </a:cxn>
                <a:cxn ang="0">
                  <a:pos x="T8" y="T9"/>
                </a:cxn>
              </a:cxnLst>
              <a:rect l="0" t="0" r="r" b="b"/>
              <a:pathLst>
                <a:path w="261" h="225">
                  <a:moveTo>
                    <a:pt x="190" y="225"/>
                  </a:moveTo>
                  <a:lnTo>
                    <a:pt x="261" y="17"/>
                  </a:lnTo>
                  <a:lnTo>
                    <a:pt x="34" y="0"/>
                  </a:lnTo>
                  <a:lnTo>
                    <a:pt x="0" y="100"/>
                  </a:lnTo>
                  <a:lnTo>
                    <a:pt x="190" y="225"/>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00" name="íSḷîḋè"/>
            <p:cNvSpPr/>
            <p:nvPr/>
          </p:nvSpPr>
          <p:spPr bwMode="auto">
            <a:xfrm>
              <a:off x="6125928" y="4234296"/>
              <a:ext cx="228267" cy="264790"/>
            </a:xfrm>
            <a:custGeom>
              <a:avLst/>
              <a:gdLst>
                <a:gd name="T0" fmla="*/ 17 w 225"/>
                <a:gd name="T1" fmla="*/ 0 h 261"/>
                <a:gd name="T2" fmla="*/ 225 w 225"/>
                <a:gd name="T3" fmla="*/ 70 h 261"/>
                <a:gd name="T4" fmla="*/ 99 w 225"/>
                <a:gd name="T5" fmla="*/ 261 h 261"/>
                <a:gd name="T6" fmla="*/ 0 w 225"/>
                <a:gd name="T7" fmla="*/ 226 h 261"/>
                <a:gd name="T8" fmla="*/ 17 w 225"/>
                <a:gd name="T9" fmla="*/ 0 h 261"/>
              </a:gdLst>
              <a:ahLst/>
              <a:cxnLst>
                <a:cxn ang="0">
                  <a:pos x="T0" y="T1"/>
                </a:cxn>
                <a:cxn ang="0">
                  <a:pos x="T2" y="T3"/>
                </a:cxn>
                <a:cxn ang="0">
                  <a:pos x="T4" y="T5"/>
                </a:cxn>
                <a:cxn ang="0">
                  <a:pos x="T6" y="T7"/>
                </a:cxn>
                <a:cxn ang="0">
                  <a:pos x="T8" y="T9"/>
                </a:cxn>
              </a:cxnLst>
              <a:rect l="0" t="0" r="r" b="b"/>
              <a:pathLst>
                <a:path w="225" h="261">
                  <a:moveTo>
                    <a:pt x="17" y="0"/>
                  </a:moveTo>
                  <a:lnTo>
                    <a:pt x="225" y="70"/>
                  </a:lnTo>
                  <a:lnTo>
                    <a:pt x="99" y="261"/>
                  </a:lnTo>
                  <a:lnTo>
                    <a:pt x="0" y="226"/>
                  </a:lnTo>
                  <a:lnTo>
                    <a:pt x="17" y="0"/>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01" name="îṡliḓê"/>
            <p:cNvSpPr/>
            <p:nvPr/>
          </p:nvSpPr>
          <p:spPr bwMode="auto">
            <a:xfrm>
              <a:off x="6989285" y="3783850"/>
              <a:ext cx="264790" cy="228267"/>
            </a:xfrm>
            <a:custGeom>
              <a:avLst/>
              <a:gdLst>
                <a:gd name="T0" fmla="*/ 71 w 261"/>
                <a:gd name="T1" fmla="*/ 0 h 225"/>
                <a:gd name="T2" fmla="*/ 0 w 261"/>
                <a:gd name="T3" fmla="*/ 208 h 225"/>
                <a:gd name="T4" fmla="*/ 228 w 261"/>
                <a:gd name="T5" fmla="*/ 225 h 225"/>
                <a:gd name="T6" fmla="*/ 261 w 261"/>
                <a:gd name="T7" fmla="*/ 126 h 225"/>
                <a:gd name="T8" fmla="*/ 71 w 261"/>
                <a:gd name="T9" fmla="*/ 0 h 225"/>
              </a:gdLst>
              <a:ahLst/>
              <a:cxnLst>
                <a:cxn ang="0">
                  <a:pos x="T0" y="T1"/>
                </a:cxn>
                <a:cxn ang="0">
                  <a:pos x="T2" y="T3"/>
                </a:cxn>
                <a:cxn ang="0">
                  <a:pos x="T4" y="T5"/>
                </a:cxn>
                <a:cxn ang="0">
                  <a:pos x="T6" y="T7"/>
                </a:cxn>
                <a:cxn ang="0">
                  <a:pos x="T8" y="T9"/>
                </a:cxn>
              </a:cxnLst>
              <a:rect l="0" t="0" r="r" b="b"/>
              <a:pathLst>
                <a:path w="261" h="225">
                  <a:moveTo>
                    <a:pt x="71" y="0"/>
                  </a:moveTo>
                  <a:lnTo>
                    <a:pt x="0" y="208"/>
                  </a:lnTo>
                  <a:lnTo>
                    <a:pt x="228" y="225"/>
                  </a:lnTo>
                  <a:lnTo>
                    <a:pt x="261" y="126"/>
                  </a:lnTo>
                  <a:lnTo>
                    <a:pt x="71" y="0"/>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02" name="îṩḷîḓé"/>
            <p:cNvSpPr/>
            <p:nvPr/>
          </p:nvSpPr>
          <p:spPr bwMode="auto">
            <a:xfrm>
              <a:off x="6538838" y="2884984"/>
              <a:ext cx="229281" cy="264790"/>
            </a:xfrm>
            <a:custGeom>
              <a:avLst/>
              <a:gdLst>
                <a:gd name="T0" fmla="*/ 209 w 226"/>
                <a:gd name="T1" fmla="*/ 261 h 261"/>
                <a:gd name="T2" fmla="*/ 0 w 226"/>
                <a:gd name="T3" fmla="*/ 190 h 261"/>
                <a:gd name="T4" fmla="*/ 126 w 226"/>
                <a:gd name="T5" fmla="*/ 0 h 261"/>
                <a:gd name="T6" fmla="*/ 226 w 226"/>
                <a:gd name="T7" fmla="*/ 34 h 261"/>
                <a:gd name="T8" fmla="*/ 209 w 226"/>
                <a:gd name="T9" fmla="*/ 261 h 261"/>
              </a:gdLst>
              <a:ahLst/>
              <a:cxnLst>
                <a:cxn ang="0">
                  <a:pos x="T0" y="T1"/>
                </a:cxn>
                <a:cxn ang="0">
                  <a:pos x="T2" y="T3"/>
                </a:cxn>
                <a:cxn ang="0">
                  <a:pos x="T4" y="T5"/>
                </a:cxn>
                <a:cxn ang="0">
                  <a:pos x="T6" y="T7"/>
                </a:cxn>
                <a:cxn ang="0">
                  <a:pos x="T8" y="T9"/>
                </a:cxn>
              </a:cxnLst>
              <a:rect l="0" t="0" r="r" b="b"/>
              <a:pathLst>
                <a:path w="226" h="261">
                  <a:moveTo>
                    <a:pt x="209" y="261"/>
                  </a:moveTo>
                  <a:lnTo>
                    <a:pt x="0" y="190"/>
                  </a:lnTo>
                  <a:lnTo>
                    <a:pt x="126" y="0"/>
                  </a:lnTo>
                  <a:lnTo>
                    <a:pt x="226" y="34"/>
                  </a:lnTo>
                  <a:lnTo>
                    <a:pt x="209" y="261"/>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03" name="iş1íḓe"/>
            <p:cNvSpPr/>
            <p:nvPr/>
          </p:nvSpPr>
          <p:spPr bwMode="auto">
            <a:xfrm>
              <a:off x="5780991" y="3104121"/>
              <a:ext cx="276964" cy="270878"/>
            </a:xfrm>
            <a:custGeom>
              <a:avLst/>
              <a:gdLst>
                <a:gd name="T0" fmla="*/ 129 w 273"/>
                <a:gd name="T1" fmla="*/ 267 h 267"/>
                <a:gd name="T2" fmla="*/ 273 w 273"/>
                <a:gd name="T3" fmla="*/ 101 h 267"/>
                <a:gd name="T4" fmla="*/ 69 w 273"/>
                <a:gd name="T5" fmla="*/ 0 h 267"/>
                <a:gd name="T6" fmla="*/ 0 w 273"/>
                <a:gd name="T7" fmla="*/ 79 h 267"/>
                <a:gd name="T8" fmla="*/ 129 w 273"/>
                <a:gd name="T9" fmla="*/ 267 h 267"/>
              </a:gdLst>
              <a:ahLst/>
              <a:cxnLst>
                <a:cxn ang="0">
                  <a:pos x="T0" y="T1"/>
                </a:cxn>
                <a:cxn ang="0">
                  <a:pos x="T2" y="T3"/>
                </a:cxn>
                <a:cxn ang="0">
                  <a:pos x="T4" y="T5"/>
                </a:cxn>
                <a:cxn ang="0">
                  <a:pos x="T6" y="T7"/>
                </a:cxn>
                <a:cxn ang="0">
                  <a:pos x="T8" y="T9"/>
                </a:cxn>
              </a:cxnLst>
              <a:rect l="0" t="0" r="r" b="b"/>
              <a:pathLst>
                <a:path w="273" h="267">
                  <a:moveTo>
                    <a:pt x="129" y="267"/>
                  </a:moveTo>
                  <a:lnTo>
                    <a:pt x="273" y="101"/>
                  </a:lnTo>
                  <a:lnTo>
                    <a:pt x="69" y="0"/>
                  </a:lnTo>
                  <a:lnTo>
                    <a:pt x="0" y="79"/>
                  </a:lnTo>
                  <a:lnTo>
                    <a:pt x="129" y="267"/>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04" name="išlîḍè"/>
            <p:cNvSpPr/>
            <p:nvPr/>
          </p:nvSpPr>
          <p:spPr bwMode="auto">
            <a:xfrm>
              <a:off x="5858095" y="4080089"/>
              <a:ext cx="270877" cy="275949"/>
            </a:xfrm>
            <a:custGeom>
              <a:avLst/>
              <a:gdLst>
                <a:gd name="T0" fmla="*/ 101 w 267"/>
                <a:gd name="T1" fmla="*/ 0 h 272"/>
                <a:gd name="T2" fmla="*/ 267 w 267"/>
                <a:gd name="T3" fmla="*/ 144 h 272"/>
                <a:gd name="T4" fmla="*/ 79 w 267"/>
                <a:gd name="T5" fmla="*/ 272 h 272"/>
                <a:gd name="T6" fmla="*/ 0 w 267"/>
                <a:gd name="T7" fmla="*/ 204 h 272"/>
                <a:gd name="T8" fmla="*/ 101 w 267"/>
                <a:gd name="T9" fmla="*/ 0 h 272"/>
              </a:gdLst>
              <a:ahLst/>
              <a:cxnLst>
                <a:cxn ang="0">
                  <a:pos x="T0" y="T1"/>
                </a:cxn>
                <a:cxn ang="0">
                  <a:pos x="T2" y="T3"/>
                </a:cxn>
                <a:cxn ang="0">
                  <a:pos x="T4" y="T5"/>
                </a:cxn>
                <a:cxn ang="0">
                  <a:pos x="T6" y="T7"/>
                </a:cxn>
                <a:cxn ang="0">
                  <a:pos x="T8" y="T9"/>
                </a:cxn>
              </a:cxnLst>
              <a:rect l="0" t="0" r="r" b="b"/>
              <a:pathLst>
                <a:path w="267" h="272">
                  <a:moveTo>
                    <a:pt x="101" y="0"/>
                  </a:moveTo>
                  <a:lnTo>
                    <a:pt x="267" y="144"/>
                  </a:lnTo>
                  <a:lnTo>
                    <a:pt x="79" y="272"/>
                  </a:lnTo>
                  <a:lnTo>
                    <a:pt x="0" y="204"/>
                  </a:lnTo>
                  <a:lnTo>
                    <a:pt x="101" y="0"/>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05" name="íṣḷíḓê"/>
            <p:cNvSpPr/>
            <p:nvPr/>
          </p:nvSpPr>
          <p:spPr bwMode="auto">
            <a:xfrm>
              <a:off x="6835078" y="4009073"/>
              <a:ext cx="276964" cy="270878"/>
            </a:xfrm>
            <a:custGeom>
              <a:avLst/>
              <a:gdLst>
                <a:gd name="T0" fmla="*/ 144 w 273"/>
                <a:gd name="T1" fmla="*/ 0 h 267"/>
                <a:gd name="T2" fmla="*/ 0 w 273"/>
                <a:gd name="T3" fmla="*/ 166 h 267"/>
                <a:gd name="T4" fmla="*/ 204 w 273"/>
                <a:gd name="T5" fmla="*/ 267 h 267"/>
                <a:gd name="T6" fmla="*/ 273 w 273"/>
                <a:gd name="T7" fmla="*/ 187 h 267"/>
                <a:gd name="T8" fmla="*/ 144 w 273"/>
                <a:gd name="T9" fmla="*/ 0 h 267"/>
              </a:gdLst>
              <a:ahLst/>
              <a:cxnLst>
                <a:cxn ang="0">
                  <a:pos x="T0" y="T1"/>
                </a:cxn>
                <a:cxn ang="0">
                  <a:pos x="T2" y="T3"/>
                </a:cxn>
                <a:cxn ang="0">
                  <a:pos x="T4" y="T5"/>
                </a:cxn>
                <a:cxn ang="0">
                  <a:pos x="T6" y="T7"/>
                </a:cxn>
                <a:cxn ang="0">
                  <a:pos x="T8" y="T9"/>
                </a:cxn>
              </a:cxnLst>
              <a:rect l="0" t="0" r="r" b="b"/>
              <a:pathLst>
                <a:path w="273" h="267">
                  <a:moveTo>
                    <a:pt x="144" y="0"/>
                  </a:moveTo>
                  <a:lnTo>
                    <a:pt x="0" y="166"/>
                  </a:lnTo>
                  <a:lnTo>
                    <a:pt x="204" y="267"/>
                  </a:lnTo>
                  <a:lnTo>
                    <a:pt x="273" y="187"/>
                  </a:lnTo>
                  <a:lnTo>
                    <a:pt x="144" y="0"/>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06" name="is1ïḑê"/>
            <p:cNvSpPr/>
            <p:nvPr/>
          </p:nvSpPr>
          <p:spPr bwMode="auto">
            <a:xfrm>
              <a:off x="6764062" y="3027018"/>
              <a:ext cx="270877" cy="276964"/>
            </a:xfrm>
            <a:custGeom>
              <a:avLst/>
              <a:gdLst>
                <a:gd name="T0" fmla="*/ 166 w 267"/>
                <a:gd name="T1" fmla="*/ 273 h 273"/>
                <a:gd name="T2" fmla="*/ 0 w 267"/>
                <a:gd name="T3" fmla="*/ 129 h 273"/>
                <a:gd name="T4" fmla="*/ 188 w 267"/>
                <a:gd name="T5" fmla="*/ 0 h 273"/>
                <a:gd name="T6" fmla="*/ 267 w 267"/>
                <a:gd name="T7" fmla="*/ 69 h 273"/>
                <a:gd name="T8" fmla="*/ 166 w 267"/>
                <a:gd name="T9" fmla="*/ 273 h 273"/>
              </a:gdLst>
              <a:ahLst/>
              <a:cxnLst>
                <a:cxn ang="0">
                  <a:pos x="T0" y="T1"/>
                </a:cxn>
                <a:cxn ang="0">
                  <a:pos x="T2" y="T3"/>
                </a:cxn>
                <a:cxn ang="0">
                  <a:pos x="T4" y="T5"/>
                </a:cxn>
                <a:cxn ang="0">
                  <a:pos x="T6" y="T7"/>
                </a:cxn>
                <a:cxn ang="0">
                  <a:pos x="T8" y="T9"/>
                </a:cxn>
              </a:cxnLst>
              <a:rect l="0" t="0" r="r" b="b"/>
              <a:pathLst>
                <a:path w="267" h="273">
                  <a:moveTo>
                    <a:pt x="166" y="273"/>
                  </a:moveTo>
                  <a:lnTo>
                    <a:pt x="0" y="129"/>
                  </a:lnTo>
                  <a:lnTo>
                    <a:pt x="188" y="0"/>
                  </a:lnTo>
                  <a:lnTo>
                    <a:pt x="267" y="69"/>
                  </a:lnTo>
                  <a:lnTo>
                    <a:pt x="166" y="273"/>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07" name="íṧļidè"/>
            <p:cNvSpPr/>
            <p:nvPr/>
          </p:nvSpPr>
          <p:spPr bwMode="auto">
            <a:xfrm>
              <a:off x="5609537" y="3623555"/>
              <a:ext cx="234353" cy="221165"/>
            </a:xfrm>
            <a:custGeom>
              <a:avLst/>
              <a:gdLst>
                <a:gd name="T0" fmla="*/ 231 w 231"/>
                <a:gd name="T1" fmla="*/ 218 h 218"/>
                <a:gd name="T2" fmla="*/ 216 w 231"/>
                <a:gd name="T3" fmla="*/ 0 h 218"/>
                <a:gd name="T4" fmla="*/ 0 w 231"/>
                <a:gd name="T5" fmla="*/ 72 h 218"/>
                <a:gd name="T6" fmla="*/ 7 w 231"/>
                <a:gd name="T7" fmla="*/ 176 h 218"/>
                <a:gd name="T8" fmla="*/ 231 w 231"/>
                <a:gd name="T9" fmla="*/ 218 h 218"/>
              </a:gdLst>
              <a:ahLst/>
              <a:cxnLst>
                <a:cxn ang="0">
                  <a:pos x="T0" y="T1"/>
                </a:cxn>
                <a:cxn ang="0">
                  <a:pos x="T2" y="T3"/>
                </a:cxn>
                <a:cxn ang="0">
                  <a:pos x="T4" y="T5"/>
                </a:cxn>
                <a:cxn ang="0">
                  <a:pos x="T6" y="T7"/>
                </a:cxn>
                <a:cxn ang="0">
                  <a:pos x="T8" y="T9"/>
                </a:cxn>
              </a:cxnLst>
              <a:rect l="0" t="0" r="r" b="b"/>
              <a:pathLst>
                <a:path w="231" h="218">
                  <a:moveTo>
                    <a:pt x="231" y="218"/>
                  </a:moveTo>
                  <a:lnTo>
                    <a:pt x="216" y="0"/>
                  </a:lnTo>
                  <a:lnTo>
                    <a:pt x="0" y="72"/>
                  </a:lnTo>
                  <a:lnTo>
                    <a:pt x="7" y="176"/>
                  </a:lnTo>
                  <a:lnTo>
                    <a:pt x="231" y="218"/>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08" name="íslîḋé"/>
            <p:cNvSpPr/>
            <p:nvPr/>
          </p:nvSpPr>
          <p:spPr bwMode="auto">
            <a:xfrm>
              <a:off x="6377529" y="4294153"/>
              <a:ext cx="223195" cy="233340"/>
            </a:xfrm>
            <a:custGeom>
              <a:avLst/>
              <a:gdLst>
                <a:gd name="T0" fmla="*/ 0 w 220"/>
                <a:gd name="T1" fmla="*/ 15 h 230"/>
                <a:gd name="T2" fmla="*/ 220 w 220"/>
                <a:gd name="T3" fmla="*/ 0 h 230"/>
                <a:gd name="T4" fmla="*/ 178 w 220"/>
                <a:gd name="T5" fmla="*/ 223 h 230"/>
                <a:gd name="T6" fmla="*/ 73 w 220"/>
                <a:gd name="T7" fmla="*/ 230 h 230"/>
                <a:gd name="T8" fmla="*/ 0 w 220"/>
                <a:gd name="T9" fmla="*/ 15 h 230"/>
              </a:gdLst>
              <a:ahLst/>
              <a:cxnLst>
                <a:cxn ang="0">
                  <a:pos x="T0" y="T1"/>
                </a:cxn>
                <a:cxn ang="0">
                  <a:pos x="T2" y="T3"/>
                </a:cxn>
                <a:cxn ang="0">
                  <a:pos x="T4" y="T5"/>
                </a:cxn>
                <a:cxn ang="0">
                  <a:pos x="T6" y="T7"/>
                </a:cxn>
                <a:cxn ang="0">
                  <a:pos x="T8" y="T9"/>
                </a:cxn>
              </a:cxnLst>
              <a:rect l="0" t="0" r="r" b="b"/>
              <a:pathLst>
                <a:path w="220" h="230">
                  <a:moveTo>
                    <a:pt x="0" y="15"/>
                  </a:moveTo>
                  <a:lnTo>
                    <a:pt x="220" y="0"/>
                  </a:lnTo>
                  <a:lnTo>
                    <a:pt x="178" y="223"/>
                  </a:lnTo>
                  <a:lnTo>
                    <a:pt x="73" y="230"/>
                  </a:lnTo>
                  <a:lnTo>
                    <a:pt x="0" y="15"/>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09" name="islîḍè"/>
            <p:cNvSpPr/>
            <p:nvPr/>
          </p:nvSpPr>
          <p:spPr bwMode="auto">
            <a:xfrm>
              <a:off x="7049142" y="3538336"/>
              <a:ext cx="234353" cy="222180"/>
            </a:xfrm>
            <a:custGeom>
              <a:avLst/>
              <a:gdLst>
                <a:gd name="T0" fmla="*/ 0 w 231"/>
                <a:gd name="T1" fmla="*/ 0 h 219"/>
                <a:gd name="T2" fmla="*/ 15 w 231"/>
                <a:gd name="T3" fmla="*/ 219 h 219"/>
                <a:gd name="T4" fmla="*/ 231 w 231"/>
                <a:gd name="T5" fmla="*/ 147 h 219"/>
                <a:gd name="T6" fmla="*/ 224 w 231"/>
                <a:gd name="T7" fmla="*/ 42 h 219"/>
                <a:gd name="T8" fmla="*/ 0 w 231"/>
                <a:gd name="T9" fmla="*/ 0 h 219"/>
              </a:gdLst>
              <a:ahLst/>
              <a:cxnLst>
                <a:cxn ang="0">
                  <a:pos x="T0" y="T1"/>
                </a:cxn>
                <a:cxn ang="0">
                  <a:pos x="T2" y="T3"/>
                </a:cxn>
                <a:cxn ang="0">
                  <a:pos x="T4" y="T5"/>
                </a:cxn>
                <a:cxn ang="0">
                  <a:pos x="T6" y="T7"/>
                </a:cxn>
                <a:cxn ang="0">
                  <a:pos x="T8" y="T9"/>
                </a:cxn>
              </a:cxnLst>
              <a:rect l="0" t="0" r="r" b="b"/>
              <a:pathLst>
                <a:path w="231" h="219">
                  <a:moveTo>
                    <a:pt x="0" y="0"/>
                  </a:moveTo>
                  <a:lnTo>
                    <a:pt x="15" y="219"/>
                  </a:lnTo>
                  <a:lnTo>
                    <a:pt x="231" y="147"/>
                  </a:lnTo>
                  <a:lnTo>
                    <a:pt x="224" y="42"/>
                  </a:lnTo>
                  <a:lnTo>
                    <a:pt x="0" y="0"/>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10" name="iş1iďe"/>
            <p:cNvSpPr/>
            <p:nvPr/>
          </p:nvSpPr>
          <p:spPr bwMode="auto">
            <a:xfrm>
              <a:off x="6293324" y="2855564"/>
              <a:ext cx="222180" cy="234354"/>
            </a:xfrm>
            <a:custGeom>
              <a:avLst/>
              <a:gdLst>
                <a:gd name="T0" fmla="*/ 219 w 219"/>
                <a:gd name="T1" fmla="*/ 216 h 231"/>
                <a:gd name="T2" fmla="*/ 0 w 219"/>
                <a:gd name="T3" fmla="*/ 231 h 231"/>
                <a:gd name="T4" fmla="*/ 42 w 219"/>
                <a:gd name="T5" fmla="*/ 7 h 231"/>
                <a:gd name="T6" fmla="*/ 146 w 219"/>
                <a:gd name="T7" fmla="*/ 0 h 231"/>
                <a:gd name="T8" fmla="*/ 219 w 219"/>
                <a:gd name="T9" fmla="*/ 216 h 231"/>
              </a:gdLst>
              <a:ahLst/>
              <a:cxnLst>
                <a:cxn ang="0">
                  <a:pos x="T0" y="T1"/>
                </a:cxn>
                <a:cxn ang="0">
                  <a:pos x="T2" y="T3"/>
                </a:cxn>
                <a:cxn ang="0">
                  <a:pos x="T4" y="T5"/>
                </a:cxn>
                <a:cxn ang="0">
                  <a:pos x="T6" y="T7"/>
                </a:cxn>
                <a:cxn ang="0">
                  <a:pos x="T8" y="T9"/>
                </a:cxn>
              </a:cxnLst>
              <a:rect l="0" t="0" r="r" b="b"/>
              <a:pathLst>
                <a:path w="219" h="231">
                  <a:moveTo>
                    <a:pt x="219" y="216"/>
                  </a:moveTo>
                  <a:lnTo>
                    <a:pt x="0" y="231"/>
                  </a:lnTo>
                  <a:lnTo>
                    <a:pt x="42" y="7"/>
                  </a:lnTo>
                  <a:lnTo>
                    <a:pt x="146" y="0"/>
                  </a:lnTo>
                  <a:lnTo>
                    <a:pt x="219" y="216"/>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5" name="i$ḷïḍé"/>
            <p:cNvSpPr/>
            <p:nvPr/>
          </p:nvSpPr>
          <p:spPr bwMode="auto">
            <a:xfrm>
              <a:off x="6614927" y="4447346"/>
              <a:ext cx="1376704" cy="1691206"/>
            </a:xfrm>
            <a:custGeom>
              <a:avLst/>
              <a:gdLst>
                <a:gd name="T0" fmla="*/ 1727 w 1739"/>
                <a:gd name="T1" fmla="*/ 0 h 2140"/>
                <a:gd name="T2" fmla="*/ 793 w 1739"/>
                <a:gd name="T3" fmla="*/ 0 h 2140"/>
                <a:gd name="T4" fmla="*/ 457 w 1739"/>
                <a:gd name="T5" fmla="*/ 464 h 2140"/>
                <a:gd name="T6" fmla="*/ 451 w 1739"/>
                <a:gd name="T7" fmla="*/ 467 h 2140"/>
                <a:gd name="T8" fmla="*/ 96 w 1739"/>
                <a:gd name="T9" fmla="*/ 585 h 2140"/>
                <a:gd name="T10" fmla="*/ 16 w 1739"/>
                <a:gd name="T11" fmla="*/ 729 h 2140"/>
                <a:gd name="T12" fmla="*/ 156 w 1739"/>
                <a:gd name="T13" fmla="*/ 810 h 2140"/>
                <a:gd name="T14" fmla="*/ 623 w 1739"/>
                <a:gd name="T15" fmla="*/ 641 h 2140"/>
                <a:gd name="T16" fmla="*/ 832 w 1739"/>
                <a:gd name="T17" fmla="*/ 398 h 2140"/>
                <a:gd name="T18" fmla="*/ 853 w 1739"/>
                <a:gd name="T19" fmla="*/ 406 h 2140"/>
                <a:gd name="T20" fmla="*/ 852 w 1739"/>
                <a:gd name="T21" fmla="*/ 1124 h 2140"/>
                <a:gd name="T22" fmla="*/ 852 w 1739"/>
                <a:gd name="T23" fmla="*/ 1191 h 2140"/>
                <a:gd name="T24" fmla="*/ 852 w 1739"/>
                <a:gd name="T25" fmla="*/ 2008 h 2140"/>
                <a:gd name="T26" fmla="*/ 989 w 1739"/>
                <a:gd name="T27" fmla="*/ 2140 h 2140"/>
                <a:gd name="T28" fmla="*/ 990 w 1739"/>
                <a:gd name="T29" fmla="*/ 2140 h 2140"/>
                <a:gd name="T30" fmla="*/ 1127 w 1739"/>
                <a:gd name="T31" fmla="*/ 2008 h 2140"/>
                <a:gd name="T32" fmla="*/ 1127 w 1739"/>
                <a:gd name="T33" fmla="*/ 1204 h 2140"/>
                <a:gd name="T34" fmla="*/ 1140 w 1739"/>
                <a:gd name="T35" fmla="*/ 1192 h 2140"/>
                <a:gd name="T36" fmla="*/ 1172 w 1739"/>
                <a:gd name="T37" fmla="*/ 1192 h 2140"/>
                <a:gd name="T38" fmla="*/ 1184 w 1739"/>
                <a:gd name="T39" fmla="*/ 1204 h 2140"/>
                <a:gd name="T40" fmla="*/ 1184 w 1739"/>
                <a:gd name="T41" fmla="*/ 2008 h 2140"/>
                <a:gd name="T42" fmla="*/ 1319 w 1739"/>
                <a:gd name="T43" fmla="*/ 2140 h 2140"/>
                <a:gd name="T44" fmla="*/ 1321 w 1739"/>
                <a:gd name="T45" fmla="*/ 2140 h 2140"/>
                <a:gd name="T46" fmla="*/ 1456 w 1739"/>
                <a:gd name="T47" fmla="*/ 2008 h 2140"/>
                <a:gd name="T48" fmla="*/ 1456 w 1739"/>
                <a:gd name="T49" fmla="*/ 1191 h 2140"/>
                <a:gd name="T50" fmla="*/ 1456 w 1739"/>
                <a:gd name="T51" fmla="*/ 1124 h 2140"/>
                <a:gd name="T52" fmla="*/ 1456 w 1739"/>
                <a:gd name="T53" fmla="*/ 388 h 2140"/>
                <a:gd name="T54" fmla="*/ 1476 w 1739"/>
                <a:gd name="T55" fmla="*/ 370 h 2140"/>
                <a:gd name="T56" fmla="*/ 1476 w 1739"/>
                <a:gd name="T57" fmla="*/ 370 h 2140"/>
                <a:gd name="T58" fmla="*/ 1492 w 1739"/>
                <a:gd name="T59" fmla="*/ 388 h 2140"/>
                <a:gd name="T60" fmla="*/ 1492 w 1739"/>
                <a:gd name="T61" fmla="*/ 997 h 2140"/>
                <a:gd name="T62" fmla="*/ 1616 w 1739"/>
                <a:gd name="T63" fmla="*/ 1115 h 2140"/>
                <a:gd name="T64" fmla="*/ 1739 w 1739"/>
                <a:gd name="T65" fmla="*/ 997 h 2140"/>
                <a:gd name="T66" fmla="*/ 1739 w 1739"/>
                <a:gd name="T67" fmla="*/ 455 h 2140"/>
                <a:gd name="T68" fmla="*/ 1739 w 1739"/>
                <a:gd name="T69" fmla="*/ 309 h 2140"/>
                <a:gd name="T70" fmla="*/ 1739 w 1739"/>
                <a:gd name="T71" fmla="*/ 12 h 2140"/>
                <a:gd name="T72" fmla="*/ 1727 w 1739"/>
                <a:gd name="T73" fmla="*/ 0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9" h="2140">
                  <a:moveTo>
                    <a:pt x="1727" y="0"/>
                  </a:moveTo>
                  <a:cubicBezTo>
                    <a:pt x="793" y="0"/>
                    <a:pt x="793" y="0"/>
                    <a:pt x="793" y="0"/>
                  </a:cubicBezTo>
                  <a:cubicBezTo>
                    <a:pt x="457" y="464"/>
                    <a:pt x="457" y="464"/>
                    <a:pt x="457" y="464"/>
                  </a:cubicBezTo>
                  <a:cubicBezTo>
                    <a:pt x="455" y="465"/>
                    <a:pt x="453" y="467"/>
                    <a:pt x="451" y="467"/>
                  </a:cubicBezTo>
                  <a:cubicBezTo>
                    <a:pt x="409" y="482"/>
                    <a:pt x="97" y="585"/>
                    <a:pt x="96" y="585"/>
                  </a:cubicBezTo>
                  <a:cubicBezTo>
                    <a:pt x="36" y="602"/>
                    <a:pt x="0" y="667"/>
                    <a:pt x="16" y="729"/>
                  </a:cubicBezTo>
                  <a:cubicBezTo>
                    <a:pt x="32" y="791"/>
                    <a:pt x="95" y="827"/>
                    <a:pt x="156" y="810"/>
                  </a:cubicBezTo>
                  <a:cubicBezTo>
                    <a:pt x="242" y="781"/>
                    <a:pt x="599" y="666"/>
                    <a:pt x="623" y="641"/>
                  </a:cubicBezTo>
                  <a:cubicBezTo>
                    <a:pt x="623" y="640"/>
                    <a:pt x="761" y="476"/>
                    <a:pt x="832" y="398"/>
                  </a:cubicBezTo>
                  <a:cubicBezTo>
                    <a:pt x="839" y="389"/>
                    <a:pt x="853" y="395"/>
                    <a:pt x="853" y="406"/>
                  </a:cubicBezTo>
                  <a:cubicBezTo>
                    <a:pt x="852" y="1124"/>
                    <a:pt x="852" y="1124"/>
                    <a:pt x="852" y="1124"/>
                  </a:cubicBezTo>
                  <a:cubicBezTo>
                    <a:pt x="852" y="1191"/>
                    <a:pt x="852" y="1191"/>
                    <a:pt x="852" y="1191"/>
                  </a:cubicBezTo>
                  <a:cubicBezTo>
                    <a:pt x="852" y="2008"/>
                    <a:pt x="852" y="2008"/>
                    <a:pt x="852" y="2008"/>
                  </a:cubicBezTo>
                  <a:cubicBezTo>
                    <a:pt x="852" y="2080"/>
                    <a:pt x="914" y="2140"/>
                    <a:pt x="989" y="2140"/>
                  </a:cubicBezTo>
                  <a:cubicBezTo>
                    <a:pt x="990" y="2140"/>
                    <a:pt x="990" y="2140"/>
                    <a:pt x="990" y="2140"/>
                  </a:cubicBezTo>
                  <a:cubicBezTo>
                    <a:pt x="1065" y="2140"/>
                    <a:pt x="1127" y="2080"/>
                    <a:pt x="1127" y="2008"/>
                  </a:cubicBezTo>
                  <a:cubicBezTo>
                    <a:pt x="1127" y="1204"/>
                    <a:pt x="1127" y="1204"/>
                    <a:pt x="1127" y="1204"/>
                  </a:cubicBezTo>
                  <a:cubicBezTo>
                    <a:pt x="1127" y="1197"/>
                    <a:pt x="1133" y="1192"/>
                    <a:pt x="1140" y="1192"/>
                  </a:cubicBezTo>
                  <a:cubicBezTo>
                    <a:pt x="1172" y="1192"/>
                    <a:pt x="1172" y="1192"/>
                    <a:pt x="1172" y="1192"/>
                  </a:cubicBezTo>
                  <a:cubicBezTo>
                    <a:pt x="1179" y="1192"/>
                    <a:pt x="1184" y="1197"/>
                    <a:pt x="1184" y="1204"/>
                  </a:cubicBezTo>
                  <a:cubicBezTo>
                    <a:pt x="1184" y="2008"/>
                    <a:pt x="1184" y="2008"/>
                    <a:pt x="1184" y="2008"/>
                  </a:cubicBezTo>
                  <a:cubicBezTo>
                    <a:pt x="1184" y="2080"/>
                    <a:pt x="1244" y="2140"/>
                    <a:pt x="1319" y="2140"/>
                  </a:cubicBezTo>
                  <a:cubicBezTo>
                    <a:pt x="1321" y="2140"/>
                    <a:pt x="1321" y="2140"/>
                    <a:pt x="1321" y="2140"/>
                  </a:cubicBezTo>
                  <a:cubicBezTo>
                    <a:pt x="1395" y="2140"/>
                    <a:pt x="1456" y="2080"/>
                    <a:pt x="1456" y="2008"/>
                  </a:cubicBezTo>
                  <a:cubicBezTo>
                    <a:pt x="1456" y="1191"/>
                    <a:pt x="1456" y="1191"/>
                    <a:pt x="1456" y="1191"/>
                  </a:cubicBezTo>
                  <a:cubicBezTo>
                    <a:pt x="1456" y="1124"/>
                    <a:pt x="1456" y="1124"/>
                    <a:pt x="1456" y="1124"/>
                  </a:cubicBezTo>
                  <a:cubicBezTo>
                    <a:pt x="1456" y="388"/>
                    <a:pt x="1456" y="388"/>
                    <a:pt x="1456" y="388"/>
                  </a:cubicBezTo>
                  <a:cubicBezTo>
                    <a:pt x="1456" y="377"/>
                    <a:pt x="1465" y="369"/>
                    <a:pt x="1476" y="370"/>
                  </a:cubicBezTo>
                  <a:cubicBezTo>
                    <a:pt x="1476" y="370"/>
                    <a:pt x="1476" y="370"/>
                    <a:pt x="1476" y="370"/>
                  </a:cubicBezTo>
                  <a:cubicBezTo>
                    <a:pt x="1485" y="370"/>
                    <a:pt x="1492" y="379"/>
                    <a:pt x="1492" y="388"/>
                  </a:cubicBezTo>
                  <a:cubicBezTo>
                    <a:pt x="1492" y="997"/>
                    <a:pt x="1492" y="997"/>
                    <a:pt x="1492" y="997"/>
                  </a:cubicBezTo>
                  <a:cubicBezTo>
                    <a:pt x="1492" y="1062"/>
                    <a:pt x="1549" y="1115"/>
                    <a:pt x="1616" y="1115"/>
                  </a:cubicBezTo>
                  <a:cubicBezTo>
                    <a:pt x="1683" y="1115"/>
                    <a:pt x="1739" y="1062"/>
                    <a:pt x="1739" y="997"/>
                  </a:cubicBezTo>
                  <a:cubicBezTo>
                    <a:pt x="1739" y="455"/>
                    <a:pt x="1739" y="455"/>
                    <a:pt x="1739" y="455"/>
                  </a:cubicBezTo>
                  <a:cubicBezTo>
                    <a:pt x="1739" y="309"/>
                    <a:pt x="1739" y="309"/>
                    <a:pt x="1739" y="309"/>
                  </a:cubicBezTo>
                  <a:cubicBezTo>
                    <a:pt x="1739" y="12"/>
                    <a:pt x="1739" y="12"/>
                    <a:pt x="1739" y="12"/>
                  </a:cubicBezTo>
                  <a:cubicBezTo>
                    <a:pt x="1739" y="6"/>
                    <a:pt x="1734" y="0"/>
                    <a:pt x="1727" y="0"/>
                  </a:cubicBezTo>
                  <a:close/>
                </a:path>
              </a:pathLst>
            </a:custGeom>
            <a:solidFill>
              <a:srgbClr val="44546A"/>
            </a:solidFill>
            <a:ln>
              <a:noFill/>
            </a:ln>
          </p:spPr>
          <p:txBody>
            <a:bodyPr vert="horz" wrap="square" lIns="91440" tIns="45720" rIns="91440" bIns="45720" numCol="1" anchor="t" anchorCtr="0" compatLnSpc="1">
              <a:normAutofit/>
            </a:bodyPr>
            <a:p>
              <a:endParaRPr lang="en-US" sz="3600"/>
            </a:p>
          </p:txBody>
        </p:sp>
        <p:sp>
          <p:nvSpPr>
            <p:cNvPr id="3" name="îṩľídê"/>
            <p:cNvSpPr/>
            <p:nvPr/>
          </p:nvSpPr>
          <p:spPr bwMode="auto">
            <a:xfrm>
              <a:off x="4427621" y="3953275"/>
              <a:ext cx="423055" cy="423055"/>
            </a:xfrm>
            <a:prstGeom prst="ellipse">
              <a:avLst/>
            </a:prstGeom>
            <a:solidFill>
              <a:srgbClr val="44546A"/>
            </a:solidFill>
            <a:ln>
              <a:noFill/>
            </a:ln>
          </p:spPr>
          <p:txBody>
            <a:bodyPr vert="horz" wrap="square" lIns="91440" tIns="45720" rIns="91440" bIns="45720" numCol="1" anchor="t" anchorCtr="0" compatLnSpc="1">
              <a:normAutofit fontScale="27500" lnSpcReduction="20000"/>
            </a:bodyPr>
            <a:p>
              <a:endParaRPr lang="en-US" sz="3600"/>
            </a:p>
          </p:txBody>
        </p:sp>
        <p:sp>
          <p:nvSpPr>
            <p:cNvPr id="7" name="îşḷïḋè"/>
            <p:cNvSpPr/>
            <p:nvPr/>
          </p:nvSpPr>
          <p:spPr bwMode="auto">
            <a:xfrm>
              <a:off x="4200369" y="3888346"/>
              <a:ext cx="1177858" cy="2255279"/>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rgbClr val="44546A"/>
            </a:solidFill>
            <a:ln>
              <a:noFill/>
            </a:ln>
          </p:spPr>
          <p:txBody>
            <a:bodyPr vert="horz" wrap="square" lIns="91440" tIns="45720" rIns="91440" bIns="45720" numCol="1" anchor="t" anchorCtr="0" compatLnSpc="1">
              <a:normAutofit/>
            </a:bodyPr>
            <a:p>
              <a:endParaRPr lang="en-US" sz="3600"/>
            </a:p>
          </p:txBody>
        </p:sp>
        <p:sp>
          <p:nvSpPr>
            <p:cNvPr id="9" name="iṥľïḋé"/>
            <p:cNvSpPr/>
            <p:nvPr/>
          </p:nvSpPr>
          <p:spPr bwMode="auto">
            <a:xfrm>
              <a:off x="4369794" y="3828489"/>
              <a:ext cx="563059" cy="29624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solidFill>
              <a:schemeClr val="bg1"/>
            </a:solidFill>
            <a:ln>
              <a:noFill/>
            </a:ln>
          </p:spPr>
          <p:txBody>
            <a:bodyPr vert="horz" wrap="square" lIns="91440" tIns="45720" rIns="91440" bIns="45720" numCol="1" anchor="t" anchorCtr="0" compatLnSpc="1">
              <a:normAutofit fontScale="27500" lnSpcReduction="20000"/>
            </a:bodyPr>
            <a:p>
              <a:endParaRPr lang="en-US" sz="3600"/>
            </a:p>
          </p:txBody>
        </p:sp>
        <p:sp>
          <p:nvSpPr>
            <p:cNvPr id="10" name="îṣḷïḓé"/>
            <p:cNvSpPr/>
            <p:nvPr/>
          </p:nvSpPr>
          <p:spPr bwMode="auto">
            <a:xfrm>
              <a:off x="4346459" y="3805156"/>
              <a:ext cx="609727" cy="341893"/>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solidFill>
              <a:schemeClr val="accent5">
                <a:lumMod val="75000"/>
              </a:schemeClr>
            </a:solidFill>
            <a:ln>
              <a:solidFill>
                <a:srgbClr val="44546A"/>
              </a:solidFill>
            </a:ln>
          </p:spPr>
          <p:txBody>
            <a:bodyPr vert="horz" wrap="square" lIns="91440" tIns="45720" rIns="91440" bIns="45720" numCol="1" anchor="t" anchorCtr="0" compatLnSpc="1">
              <a:normAutofit fontScale="32500" lnSpcReduction="20000"/>
            </a:bodyPr>
            <a:p>
              <a:endParaRPr lang="en-US" sz="3600"/>
            </a:p>
          </p:txBody>
        </p:sp>
        <p:sp>
          <p:nvSpPr>
            <p:cNvPr id="11" name="î$ḻídê"/>
            <p:cNvSpPr/>
            <p:nvPr/>
          </p:nvSpPr>
          <p:spPr bwMode="auto">
            <a:xfrm>
              <a:off x="7332193" y="3956318"/>
              <a:ext cx="423055" cy="423055"/>
            </a:xfrm>
            <a:prstGeom prst="ellipse">
              <a:avLst/>
            </a:prstGeom>
            <a:solidFill>
              <a:srgbClr val="44546A"/>
            </a:solidFill>
            <a:ln>
              <a:noFill/>
            </a:ln>
          </p:spPr>
          <p:txBody>
            <a:bodyPr vert="horz" wrap="square" lIns="91440" tIns="45720" rIns="91440" bIns="45720" numCol="1" anchor="t" anchorCtr="0" compatLnSpc="1">
              <a:normAutofit fontScale="27500" lnSpcReduction="20000"/>
            </a:bodyPr>
            <a:p>
              <a:endParaRPr lang="en-US" sz="3600"/>
            </a:p>
          </p:txBody>
        </p:sp>
        <p:sp>
          <p:nvSpPr>
            <p:cNvPr id="12" name="ïṥḷîḋê"/>
            <p:cNvSpPr/>
            <p:nvPr/>
          </p:nvSpPr>
          <p:spPr bwMode="auto">
            <a:xfrm>
              <a:off x="5832732" y="3078758"/>
              <a:ext cx="1227570" cy="1226555"/>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91440" tIns="45720" rIns="91440" bIns="45720" numCol="1" anchor="t" anchorCtr="0" compatLnSpc="1">
              <a:normAutofit/>
            </a:bodyPr>
            <a:p>
              <a:endParaRPr lang="en-US" sz="3600"/>
            </a:p>
          </p:txBody>
        </p:sp>
        <p:sp>
          <p:nvSpPr>
            <p:cNvPr id="13" name="íš1íďè"/>
            <p:cNvSpPr/>
            <p:nvPr/>
          </p:nvSpPr>
          <p:spPr bwMode="auto">
            <a:xfrm>
              <a:off x="4480376" y="2288447"/>
              <a:ext cx="1354385" cy="1353371"/>
            </a:xfrm>
            <a:custGeom>
              <a:avLst/>
              <a:gdLst>
                <a:gd name="T0" fmla="*/ 115 w 1712"/>
                <a:gd name="T1" fmla="*/ 1065 h 1713"/>
                <a:gd name="T2" fmla="*/ 1065 w 1712"/>
                <a:gd name="T3" fmla="*/ 1597 h 1713"/>
                <a:gd name="T4" fmla="*/ 1597 w 1712"/>
                <a:gd name="T5" fmla="*/ 647 h 1713"/>
                <a:gd name="T6" fmla="*/ 647 w 1712"/>
                <a:gd name="T7" fmla="*/ 116 h 1713"/>
                <a:gd name="T8" fmla="*/ 115 w 1712"/>
                <a:gd name="T9" fmla="*/ 1065 h 1713"/>
              </a:gdLst>
              <a:ahLst/>
              <a:cxnLst>
                <a:cxn ang="0">
                  <a:pos x="T0" y="T1"/>
                </a:cxn>
                <a:cxn ang="0">
                  <a:pos x="T2" y="T3"/>
                </a:cxn>
                <a:cxn ang="0">
                  <a:pos x="T4" y="T5"/>
                </a:cxn>
                <a:cxn ang="0">
                  <a:pos x="T6" y="T7"/>
                </a:cxn>
                <a:cxn ang="0">
                  <a:pos x="T8" y="T9"/>
                </a:cxn>
              </a:cxnLst>
              <a:rect l="0" t="0" r="r" b="b"/>
              <a:pathLst>
                <a:path w="1712" h="1713">
                  <a:moveTo>
                    <a:pt x="115" y="1065"/>
                  </a:moveTo>
                  <a:cubicBezTo>
                    <a:pt x="231" y="1475"/>
                    <a:pt x="656" y="1713"/>
                    <a:pt x="1065" y="1597"/>
                  </a:cubicBezTo>
                  <a:cubicBezTo>
                    <a:pt x="1474" y="1482"/>
                    <a:pt x="1712" y="1056"/>
                    <a:pt x="1597" y="647"/>
                  </a:cubicBezTo>
                  <a:cubicBezTo>
                    <a:pt x="1481" y="238"/>
                    <a:pt x="1056" y="0"/>
                    <a:pt x="647" y="116"/>
                  </a:cubicBezTo>
                  <a:cubicBezTo>
                    <a:pt x="238" y="231"/>
                    <a:pt x="0" y="656"/>
                    <a:pt x="115" y="1065"/>
                  </a:cubicBezTo>
                  <a:close/>
                </a:path>
              </a:pathLst>
            </a:custGeom>
            <a:solidFill>
              <a:schemeClr val="bg1">
                <a:lumMod val="95000"/>
              </a:schemeClr>
            </a:solidFill>
            <a:ln>
              <a:noFill/>
            </a:ln>
          </p:spPr>
          <p:txBody>
            <a:bodyPr vert="horz" wrap="square" lIns="91440" tIns="45720" rIns="91440" bIns="45720" numCol="1" anchor="t" anchorCtr="0" compatLnSpc="1">
              <a:normAutofit/>
            </a:bodyPr>
            <a:p>
              <a:endParaRPr lang="en-US" sz="3600"/>
            </a:p>
          </p:txBody>
        </p:sp>
        <p:sp>
          <p:nvSpPr>
            <p:cNvPr id="14" name="îśḷïďè"/>
            <p:cNvSpPr/>
            <p:nvPr/>
          </p:nvSpPr>
          <p:spPr bwMode="auto">
            <a:xfrm>
              <a:off x="4636612" y="2444683"/>
              <a:ext cx="1041912" cy="1040898"/>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91440" tIns="45720" rIns="91440" bIns="45720" numCol="1" anchor="t" anchorCtr="0" compatLnSpc="1">
              <a:normAutofit/>
            </a:bodyPr>
            <a:p>
              <a:endParaRPr lang="en-US" sz="3600"/>
            </a:p>
          </p:txBody>
        </p:sp>
        <p:sp>
          <p:nvSpPr>
            <p:cNvPr id="78" name="î$1iḍé"/>
            <p:cNvSpPr/>
            <p:nvPr/>
          </p:nvSpPr>
          <p:spPr bwMode="auto">
            <a:xfrm>
              <a:off x="4914591" y="2251924"/>
              <a:ext cx="191744" cy="229281"/>
            </a:xfrm>
            <a:custGeom>
              <a:avLst/>
              <a:gdLst>
                <a:gd name="T0" fmla="*/ 5 w 189"/>
                <a:gd name="T1" fmla="*/ 226 h 226"/>
                <a:gd name="T2" fmla="*/ 189 w 189"/>
                <a:gd name="T3" fmla="*/ 175 h 226"/>
                <a:gd name="T4" fmla="*/ 88 w 189"/>
                <a:gd name="T5" fmla="*/ 0 h 226"/>
                <a:gd name="T6" fmla="*/ 0 w 189"/>
                <a:gd name="T7" fmla="*/ 25 h 226"/>
                <a:gd name="T8" fmla="*/ 5 w 189"/>
                <a:gd name="T9" fmla="*/ 226 h 226"/>
              </a:gdLst>
              <a:ahLst/>
              <a:cxnLst>
                <a:cxn ang="0">
                  <a:pos x="T0" y="T1"/>
                </a:cxn>
                <a:cxn ang="0">
                  <a:pos x="T2" y="T3"/>
                </a:cxn>
                <a:cxn ang="0">
                  <a:pos x="T4" y="T5"/>
                </a:cxn>
                <a:cxn ang="0">
                  <a:pos x="T6" y="T7"/>
                </a:cxn>
                <a:cxn ang="0">
                  <a:pos x="T8" y="T9"/>
                </a:cxn>
              </a:cxnLst>
              <a:rect l="0" t="0" r="r" b="b"/>
              <a:pathLst>
                <a:path w="189" h="226">
                  <a:moveTo>
                    <a:pt x="5" y="226"/>
                  </a:moveTo>
                  <a:lnTo>
                    <a:pt x="189" y="175"/>
                  </a:lnTo>
                  <a:lnTo>
                    <a:pt x="88" y="0"/>
                  </a:lnTo>
                  <a:lnTo>
                    <a:pt x="0" y="25"/>
                  </a:lnTo>
                  <a:lnTo>
                    <a:pt x="5" y="22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p>
              <a:endParaRPr lang="en-US" sz="3600"/>
            </a:p>
          </p:txBody>
        </p:sp>
        <p:sp>
          <p:nvSpPr>
            <p:cNvPr id="79" name="ïŝḷïḑê"/>
            <p:cNvSpPr/>
            <p:nvPr/>
          </p:nvSpPr>
          <p:spPr bwMode="auto">
            <a:xfrm>
              <a:off x="4442839" y="3015859"/>
              <a:ext cx="230296" cy="191745"/>
            </a:xfrm>
            <a:custGeom>
              <a:avLst/>
              <a:gdLst>
                <a:gd name="T0" fmla="*/ 175 w 227"/>
                <a:gd name="T1" fmla="*/ 0 h 189"/>
                <a:gd name="T2" fmla="*/ 227 w 227"/>
                <a:gd name="T3" fmla="*/ 184 h 189"/>
                <a:gd name="T4" fmla="*/ 25 w 227"/>
                <a:gd name="T5" fmla="*/ 189 h 189"/>
                <a:gd name="T6" fmla="*/ 0 w 227"/>
                <a:gd name="T7" fmla="*/ 102 h 189"/>
                <a:gd name="T8" fmla="*/ 175 w 227"/>
                <a:gd name="T9" fmla="*/ 0 h 189"/>
              </a:gdLst>
              <a:ahLst/>
              <a:cxnLst>
                <a:cxn ang="0">
                  <a:pos x="T0" y="T1"/>
                </a:cxn>
                <a:cxn ang="0">
                  <a:pos x="T2" y="T3"/>
                </a:cxn>
                <a:cxn ang="0">
                  <a:pos x="T4" y="T5"/>
                </a:cxn>
                <a:cxn ang="0">
                  <a:pos x="T6" y="T7"/>
                </a:cxn>
                <a:cxn ang="0">
                  <a:pos x="T8" y="T9"/>
                </a:cxn>
              </a:cxnLst>
              <a:rect l="0" t="0" r="r" b="b"/>
              <a:pathLst>
                <a:path w="227" h="189">
                  <a:moveTo>
                    <a:pt x="175" y="0"/>
                  </a:moveTo>
                  <a:lnTo>
                    <a:pt x="227" y="184"/>
                  </a:lnTo>
                  <a:lnTo>
                    <a:pt x="25" y="189"/>
                  </a:lnTo>
                  <a:lnTo>
                    <a:pt x="0" y="102"/>
                  </a:lnTo>
                  <a:lnTo>
                    <a:pt x="175"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80" name="isḻïdé"/>
            <p:cNvSpPr/>
            <p:nvPr/>
          </p:nvSpPr>
          <p:spPr bwMode="auto">
            <a:xfrm>
              <a:off x="5207787" y="3448045"/>
              <a:ext cx="192759" cy="230296"/>
            </a:xfrm>
            <a:custGeom>
              <a:avLst/>
              <a:gdLst>
                <a:gd name="T0" fmla="*/ 184 w 190"/>
                <a:gd name="T1" fmla="*/ 0 h 227"/>
                <a:gd name="T2" fmla="*/ 0 w 190"/>
                <a:gd name="T3" fmla="*/ 52 h 227"/>
                <a:gd name="T4" fmla="*/ 102 w 190"/>
                <a:gd name="T5" fmla="*/ 227 h 227"/>
                <a:gd name="T6" fmla="*/ 190 w 190"/>
                <a:gd name="T7" fmla="*/ 202 h 227"/>
                <a:gd name="T8" fmla="*/ 184 w 190"/>
                <a:gd name="T9" fmla="*/ 0 h 227"/>
              </a:gdLst>
              <a:ahLst/>
              <a:cxnLst>
                <a:cxn ang="0">
                  <a:pos x="T0" y="T1"/>
                </a:cxn>
                <a:cxn ang="0">
                  <a:pos x="T2" y="T3"/>
                </a:cxn>
                <a:cxn ang="0">
                  <a:pos x="T4" y="T5"/>
                </a:cxn>
                <a:cxn ang="0">
                  <a:pos x="T6" y="T7"/>
                </a:cxn>
                <a:cxn ang="0">
                  <a:pos x="T8" y="T9"/>
                </a:cxn>
              </a:cxnLst>
              <a:rect l="0" t="0" r="r" b="b"/>
              <a:pathLst>
                <a:path w="190" h="227">
                  <a:moveTo>
                    <a:pt x="184" y="0"/>
                  </a:moveTo>
                  <a:lnTo>
                    <a:pt x="0" y="52"/>
                  </a:lnTo>
                  <a:lnTo>
                    <a:pt x="102" y="227"/>
                  </a:lnTo>
                  <a:lnTo>
                    <a:pt x="190" y="202"/>
                  </a:lnTo>
                  <a:lnTo>
                    <a:pt x="184"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p>
              <a:endParaRPr lang="en-US" sz="3600"/>
            </a:p>
          </p:txBody>
        </p:sp>
        <p:sp>
          <p:nvSpPr>
            <p:cNvPr id="81" name="îṡľîḑè"/>
            <p:cNvSpPr/>
            <p:nvPr/>
          </p:nvSpPr>
          <p:spPr bwMode="auto">
            <a:xfrm>
              <a:off x="5640987" y="2723677"/>
              <a:ext cx="231311" cy="190730"/>
            </a:xfrm>
            <a:custGeom>
              <a:avLst/>
              <a:gdLst>
                <a:gd name="T0" fmla="*/ 52 w 228"/>
                <a:gd name="T1" fmla="*/ 188 h 188"/>
                <a:gd name="T2" fmla="*/ 0 w 228"/>
                <a:gd name="T3" fmla="*/ 4 h 188"/>
                <a:gd name="T4" fmla="*/ 203 w 228"/>
                <a:gd name="T5" fmla="*/ 0 h 188"/>
                <a:gd name="T6" fmla="*/ 228 w 228"/>
                <a:gd name="T7" fmla="*/ 87 h 188"/>
                <a:gd name="T8" fmla="*/ 52 w 228"/>
                <a:gd name="T9" fmla="*/ 188 h 188"/>
              </a:gdLst>
              <a:ahLst/>
              <a:cxnLst>
                <a:cxn ang="0">
                  <a:pos x="T0" y="T1"/>
                </a:cxn>
                <a:cxn ang="0">
                  <a:pos x="T2" y="T3"/>
                </a:cxn>
                <a:cxn ang="0">
                  <a:pos x="T4" y="T5"/>
                </a:cxn>
                <a:cxn ang="0">
                  <a:pos x="T6" y="T7"/>
                </a:cxn>
                <a:cxn ang="0">
                  <a:pos x="T8" y="T9"/>
                </a:cxn>
              </a:cxnLst>
              <a:rect l="0" t="0" r="r" b="b"/>
              <a:pathLst>
                <a:path w="228" h="188">
                  <a:moveTo>
                    <a:pt x="52" y="188"/>
                  </a:moveTo>
                  <a:lnTo>
                    <a:pt x="0" y="4"/>
                  </a:lnTo>
                  <a:lnTo>
                    <a:pt x="203" y="0"/>
                  </a:lnTo>
                  <a:lnTo>
                    <a:pt x="228" y="87"/>
                  </a:lnTo>
                  <a:lnTo>
                    <a:pt x="52" y="18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82" name="î$ḷiḋè"/>
            <p:cNvSpPr/>
            <p:nvPr/>
          </p:nvSpPr>
          <p:spPr bwMode="auto">
            <a:xfrm>
              <a:off x="4499652" y="2569470"/>
              <a:ext cx="240441" cy="221165"/>
            </a:xfrm>
            <a:custGeom>
              <a:avLst/>
              <a:gdLst>
                <a:gd name="T0" fmla="*/ 144 w 237"/>
                <a:gd name="T1" fmla="*/ 218 h 218"/>
                <a:gd name="T2" fmla="*/ 237 w 237"/>
                <a:gd name="T3" fmla="*/ 51 h 218"/>
                <a:gd name="T4" fmla="*/ 45 w 237"/>
                <a:gd name="T5" fmla="*/ 0 h 218"/>
                <a:gd name="T6" fmla="*/ 0 w 237"/>
                <a:gd name="T7" fmla="*/ 80 h 218"/>
                <a:gd name="T8" fmla="*/ 144 w 237"/>
                <a:gd name="T9" fmla="*/ 218 h 218"/>
              </a:gdLst>
              <a:ahLst/>
              <a:cxnLst>
                <a:cxn ang="0">
                  <a:pos x="T0" y="T1"/>
                </a:cxn>
                <a:cxn ang="0">
                  <a:pos x="T2" y="T3"/>
                </a:cxn>
                <a:cxn ang="0">
                  <a:pos x="T4" y="T5"/>
                </a:cxn>
                <a:cxn ang="0">
                  <a:pos x="T6" y="T7"/>
                </a:cxn>
                <a:cxn ang="0">
                  <a:pos x="T8" y="T9"/>
                </a:cxn>
              </a:cxnLst>
              <a:rect l="0" t="0" r="r" b="b"/>
              <a:pathLst>
                <a:path w="237" h="218">
                  <a:moveTo>
                    <a:pt x="144" y="218"/>
                  </a:moveTo>
                  <a:lnTo>
                    <a:pt x="237" y="51"/>
                  </a:lnTo>
                  <a:lnTo>
                    <a:pt x="45" y="0"/>
                  </a:lnTo>
                  <a:lnTo>
                    <a:pt x="0" y="80"/>
                  </a:lnTo>
                  <a:lnTo>
                    <a:pt x="144" y="21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83" name="ïšlîḓê"/>
            <p:cNvSpPr/>
            <p:nvPr/>
          </p:nvSpPr>
          <p:spPr bwMode="auto">
            <a:xfrm>
              <a:off x="4761399" y="3382100"/>
              <a:ext cx="220150" cy="239427"/>
            </a:xfrm>
            <a:custGeom>
              <a:avLst/>
              <a:gdLst>
                <a:gd name="T0" fmla="*/ 50 w 217"/>
                <a:gd name="T1" fmla="*/ 0 h 236"/>
                <a:gd name="T2" fmla="*/ 217 w 217"/>
                <a:gd name="T3" fmla="*/ 94 h 236"/>
                <a:gd name="T4" fmla="*/ 80 w 217"/>
                <a:gd name="T5" fmla="*/ 236 h 236"/>
                <a:gd name="T6" fmla="*/ 0 w 217"/>
                <a:gd name="T7" fmla="*/ 192 h 236"/>
                <a:gd name="T8" fmla="*/ 50 w 217"/>
                <a:gd name="T9" fmla="*/ 0 h 236"/>
              </a:gdLst>
              <a:ahLst/>
              <a:cxnLst>
                <a:cxn ang="0">
                  <a:pos x="T0" y="T1"/>
                </a:cxn>
                <a:cxn ang="0">
                  <a:pos x="T2" y="T3"/>
                </a:cxn>
                <a:cxn ang="0">
                  <a:pos x="T4" y="T5"/>
                </a:cxn>
                <a:cxn ang="0">
                  <a:pos x="T6" y="T7"/>
                </a:cxn>
                <a:cxn ang="0">
                  <a:pos x="T8" y="T9"/>
                </a:cxn>
              </a:cxnLst>
              <a:rect l="0" t="0" r="r" b="b"/>
              <a:pathLst>
                <a:path w="217" h="236">
                  <a:moveTo>
                    <a:pt x="50" y="0"/>
                  </a:moveTo>
                  <a:lnTo>
                    <a:pt x="217" y="94"/>
                  </a:lnTo>
                  <a:lnTo>
                    <a:pt x="80" y="236"/>
                  </a:lnTo>
                  <a:lnTo>
                    <a:pt x="0" y="192"/>
                  </a:lnTo>
                  <a:lnTo>
                    <a:pt x="5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84" name="ïŝ1ïḓè"/>
            <p:cNvSpPr/>
            <p:nvPr/>
          </p:nvSpPr>
          <p:spPr bwMode="auto">
            <a:xfrm>
              <a:off x="5575044" y="3140645"/>
              <a:ext cx="240441" cy="219137"/>
            </a:xfrm>
            <a:custGeom>
              <a:avLst/>
              <a:gdLst>
                <a:gd name="T0" fmla="*/ 93 w 237"/>
                <a:gd name="T1" fmla="*/ 0 h 216"/>
                <a:gd name="T2" fmla="*/ 0 w 237"/>
                <a:gd name="T3" fmla="*/ 166 h 216"/>
                <a:gd name="T4" fmla="*/ 192 w 237"/>
                <a:gd name="T5" fmla="*/ 216 h 216"/>
                <a:gd name="T6" fmla="*/ 237 w 237"/>
                <a:gd name="T7" fmla="*/ 137 h 216"/>
                <a:gd name="T8" fmla="*/ 93 w 237"/>
                <a:gd name="T9" fmla="*/ 0 h 216"/>
              </a:gdLst>
              <a:ahLst/>
              <a:cxnLst>
                <a:cxn ang="0">
                  <a:pos x="T0" y="T1"/>
                </a:cxn>
                <a:cxn ang="0">
                  <a:pos x="T2" y="T3"/>
                </a:cxn>
                <a:cxn ang="0">
                  <a:pos x="T4" y="T5"/>
                </a:cxn>
                <a:cxn ang="0">
                  <a:pos x="T6" y="T7"/>
                </a:cxn>
                <a:cxn ang="0">
                  <a:pos x="T8" y="T9"/>
                </a:cxn>
              </a:cxnLst>
              <a:rect l="0" t="0" r="r" b="b"/>
              <a:pathLst>
                <a:path w="237" h="216">
                  <a:moveTo>
                    <a:pt x="93" y="0"/>
                  </a:moveTo>
                  <a:lnTo>
                    <a:pt x="0" y="166"/>
                  </a:lnTo>
                  <a:lnTo>
                    <a:pt x="192" y="216"/>
                  </a:lnTo>
                  <a:lnTo>
                    <a:pt x="237" y="137"/>
                  </a:lnTo>
                  <a:lnTo>
                    <a:pt x="93"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85" name="iṣliḋé"/>
            <p:cNvSpPr/>
            <p:nvPr/>
          </p:nvSpPr>
          <p:spPr bwMode="auto">
            <a:xfrm>
              <a:off x="5332573" y="2308738"/>
              <a:ext cx="220150" cy="239427"/>
            </a:xfrm>
            <a:custGeom>
              <a:avLst/>
              <a:gdLst>
                <a:gd name="T0" fmla="*/ 167 w 217"/>
                <a:gd name="T1" fmla="*/ 236 h 236"/>
                <a:gd name="T2" fmla="*/ 0 w 217"/>
                <a:gd name="T3" fmla="*/ 143 h 236"/>
                <a:gd name="T4" fmla="*/ 138 w 217"/>
                <a:gd name="T5" fmla="*/ 0 h 236"/>
                <a:gd name="T6" fmla="*/ 217 w 217"/>
                <a:gd name="T7" fmla="*/ 45 h 236"/>
                <a:gd name="T8" fmla="*/ 167 w 217"/>
                <a:gd name="T9" fmla="*/ 236 h 236"/>
              </a:gdLst>
              <a:ahLst/>
              <a:cxnLst>
                <a:cxn ang="0">
                  <a:pos x="T0" y="T1"/>
                </a:cxn>
                <a:cxn ang="0">
                  <a:pos x="T2" y="T3"/>
                </a:cxn>
                <a:cxn ang="0">
                  <a:pos x="T4" y="T5"/>
                </a:cxn>
                <a:cxn ang="0">
                  <a:pos x="T6" y="T7"/>
                </a:cxn>
                <a:cxn ang="0">
                  <a:pos x="T8" y="T9"/>
                </a:cxn>
              </a:cxnLst>
              <a:rect l="0" t="0" r="r" b="b"/>
              <a:pathLst>
                <a:path w="217" h="236">
                  <a:moveTo>
                    <a:pt x="167" y="236"/>
                  </a:moveTo>
                  <a:lnTo>
                    <a:pt x="0" y="143"/>
                  </a:lnTo>
                  <a:lnTo>
                    <a:pt x="138" y="0"/>
                  </a:lnTo>
                  <a:lnTo>
                    <a:pt x="217" y="45"/>
                  </a:lnTo>
                  <a:lnTo>
                    <a:pt x="167" y="23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86" name="îšliḋé"/>
            <p:cNvSpPr/>
            <p:nvPr/>
          </p:nvSpPr>
          <p:spPr bwMode="auto">
            <a:xfrm>
              <a:off x="4667048" y="2369609"/>
              <a:ext cx="234353" cy="240442"/>
            </a:xfrm>
            <a:custGeom>
              <a:avLst/>
              <a:gdLst>
                <a:gd name="T0" fmla="*/ 81 w 231"/>
                <a:gd name="T1" fmla="*/ 237 h 237"/>
                <a:gd name="T2" fmla="*/ 231 w 231"/>
                <a:gd name="T3" fmla="*/ 118 h 237"/>
                <a:gd name="T4" fmla="*/ 71 w 231"/>
                <a:gd name="T5" fmla="*/ 0 h 237"/>
                <a:gd name="T6" fmla="*/ 0 w 231"/>
                <a:gd name="T7" fmla="*/ 57 h 237"/>
                <a:gd name="T8" fmla="*/ 81 w 231"/>
                <a:gd name="T9" fmla="*/ 237 h 237"/>
              </a:gdLst>
              <a:ahLst/>
              <a:cxnLst>
                <a:cxn ang="0">
                  <a:pos x="T0" y="T1"/>
                </a:cxn>
                <a:cxn ang="0">
                  <a:pos x="T2" y="T3"/>
                </a:cxn>
                <a:cxn ang="0">
                  <a:pos x="T4" y="T5"/>
                </a:cxn>
                <a:cxn ang="0">
                  <a:pos x="T6" y="T7"/>
                </a:cxn>
                <a:cxn ang="0">
                  <a:pos x="T8" y="T9"/>
                </a:cxn>
              </a:cxnLst>
              <a:rect l="0" t="0" r="r" b="b"/>
              <a:pathLst>
                <a:path w="231" h="237">
                  <a:moveTo>
                    <a:pt x="81" y="237"/>
                  </a:moveTo>
                  <a:lnTo>
                    <a:pt x="231" y="118"/>
                  </a:lnTo>
                  <a:lnTo>
                    <a:pt x="71" y="0"/>
                  </a:lnTo>
                  <a:lnTo>
                    <a:pt x="0" y="57"/>
                  </a:lnTo>
                  <a:lnTo>
                    <a:pt x="81" y="237"/>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87" name="ïsļîḍè"/>
            <p:cNvSpPr/>
            <p:nvPr/>
          </p:nvSpPr>
          <p:spPr bwMode="auto">
            <a:xfrm>
              <a:off x="4560523" y="3221806"/>
              <a:ext cx="241455" cy="233340"/>
            </a:xfrm>
            <a:custGeom>
              <a:avLst/>
              <a:gdLst>
                <a:gd name="T0" fmla="*/ 119 w 238"/>
                <a:gd name="T1" fmla="*/ 0 h 230"/>
                <a:gd name="T2" fmla="*/ 238 w 238"/>
                <a:gd name="T3" fmla="*/ 149 h 230"/>
                <a:gd name="T4" fmla="*/ 57 w 238"/>
                <a:gd name="T5" fmla="*/ 230 h 230"/>
                <a:gd name="T6" fmla="*/ 0 w 238"/>
                <a:gd name="T7" fmla="*/ 159 h 230"/>
                <a:gd name="T8" fmla="*/ 119 w 238"/>
                <a:gd name="T9" fmla="*/ 0 h 230"/>
              </a:gdLst>
              <a:ahLst/>
              <a:cxnLst>
                <a:cxn ang="0">
                  <a:pos x="T0" y="T1"/>
                </a:cxn>
                <a:cxn ang="0">
                  <a:pos x="T2" y="T3"/>
                </a:cxn>
                <a:cxn ang="0">
                  <a:pos x="T4" y="T5"/>
                </a:cxn>
                <a:cxn ang="0">
                  <a:pos x="T6" y="T7"/>
                </a:cxn>
                <a:cxn ang="0">
                  <a:pos x="T8" y="T9"/>
                </a:cxn>
              </a:cxnLst>
              <a:rect l="0" t="0" r="r" b="b"/>
              <a:pathLst>
                <a:path w="238" h="230">
                  <a:moveTo>
                    <a:pt x="119" y="0"/>
                  </a:moveTo>
                  <a:lnTo>
                    <a:pt x="238" y="149"/>
                  </a:lnTo>
                  <a:lnTo>
                    <a:pt x="57" y="230"/>
                  </a:lnTo>
                  <a:lnTo>
                    <a:pt x="0" y="159"/>
                  </a:lnTo>
                  <a:lnTo>
                    <a:pt x="119"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88" name="iŝļiďé"/>
            <p:cNvSpPr/>
            <p:nvPr/>
          </p:nvSpPr>
          <p:spPr bwMode="auto">
            <a:xfrm>
              <a:off x="5414749" y="3320215"/>
              <a:ext cx="233340" cy="241456"/>
            </a:xfrm>
            <a:custGeom>
              <a:avLst/>
              <a:gdLst>
                <a:gd name="T0" fmla="*/ 149 w 230"/>
                <a:gd name="T1" fmla="*/ 0 h 238"/>
                <a:gd name="T2" fmla="*/ 0 w 230"/>
                <a:gd name="T3" fmla="*/ 119 h 238"/>
                <a:gd name="T4" fmla="*/ 158 w 230"/>
                <a:gd name="T5" fmla="*/ 238 h 238"/>
                <a:gd name="T6" fmla="*/ 230 w 230"/>
                <a:gd name="T7" fmla="*/ 181 h 238"/>
                <a:gd name="T8" fmla="*/ 149 w 230"/>
                <a:gd name="T9" fmla="*/ 0 h 238"/>
              </a:gdLst>
              <a:ahLst/>
              <a:cxnLst>
                <a:cxn ang="0">
                  <a:pos x="T0" y="T1"/>
                </a:cxn>
                <a:cxn ang="0">
                  <a:pos x="T2" y="T3"/>
                </a:cxn>
                <a:cxn ang="0">
                  <a:pos x="T4" y="T5"/>
                </a:cxn>
                <a:cxn ang="0">
                  <a:pos x="T6" y="T7"/>
                </a:cxn>
                <a:cxn ang="0">
                  <a:pos x="T8" y="T9"/>
                </a:cxn>
              </a:cxnLst>
              <a:rect l="0" t="0" r="r" b="b"/>
              <a:pathLst>
                <a:path w="230" h="238">
                  <a:moveTo>
                    <a:pt x="149" y="0"/>
                  </a:moveTo>
                  <a:lnTo>
                    <a:pt x="0" y="119"/>
                  </a:lnTo>
                  <a:lnTo>
                    <a:pt x="158" y="238"/>
                  </a:lnTo>
                  <a:lnTo>
                    <a:pt x="230" y="181"/>
                  </a:lnTo>
                  <a:lnTo>
                    <a:pt x="149"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89" name="îṩľïḓè"/>
            <p:cNvSpPr/>
            <p:nvPr/>
          </p:nvSpPr>
          <p:spPr bwMode="auto">
            <a:xfrm>
              <a:off x="5513158" y="2476134"/>
              <a:ext cx="241455" cy="233340"/>
            </a:xfrm>
            <a:custGeom>
              <a:avLst/>
              <a:gdLst>
                <a:gd name="T0" fmla="*/ 119 w 238"/>
                <a:gd name="T1" fmla="*/ 230 h 230"/>
                <a:gd name="T2" fmla="*/ 0 w 238"/>
                <a:gd name="T3" fmla="*/ 80 h 230"/>
                <a:gd name="T4" fmla="*/ 181 w 238"/>
                <a:gd name="T5" fmla="*/ 0 h 230"/>
                <a:gd name="T6" fmla="*/ 238 w 238"/>
                <a:gd name="T7" fmla="*/ 71 h 230"/>
                <a:gd name="T8" fmla="*/ 119 w 238"/>
                <a:gd name="T9" fmla="*/ 230 h 230"/>
              </a:gdLst>
              <a:ahLst/>
              <a:cxnLst>
                <a:cxn ang="0">
                  <a:pos x="T0" y="T1"/>
                </a:cxn>
                <a:cxn ang="0">
                  <a:pos x="T2" y="T3"/>
                </a:cxn>
                <a:cxn ang="0">
                  <a:pos x="T4" y="T5"/>
                </a:cxn>
                <a:cxn ang="0">
                  <a:pos x="T6" y="T7"/>
                </a:cxn>
                <a:cxn ang="0">
                  <a:pos x="T8" y="T9"/>
                </a:cxn>
              </a:cxnLst>
              <a:rect l="0" t="0" r="r" b="b"/>
              <a:pathLst>
                <a:path w="238" h="230">
                  <a:moveTo>
                    <a:pt x="119" y="230"/>
                  </a:moveTo>
                  <a:lnTo>
                    <a:pt x="0" y="80"/>
                  </a:lnTo>
                  <a:lnTo>
                    <a:pt x="181" y="0"/>
                  </a:lnTo>
                  <a:lnTo>
                    <a:pt x="238" y="71"/>
                  </a:lnTo>
                  <a:lnTo>
                    <a:pt x="119" y="23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90" name="îṥļïḍe"/>
            <p:cNvSpPr/>
            <p:nvPr/>
          </p:nvSpPr>
          <p:spPr bwMode="auto">
            <a:xfrm>
              <a:off x="4429650" y="2809911"/>
              <a:ext cx="208991" cy="192759"/>
            </a:xfrm>
            <a:custGeom>
              <a:avLst/>
              <a:gdLst>
                <a:gd name="T0" fmla="*/ 185 w 206"/>
                <a:gd name="T1" fmla="*/ 190 h 190"/>
                <a:gd name="T2" fmla="*/ 206 w 206"/>
                <a:gd name="T3" fmla="*/ 0 h 190"/>
                <a:gd name="T4" fmla="*/ 10 w 206"/>
                <a:gd name="T5" fmla="*/ 28 h 190"/>
                <a:gd name="T6" fmla="*/ 0 w 206"/>
                <a:gd name="T7" fmla="*/ 119 h 190"/>
                <a:gd name="T8" fmla="*/ 185 w 206"/>
                <a:gd name="T9" fmla="*/ 190 h 190"/>
              </a:gdLst>
              <a:ahLst/>
              <a:cxnLst>
                <a:cxn ang="0">
                  <a:pos x="T0" y="T1"/>
                </a:cxn>
                <a:cxn ang="0">
                  <a:pos x="T2" y="T3"/>
                </a:cxn>
                <a:cxn ang="0">
                  <a:pos x="T4" y="T5"/>
                </a:cxn>
                <a:cxn ang="0">
                  <a:pos x="T6" y="T7"/>
                </a:cxn>
                <a:cxn ang="0">
                  <a:pos x="T8" y="T9"/>
                </a:cxn>
              </a:cxnLst>
              <a:rect l="0" t="0" r="r" b="b"/>
              <a:pathLst>
                <a:path w="206" h="190">
                  <a:moveTo>
                    <a:pt x="185" y="190"/>
                  </a:moveTo>
                  <a:lnTo>
                    <a:pt x="206" y="0"/>
                  </a:lnTo>
                  <a:lnTo>
                    <a:pt x="10" y="28"/>
                  </a:lnTo>
                  <a:lnTo>
                    <a:pt x="0" y="119"/>
                  </a:lnTo>
                  <a:lnTo>
                    <a:pt x="185" y="19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91" name="ïṩḻïḑè"/>
            <p:cNvSpPr/>
            <p:nvPr/>
          </p:nvSpPr>
          <p:spPr bwMode="auto">
            <a:xfrm>
              <a:off x="5001839" y="3483552"/>
              <a:ext cx="192759" cy="207977"/>
            </a:xfrm>
            <a:custGeom>
              <a:avLst/>
              <a:gdLst>
                <a:gd name="T0" fmla="*/ 0 w 190"/>
                <a:gd name="T1" fmla="*/ 0 h 205"/>
                <a:gd name="T2" fmla="*/ 190 w 190"/>
                <a:gd name="T3" fmla="*/ 21 h 205"/>
                <a:gd name="T4" fmla="*/ 119 w 190"/>
                <a:gd name="T5" fmla="*/ 205 h 205"/>
                <a:gd name="T6" fmla="*/ 28 w 190"/>
                <a:gd name="T7" fmla="*/ 195 h 205"/>
                <a:gd name="T8" fmla="*/ 0 w 190"/>
                <a:gd name="T9" fmla="*/ 0 h 205"/>
              </a:gdLst>
              <a:ahLst/>
              <a:cxnLst>
                <a:cxn ang="0">
                  <a:pos x="T0" y="T1"/>
                </a:cxn>
                <a:cxn ang="0">
                  <a:pos x="T2" y="T3"/>
                </a:cxn>
                <a:cxn ang="0">
                  <a:pos x="T4" y="T5"/>
                </a:cxn>
                <a:cxn ang="0">
                  <a:pos x="T6" y="T7"/>
                </a:cxn>
                <a:cxn ang="0">
                  <a:pos x="T8" y="T9"/>
                </a:cxn>
              </a:cxnLst>
              <a:rect l="0" t="0" r="r" b="b"/>
              <a:pathLst>
                <a:path w="190" h="205">
                  <a:moveTo>
                    <a:pt x="0" y="0"/>
                  </a:moveTo>
                  <a:lnTo>
                    <a:pt x="190" y="21"/>
                  </a:lnTo>
                  <a:lnTo>
                    <a:pt x="119" y="205"/>
                  </a:lnTo>
                  <a:lnTo>
                    <a:pt x="28" y="195"/>
                  </a:lnTo>
                  <a:lnTo>
                    <a:pt x="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92" name="íšļîḑé"/>
            <p:cNvSpPr/>
            <p:nvPr/>
          </p:nvSpPr>
          <p:spPr bwMode="auto">
            <a:xfrm>
              <a:off x="5675480" y="2927595"/>
              <a:ext cx="210006" cy="192759"/>
            </a:xfrm>
            <a:custGeom>
              <a:avLst/>
              <a:gdLst>
                <a:gd name="T0" fmla="*/ 22 w 207"/>
                <a:gd name="T1" fmla="*/ 0 h 190"/>
                <a:gd name="T2" fmla="*/ 0 w 207"/>
                <a:gd name="T3" fmla="*/ 190 h 190"/>
                <a:gd name="T4" fmla="*/ 197 w 207"/>
                <a:gd name="T5" fmla="*/ 161 h 190"/>
                <a:gd name="T6" fmla="*/ 207 w 207"/>
                <a:gd name="T7" fmla="*/ 71 h 190"/>
                <a:gd name="T8" fmla="*/ 22 w 207"/>
                <a:gd name="T9" fmla="*/ 0 h 190"/>
              </a:gdLst>
              <a:ahLst/>
              <a:cxnLst>
                <a:cxn ang="0">
                  <a:pos x="T0" y="T1"/>
                </a:cxn>
                <a:cxn ang="0">
                  <a:pos x="T2" y="T3"/>
                </a:cxn>
                <a:cxn ang="0">
                  <a:pos x="T4" y="T5"/>
                </a:cxn>
                <a:cxn ang="0">
                  <a:pos x="T6" y="T7"/>
                </a:cxn>
                <a:cxn ang="0">
                  <a:pos x="T8" y="T9"/>
                </a:cxn>
              </a:cxnLst>
              <a:rect l="0" t="0" r="r" b="b"/>
              <a:pathLst>
                <a:path w="207" h="190">
                  <a:moveTo>
                    <a:pt x="22" y="0"/>
                  </a:moveTo>
                  <a:lnTo>
                    <a:pt x="0" y="190"/>
                  </a:lnTo>
                  <a:lnTo>
                    <a:pt x="197" y="161"/>
                  </a:lnTo>
                  <a:lnTo>
                    <a:pt x="207" y="71"/>
                  </a:lnTo>
                  <a:lnTo>
                    <a:pt x="2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93" name="í$lïďe"/>
            <p:cNvSpPr/>
            <p:nvPr/>
          </p:nvSpPr>
          <p:spPr bwMode="auto">
            <a:xfrm>
              <a:off x="5120539" y="2237721"/>
              <a:ext cx="192759" cy="210006"/>
            </a:xfrm>
            <a:custGeom>
              <a:avLst/>
              <a:gdLst>
                <a:gd name="T0" fmla="*/ 190 w 190"/>
                <a:gd name="T1" fmla="*/ 207 h 207"/>
                <a:gd name="T2" fmla="*/ 0 w 190"/>
                <a:gd name="T3" fmla="*/ 186 h 207"/>
                <a:gd name="T4" fmla="*/ 71 w 190"/>
                <a:gd name="T5" fmla="*/ 0 h 207"/>
                <a:gd name="T6" fmla="*/ 161 w 190"/>
                <a:gd name="T7" fmla="*/ 10 h 207"/>
                <a:gd name="T8" fmla="*/ 190 w 190"/>
                <a:gd name="T9" fmla="*/ 207 h 207"/>
              </a:gdLst>
              <a:ahLst/>
              <a:cxnLst>
                <a:cxn ang="0">
                  <a:pos x="T0" y="T1"/>
                </a:cxn>
                <a:cxn ang="0">
                  <a:pos x="T2" y="T3"/>
                </a:cxn>
                <a:cxn ang="0">
                  <a:pos x="T4" y="T5"/>
                </a:cxn>
                <a:cxn ang="0">
                  <a:pos x="T6" y="T7"/>
                </a:cxn>
                <a:cxn ang="0">
                  <a:pos x="T8" y="T9"/>
                </a:cxn>
              </a:cxnLst>
              <a:rect l="0" t="0" r="r" b="b"/>
              <a:pathLst>
                <a:path w="190" h="207">
                  <a:moveTo>
                    <a:pt x="190" y="207"/>
                  </a:moveTo>
                  <a:lnTo>
                    <a:pt x="0" y="186"/>
                  </a:lnTo>
                  <a:lnTo>
                    <a:pt x="71" y="0"/>
                  </a:lnTo>
                  <a:lnTo>
                    <a:pt x="161" y="10"/>
                  </a:lnTo>
                  <a:lnTo>
                    <a:pt x="190" y="207"/>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15" name="ïşḷîḑê"/>
            <p:cNvSpPr/>
            <p:nvPr/>
          </p:nvSpPr>
          <p:spPr bwMode="auto">
            <a:xfrm>
              <a:off x="5475621" y="4374300"/>
              <a:ext cx="734513" cy="732484"/>
            </a:xfrm>
            <a:custGeom>
              <a:avLst/>
              <a:gdLst>
                <a:gd name="T0" fmla="*/ 20 w 928"/>
                <a:gd name="T1" fmla="*/ 499 h 927"/>
                <a:gd name="T2" fmla="*/ 500 w 928"/>
                <a:gd name="T3" fmla="*/ 907 h 927"/>
                <a:gd name="T4" fmla="*/ 908 w 928"/>
                <a:gd name="T5" fmla="*/ 427 h 927"/>
                <a:gd name="T6" fmla="*/ 428 w 928"/>
                <a:gd name="T7" fmla="*/ 19 h 927"/>
                <a:gd name="T8" fmla="*/ 20 w 928"/>
                <a:gd name="T9" fmla="*/ 499 h 927"/>
              </a:gdLst>
              <a:ahLst/>
              <a:cxnLst>
                <a:cxn ang="0">
                  <a:pos x="T0" y="T1"/>
                </a:cxn>
                <a:cxn ang="0">
                  <a:pos x="T2" y="T3"/>
                </a:cxn>
                <a:cxn ang="0">
                  <a:pos x="T4" y="T5"/>
                </a:cxn>
                <a:cxn ang="0">
                  <a:pos x="T6" y="T7"/>
                </a:cxn>
                <a:cxn ang="0">
                  <a:pos x="T8" y="T9"/>
                </a:cxn>
              </a:cxnLst>
              <a:rect l="0" t="0" r="r" b="b"/>
              <a:pathLst>
                <a:path w="928" h="927">
                  <a:moveTo>
                    <a:pt x="20" y="499"/>
                  </a:moveTo>
                  <a:cubicBezTo>
                    <a:pt x="40" y="745"/>
                    <a:pt x="254" y="927"/>
                    <a:pt x="500" y="907"/>
                  </a:cubicBezTo>
                  <a:cubicBezTo>
                    <a:pt x="745" y="888"/>
                    <a:pt x="928" y="673"/>
                    <a:pt x="908" y="427"/>
                  </a:cubicBezTo>
                  <a:cubicBezTo>
                    <a:pt x="888" y="182"/>
                    <a:pt x="673" y="0"/>
                    <a:pt x="428" y="19"/>
                  </a:cubicBezTo>
                  <a:cubicBezTo>
                    <a:pt x="183" y="39"/>
                    <a:pt x="0" y="254"/>
                    <a:pt x="20" y="499"/>
                  </a:cubicBezTo>
                  <a:close/>
                </a:path>
              </a:pathLst>
            </a:custGeom>
            <a:solidFill>
              <a:schemeClr val="bg1">
                <a:lumMod val="85000"/>
              </a:schemeClr>
            </a:solidFill>
            <a:ln>
              <a:noFill/>
            </a:ln>
          </p:spPr>
          <p:txBody>
            <a:bodyPr vert="horz" wrap="square" lIns="91440" tIns="45720" rIns="91440" bIns="45720" numCol="1" anchor="t" anchorCtr="0" compatLnSpc="1">
              <a:normAutofit fontScale="90000"/>
            </a:bodyPr>
            <a:p>
              <a:endParaRPr lang="en-US" sz="3600"/>
            </a:p>
          </p:txBody>
        </p:sp>
        <p:sp>
          <p:nvSpPr>
            <p:cNvPr id="16" name="íŝ1ïḍé"/>
            <p:cNvSpPr/>
            <p:nvPr/>
          </p:nvSpPr>
          <p:spPr bwMode="auto">
            <a:xfrm>
              <a:off x="5585190" y="4483869"/>
              <a:ext cx="514362" cy="514362"/>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91440" tIns="45720" rIns="91440" bIns="45720" numCol="1" anchor="t" anchorCtr="0" compatLnSpc="1">
              <a:normAutofit fontScale="52500"/>
            </a:bodyPr>
            <a:p>
              <a:endParaRPr lang="en-US" sz="3600"/>
            </a:p>
          </p:txBody>
        </p:sp>
        <p:sp>
          <p:nvSpPr>
            <p:cNvPr id="70" name="ïSḷîḓê"/>
            <p:cNvSpPr/>
            <p:nvPr/>
          </p:nvSpPr>
          <p:spPr bwMode="auto">
            <a:xfrm>
              <a:off x="5681568" y="4292125"/>
              <a:ext cx="173482" cy="194788"/>
            </a:xfrm>
            <a:custGeom>
              <a:avLst/>
              <a:gdLst>
                <a:gd name="T0" fmla="*/ 0 w 171"/>
                <a:gd name="T1" fmla="*/ 192 h 192"/>
                <a:gd name="T2" fmla="*/ 171 w 171"/>
                <a:gd name="T3" fmla="*/ 147 h 192"/>
                <a:gd name="T4" fmla="*/ 84 w 171"/>
                <a:gd name="T5" fmla="*/ 0 h 192"/>
                <a:gd name="T6" fmla="*/ 2 w 171"/>
                <a:gd name="T7" fmla="*/ 22 h 192"/>
                <a:gd name="T8" fmla="*/ 0 w 171"/>
                <a:gd name="T9" fmla="*/ 192 h 192"/>
              </a:gdLst>
              <a:ahLst/>
              <a:cxnLst>
                <a:cxn ang="0">
                  <a:pos x="T0" y="T1"/>
                </a:cxn>
                <a:cxn ang="0">
                  <a:pos x="T2" y="T3"/>
                </a:cxn>
                <a:cxn ang="0">
                  <a:pos x="T4" y="T5"/>
                </a:cxn>
                <a:cxn ang="0">
                  <a:pos x="T6" y="T7"/>
                </a:cxn>
                <a:cxn ang="0">
                  <a:pos x="T8" y="T9"/>
                </a:cxn>
              </a:cxnLst>
              <a:rect l="0" t="0" r="r" b="b"/>
              <a:pathLst>
                <a:path w="171" h="192">
                  <a:moveTo>
                    <a:pt x="0" y="192"/>
                  </a:moveTo>
                  <a:lnTo>
                    <a:pt x="171" y="147"/>
                  </a:lnTo>
                  <a:lnTo>
                    <a:pt x="84" y="0"/>
                  </a:lnTo>
                  <a:lnTo>
                    <a:pt x="2" y="22"/>
                  </a:lnTo>
                  <a:lnTo>
                    <a:pt x="0" y="192"/>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71" name="íS1iďe"/>
            <p:cNvSpPr/>
            <p:nvPr/>
          </p:nvSpPr>
          <p:spPr bwMode="auto">
            <a:xfrm>
              <a:off x="5393445" y="4728368"/>
              <a:ext cx="194788" cy="172468"/>
            </a:xfrm>
            <a:custGeom>
              <a:avLst/>
              <a:gdLst>
                <a:gd name="T0" fmla="*/ 146 w 192"/>
                <a:gd name="T1" fmla="*/ 0 h 170"/>
                <a:gd name="T2" fmla="*/ 192 w 192"/>
                <a:gd name="T3" fmla="*/ 170 h 170"/>
                <a:gd name="T4" fmla="*/ 22 w 192"/>
                <a:gd name="T5" fmla="*/ 168 h 170"/>
                <a:gd name="T6" fmla="*/ 0 w 192"/>
                <a:gd name="T7" fmla="*/ 87 h 170"/>
                <a:gd name="T8" fmla="*/ 146 w 192"/>
                <a:gd name="T9" fmla="*/ 0 h 170"/>
              </a:gdLst>
              <a:ahLst/>
              <a:cxnLst>
                <a:cxn ang="0">
                  <a:pos x="T0" y="T1"/>
                </a:cxn>
                <a:cxn ang="0">
                  <a:pos x="T2" y="T3"/>
                </a:cxn>
                <a:cxn ang="0">
                  <a:pos x="T4" y="T5"/>
                </a:cxn>
                <a:cxn ang="0">
                  <a:pos x="T6" y="T7"/>
                </a:cxn>
                <a:cxn ang="0">
                  <a:pos x="T8" y="T9"/>
                </a:cxn>
              </a:cxnLst>
              <a:rect l="0" t="0" r="r" b="b"/>
              <a:pathLst>
                <a:path w="192" h="170">
                  <a:moveTo>
                    <a:pt x="146" y="0"/>
                  </a:moveTo>
                  <a:lnTo>
                    <a:pt x="192" y="170"/>
                  </a:lnTo>
                  <a:lnTo>
                    <a:pt x="22" y="168"/>
                  </a:lnTo>
                  <a:lnTo>
                    <a:pt x="0" y="87"/>
                  </a:lnTo>
                  <a:lnTo>
                    <a:pt x="146" y="0"/>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72" name="iṧḷïḑé"/>
            <p:cNvSpPr/>
            <p:nvPr/>
          </p:nvSpPr>
          <p:spPr bwMode="auto">
            <a:xfrm>
              <a:off x="5829689" y="4994172"/>
              <a:ext cx="173482" cy="193774"/>
            </a:xfrm>
            <a:custGeom>
              <a:avLst/>
              <a:gdLst>
                <a:gd name="T0" fmla="*/ 171 w 171"/>
                <a:gd name="T1" fmla="*/ 0 h 191"/>
                <a:gd name="T2" fmla="*/ 0 w 171"/>
                <a:gd name="T3" fmla="*/ 45 h 191"/>
                <a:gd name="T4" fmla="*/ 88 w 171"/>
                <a:gd name="T5" fmla="*/ 191 h 191"/>
                <a:gd name="T6" fmla="*/ 169 w 171"/>
                <a:gd name="T7" fmla="*/ 170 h 191"/>
                <a:gd name="T8" fmla="*/ 171 w 171"/>
                <a:gd name="T9" fmla="*/ 0 h 191"/>
              </a:gdLst>
              <a:ahLst/>
              <a:cxnLst>
                <a:cxn ang="0">
                  <a:pos x="T0" y="T1"/>
                </a:cxn>
                <a:cxn ang="0">
                  <a:pos x="T2" y="T3"/>
                </a:cxn>
                <a:cxn ang="0">
                  <a:pos x="T4" y="T5"/>
                </a:cxn>
                <a:cxn ang="0">
                  <a:pos x="T6" y="T7"/>
                </a:cxn>
                <a:cxn ang="0">
                  <a:pos x="T8" y="T9"/>
                </a:cxn>
              </a:cxnLst>
              <a:rect l="0" t="0" r="r" b="b"/>
              <a:pathLst>
                <a:path w="171" h="191">
                  <a:moveTo>
                    <a:pt x="171" y="0"/>
                  </a:moveTo>
                  <a:lnTo>
                    <a:pt x="0" y="45"/>
                  </a:lnTo>
                  <a:lnTo>
                    <a:pt x="88" y="191"/>
                  </a:lnTo>
                  <a:lnTo>
                    <a:pt x="169" y="170"/>
                  </a:lnTo>
                  <a:lnTo>
                    <a:pt x="171" y="0"/>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73" name="išļîďé"/>
            <p:cNvSpPr/>
            <p:nvPr/>
          </p:nvSpPr>
          <p:spPr bwMode="auto">
            <a:xfrm>
              <a:off x="6096507" y="4581262"/>
              <a:ext cx="194788" cy="171455"/>
            </a:xfrm>
            <a:custGeom>
              <a:avLst/>
              <a:gdLst>
                <a:gd name="T0" fmla="*/ 45 w 192"/>
                <a:gd name="T1" fmla="*/ 169 h 169"/>
                <a:gd name="T2" fmla="*/ 0 w 192"/>
                <a:gd name="T3" fmla="*/ 0 h 169"/>
                <a:gd name="T4" fmla="*/ 170 w 192"/>
                <a:gd name="T5" fmla="*/ 1 h 169"/>
                <a:gd name="T6" fmla="*/ 192 w 192"/>
                <a:gd name="T7" fmla="*/ 83 h 169"/>
                <a:gd name="T8" fmla="*/ 45 w 192"/>
                <a:gd name="T9" fmla="*/ 169 h 169"/>
              </a:gdLst>
              <a:ahLst/>
              <a:cxnLst>
                <a:cxn ang="0">
                  <a:pos x="T0" y="T1"/>
                </a:cxn>
                <a:cxn ang="0">
                  <a:pos x="T2" y="T3"/>
                </a:cxn>
                <a:cxn ang="0">
                  <a:pos x="T4" y="T5"/>
                </a:cxn>
                <a:cxn ang="0">
                  <a:pos x="T6" y="T7"/>
                </a:cxn>
                <a:cxn ang="0">
                  <a:pos x="T8" y="T9"/>
                </a:cxn>
              </a:cxnLst>
              <a:rect l="0" t="0" r="r" b="b"/>
              <a:pathLst>
                <a:path w="192" h="169">
                  <a:moveTo>
                    <a:pt x="45" y="169"/>
                  </a:moveTo>
                  <a:lnTo>
                    <a:pt x="0" y="0"/>
                  </a:lnTo>
                  <a:lnTo>
                    <a:pt x="170" y="1"/>
                  </a:lnTo>
                  <a:lnTo>
                    <a:pt x="192" y="83"/>
                  </a:lnTo>
                  <a:lnTo>
                    <a:pt x="45" y="169"/>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74" name="íṡḷiḑê"/>
            <p:cNvSpPr/>
            <p:nvPr/>
          </p:nvSpPr>
          <p:spPr bwMode="auto">
            <a:xfrm>
              <a:off x="5428953" y="4476768"/>
              <a:ext cx="210006" cy="197832"/>
            </a:xfrm>
            <a:custGeom>
              <a:avLst/>
              <a:gdLst>
                <a:gd name="T0" fmla="*/ 118 w 207"/>
                <a:gd name="T1" fmla="*/ 195 h 195"/>
                <a:gd name="T2" fmla="*/ 207 w 207"/>
                <a:gd name="T3" fmla="*/ 43 h 195"/>
                <a:gd name="T4" fmla="*/ 42 w 207"/>
                <a:gd name="T5" fmla="*/ 0 h 195"/>
                <a:gd name="T6" fmla="*/ 0 w 207"/>
                <a:gd name="T7" fmla="*/ 73 h 195"/>
                <a:gd name="T8" fmla="*/ 118 w 207"/>
                <a:gd name="T9" fmla="*/ 195 h 195"/>
              </a:gdLst>
              <a:ahLst/>
              <a:cxnLst>
                <a:cxn ang="0">
                  <a:pos x="T0" y="T1"/>
                </a:cxn>
                <a:cxn ang="0">
                  <a:pos x="T2" y="T3"/>
                </a:cxn>
                <a:cxn ang="0">
                  <a:pos x="T4" y="T5"/>
                </a:cxn>
                <a:cxn ang="0">
                  <a:pos x="T6" y="T7"/>
                </a:cxn>
                <a:cxn ang="0">
                  <a:pos x="T8" y="T9"/>
                </a:cxn>
              </a:cxnLst>
              <a:rect l="0" t="0" r="r" b="b"/>
              <a:pathLst>
                <a:path w="207" h="195">
                  <a:moveTo>
                    <a:pt x="118" y="195"/>
                  </a:moveTo>
                  <a:lnTo>
                    <a:pt x="207" y="43"/>
                  </a:lnTo>
                  <a:lnTo>
                    <a:pt x="42" y="0"/>
                  </a:lnTo>
                  <a:lnTo>
                    <a:pt x="0" y="73"/>
                  </a:lnTo>
                  <a:lnTo>
                    <a:pt x="118" y="195"/>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75" name="íśľïḓé"/>
            <p:cNvSpPr/>
            <p:nvPr/>
          </p:nvSpPr>
          <p:spPr bwMode="auto">
            <a:xfrm>
              <a:off x="5578088" y="4943447"/>
              <a:ext cx="197831" cy="210006"/>
            </a:xfrm>
            <a:custGeom>
              <a:avLst/>
              <a:gdLst>
                <a:gd name="T0" fmla="*/ 42 w 195"/>
                <a:gd name="T1" fmla="*/ 0 h 207"/>
                <a:gd name="T2" fmla="*/ 195 w 195"/>
                <a:gd name="T3" fmla="*/ 89 h 207"/>
                <a:gd name="T4" fmla="*/ 74 w 195"/>
                <a:gd name="T5" fmla="*/ 207 h 207"/>
                <a:gd name="T6" fmla="*/ 0 w 195"/>
                <a:gd name="T7" fmla="*/ 165 h 207"/>
                <a:gd name="T8" fmla="*/ 42 w 195"/>
                <a:gd name="T9" fmla="*/ 0 h 207"/>
              </a:gdLst>
              <a:ahLst/>
              <a:cxnLst>
                <a:cxn ang="0">
                  <a:pos x="T0" y="T1"/>
                </a:cxn>
                <a:cxn ang="0">
                  <a:pos x="T2" y="T3"/>
                </a:cxn>
                <a:cxn ang="0">
                  <a:pos x="T4" y="T5"/>
                </a:cxn>
                <a:cxn ang="0">
                  <a:pos x="T6" y="T7"/>
                </a:cxn>
                <a:cxn ang="0">
                  <a:pos x="T8" y="T9"/>
                </a:cxn>
              </a:cxnLst>
              <a:rect l="0" t="0" r="r" b="b"/>
              <a:pathLst>
                <a:path w="195" h="207">
                  <a:moveTo>
                    <a:pt x="42" y="0"/>
                  </a:moveTo>
                  <a:lnTo>
                    <a:pt x="195" y="89"/>
                  </a:lnTo>
                  <a:lnTo>
                    <a:pt x="74" y="207"/>
                  </a:lnTo>
                  <a:lnTo>
                    <a:pt x="0" y="165"/>
                  </a:lnTo>
                  <a:lnTo>
                    <a:pt x="42" y="0"/>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76" name="ïšľíḍê"/>
            <p:cNvSpPr/>
            <p:nvPr/>
          </p:nvSpPr>
          <p:spPr bwMode="auto">
            <a:xfrm>
              <a:off x="6045782" y="4805472"/>
              <a:ext cx="210006" cy="197832"/>
            </a:xfrm>
            <a:custGeom>
              <a:avLst/>
              <a:gdLst>
                <a:gd name="T0" fmla="*/ 88 w 207"/>
                <a:gd name="T1" fmla="*/ 0 h 195"/>
                <a:gd name="T2" fmla="*/ 0 w 207"/>
                <a:gd name="T3" fmla="*/ 153 h 195"/>
                <a:gd name="T4" fmla="*/ 165 w 207"/>
                <a:gd name="T5" fmla="*/ 195 h 195"/>
                <a:gd name="T6" fmla="*/ 207 w 207"/>
                <a:gd name="T7" fmla="*/ 123 h 195"/>
                <a:gd name="T8" fmla="*/ 88 w 207"/>
                <a:gd name="T9" fmla="*/ 0 h 195"/>
              </a:gdLst>
              <a:ahLst/>
              <a:cxnLst>
                <a:cxn ang="0">
                  <a:pos x="T0" y="T1"/>
                </a:cxn>
                <a:cxn ang="0">
                  <a:pos x="T2" y="T3"/>
                </a:cxn>
                <a:cxn ang="0">
                  <a:pos x="T4" y="T5"/>
                </a:cxn>
                <a:cxn ang="0">
                  <a:pos x="T6" y="T7"/>
                </a:cxn>
                <a:cxn ang="0">
                  <a:pos x="T8" y="T9"/>
                </a:cxn>
              </a:cxnLst>
              <a:rect l="0" t="0" r="r" b="b"/>
              <a:pathLst>
                <a:path w="207" h="195">
                  <a:moveTo>
                    <a:pt x="88" y="0"/>
                  </a:moveTo>
                  <a:lnTo>
                    <a:pt x="0" y="153"/>
                  </a:lnTo>
                  <a:lnTo>
                    <a:pt x="165" y="195"/>
                  </a:lnTo>
                  <a:lnTo>
                    <a:pt x="207" y="123"/>
                  </a:lnTo>
                  <a:lnTo>
                    <a:pt x="88" y="0"/>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77" name="ïṧ1îḑê"/>
            <p:cNvSpPr/>
            <p:nvPr/>
          </p:nvSpPr>
          <p:spPr bwMode="auto">
            <a:xfrm>
              <a:off x="5908821" y="4327632"/>
              <a:ext cx="197831" cy="210006"/>
            </a:xfrm>
            <a:custGeom>
              <a:avLst/>
              <a:gdLst>
                <a:gd name="T0" fmla="*/ 152 w 195"/>
                <a:gd name="T1" fmla="*/ 207 h 207"/>
                <a:gd name="T2" fmla="*/ 0 w 195"/>
                <a:gd name="T3" fmla="*/ 119 h 207"/>
                <a:gd name="T4" fmla="*/ 122 w 195"/>
                <a:gd name="T5" fmla="*/ 0 h 207"/>
                <a:gd name="T6" fmla="*/ 195 w 195"/>
                <a:gd name="T7" fmla="*/ 42 h 207"/>
                <a:gd name="T8" fmla="*/ 152 w 195"/>
                <a:gd name="T9" fmla="*/ 207 h 207"/>
              </a:gdLst>
              <a:ahLst/>
              <a:cxnLst>
                <a:cxn ang="0">
                  <a:pos x="T0" y="T1"/>
                </a:cxn>
                <a:cxn ang="0">
                  <a:pos x="T2" y="T3"/>
                </a:cxn>
                <a:cxn ang="0">
                  <a:pos x="T4" y="T5"/>
                </a:cxn>
                <a:cxn ang="0">
                  <a:pos x="T6" y="T7"/>
                </a:cxn>
                <a:cxn ang="0">
                  <a:pos x="T8" y="T9"/>
                </a:cxn>
              </a:cxnLst>
              <a:rect l="0" t="0" r="r" b="b"/>
              <a:pathLst>
                <a:path w="195" h="207">
                  <a:moveTo>
                    <a:pt x="152" y="207"/>
                  </a:moveTo>
                  <a:lnTo>
                    <a:pt x="0" y="119"/>
                  </a:lnTo>
                  <a:lnTo>
                    <a:pt x="122" y="0"/>
                  </a:lnTo>
                  <a:lnTo>
                    <a:pt x="195" y="42"/>
                  </a:lnTo>
                  <a:lnTo>
                    <a:pt x="152" y="207"/>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18" name="ïṥlîďé"/>
            <p:cNvSpPr/>
            <p:nvPr/>
          </p:nvSpPr>
          <p:spPr bwMode="auto">
            <a:xfrm>
              <a:off x="6013317" y="5019535"/>
              <a:ext cx="493057" cy="491028"/>
            </a:xfrm>
            <a:custGeom>
              <a:avLst/>
              <a:gdLst>
                <a:gd name="T0" fmla="*/ 242 w 622"/>
                <a:gd name="T1" fmla="*/ 584 h 622"/>
                <a:gd name="T2" fmla="*/ 584 w 622"/>
                <a:gd name="T3" fmla="*/ 379 h 622"/>
                <a:gd name="T4" fmla="*/ 380 w 622"/>
                <a:gd name="T5" fmla="*/ 38 h 622"/>
                <a:gd name="T6" fmla="*/ 38 w 622"/>
                <a:gd name="T7" fmla="*/ 242 h 622"/>
                <a:gd name="T8" fmla="*/ 242 w 622"/>
                <a:gd name="T9" fmla="*/ 584 h 622"/>
              </a:gdLst>
              <a:ahLst/>
              <a:cxnLst>
                <a:cxn ang="0">
                  <a:pos x="T0" y="T1"/>
                </a:cxn>
                <a:cxn ang="0">
                  <a:pos x="T2" y="T3"/>
                </a:cxn>
                <a:cxn ang="0">
                  <a:pos x="T4" y="T5"/>
                </a:cxn>
                <a:cxn ang="0">
                  <a:pos x="T6" y="T7"/>
                </a:cxn>
                <a:cxn ang="0">
                  <a:pos x="T8" y="T9"/>
                </a:cxn>
              </a:cxnLst>
              <a:rect l="0" t="0" r="r" b="b"/>
              <a:pathLst>
                <a:path w="622" h="622">
                  <a:moveTo>
                    <a:pt x="242" y="584"/>
                  </a:moveTo>
                  <a:cubicBezTo>
                    <a:pt x="393" y="622"/>
                    <a:pt x="546" y="530"/>
                    <a:pt x="584" y="379"/>
                  </a:cubicBezTo>
                  <a:cubicBezTo>
                    <a:pt x="622" y="229"/>
                    <a:pt x="530" y="76"/>
                    <a:pt x="380" y="38"/>
                  </a:cubicBezTo>
                  <a:cubicBezTo>
                    <a:pt x="229" y="0"/>
                    <a:pt x="76" y="91"/>
                    <a:pt x="38" y="242"/>
                  </a:cubicBezTo>
                  <a:cubicBezTo>
                    <a:pt x="0" y="393"/>
                    <a:pt x="91" y="546"/>
                    <a:pt x="242" y="584"/>
                  </a:cubicBezTo>
                  <a:close/>
                </a:path>
              </a:pathLst>
            </a:custGeom>
            <a:solidFill>
              <a:schemeClr val="bg1"/>
            </a:solidFill>
            <a:ln>
              <a:noFill/>
            </a:ln>
          </p:spPr>
          <p:txBody>
            <a:bodyPr vert="horz" wrap="square" lIns="91440" tIns="45720" rIns="91440" bIns="45720" numCol="1" anchor="t" anchorCtr="0" compatLnSpc="1">
              <a:normAutofit fontScale="52500"/>
            </a:bodyPr>
            <a:p>
              <a:endParaRPr lang="en-US" sz="3600"/>
            </a:p>
          </p:txBody>
        </p:sp>
        <p:sp>
          <p:nvSpPr>
            <p:cNvPr id="19" name="iṡ1iḋè"/>
            <p:cNvSpPr/>
            <p:nvPr/>
          </p:nvSpPr>
          <p:spPr bwMode="auto">
            <a:xfrm>
              <a:off x="6139117" y="5155482"/>
              <a:ext cx="233340" cy="218123"/>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61" name="iśľíďé"/>
            <p:cNvSpPr/>
            <p:nvPr/>
          </p:nvSpPr>
          <p:spPr bwMode="auto">
            <a:xfrm>
              <a:off x="6421154" y="5207222"/>
              <a:ext cx="130873" cy="145077"/>
            </a:xfrm>
            <a:custGeom>
              <a:avLst/>
              <a:gdLst>
                <a:gd name="T0" fmla="*/ 13 w 129"/>
                <a:gd name="T1" fmla="*/ 0 h 143"/>
                <a:gd name="T2" fmla="*/ 0 w 129"/>
                <a:gd name="T3" fmla="*/ 143 h 143"/>
                <a:gd name="T4" fmla="*/ 123 w 129"/>
                <a:gd name="T5" fmla="*/ 116 h 143"/>
                <a:gd name="T6" fmla="*/ 129 w 129"/>
                <a:gd name="T7" fmla="*/ 48 h 143"/>
                <a:gd name="T8" fmla="*/ 13 w 129"/>
                <a:gd name="T9" fmla="*/ 0 h 143"/>
              </a:gdLst>
              <a:ahLst/>
              <a:cxnLst>
                <a:cxn ang="0">
                  <a:pos x="T0" y="T1"/>
                </a:cxn>
                <a:cxn ang="0">
                  <a:pos x="T2" y="T3"/>
                </a:cxn>
                <a:cxn ang="0">
                  <a:pos x="T4" y="T5"/>
                </a:cxn>
                <a:cxn ang="0">
                  <a:pos x="T6" y="T7"/>
                </a:cxn>
                <a:cxn ang="0">
                  <a:pos x="T8" y="T9"/>
                </a:cxn>
              </a:cxnLst>
              <a:rect l="0" t="0" r="r" b="b"/>
              <a:pathLst>
                <a:path w="129" h="143">
                  <a:moveTo>
                    <a:pt x="13" y="0"/>
                  </a:moveTo>
                  <a:lnTo>
                    <a:pt x="0" y="143"/>
                  </a:lnTo>
                  <a:lnTo>
                    <a:pt x="123" y="116"/>
                  </a:lnTo>
                  <a:lnTo>
                    <a:pt x="129" y="48"/>
                  </a:lnTo>
                  <a:lnTo>
                    <a:pt x="13" y="0"/>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grpSp>
          <p:nvGrpSpPr>
            <p:cNvPr id="62" name="išļiḋê"/>
            <p:cNvGrpSpPr/>
            <p:nvPr/>
          </p:nvGrpSpPr>
          <p:grpSpPr>
            <a:xfrm>
              <a:off x="5967663" y="4973882"/>
              <a:ext cx="535666" cy="583350"/>
              <a:chOff x="3007020" y="5300001"/>
              <a:chExt cx="535736" cy="583426"/>
            </a:xfrm>
            <a:solidFill>
              <a:schemeClr val="bg1">
                <a:lumMod val="95000"/>
              </a:schemeClr>
            </a:solidFill>
          </p:grpSpPr>
          <p:sp>
            <p:nvSpPr>
              <p:cNvPr id="63" name="îsḻiďé"/>
              <p:cNvSpPr/>
              <p:nvPr/>
            </p:nvSpPr>
            <p:spPr bwMode="auto">
              <a:xfrm>
                <a:off x="3007020" y="5503946"/>
                <a:ext cx="129876" cy="145096"/>
              </a:xfrm>
              <a:custGeom>
                <a:avLst/>
                <a:gdLst>
                  <a:gd name="T0" fmla="*/ 115 w 128"/>
                  <a:gd name="T1" fmla="*/ 143 h 143"/>
                  <a:gd name="T2" fmla="*/ 128 w 128"/>
                  <a:gd name="T3" fmla="*/ 0 h 143"/>
                  <a:gd name="T4" fmla="*/ 6 w 128"/>
                  <a:gd name="T5" fmla="*/ 26 h 143"/>
                  <a:gd name="T6" fmla="*/ 0 w 128"/>
                  <a:gd name="T7" fmla="*/ 95 h 143"/>
                  <a:gd name="T8" fmla="*/ 115 w 128"/>
                  <a:gd name="T9" fmla="*/ 143 h 143"/>
                </a:gdLst>
                <a:ahLst/>
                <a:cxnLst>
                  <a:cxn ang="0">
                    <a:pos x="T0" y="T1"/>
                  </a:cxn>
                  <a:cxn ang="0">
                    <a:pos x="T2" y="T3"/>
                  </a:cxn>
                  <a:cxn ang="0">
                    <a:pos x="T4" y="T5"/>
                  </a:cxn>
                  <a:cxn ang="0">
                    <a:pos x="T6" y="T7"/>
                  </a:cxn>
                  <a:cxn ang="0">
                    <a:pos x="T8" y="T9"/>
                  </a:cxn>
                </a:cxnLst>
                <a:rect l="0" t="0" r="r" b="b"/>
                <a:pathLst>
                  <a:path w="128" h="143">
                    <a:moveTo>
                      <a:pt x="115" y="143"/>
                    </a:moveTo>
                    <a:lnTo>
                      <a:pt x="128" y="0"/>
                    </a:lnTo>
                    <a:lnTo>
                      <a:pt x="6" y="26"/>
                    </a:lnTo>
                    <a:lnTo>
                      <a:pt x="0" y="95"/>
                    </a:lnTo>
                    <a:lnTo>
                      <a:pt x="115"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64" name="iŝľîḑe"/>
              <p:cNvSpPr/>
              <p:nvPr/>
            </p:nvSpPr>
            <p:spPr bwMode="auto">
              <a:xfrm>
                <a:off x="3210966" y="5753551"/>
                <a:ext cx="144081" cy="129876"/>
              </a:xfrm>
              <a:custGeom>
                <a:avLst/>
                <a:gdLst>
                  <a:gd name="T0" fmla="*/ 0 w 142"/>
                  <a:gd name="T1" fmla="*/ 0 h 128"/>
                  <a:gd name="T2" fmla="*/ 142 w 142"/>
                  <a:gd name="T3" fmla="*/ 13 h 128"/>
                  <a:gd name="T4" fmla="*/ 94 w 142"/>
                  <a:gd name="T5" fmla="*/ 128 h 128"/>
                  <a:gd name="T6" fmla="*/ 25 w 142"/>
                  <a:gd name="T7" fmla="*/ 121 h 128"/>
                  <a:gd name="T8" fmla="*/ 0 w 142"/>
                  <a:gd name="T9" fmla="*/ 0 h 128"/>
                </a:gdLst>
                <a:ahLst/>
                <a:cxnLst>
                  <a:cxn ang="0">
                    <a:pos x="T0" y="T1"/>
                  </a:cxn>
                  <a:cxn ang="0">
                    <a:pos x="T2" y="T3"/>
                  </a:cxn>
                  <a:cxn ang="0">
                    <a:pos x="T4" y="T5"/>
                  </a:cxn>
                  <a:cxn ang="0">
                    <a:pos x="T6" y="T7"/>
                  </a:cxn>
                  <a:cxn ang="0">
                    <a:pos x="T8" y="T9"/>
                  </a:cxn>
                </a:cxnLst>
                <a:rect l="0" t="0" r="r" b="b"/>
                <a:pathLst>
                  <a:path w="142" h="128">
                    <a:moveTo>
                      <a:pt x="0" y="0"/>
                    </a:moveTo>
                    <a:lnTo>
                      <a:pt x="142" y="13"/>
                    </a:lnTo>
                    <a:lnTo>
                      <a:pt x="94" y="128"/>
                    </a:lnTo>
                    <a:lnTo>
                      <a:pt x="25" y="12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65" name="íṣḷïde"/>
              <p:cNvSpPr/>
              <p:nvPr/>
            </p:nvSpPr>
            <p:spPr bwMode="auto">
              <a:xfrm>
                <a:off x="3243435" y="5300001"/>
                <a:ext cx="144081" cy="130890"/>
              </a:xfrm>
              <a:custGeom>
                <a:avLst/>
                <a:gdLst>
                  <a:gd name="T0" fmla="*/ 142 w 142"/>
                  <a:gd name="T1" fmla="*/ 129 h 129"/>
                  <a:gd name="T2" fmla="*/ 0 w 142"/>
                  <a:gd name="T3" fmla="*/ 116 h 129"/>
                  <a:gd name="T4" fmla="*/ 48 w 142"/>
                  <a:gd name="T5" fmla="*/ 0 h 129"/>
                  <a:gd name="T6" fmla="*/ 116 w 142"/>
                  <a:gd name="T7" fmla="*/ 7 h 129"/>
                  <a:gd name="T8" fmla="*/ 142 w 142"/>
                  <a:gd name="T9" fmla="*/ 129 h 129"/>
                </a:gdLst>
                <a:ahLst/>
                <a:cxnLst>
                  <a:cxn ang="0">
                    <a:pos x="T0" y="T1"/>
                  </a:cxn>
                  <a:cxn ang="0">
                    <a:pos x="T2" y="T3"/>
                  </a:cxn>
                  <a:cxn ang="0">
                    <a:pos x="T4" y="T5"/>
                  </a:cxn>
                  <a:cxn ang="0">
                    <a:pos x="T6" y="T7"/>
                  </a:cxn>
                  <a:cxn ang="0">
                    <a:pos x="T8" y="T9"/>
                  </a:cxn>
                </a:cxnLst>
                <a:rect l="0" t="0" r="r" b="b"/>
                <a:pathLst>
                  <a:path w="142" h="129">
                    <a:moveTo>
                      <a:pt x="142" y="129"/>
                    </a:moveTo>
                    <a:lnTo>
                      <a:pt x="0" y="116"/>
                    </a:lnTo>
                    <a:lnTo>
                      <a:pt x="48" y="0"/>
                    </a:lnTo>
                    <a:lnTo>
                      <a:pt x="116" y="7"/>
                    </a:lnTo>
                    <a:lnTo>
                      <a:pt x="142"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66" name="îṧľïḓè"/>
              <p:cNvSpPr/>
              <p:nvPr/>
            </p:nvSpPr>
            <p:spPr bwMode="auto">
              <a:xfrm>
                <a:off x="3053694" y="5642954"/>
                <a:ext cx="161329" cy="160315"/>
              </a:xfrm>
              <a:custGeom>
                <a:avLst/>
                <a:gdLst>
                  <a:gd name="T0" fmla="*/ 159 w 159"/>
                  <a:gd name="T1" fmla="*/ 111 h 158"/>
                  <a:gd name="T2" fmla="*/ 67 w 159"/>
                  <a:gd name="T3" fmla="*/ 0 h 158"/>
                  <a:gd name="T4" fmla="*/ 0 w 159"/>
                  <a:gd name="T5" fmla="*/ 106 h 158"/>
                  <a:gd name="T6" fmla="*/ 44 w 159"/>
                  <a:gd name="T7" fmla="*/ 158 h 158"/>
                  <a:gd name="T8" fmla="*/ 159 w 159"/>
                  <a:gd name="T9" fmla="*/ 111 h 158"/>
                </a:gdLst>
                <a:ahLst/>
                <a:cxnLst>
                  <a:cxn ang="0">
                    <a:pos x="T0" y="T1"/>
                  </a:cxn>
                  <a:cxn ang="0">
                    <a:pos x="T2" y="T3"/>
                  </a:cxn>
                  <a:cxn ang="0">
                    <a:pos x="T4" y="T5"/>
                  </a:cxn>
                  <a:cxn ang="0">
                    <a:pos x="T6" y="T7"/>
                  </a:cxn>
                  <a:cxn ang="0">
                    <a:pos x="T8" y="T9"/>
                  </a:cxn>
                </a:cxnLst>
                <a:rect l="0" t="0" r="r" b="b"/>
                <a:pathLst>
                  <a:path w="159" h="158">
                    <a:moveTo>
                      <a:pt x="159" y="111"/>
                    </a:moveTo>
                    <a:lnTo>
                      <a:pt x="67" y="0"/>
                    </a:lnTo>
                    <a:lnTo>
                      <a:pt x="0" y="106"/>
                    </a:lnTo>
                    <a:lnTo>
                      <a:pt x="44" y="158"/>
                    </a:lnTo>
                    <a:lnTo>
                      <a:pt x="15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67" name="îŝļide"/>
              <p:cNvSpPr/>
              <p:nvPr/>
            </p:nvSpPr>
            <p:spPr bwMode="auto">
              <a:xfrm>
                <a:off x="3350988" y="5675423"/>
                <a:ext cx="159300" cy="161330"/>
              </a:xfrm>
              <a:custGeom>
                <a:avLst/>
                <a:gdLst>
                  <a:gd name="T0" fmla="*/ 0 w 157"/>
                  <a:gd name="T1" fmla="*/ 91 h 159"/>
                  <a:gd name="T2" fmla="*/ 110 w 157"/>
                  <a:gd name="T3" fmla="*/ 0 h 159"/>
                  <a:gd name="T4" fmla="*/ 157 w 157"/>
                  <a:gd name="T5" fmla="*/ 116 h 159"/>
                  <a:gd name="T6" fmla="*/ 104 w 157"/>
                  <a:gd name="T7" fmla="*/ 159 h 159"/>
                  <a:gd name="T8" fmla="*/ 0 w 157"/>
                  <a:gd name="T9" fmla="*/ 91 h 159"/>
                </a:gdLst>
                <a:ahLst/>
                <a:cxnLst>
                  <a:cxn ang="0">
                    <a:pos x="T0" y="T1"/>
                  </a:cxn>
                  <a:cxn ang="0">
                    <a:pos x="T2" y="T3"/>
                  </a:cxn>
                  <a:cxn ang="0">
                    <a:pos x="T4" y="T5"/>
                  </a:cxn>
                  <a:cxn ang="0">
                    <a:pos x="T6" y="T7"/>
                  </a:cxn>
                  <a:cxn ang="0">
                    <a:pos x="T8" y="T9"/>
                  </a:cxn>
                </a:cxnLst>
                <a:rect l="0" t="0" r="r" b="b"/>
                <a:pathLst>
                  <a:path w="157" h="159">
                    <a:moveTo>
                      <a:pt x="0" y="91"/>
                    </a:moveTo>
                    <a:lnTo>
                      <a:pt x="110" y="0"/>
                    </a:lnTo>
                    <a:lnTo>
                      <a:pt x="157" y="116"/>
                    </a:lnTo>
                    <a:lnTo>
                      <a:pt x="104" y="159"/>
                    </a:lnTo>
                    <a:lnTo>
                      <a:pt x="0"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68" name="îŝḻídè"/>
              <p:cNvSpPr/>
              <p:nvPr/>
            </p:nvSpPr>
            <p:spPr bwMode="auto">
              <a:xfrm>
                <a:off x="3381427" y="5378129"/>
                <a:ext cx="161329" cy="161330"/>
              </a:xfrm>
              <a:custGeom>
                <a:avLst/>
                <a:gdLst>
                  <a:gd name="T0" fmla="*/ 0 w 159"/>
                  <a:gd name="T1" fmla="*/ 48 h 159"/>
                  <a:gd name="T2" fmla="*/ 92 w 159"/>
                  <a:gd name="T3" fmla="*/ 159 h 159"/>
                  <a:gd name="T4" fmla="*/ 159 w 159"/>
                  <a:gd name="T5" fmla="*/ 53 h 159"/>
                  <a:gd name="T6" fmla="*/ 116 w 159"/>
                  <a:gd name="T7" fmla="*/ 0 h 159"/>
                  <a:gd name="T8" fmla="*/ 0 w 159"/>
                  <a:gd name="T9" fmla="*/ 48 h 159"/>
                </a:gdLst>
                <a:ahLst/>
                <a:cxnLst>
                  <a:cxn ang="0">
                    <a:pos x="T0" y="T1"/>
                  </a:cxn>
                  <a:cxn ang="0">
                    <a:pos x="T2" y="T3"/>
                  </a:cxn>
                  <a:cxn ang="0">
                    <a:pos x="T4" y="T5"/>
                  </a:cxn>
                  <a:cxn ang="0">
                    <a:pos x="T6" y="T7"/>
                  </a:cxn>
                  <a:cxn ang="0">
                    <a:pos x="T8" y="T9"/>
                  </a:cxn>
                </a:cxnLst>
                <a:rect l="0" t="0" r="r" b="b"/>
                <a:pathLst>
                  <a:path w="159" h="159">
                    <a:moveTo>
                      <a:pt x="0" y="48"/>
                    </a:moveTo>
                    <a:lnTo>
                      <a:pt x="92" y="159"/>
                    </a:lnTo>
                    <a:lnTo>
                      <a:pt x="159" y="53"/>
                    </a:lnTo>
                    <a:lnTo>
                      <a:pt x="116" y="0"/>
                    </a:lnTo>
                    <a:lnTo>
                      <a:pt x="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69" name="ïṧļîḍe"/>
              <p:cNvSpPr/>
              <p:nvPr/>
            </p:nvSpPr>
            <p:spPr bwMode="auto">
              <a:xfrm>
                <a:off x="3088192" y="5346675"/>
                <a:ext cx="159300" cy="161330"/>
              </a:xfrm>
              <a:custGeom>
                <a:avLst/>
                <a:gdLst>
                  <a:gd name="T0" fmla="*/ 157 w 157"/>
                  <a:gd name="T1" fmla="*/ 67 h 159"/>
                  <a:gd name="T2" fmla="*/ 46 w 157"/>
                  <a:gd name="T3" fmla="*/ 159 h 159"/>
                  <a:gd name="T4" fmla="*/ 0 w 157"/>
                  <a:gd name="T5" fmla="*/ 43 h 159"/>
                  <a:gd name="T6" fmla="*/ 52 w 157"/>
                  <a:gd name="T7" fmla="*/ 0 h 159"/>
                  <a:gd name="T8" fmla="*/ 157 w 157"/>
                  <a:gd name="T9" fmla="*/ 67 h 159"/>
                </a:gdLst>
                <a:ahLst/>
                <a:cxnLst>
                  <a:cxn ang="0">
                    <a:pos x="T0" y="T1"/>
                  </a:cxn>
                  <a:cxn ang="0">
                    <a:pos x="T2" y="T3"/>
                  </a:cxn>
                  <a:cxn ang="0">
                    <a:pos x="T4" y="T5"/>
                  </a:cxn>
                  <a:cxn ang="0">
                    <a:pos x="T6" y="T7"/>
                  </a:cxn>
                  <a:cxn ang="0">
                    <a:pos x="T8" y="T9"/>
                  </a:cxn>
                </a:cxnLst>
                <a:rect l="0" t="0" r="r" b="b"/>
                <a:pathLst>
                  <a:path w="157" h="159">
                    <a:moveTo>
                      <a:pt x="157" y="67"/>
                    </a:moveTo>
                    <a:lnTo>
                      <a:pt x="46" y="159"/>
                    </a:lnTo>
                    <a:lnTo>
                      <a:pt x="0" y="43"/>
                    </a:lnTo>
                    <a:lnTo>
                      <a:pt x="52" y="0"/>
                    </a:lnTo>
                    <a:lnTo>
                      <a:pt x="157"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grpSp>
        <p:sp>
          <p:nvSpPr>
            <p:cNvPr id="21" name="iṩḻïḓé"/>
            <p:cNvSpPr/>
            <p:nvPr/>
          </p:nvSpPr>
          <p:spPr bwMode="auto">
            <a:xfrm>
              <a:off x="6727539" y="2555266"/>
              <a:ext cx="234353" cy="218123"/>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22" name="îśliḑe"/>
            <p:cNvSpPr/>
            <p:nvPr/>
          </p:nvSpPr>
          <p:spPr bwMode="auto">
            <a:xfrm>
              <a:off x="7452921" y="4406765"/>
              <a:ext cx="144062" cy="191745"/>
            </a:xfrm>
            <a:custGeom>
              <a:avLst/>
              <a:gdLst>
                <a:gd name="T0" fmla="*/ 77 w 183"/>
                <a:gd name="T1" fmla="*/ 10 h 242"/>
                <a:gd name="T2" fmla="*/ 8 w 183"/>
                <a:gd name="T3" fmla="*/ 101 h 242"/>
                <a:gd name="T4" fmla="*/ 8 w 183"/>
                <a:gd name="T5" fmla="*/ 141 h 242"/>
                <a:gd name="T6" fmla="*/ 77 w 183"/>
                <a:gd name="T7" fmla="*/ 231 h 242"/>
                <a:gd name="T8" fmla="*/ 106 w 183"/>
                <a:gd name="T9" fmla="*/ 231 h 242"/>
                <a:gd name="T10" fmla="*/ 175 w 183"/>
                <a:gd name="T11" fmla="*/ 141 h 242"/>
                <a:gd name="T12" fmla="*/ 175 w 183"/>
                <a:gd name="T13" fmla="*/ 101 h 242"/>
                <a:gd name="T14" fmla="*/ 106 w 183"/>
                <a:gd name="T15" fmla="*/ 10 h 242"/>
                <a:gd name="T16" fmla="*/ 77 w 183"/>
                <a:gd name="T17" fmla="*/ 1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242">
                  <a:moveTo>
                    <a:pt x="77" y="10"/>
                  </a:moveTo>
                  <a:cubicBezTo>
                    <a:pt x="8" y="101"/>
                    <a:pt x="8" y="101"/>
                    <a:pt x="8" y="101"/>
                  </a:cubicBezTo>
                  <a:cubicBezTo>
                    <a:pt x="0" y="112"/>
                    <a:pt x="0" y="130"/>
                    <a:pt x="8" y="141"/>
                  </a:cubicBezTo>
                  <a:cubicBezTo>
                    <a:pt x="77" y="231"/>
                    <a:pt x="77" y="231"/>
                    <a:pt x="77" y="231"/>
                  </a:cubicBezTo>
                  <a:cubicBezTo>
                    <a:pt x="85" y="242"/>
                    <a:pt x="98" y="242"/>
                    <a:pt x="106" y="231"/>
                  </a:cubicBezTo>
                  <a:cubicBezTo>
                    <a:pt x="175" y="141"/>
                    <a:pt x="175" y="141"/>
                    <a:pt x="175" y="141"/>
                  </a:cubicBezTo>
                  <a:cubicBezTo>
                    <a:pt x="183" y="130"/>
                    <a:pt x="183" y="112"/>
                    <a:pt x="175" y="101"/>
                  </a:cubicBezTo>
                  <a:cubicBezTo>
                    <a:pt x="106" y="10"/>
                    <a:pt x="106" y="10"/>
                    <a:pt x="106" y="10"/>
                  </a:cubicBezTo>
                  <a:cubicBezTo>
                    <a:pt x="98" y="0"/>
                    <a:pt x="85" y="0"/>
                    <a:pt x="7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23" name="íṧlîḑe"/>
            <p:cNvSpPr/>
            <p:nvPr/>
          </p:nvSpPr>
          <p:spPr bwMode="auto">
            <a:xfrm>
              <a:off x="7441762" y="4490971"/>
              <a:ext cx="165366" cy="526536"/>
            </a:xfrm>
            <a:custGeom>
              <a:avLst/>
              <a:gdLst>
                <a:gd name="T0" fmla="*/ 87 w 208"/>
                <a:gd name="T1" fmla="*/ 655 h 667"/>
                <a:gd name="T2" fmla="*/ 8 w 208"/>
                <a:gd name="T3" fmla="*/ 550 h 667"/>
                <a:gd name="T4" fmla="*/ 1 w 208"/>
                <a:gd name="T5" fmla="*/ 521 h 667"/>
                <a:gd name="T6" fmla="*/ 39 w 208"/>
                <a:gd name="T7" fmla="*/ 312 h 667"/>
                <a:gd name="T8" fmla="*/ 39 w 208"/>
                <a:gd name="T9" fmla="*/ 311 h 667"/>
                <a:gd name="T10" fmla="*/ 68 w 208"/>
                <a:gd name="T11" fmla="*/ 130 h 667"/>
                <a:gd name="T12" fmla="*/ 81 w 208"/>
                <a:gd name="T13" fmla="*/ 50 h 667"/>
                <a:gd name="T14" fmla="*/ 87 w 208"/>
                <a:gd name="T15" fmla="*/ 13 h 667"/>
                <a:gd name="T16" fmla="*/ 87 w 208"/>
                <a:gd name="T17" fmla="*/ 13 h 667"/>
                <a:gd name="T18" fmla="*/ 121 w 208"/>
                <a:gd name="T19" fmla="*/ 13 h 667"/>
                <a:gd name="T20" fmla="*/ 126 w 208"/>
                <a:gd name="T21" fmla="*/ 42 h 667"/>
                <a:gd name="T22" fmla="*/ 208 w 208"/>
                <a:gd name="T23" fmla="*/ 526 h 667"/>
                <a:gd name="T24" fmla="*/ 206 w 208"/>
                <a:gd name="T25" fmla="*/ 539 h 667"/>
                <a:gd name="T26" fmla="*/ 201 w 208"/>
                <a:gd name="T27" fmla="*/ 550 h 667"/>
                <a:gd name="T28" fmla="*/ 121 w 208"/>
                <a:gd name="T29" fmla="*/ 655 h 667"/>
                <a:gd name="T30" fmla="*/ 87 w 208"/>
                <a:gd name="T31" fmla="*/ 655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667">
                  <a:moveTo>
                    <a:pt x="87" y="655"/>
                  </a:moveTo>
                  <a:cubicBezTo>
                    <a:pt x="8" y="550"/>
                    <a:pt x="8" y="550"/>
                    <a:pt x="8" y="550"/>
                  </a:cubicBezTo>
                  <a:cubicBezTo>
                    <a:pt x="2" y="542"/>
                    <a:pt x="0" y="531"/>
                    <a:pt x="1" y="521"/>
                  </a:cubicBezTo>
                  <a:cubicBezTo>
                    <a:pt x="2" y="513"/>
                    <a:pt x="29" y="374"/>
                    <a:pt x="39" y="312"/>
                  </a:cubicBezTo>
                  <a:cubicBezTo>
                    <a:pt x="39" y="312"/>
                    <a:pt x="39" y="311"/>
                    <a:pt x="39" y="311"/>
                  </a:cubicBezTo>
                  <a:cubicBezTo>
                    <a:pt x="43" y="285"/>
                    <a:pt x="63" y="164"/>
                    <a:pt x="68" y="130"/>
                  </a:cubicBezTo>
                  <a:cubicBezTo>
                    <a:pt x="73" y="103"/>
                    <a:pt x="77" y="77"/>
                    <a:pt x="81" y="50"/>
                  </a:cubicBezTo>
                  <a:cubicBezTo>
                    <a:pt x="83" y="38"/>
                    <a:pt x="85" y="26"/>
                    <a:pt x="87" y="13"/>
                  </a:cubicBezTo>
                  <a:cubicBezTo>
                    <a:pt x="87" y="13"/>
                    <a:pt x="87" y="13"/>
                    <a:pt x="87" y="13"/>
                  </a:cubicBezTo>
                  <a:cubicBezTo>
                    <a:pt x="97" y="0"/>
                    <a:pt x="112" y="0"/>
                    <a:pt x="121" y="13"/>
                  </a:cubicBezTo>
                  <a:cubicBezTo>
                    <a:pt x="123" y="23"/>
                    <a:pt x="125" y="32"/>
                    <a:pt x="126" y="42"/>
                  </a:cubicBezTo>
                  <a:cubicBezTo>
                    <a:pt x="130" y="68"/>
                    <a:pt x="208" y="518"/>
                    <a:pt x="208" y="526"/>
                  </a:cubicBezTo>
                  <a:cubicBezTo>
                    <a:pt x="208" y="531"/>
                    <a:pt x="208" y="535"/>
                    <a:pt x="206" y="539"/>
                  </a:cubicBezTo>
                  <a:cubicBezTo>
                    <a:pt x="206" y="541"/>
                    <a:pt x="203" y="550"/>
                    <a:pt x="201" y="550"/>
                  </a:cubicBezTo>
                  <a:cubicBezTo>
                    <a:pt x="121" y="655"/>
                    <a:pt x="121" y="655"/>
                    <a:pt x="121" y="655"/>
                  </a:cubicBezTo>
                  <a:cubicBezTo>
                    <a:pt x="112" y="667"/>
                    <a:pt x="97" y="667"/>
                    <a:pt x="87" y="6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p>
              <a:endParaRPr lang="en-US" sz="3600"/>
            </a:p>
          </p:txBody>
        </p:sp>
        <p:sp>
          <p:nvSpPr>
            <p:cNvPr id="24" name="işļídê"/>
            <p:cNvSpPr/>
            <p:nvPr/>
          </p:nvSpPr>
          <p:spPr bwMode="auto">
            <a:xfrm>
              <a:off x="5593306" y="4503146"/>
              <a:ext cx="152178" cy="257688"/>
            </a:xfrm>
            <a:custGeom>
              <a:avLst/>
              <a:gdLst>
                <a:gd name="T0" fmla="*/ 177 w 192"/>
                <a:gd name="T1" fmla="*/ 45 h 326"/>
                <a:gd name="T2" fmla="*/ 163 w 192"/>
                <a:gd name="T3" fmla="*/ 52 h 326"/>
                <a:gd name="T4" fmla="*/ 156 w 192"/>
                <a:gd name="T5" fmla="*/ 56 h 326"/>
                <a:gd name="T6" fmla="*/ 149 w 192"/>
                <a:gd name="T7" fmla="*/ 60 h 326"/>
                <a:gd name="T8" fmla="*/ 140 w 192"/>
                <a:gd name="T9" fmla="*/ 65 h 326"/>
                <a:gd name="T10" fmla="*/ 131 w 192"/>
                <a:gd name="T11" fmla="*/ 72 h 326"/>
                <a:gd name="T12" fmla="*/ 121 w 192"/>
                <a:gd name="T13" fmla="*/ 79 h 326"/>
                <a:gd name="T14" fmla="*/ 110 w 192"/>
                <a:gd name="T15" fmla="*/ 87 h 326"/>
                <a:gd name="T16" fmla="*/ 100 w 192"/>
                <a:gd name="T17" fmla="*/ 97 h 326"/>
                <a:gd name="T18" fmla="*/ 89 w 192"/>
                <a:gd name="T19" fmla="*/ 107 h 326"/>
                <a:gd name="T20" fmla="*/ 79 w 192"/>
                <a:gd name="T21" fmla="*/ 118 h 326"/>
                <a:gd name="T22" fmla="*/ 69 w 192"/>
                <a:gd name="T23" fmla="*/ 131 h 326"/>
                <a:gd name="T24" fmla="*/ 64 w 192"/>
                <a:gd name="T25" fmla="*/ 137 h 326"/>
                <a:gd name="T26" fmla="*/ 59 w 192"/>
                <a:gd name="T27" fmla="*/ 143 h 326"/>
                <a:gd name="T28" fmla="*/ 50 w 192"/>
                <a:gd name="T29" fmla="*/ 157 h 326"/>
                <a:gd name="T30" fmla="*/ 42 w 192"/>
                <a:gd name="T31" fmla="*/ 171 h 326"/>
                <a:gd name="T32" fmla="*/ 34 w 192"/>
                <a:gd name="T33" fmla="*/ 186 h 326"/>
                <a:gd name="T34" fmla="*/ 31 w 192"/>
                <a:gd name="T35" fmla="*/ 193 h 326"/>
                <a:gd name="T36" fmla="*/ 28 w 192"/>
                <a:gd name="T37" fmla="*/ 200 h 326"/>
                <a:gd name="T38" fmla="*/ 22 w 192"/>
                <a:gd name="T39" fmla="*/ 215 h 326"/>
                <a:gd name="T40" fmla="*/ 13 w 192"/>
                <a:gd name="T41" fmla="*/ 243 h 326"/>
                <a:gd name="T42" fmla="*/ 10 w 192"/>
                <a:gd name="T43" fmla="*/ 257 h 326"/>
                <a:gd name="T44" fmla="*/ 8 w 192"/>
                <a:gd name="T45" fmla="*/ 270 h 326"/>
                <a:gd name="T46" fmla="*/ 5 w 192"/>
                <a:gd name="T47" fmla="*/ 292 h 326"/>
                <a:gd name="T48" fmla="*/ 4 w 192"/>
                <a:gd name="T49" fmla="*/ 302 h 326"/>
                <a:gd name="T50" fmla="*/ 4 w 192"/>
                <a:gd name="T51" fmla="*/ 310 h 326"/>
                <a:gd name="T52" fmla="*/ 3 w 192"/>
                <a:gd name="T53" fmla="*/ 326 h 326"/>
                <a:gd name="T54" fmla="*/ 2 w 192"/>
                <a:gd name="T55" fmla="*/ 310 h 326"/>
                <a:gd name="T56" fmla="*/ 1 w 192"/>
                <a:gd name="T57" fmla="*/ 302 h 326"/>
                <a:gd name="T58" fmla="*/ 1 w 192"/>
                <a:gd name="T59" fmla="*/ 292 h 326"/>
                <a:gd name="T60" fmla="*/ 1 w 192"/>
                <a:gd name="T61" fmla="*/ 269 h 326"/>
                <a:gd name="T62" fmla="*/ 1 w 192"/>
                <a:gd name="T63" fmla="*/ 256 h 326"/>
                <a:gd name="T64" fmla="*/ 3 w 192"/>
                <a:gd name="T65" fmla="*/ 241 h 326"/>
                <a:gd name="T66" fmla="*/ 8 w 192"/>
                <a:gd name="T67" fmla="*/ 211 h 326"/>
                <a:gd name="T68" fmla="*/ 13 w 192"/>
                <a:gd name="T69" fmla="*/ 195 h 326"/>
                <a:gd name="T70" fmla="*/ 15 w 192"/>
                <a:gd name="T71" fmla="*/ 187 h 326"/>
                <a:gd name="T72" fmla="*/ 18 w 192"/>
                <a:gd name="T73" fmla="*/ 179 h 326"/>
                <a:gd name="T74" fmla="*/ 24 w 192"/>
                <a:gd name="T75" fmla="*/ 162 h 326"/>
                <a:gd name="T76" fmla="*/ 30 w 192"/>
                <a:gd name="T77" fmla="*/ 146 h 326"/>
                <a:gd name="T78" fmla="*/ 38 w 192"/>
                <a:gd name="T79" fmla="*/ 131 h 326"/>
                <a:gd name="T80" fmla="*/ 43 w 192"/>
                <a:gd name="T81" fmla="*/ 123 h 326"/>
                <a:gd name="T82" fmla="*/ 47 w 192"/>
                <a:gd name="T83" fmla="*/ 116 h 326"/>
                <a:gd name="T84" fmla="*/ 56 w 192"/>
                <a:gd name="T85" fmla="*/ 101 h 326"/>
                <a:gd name="T86" fmla="*/ 66 w 192"/>
                <a:gd name="T87" fmla="*/ 88 h 326"/>
                <a:gd name="T88" fmla="*/ 76 w 192"/>
                <a:gd name="T89" fmla="*/ 75 h 326"/>
                <a:gd name="T90" fmla="*/ 87 w 192"/>
                <a:gd name="T91" fmla="*/ 63 h 326"/>
                <a:gd name="T92" fmla="*/ 97 w 192"/>
                <a:gd name="T93" fmla="*/ 52 h 326"/>
                <a:gd name="T94" fmla="*/ 107 w 192"/>
                <a:gd name="T95" fmla="*/ 43 h 326"/>
                <a:gd name="T96" fmla="*/ 117 w 192"/>
                <a:gd name="T97" fmla="*/ 34 h 326"/>
                <a:gd name="T98" fmla="*/ 126 w 192"/>
                <a:gd name="T99" fmla="*/ 27 h 326"/>
                <a:gd name="T100" fmla="*/ 135 w 192"/>
                <a:gd name="T101" fmla="*/ 20 h 326"/>
                <a:gd name="T102" fmla="*/ 142 w 192"/>
                <a:gd name="T103" fmla="*/ 16 h 326"/>
                <a:gd name="T104" fmla="*/ 154 w 192"/>
                <a:gd name="T105" fmla="*/ 7 h 326"/>
                <a:gd name="T106" fmla="*/ 185 w 192"/>
                <a:gd name="T107" fmla="*/ 13 h 326"/>
                <a:gd name="T108" fmla="*/ 179 w 192"/>
                <a:gd name="T109" fmla="*/ 44 h 326"/>
                <a:gd name="T110" fmla="*/ 177 w 192"/>
                <a:gd name="T111" fmla="*/ 4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326">
                  <a:moveTo>
                    <a:pt x="177" y="45"/>
                  </a:moveTo>
                  <a:cubicBezTo>
                    <a:pt x="177" y="45"/>
                    <a:pt x="172" y="47"/>
                    <a:pt x="163" y="52"/>
                  </a:cubicBezTo>
                  <a:cubicBezTo>
                    <a:pt x="161" y="53"/>
                    <a:pt x="158" y="54"/>
                    <a:pt x="156" y="56"/>
                  </a:cubicBezTo>
                  <a:cubicBezTo>
                    <a:pt x="154" y="57"/>
                    <a:pt x="151" y="59"/>
                    <a:pt x="149" y="60"/>
                  </a:cubicBezTo>
                  <a:cubicBezTo>
                    <a:pt x="146" y="62"/>
                    <a:pt x="143" y="63"/>
                    <a:pt x="140" y="65"/>
                  </a:cubicBezTo>
                  <a:cubicBezTo>
                    <a:pt x="137" y="67"/>
                    <a:pt x="134" y="69"/>
                    <a:pt x="131" y="72"/>
                  </a:cubicBezTo>
                  <a:cubicBezTo>
                    <a:pt x="128" y="74"/>
                    <a:pt x="124" y="76"/>
                    <a:pt x="121" y="79"/>
                  </a:cubicBezTo>
                  <a:cubicBezTo>
                    <a:pt x="117" y="82"/>
                    <a:pt x="114" y="85"/>
                    <a:pt x="110" y="87"/>
                  </a:cubicBezTo>
                  <a:cubicBezTo>
                    <a:pt x="107" y="90"/>
                    <a:pt x="103" y="94"/>
                    <a:pt x="100" y="97"/>
                  </a:cubicBezTo>
                  <a:cubicBezTo>
                    <a:pt x="96" y="100"/>
                    <a:pt x="92" y="103"/>
                    <a:pt x="89" y="107"/>
                  </a:cubicBezTo>
                  <a:cubicBezTo>
                    <a:pt x="86" y="111"/>
                    <a:pt x="82" y="115"/>
                    <a:pt x="79" y="118"/>
                  </a:cubicBezTo>
                  <a:cubicBezTo>
                    <a:pt x="75" y="122"/>
                    <a:pt x="72" y="127"/>
                    <a:pt x="69" y="131"/>
                  </a:cubicBezTo>
                  <a:cubicBezTo>
                    <a:pt x="67" y="133"/>
                    <a:pt x="65" y="135"/>
                    <a:pt x="64" y="137"/>
                  </a:cubicBezTo>
                  <a:cubicBezTo>
                    <a:pt x="62" y="139"/>
                    <a:pt x="61" y="141"/>
                    <a:pt x="59" y="143"/>
                  </a:cubicBezTo>
                  <a:cubicBezTo>
                    <a:pt x="56" y="148"/>
                    <a:pt x="53" y="152"/>
                    <a:pt x="50" y="157"/>
                  </a:cubicBezTo>
                  <a:cubicBezTo>
                    <a:pt x="47" y="162"/>
                    <a:pt x="44" y="166"/>
                    <a:pt x="42" y="171"/>
                  </a:cubicBezTo>
                  <a:cubicBezTo>
                    <a:pt x="39" y="176"/>
                    <a:pt x="37" y="181"/>
                    <a:pt x="34" y="186"/>
                  </a:cubicBezTo>
                  <a:cubicBezTo>
                    <a:pt x="33" y="188"/>
                    <a:pt x="32" y="190"/>
                    <a:pt x="31" y="193"/>
                  </a:cubicBezTo>
                  <a:cubicBezTo>
                    <a:pt x="30" y="195"/>
                    <a:pt x="29" y="198"/>
                    <a:pt x="28" y="200"/>
                  </a:cubicBezTo>
                  <a:cubicBezTo>
                    <a:pt x="26" y="205"/>
                    <a:pt x="23" y="210"/>
                    <a:pt x="22" y="215"/>
                  </a:cubicBezTo>
                  <a:cubicBezTo>
                    <a:pt x="19" y="225"/>
                    <a:pt x="15" y="234"/>
                    <a:pt x="13" y="243"/>
                  </a:cubicBezTo>
                  <a:cubicBezTo>
                    <a:pt x="12" y="248"/>
                    <a:pt x="11" y="252"/>
                    <a:pt x="10" y="257"/>
                  </a:cubicBezTo>
                  <a:cubicBezTo>
                    <a:pt x="9" y="261"/>
                    <a:pt x="8" y="266"/>
                    <a:pt x="8" y="270"/>
                  </a:cubicBezTo>
                  <a:cubicBezTo>
                    <a:pt x="6" y="278"/>
                    <a:pt x="5" y="286"/>
                    <a:pt x="5" y="292"/>
                  </a:cubicBezTo>
                  <a:cubicBezTo>
                    <a:pt x="4" y="296"/>
                    <a:pt x="4" y="299"/>
                    <a:pt x="4" y="302"/>
                  </a:cubicBezTo>
                  <a:cubicBezTo>
                    <a:pt x="4" y="305"/>
                    <a:pt x="4" y="308"/>
                    <a:pt x="4" y="310"/>
                  </a:cubicBezTo>
                  <a:cubicBezTo>
                    <a:pt x="4" y="320"/>
                    <a:pt x="3" y="326"/>
                    <a:pt x="3" y="326"/>
                  </a:cubicBezTo>
                  <a:cubicBezTo>
                    <a:pt x="3" y="326"/>
                    <a:pt x="3" y="320"/>
                    <a:pt x="2" y="310"/>
                  </a:cubicBezTo>
                  <a:cubicBezTo>
                    <a:pt x="2" y="308"/>
                    <a:pt x="1" y="305"/>
                    <a:pt x="1" y="302"/>
                  </a:cubicBezTo>
                  <a:cubicBezTo>
                    <a:pt x="1" y="299"/>
                    <a:pt x="1" y="296"/>
                    <a:pt x="1" y="292"/>
                  </a:cubicBezTo>
                  <a:cubicBezTo>
                    <a:pt x="1" y="285"/>
                    <a:pt x="0" y="278"/>
                    <a:pt x="1" y="269"/>
                  </a:cubicBezTo>
                  <a:cubicBezTo>
                    <a:pt x="1" y="265"/>
                    <a:pt x="1" y="260"/>
                    <a:pt x="1" y="256"/>
                  </a:cubicBezTo>
                  <a:cubicBezTo>
                    <a:pt x="2" y="251"/>
                    <a:pt x="2" y="246"/>
                    <a:pt x="3" y="241"/>
                  </a:cubicBezTo>
                  <a:cubicBezTo>
                    <a:pt x="4" y="232"/>
                    <a:pt x="6" y="221"/>
                    <a:pt x="8" y="211"/>
                  </a:cubicBezTo>
                  <a:cubicBezTo>
                    <a:pt x="9" y="206"/>
                    <a:pt x="11" y="200"/>
                    <a:pt x="13" y="195"/>
                  </a:cubicBezTo>
                  <a:cubicBezTo>
                    <a:pt x="13" y="192"/>
                    <a:pt x="14" y="189"/>
                    <a:pt x="15" y="187"/>
                  </a:cubicBezTo>
                  <a:cubicBezTo>
                    <a:pt x="16" y="184"/>
                    <a:pt x="17" y="181"/>
                    <a:pt x="18" y="179"/>
                  </a:cubicBezTo>
                  <a:cubicBezTo>
                    <a:pt x="20" y="173"/>
                    <a:pt x="21" y="168"/>
                    <a:pt x="24" y="162"/>
                  </a:cubicBezTo>
                  <a:cubicBezTo>
                    <a:pt x="26" y="157"/>
                    <a:pt x="28" y="152"/>
                    <a:pt x="30" y="146"/>
                  </a:cubicBezTo>
                  <a:cubicBezTo>
                    <a:pt x="33" y="141"/>
                    <a:pt x="36" y="136"/>
                    <a:pt x="38" y="131"/>
                  </a:cubicBezTo>
                  <a:cubicBezTo>
                    <a:pt x="40" y="128"/>
                    <a:pt x="41" y="126"/>
                    <a:pt x="43" y="123"/>
                  </a:cubicBezTo>
                  <a:cubicBezTo>
                    <a:pt x="44" y="121"/>
                    <a:pt x="46" y="118"/>
                    <a:pt x="47" y="116"/>
                  </a:cubicBezTo>
                  <a:cubicBezTo>
                    <a:pt x="50" y="111"/>
                    <a:pt x="53" y="106"/>
                    <a:pt x="56" y="101"/>
                  </a:cubicBezTo>
                  <a:cubicBezTo>
                    <a:pt x="60" y="97"/>
                    <a:pt x="63" y="92"/>
                    <a:pt x="66" y="88"/>
                  </a:cubicBezTo>
                  <a:cubicBezTo>
                    <a:pt x="69" y="83"/>
                    <a:pt x="73" y="79"/>
                    <a:pt x="76" y="75"/>
                  </a:cubicBezTo>
                  <a:cubicBezTo>
                    <a:pt x="80" y="71"/>
                    <a:pt x="83" y="67"/>
                    <a:pt x="87" y="63"/>
                  </a:cubicBezTo>
                  <a:cubicBezTo>
                    <a:pt x="90" y="59"/>
                    <a:pt x="94" y="56"/>
                    <a:pt x="97" y="52"/>
                  </a:cubicBezTo>
                  <a:cubicBezTo>
                    <a:pt x="100" y="49"/>
                    <a:pt x="104" y="46"/>
                    <a:pt x="107" y="43"/>
                  </a:cubicBezTo>
                  <a:cubicBezTo>
                    <a:pt x="111" y="40"/>
                    <a:pt x="114" y="37"/>
                    <a:pt x="117" y="34"/>
                  </a:cubicBezTo>
                  <a:cubicBezTo>
                    <a:pt x="120" y="32"/>
                    <a:pt x="123" y="29"/>
                    <a:pt x="126" y="27"/>
                  </a:cubicBezTo>
                  <a:cubicBezTo>
                    <a:pt x="129" y="25"/>
                    <a:pt x="132" y="22"/>
                    <a:pt x="135" y="20"/>
                  </a:cubicBezTo>
                  <a:cubicBezTo>
                    <a:pt x="137" y="18"/>
                    <a:pt x="140" y="17"/>
                    <a:pt x="142" y="16"/>
                  </a:cubicBezTo>
                  <a:cubicBezTo>
                    <a:pt x="150" y="10"/>
                    <a:pt x="154" y="7"/>
                    <a:pt x="154" y="7"/>
                  </a:cubicBezTo>
                  <a:cubicBezTo>
                    <a:pt x="165" y="0"/>
                    <a:pt x="178" y="3"/>
                    <a:pt x="185" y="13"/>
                  </a:cubicBezTo>
                  <a:cubicBezTo>
                    <a:pt x="192" y="23"/>
                    <a:pt x="189" y="37"/>
                    <a:pt x="179" y="44"/>
                  </a:cubicBezTo>
                  <a:cubicBezTo>
                    <a:pt x="179" y="44"/>
                    <a:pt x="178" y="44"/>
                    <a:pt x="177" y="45"/>
                  </a:cubicBezTo>
                  <a:close/>
                </a:path>
              </a:pathLst>
            </a:custGeom>
            <a:solidFill>
              <a:schemeClr val="bg1">
                <a:lumMod val="65000"/>
              </a:schemeClr>
            </a:solidFill>
            <a:ln>
              <a:noFill/>
            </a:ln>
          </p:spPr>
          <p:txBody>
            <a:bodyPr vert="horz" wrap="square" lIns="91440" tIns="45720" rIns="91440" bIns="45720" numCol="1" anchor="t" anchorCtr="0" compatLnSpc="1">
              <a:normAutofit fontScale="40000" lnSpcReduction="20000"/>
            </a:bodyPr>
            <a:p>
              <a:endParaRPr lang="en-US" sz="3600"/>
            </a:p>
          </p:txBody>
        </p:sp>
        <p:sp>
          <p:nvSpPr>
            <p:cNvPr id="25" name="íSľídè"/>
            <p:cNvSpPr/>
            <p:nvPr/>
          </p:nvSpPr>
          <p:spPr bwMode="auto">
            <a:xfrm>
              <a:off x="5683598" y="4466622"/>
              <a:ext cx="138989" cy="133917"/>
            </a:xfrm>
            <a:custGeom>
              <a:avLst/>
              <a:gdLst>
                <a:gd name="T0" fmla="*/ 0 w 137"/>
                <a:gd name="T1" fmla="*/ 0 h 132"/>
                <a:gd name="T2" fmla="*/ 137 w 137"/>
                <a:gd name="T3" fmla="*/ 28 h 132"/>
                <a:gd name="T4" fmla="*/ 44 w 137"/>
                <a:gd name="T5" fmla="*/ 132 h 132"/>
                <a:gd name="T6" fmla="*/ 0 w 137"/>
                <a:gd name="T7" fmla="*/ 0 h 132"/>
              </a:gdLst>
              <a:ahLst/>
              <a:cxnLst>
                <a:cxn ang="0">
                  <a:pos x="T0" y="T1"/>
                </a:cxn>
                <a:cxn ang="0">
                  <a:pos x="T2" y="T3"/>
                </a:cxn>
                <a:cxn ang="0">
                  <a:pos x="T4" y="T5"/>
                </a:cxn>
                <a:cxn ang="0">
                  <a:pos x="T6" y="T7"/>
                </a:cxn>
              </a:cxnLst>
              <a:rect l="0" t="0" r="r" b="b"/>
              <a:pathLst>
                <a:path w="137" h="132">
                  <a:moveTo>
                    <a:pt x="0" y="0"/>
                  </a:moveTo>
                  <a:lnTo>
                    <a:pt x="137" y="28"/>
                  </a:lnTo>
                  <a:lnTo>
                    <a:pt x="44" y="132"/>
                  </a:lnTo>
                  <a:lnTo>
                    <a:pt x="0" y="0"/>
                  </a:lnTo>
                  <a:close/>
                </a:path>
              </a:pathLst>
            </a:custGeom>
            <a:solidFill>
              <a:schemeClr val="bg1">
                <a:lumMod val="6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26" name="ísľiḑè"/>
            <p:cNvSpPr/>
            <p:nvPr/>
          </p:nvSpPr>
          <p:spPr bwMode="auto">
            <a:xfrm>
              <a:off x="6783337" y="3271517"/>
              <a:ext cx="211021" cy="656396"/>
            </a:xfrm>
            <a:custGeom>
              <a:avLst/>
              <a:gdLst>
                <a:gd name="T0" fmla="*/ 74 w 266"/>
                <a:gd name="T1" fmla="*/ 17 h 831"/>
                <a:gd name="T2" fmla="*/ 81 w 266"/>
                <a:gd name="T3" fmla="*/ 24 h 831"/>
                <a:gd name="T4" fmla="*/ 88 w 266"/>
                <a:gd name="T5" fmla="*/ 33 h 831"/>
                <a:gd name="T6" fmla="*/ 93 w 266"/>
                <a:gd name="T7" fmla="*/ 39 h 831"/>
                <a:gd name="T8" fmla="*/ 99 w 266"/>
                <a:gd name="T9" fmla="*/ 45 h 831"/>
                <a:gd name="T10" fmla="*/ 112 w 266"/>
                <a:gd name="T11" fmla="*/ 62 h 831"/>
                <a:gd name="T12" fmla="*/ 127 w 266"/>
                <a:gd name="T13" fmla="*/ 81 h 831"/>
                <a:gd name="T14" fmla="*/ 143 w 266"/>
                <a:gd name="T15" fmla="*/ 103 h 831"/>
                <a:gd name="T16" fmla="*/ 159 w 266"/>
                <a:gd name="T17" fmla="*/ 128 h 831"/>
                <a:gd name="T18" fmla="*/ 192 w 266"/>
                <a:gd name="T19" fmla="*/ 187 h 831"/>
                <a:gd name="T20" fmla="*/ 222 w 266"/>
                <a:gd name="T21" fmla="*/ 256 h 831"/>
                <a:gd name="T22" fmla="*/ 245 w 266"/>
                <a:gd name="T23" fmla="*/ 332 h 831"/>
                <a:gd name="T24" fmla="*/ 260 w 266"/>
                <a:gd name="T25" fmla="*/ 413 h 831"/>
                <a:gd name="T26" fmla="*/ 266 w 266"/>
                <a:gd name="T27" fmla="*/ 494 h 831"/>
                <a:gd name="T28" fmla="*/ 262 w 266"/>
                <a:gd name="T29" fmla="*/ 573 h 831"/>
                <a:gd name="T30" fmla="*/ 257 w 266"/>
                <a:gd name="T31" fmla="*/ 610 h 831"/>
                <a:gd name="T32" fmla="*/ 251 w 266"/>
                <a:gd name="T33" fmla="*/ 645 h 831"/>
                <a:gd name="T34" fmla="*/ 247 w 266"/>
                <a:gd name="T35" fmla="*/ 662 h 831"/>
                <a:gd name="T36" fmla="*/ 243 w 266"/>
                <a:gd name="T37" fmla="*/ 678 h 831"/>
                <a:gd name="T38" fmla="*/ 234 w 266"/>
                <a:gd name="T39" fmla="*/ 708 h 831"/>
                <a:gd name="T40" fmla="*/ 215 w 266"/>
                <a:gd name="T41" fmla="*/ 760 h 831"/>
                <a:gd name="T42" fmla="*/ 206 w 266"/>
                <a:gd name="T43" fmla="*/ 781 h 831"/>
                <a:gd name="T44" fmla="*/ 198 w 266"/>
                <a:gd name="T45" fmla="*/ 799 h 831"/>
                <a:gd name="T46" fmla="*/ 194 w 266"/>
                <a:gd name="T47" fmla="*/ 806 h 831"/>
                <a:gd name="T48" fmla="*/ 191 w 266"/>
                <a:gd name="T49" fmla="*/ 813 h 831"/>
                <a:gd name="T50" fmla="*/ 186 w 266"/>
                <a:gd name="T51" fmla="*/ 823 h 831"/>
                <a:gd name="T52" fmla="*/ 181 w 266"/>
                <a:gd name="T53" fmla="*/ 831 h 831"/>
                <a:gd name="T54" fmla="*/ 185 w 266"/>
                <a:gd name="T55" fmla="*/ 822 h 831"/>
                <a:gd name="T56" fmla="*/ 189 w 266"/>
                <a:gd name="T57" fmla="*/ 812 h 831"/>
                <a:gd name="T58" fmla="*/ 192 w 266"/>
                <a:gd name="T59" fmla="*/ 805 h 831"/>
                <a:gd name="T60" fmla="*/ 195 w 266"/>
                <a:gd name="T61" fmla="*/ 797 h 831"/>
                <a:gd name="T62" fmla="*/ 201 w 266"/>
                <a:gd name="T63" fmla="*/ 779 h 831"/>
                <a:gd name="T64" fmla="*/ 208 w 266"/>
                <a:gd name="T65" fmla="*/ 758 h 831"/>
                <a:gd name="T66" fmla="*/ 222 w 266"/>
                <a:gd name="T67" fmla="*/ 705 h 831"/>
                <a:gd name="T68" fmla="*/ 228 w 266"/>
                <a:gd name="T69" fmla="*/ 675 h 831"/>
                <a:gd name="T70" fmla="*/ 230 w 266"/>
                <a:gd name="T71" fmla="*/ 659 h 831"/>
                <a:gd name="T72" fmla="*/ 232 w 266"/>
                <a:gd name="T73" fmla="*/ 642 h 831"/>
                <a:gd name="T74" fmla="*/ 235 w 266"/>
                <a:gd name="T75" fmla="*/ 608 h 831"/>
                <a:gd name="T76" fmla="*/ 237 w 266"/>
                <a:gd name="T77" fmla="*/ 572 h 831"/>
                <a:gd name="T78" fmla="*/ 233 w 266"/>
                <a:gd name="T79" fmla="*/ 496 h 831"/>
                <a:gd name="T80" fmla="*/ 221 w 266"/>
                <a:gd name="T81" fmla="*/ 420 h 831"/>
                <a:gd name="T82" fmla="*/ 200 w 266"/>
                <a:gd name="T83" fmla="*/ 346 h 831"/>
                <a:gd name="T84" fmla="*/ 172 w 266"/>
                <a:gd name="T85" fmla="*/ 277 h 831"/>
                <a:gd name="T86" fmla="*/ 138 w 266"/>
                <a:gd name="T87" fmla="*/ 217 h 831"/>
                <a:gd name="T88" fmla="*/ 104 w 266"/>
                <a:gd name="T89" fmla="*/ 166 h 831"/>
                <a:gd name="T90" fmla="*/ 87 w 266"/>
                <a:gd name="T91" fmla="*/ 145 h 831"/>
                <a:gd name="T92" fmla="*/ 71 w 266"/>
                <a:gd name="T93" fmla="*/ 126 h 831"/>
                <a:gd name="T94" fmla="*/ 56 w 266"/>
                <a:gd name="T95" fmla="*/ 110 h 831"/>
                <a:gd name="T96" fmla="*/ 43 w 266"/>
                <a:gd name="T97" fmla="*/ 98 h 831"/>
                <a:gd name="T98" fmla="*/ 38 w 266"/>
                <a:gd name="T99" fmla="*/ 92 h 831"/>
                <a:gd name="T100" fmla="*/ 33 w 266"/>
                <a:gd name="T101" fmla="*/ 88 h 831"/>
                <a:gd name="T102" fmla="*/ 24 w 266"/>
                <a:gd name="T103" fmla="*/ 80 h 831"/>
                <a:gd name="T104" fmla="*/ 17 w 266"/>
                <a:gd name="T105" fmla="*/ 73 h 831"/>
                <a:gd name="T106" fmla="*/ 15 w 266"/>
                <a:gd name="T107" fmla="*/ 17 h 831"/>
                <a:gd name="T108" fmla="*/ 72 w 266"/>
                <a:gd name="T109" fmla="*/ 15 h 831"/>
                <a:gd name="T110" fmla="*/ 74 w 266"/>
                <a:gd name="T111" fmla="*/ 1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6" h="831">
                  <a:moveTo>
                    <a:pt x="74" y="17"/>
                  </a:moveTo>
                  <a:cubicBezTo>
                    <a:pt x="74" y="17"/>
                    <a:pt x="76" y="20"/>
                    <a:pt x="81" y="24"/>
                  </a:cubicBezTo>
                  <a:cubicBezTo>
                    <a:pt x="83" y="27"/>
                    <a:pt x="85" y="30"/>
                    <a:pt x="88" y="33"/>
                  </a:cubicBezTo>
                  <a:cubicBezTo>
                    <a:pt x="90" y="35"/>
                    <a:pt x="91" y="36"/>
                    <a:pt x="93" y="39"/>
                  </a:cubicBezTo>
                  <a:cubicBezTo>
                    <a:pt x="95" y="41"/>
                    <a:pt x="97" y="43"/>
                    <a:pt x="99" y="45"/>
                  </a:cubicBezTo>
                  <a:cubicBezTo>
                    <a:pt x="103" y="50"/>
                    <a:pt x="108" y="56"/>
                    <a:pt x="112" y="62"/>
                  </a:cubicBezTo>
                  <a:cubicBezTo>
                    <a:pt x="117" y="67"/>
                    <a:pt x="122" y="74"/>
                    <a:pt x="127" y="81"/>
                  </a:cubicBezTo>
                  <a:cubicBezTo>
                    <a:pt x="132" y="88"/>
                    <a:pt x="137" y="95"/>
                    <a:pt x="143" y="103"/>
                  </a:cubicBezTo>
                  <a:cubicBezTo>
                    <a:pt x="148" y="111"/>
                    <a:pt x="153" y="119"/>
                    <a:pt x="159" y="128"/>
                  </a:cubicBezTo>
                  <a:cubicBezTo>
                    <a:pt x="170" y="146"/>
                    <a:pt x="181" y="166"/>
                    <a:pt x="192" y="187"/>
                  </a:cubicBezTo>
                  <a:cubicBezTo>
                    <a:pt x="203" y="208"/>
                    <a:pt x="213" y="232"/>
                    <a:pt x="222" y="256"/>
                  </a:cubicBezTo>
                  <a:cubicBezTo>
                    <a:pt x="231" y="280"/>
                    <a:pt x="239" y="306"/>
                    <a:pt x="245" y="332"/>
                  </a:cubicBezTo>
                  <a:cubicBezTo>
                    <a:pt x="252" y="359"/>
                    <a:pt x="257" y="386"/>
                    <a:pt x="260" y="413"/>
                  </a:cubicBezTo>
                  <a:cubicBezTo>
                    <a:pt x="264" y="440"/>
                    <a:pt x="265" y="468"/>
                    <a:pt x="266" y="494"/>
                  </a:cubicBezTo>
                  <a:cubicBezTo>
                    <a:pt x="266" y="521"/>
                    <a:pt x="265" y="548"/>
                    <a:pt x="262" y="573"/>
                  </a:cubicBezTo>
                  <a:cubicBezTo>
                    <a:pt x="261" y="586"/>
                    <a:pt x="259" y="598"/>
                    <a:pt x="257" y="610"/>
                  </a:cubicBezTo>
                  <a:cubicBezTo>
                    <a:pt x="255" y="622"/>
                    <a:pt x="253" y="634"/>
                    <a:pt x="251" y="645"/>
                  </a:cubicBezTo>
                  <a:cubicBezTo>
                    <a:pt x="249" y="651"/>
                    <a:pt x="248" y="657"/>
                    <a:pt x="247" y="662"/>
                  </a:cubicBezTo>
                  <a:cubicBezTo>
                    <a:pt x="245" y="668"/>
                    <a:pt x="244" y="673"/>
                    <a:pt x="243" y="678"/>
                  </a:cubicBezTo>
                  <a:cubicBezTo>
                    <a:pt x="240" y="689"/>
                    <a:pt x="237" y="699"/>
                    <a:pt x="234" y="708"/>
                  </a:cubicBezTo>
                  <a:cubicBezTo>
                    <a:pt x="228" y="728"/>
                    <a:pt x="221" y="745"/>
                    <a:pt x="215" y="760"/>
                  </a:cubicBezTo>
                  <a:cubicBezTo>
                    <a:pt x="212" y="768"/>
                    <a:pt x="209" y="775"/>
                    <a:pt x="206" y="781"/>
                  </a:cubicBezTo>
                  <a:cubicBezTo>
                    <a:pt x="203" y="788"/>
                    <a:pt x="200" y="793"/>
                    <a:pt x="198" y="799"/>
                  </a:cubicBezTo>
                  <a:cubicBezTo>
                    <a:pt x="197" y="801"/>
                    <a:pt x="195" y="804"/>
                    <a:pt x="194" y="806"/>
                  </a:cubicBezTo>
                  <a:cubicBezTo>
                    <a:pt x="193" y="808"/>
                    <a:pt x="192" y="811"/>
                    <a:pt x="191" y="813"/>
                  </a:cubicBezTo>
                  <a:cubicBezTo>
                    <a:pt x="189" y="817"/>
                    <a:pt x="187" y="820"/>
                    <a:pt x="186" y="823"/>
                  </a:cubicBezTo>
                  <a:cubicBezTo>
                    <a:pt x="183" y="828"/>
                    <a:pt x="181" y="831"/>
                    <a:pt x="181" y="831"/>
                  </a:cubicBezTo>
                  <a:cubicBezTo>
                    <a:pt x="181" y="831"/>
                    <a:pt x="182" y="828"/>
                    <a:pt x="185" y="822"/>
                  </a:cubicBezTo>
                  <a:cubicBezTo>
                    <a:pt x="186" y="820"/>
                    <a:pt x="187" y="816"/>
                    <a:pt x="189" y="812"/>
                  </a:cubicBezTo>
                  <a:cubicBezTo>
                    <a:pt x="190" y="810"/>
                    <a:pt x="191" y="808"/>
                    <a:pt x="192" y="805"/>
                  </a:cubicBezTo>
                  <a:cubicBezTo>
                    <a:pt x="193" y="803"/>
                    <a:pt x="194" y="800"/>
                    <a:pt x="195" y="797"/>
                  </a:cubicBezTo>
                  <a:cubicBezTo>
                    <a:pt x="197" y="792"/>
                    <a:pt x="199" y="786"/>
                    <a:pt x="201" y="779"/>
                  </a:cubicBezTo>
                  <a:cubicBezTo>
                    <a:pt x="203" y="773"/>
                    <a:pt x="206" y="765"/>
                    <a:pt x="208" y="758"/>
                  </a:cubicBezTo>
                  <a:cubicBezTo>
                    <a:pt x="213" y="742"/>
                    <a:pt x="218" y="725"/>
                    <a:pt x="222" y="705"/>
                  </a:cubicBezTo>
                  <a:cubicBezTo>
                    <a:pt x="224" y="696"/>
                    <a:pt x="226" y="685"/>
                    <a:pt x="228" y="675"/>
                  </a:cubicBezTo>
                  <a:cubicBezTo>
                    <a:pt x="229" y="670"/>
                    <a:pt x="229" y="664"/>
                    <a:pt x="230" y="659"/>
                  </a:cubicBezTo>
                  <a:cubicBezTo>
                    <a:pt x="231" y="653"/>
                    <a:pt x="232" y="648"/>
                    <a:pt x="232" y="642"/>
                  </a:cubicBezTo>
                  <a:cubicBezTo>
                    <a:pt x="233" y="631"/>
                    <a:pt x="235" y="620"/>
                    <a:pt x="235" y="608"/>
                  </a:cubicBezTo>
                  <a:cubicBezTo>
                    <a:pt x="236" y="596"/>
                    <a:pt x="237" y="584"/>
                    <a:pt x="237" y="572"/>
                  </a:cubicBezTo>
                  <a:cubicBezTo>
                    <a:pt x="237" y="547"/>
                    <a:pt x="236" y="522"/>
                    <a:pt x="233" y="496"/>
                  </a:cubicBezTo>
                  <a:cubicBezTo>
                    <a:pt x="231" y="471"/>
                    <a:pt x="227" y="445"/>
                    <a:pt x="221" y="420"/>
                  </a:cubicBezTo>
                  <a:cubicBezTo>
                    <a:pt x="215" y="395"/>
                    <a:pt x="208" y="370"/>
                    <a:pt x="200" y="346"/>
                  </a:cubicBezTo>
                  <a:cubicBezTo>
                    <a:pt x="191" y="322"/>
                    <a:pt x="182" y="299"/>
                    <a:pt x="172" y="277"/>
                  </a:cubicBezTo>
                  <a:cubicBezTo>
                    <a:pt x="161" y="256"/>
                    <a:pt x="150" y="235"/>
                    <a:pt x="138" y="217"/>
                  </a:cubicBezTo>
                  <a:cubicBezTo>
                    <a:pt x="127" y="198"/>
                    <a:pt x="115" y="181"/>
                    <a:pt x="104" y="166"/>
                  </a:cubicBezTo>
                  <a:cubicBezTo>
                    <a:pt x="98" y="159"/>
                    <a:pt x="92" y="151"/>
                    <a:pt x="87" y="145"/>
                  </a:cubicBezTo>
                  <a:cubicBezTo>
                    <a:pt x="81" y="138"/>
                    <a:pt x="76" y="132"/>
                    <a:pt x="71" y="126"/>
                  </a:cubicBezTo>
                  <a:cubicBezTo>
                    <a:pt x="65" y="120"/>
                    <a:pt x="60" y="115"/>
                    <a:pt x="56" y="110"/>
                  </a:cubicBezTo>
                  <a:cubicBezTo>
                    <a:pt x="51" y="106"/>
                    <a:pt x="47" y="102"/>
                    <a:pt x="43" y="98"/>
                  </a:cubicBezTo>
                  <a:cubicBezTo>
                    <a:pt x="42" y="96"/>
                    <a:pt x="40" y="94"/>
                    <a:pt x="38" y="92"/>
                  </a:cubicBezTo>
                  <a:cubicBezTo>
                    <a:pt x="36" y="91"/>
                    <a:pt x="34" y="89"/>
                    <a:pt x="33" y="88"/>
                  </a:cubicBezTo>
                  <a:cubicBezTo>
                    <a:pt x="30" y="84"/>
                    <a:pt x="27" y="82"/>
                    <a:pt x="24" y="80"/>
                  </a:cubicBezTo>
                  <a:cubicBezTo>
                    <a:pt x="20" y="75"/>
                    <a:pt x="17" y="73"/>
                    <a:pt x="17" y="73"/>
                  </a:cubicBezTo>
                  <a:cubicBezTo>
                    <a:pt x="1" y="58"/>
                    <a:pt x="0" y="33"/>
                    <a:pt x="15" y="17"/>
                  </a:cubicBezTo>
                  <a:cubicBezTo>
                    <a:pt x="30" y="1"/>
                    <a:pt x="55" y="0"/>
                    <a:pt x="72" y="15"/>
                  </a:cubicBezTo>
                  <a:cubicBezTo>
                    <a:pt x="72" y="15"/>
                    <a:pt x="73" y="16"/>
                    <a:pt x="74" y="17"/>
                  </a:cubicBezTo>
                  <a:close/>
                </a:path>
              </a:pathLst>
            </a:custGeom>
            <a:solidFill>
              <a:schemeClr val="bg1">
                <a:lumMod val="65000"/>
              </a:schemeClr>
            </a:solidFill>
            <a:ln>
              <a:noFill/>
            </a:ln>
          </p:spPr>
          <p:txBody>
            <a:bodyPr vert="horz" wrap="square" lIns="91440" tIns="45720" rIns="91440" bIns="45720" numCol="1" anchor="t" anchorCtr="0" compatLnSpc="1">
              <a:normAutofit/>
            </a:bodyPr>
            <a:p>
              <a:endParaRPr lang="en-US" sz="3600"/>
            </a:p>
          </p:txBody>
        </p:sp>
        <p:sp>
          <p:nvSpPr>
            <p:cNvPr id="27" name="îṧ1iḑê"/>
            <p:cNvSpPr/>
            <p:nvPr/>
          </p:nvSpPr>
          <p:spPr bwMode="auto">
            <a:xfrm>
              <a:off x="6680871" y="3209631"/>
              <a:ext cx="235368" cy="217108"/>
            </a:xfrm>
            <a:custGeom>
              <a:avLst/>
              <a:gdLst>
                <a:gd name="T0" fmla="*/ 93 w 232"/>
                <a:gd name="T1" fmla="*/ 214 h 214"/>
                <a:gd name="T2" fmla="*/ 0 w 232"/>
                <a:gd name="T3" fmla="*/ 0 h 214"/>
                <a:gd name="T4" fmla="*/ 232 w 232"/>
                <a:gd name="T5" fmla="*/ 27 h 214"/>
                <a:gd name="T6" fmla="*/ 93 w 232"/>
                <a:gd name="T7" fmla="*/ 214 h 214"/>
              </a:gdLst>
              <a:ahLst/>
              <a:cxnLst>
                <a:cxn ang="0">
                  <a:pos x="T0" y="T1"/>
                </a:cxn>
                <a:cxn ang="0">
                  <a:pos x="T2" y="T3"/>
                </a:cxn>
                <a:cxn ang="0">
                  <a:pos x="T4" y="T5"/>
                </a:cxn>
                <a:cxn ang="0">
                  <a:pos x="T6" y="T7"/>
                </a:cxn>
              </a:cxnLst>
              <a:rect l="0" t="0" r="r" b="b"/>
              <a:pathLst>
                <a:path w="232" h="214">
                  <a:moveTo>
                    <a:pt x="93" y="214"/>
                  </a:moveTo>
                  <a:lnTo>
                    <a:pt x="0" y="0"/>
                  </a:lnTo>
                  <a:lnTo>
                    <a:pt x="232" y="27"/>
                  </a:lnTo>
                  <a:lnTo>
                    <a:pt x="93" y="214"/>
                  </a:lnTo>
                  <a:close/>
                </a:path>
              </a:pathLst>
            </a:custGeom>
            <a:solidFill>
              <a:schemeClr val="bg1">
                <a:lumMod val="6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28" name="ïṡ1ïdè"/>
            <p:cNvSpPr/>
            <p:nvPr/>
          </p:nvSpPr>
          <p:spPr bwMode="auto">
            <a:xfrm>
              <a:off x="4682266" y="2541062"/>
              <a:ext cx="253630" cy="550885"/>
            </a:xfrm>
            <a:custGeom>
              <a:avLst/>
              <a:gdLst>
                <a:gd name="T0" fmla="*/ 300 w 320"/>
                <a:gd name="T1" fmla="*/ 65 h 698"/>
                <a:gd name="T2" fmla="*/ 293 w 320"/>
                <a:gd name="T3" fmla="*/ 69 h 698"/>
                <a:gd name="T4" fmla="*/ 284 w 320"/>
                <a:gd name="T5" fmla="*/ 75 h 698"/>
                <a:gd name="T6" fmla="*/ 279 w 320"/>
                <a:gd name="T7" fmla="*/ 78 h 698"/>
                <a:gd name="T8" fmla="*/ 273 w 320"/>
                <a:gd name="T9" fmla="*/ 82 h 698"/>
                <a:gd name="T10" fmla="*/ 260 w 320"/>
                <a:gd name="T11" fmla="*/ 91 h 698"/>
                <a:gd name="T12" fmla="*/ 244 w 320"/>
                <a:gd name="T13" fmla="*/ 102 h 698"/>
                <a:gd name="T14" fmla="*/ 227 w 320"/>
                <a:gd name="T15" fmla="*/ 115 h 698"/>
                <a:gd name="T16" fmla="*/ 208 w 320"/>
                <a:gd name="T17" fmla="*/ 131 h 698"/>
                <a:gd name="T18" fmla="*/ 169 w 320"/>
                <a:gd name="T19" fmla="*/ 169 h 698"/>
                <a:gd name="T20" fmla="*/ 130 w 320"/>
                <a:gd name="T21" fmla="*/ 216 h 698"/>
                <a:gd name="T22" fmla="*/ 93 w 320"/>
                <a:gd name="T23" fmla="*/ 271 h 698"/>
                <a:gd name="T24" fmla="*/ 62 w 320"/>
                <a:gd name="T25" fmla="*/ 332 h 698"/>
                <a:gd name="T26" fmla="*/ 39 w 320"/>
                <a:gd name="T27" fmla="*/ 397 h 698"/>
                <a:gd name="T28" fmla="*/ 23 w 320"/>
                <a:gd name="T29" fmla="*/ 462 h 698"/>
                <a:gd name="T30" fmla="*/ 19 w 320"/>
                <a:gd name="T31" fmla="*/ 494 h 698"/>
                <a:gd name="T32" fmla="*/ 16 w 320"/>
                <a:gd name="T33" fmla="*/ 525 h 698"/>
                <a:gd name="T34" fmla="*/ 15 w 320"/>
                <a:gd name="T35" fmla="*/ 554 h 698"/>
                <a:gd name="T36" fmla="*/ 15 w 320"/>
                <a:gd name="T37" fmla="*/ 582 h 698"/>
                <a:gd name="T38" fmla="*/ 18 w 320"/>
                <a:gd name="T39" fmla="*/ 630 h 698"/>
                <a:gd name="T40" fmla="*/ 21 w 320"/>
                <a:gd name="T41" fmla="*/ 649 h 698"/>
                <a:gd name="T42" fmla="*/ 24 w 320"/>
                <a:gd name="T43" fmla="*/ 666 h 698"/>
                <a:gd name="T44" fmla="*/ 25 w 320"/>
                <a:gd name="T45" fmla="*/ 674 h 698"/>
                <a:gd name="T46" fmla="*/ 26 w 320"/>
                <a:gd name="T47" fmla="*/ 680 h 698"/>
                <a:gd name="T48" fmla="*/ 29 w 320"/>
                <a:gd name="T49" fmla="*/ 690 h 698"/>
                <a:gd name="T50" fmla="*/ 30 w 320"/>
                <a:gd name="T51" fmla="*/ 698 h 698"/>
                <a:gd name="T52" fmla="*/ 28 w 320"/>
                <a:gd name="T53" fmla="*/ 690 h 698"/>
                <a:gd name="T54" fmla="*/ 25 w 320"/>
                <a:gd name="T55" fmla="*/ 680 h 698"/>
                <a:gd name="T56" fmla="*/ 23 w 320"/>
                <a:gd name="T57" fmla="*/ 674 h 698"/>
                <a:gd name="T58" fmla="*/ 21 w 320"/>
                <a:gd name="T59" fmla="*/ 667 h 698"/>
                <a:gd name="T60" fmla="*/ 17 w 320"/>
                <a:gd name="T61" fmla="*/ 650 h 698"/>
                <a:gd name="T62" fmla="*/ 12 w 320"/>
                <a:gd name="T63" fmla="*/ 630 h 698"/>
                <a:gd name="T64" fmla="*/ 5 w 320"/>
                <a:gd name="T65" fmla="*/ 582 h 698"/>
                <a:gd name="T66" fmla="*/ 2 w 320"/>
                <a:gd name="T67" fmla="*/ 554 h 698"/>
                <a:gd name="T68" fmla="*/ 1 w 320"/>
                <a:gd name="T69" fmla="*/ 524 h 698"/>
                <a:gd name="T70" fmla="*/ 1 w 320"/>
                <a:gd name="T71" fmla="*/ 493 h 698"/>
                <a:gd name="T72" fmla="*/ 3 w 320"/>
                <a:gd name="T73" fmla="*/ 460 h 698"/>
                <a:gd name="T74" fmla="*/ 13 w 320"/>
                <a:gd name="T75" fmla="*/ 391 h 698"/>
                <a:gd name="T76" fmla="*/ 32 w 320"/>
                <a:gd name="T77" fmla="*/ 321 h 698"/>
                <a:gd name="T78" fmla="*/ 59 w 320"/>
                <a:gd name="T79" fmla="*/ 253 h 698"/>
                <a:gd name="T80" fmla="*/ 93 w 320"/>
                <a:gd name="T81" fmla="*/ 191 h 698"/>
                <a:gd name="T82" fmla="*/ 131 w 320"/>
                <a:gd name="T83" fmla="*/ 137 h 698"/>
                <a:gd name="T84" fmla="*/ 170 w 320"/>
                <a:gd name="T85" fmla="*/ 91 h 698"/>
                <a:gd name="T86" fmla="*/ 189 w 320"/>
                <a:gd name="T87" fmla="*/ 72 h 698"/>
                <a:gd name="T88" fmla="*/ 207 w 320"/>
                <a:gd name="T89" fmla="*/ 56 h 698"/>
                <a:gd name="T90" fmla="*/ 223 w 320"/>
                <a:gd name="T91" fmla="*/ 42 h 698"/>
                <a:gd name="T92" fmla="*/ 237 w 320"/>
                <a:gd name="T93" fmla="*/ 31 h 698"/>
                <a:gd name="T94" fmla="*/ 244 w 320"/>
                <a:gd name="T95" fmla="*/ 26 h 698"/>
                <a:gd name="T96" fmla="*/ 249 w 320"/>
                <a:gd name="T97" fmla="*/ 22 h 698"/>
                <a:gd name="T98" fmla="*/ 257 w 320"/>
                <a:gd name="T99" fmla="*/ 16 h 698"/>
                <a:gd name="T100" fmla="*/ 264 w 320"/>
                <a:gd name="T101" fmla="*/ 11 h 698"/>
                <a:gd name="T102" fmla="*/ 310 w 320"/>
                <a:gd name="T103" fmla="*/ 18 h 698"/>
                <a:gd name="T104" fmla="*/ 302 w 320"/>
                <a:gd name="T105" fmla="*/ 63 h 698"/>
                <a:gd name="T106" fmla="*/ 300 w 320"/>
                <a:gd name="T107" fmla="*/ 65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 h="698">
                  <a:moveTo>
                    <a:pt x="300" y="65"/>
                  </a:moveTo>
                  <a:cubicBezTo>
                    <a:pt x="300" y="65"/>
                    <a:pt x="298" y="67"/>
                    <a:pt x="293" y="69"/>
                  </a:cubicBezTo>
                  <a:cubicBezTo>
                    <a:pt x="290" y="71"/>
                    <a:pt x="288" y="73"/>
                    <a:pt x="284" y="75"/>
                  </a:cubicBezTo>
                  <a:cubicBezTo>
                    <a:pt x="282" y="76"/>
                    <a:pt x="280" y="77"/>
                    <a:pt x="279" y="78"/>
                  </a:cubicBezTo>
                  <a:cubicBezTo>
                    <a:pt x="277" y="79"/>
                    <a:pt x="275" y="80"/>
                    <a:pt x="273" y="82"/>
                  </a:cubicBezTo>
                  <a:cubicBezTo>
                    <a:pt x="269" y="84"/>
                    <a:pt x="265" y="87"/>
                    <a:pt x="260" y="91"/>
                  </a:cubicBezTo>
                  <a:cubicBezTo>
                    <a:pt x="255" y="94"/>
                    <a:pt x="250" y="98"/>
                    <a:pt x="244" y="102"/>
                  </a:cubicBezTo>
                  <a:cubicBezTo>
                    <a:pt x="239" y="106"/>
                    <a:pt x="233" y="110"/>
                    <a:pt x="227" y="115"/>
                  </a:cubicBezTo>
                  <a:cubicBezTo>
                    <a:pt x="221" y="120"/>
                    <a:pt x="215" y="125"/>
                    <a:pt x="208" y="131"/>
                  </a:cubicBezTo>
                  <a:cubicBezTo>
                    <a:pt x="196" y="142"/>
                    <a:pt x="182" y="155"/>
                    <a:pt x="169" y="169"/>
                  </a:cubicBezTo>
                  <a:cubicBezTo>
                    <a:pt x="156" y="183"/>
                    <a:pt x="143" y="199"/>
                    <a:pt x="130" y="216"/>
                  </a:cubicBezTo>
                  <a:cubicBezTo>
                    <a:pt x="117" y="233"/>
                    <a:pt x="105" y="252"/>
                    <a:pt x="93" y="271"/>
                  </a:cubicBezTo>
                  <a:cubicBezTo>
                    <a:pt x="82" y="291"/>
                    <a:pt x="72" y="311"/>
                    <a:pt x="62" y="332"/>
                  </a:cubicBezTo>
                  <a:cubicBezTo>
                    <a:pt x="53" y="353"/>
                    <a:pt x="45" y="375"/>
                    <a:pt x="39" y="397"/>
                  </a:cubicBezTo>
                  <a:cubicBezTo>
                    <a:pt x="32" y="419"/>
                    <a:pt x="27" y="441"/>
                    <a:pt x="23" y="462"/>
                  </a:cubicBezTo>
                  <a:cubicBezTo>
                    <a:pt x="22" y="473"/>
                    <a:pt x="20" y="484"/>
                    <a:pt x="19" y="494"/>
                  </a:cubicBezTo>
                  <a:cubicBezTo>
                    <a:pt x="17" y="505"/>
                    <a:pt x="17" y="515"/>
                    <a:pt x="16" y="525"/>
                  </a:cubicBezTo>
                  <a:cubicBezTo>
                    <a:pt x="15" y="535"/>
                    <a:pt x="15" y="545"/>
                    <a:pt x="15" y="554"/>
                  </a:cubicBezTo>
                  <a:cubicBezTo>
                    <a:pt x="15" y="564"/>
                    <a:pt x="14" y="573"/>
                    <a:pt x="15" y="582"/>
                  </a:cubicBezTo>
                  <a:cubicBezTo>
                    <a:pt x="15" y="599"/>
                    <a:pt x="17" y="615"/>
                    <a:pt x="18" y="630"/>
                  </a:cubicBezTo>
                  <a:cubicBezTo>
                    <a:pt x="19" y="637"/>
                    <a:pt x="20" y="643"/>
                    <a:pt x="21" y="649"/>
                  </a:cubicBezTo>
                  <a:cubicBezTo>
                    <a:pt x="22" y="656"/>
                    <a:pt x="23" y="661"/>
                    <a:pt x="24" y="666"/>
                  </a:cubicBezTo>
                  <a:cubicBezTo>
                    <a:pt x="24" y="669"/>
                    <a:pt x="25" y="671"/>
                    <a:pt x="25" y="674"/>
                  </a:cubicBezTo>
                  <a:cubicBezTo>
                    <a:pt x="26" y="676"/>
                    <a:pt x="26" y="678"/>
                    <a:pt x="26" y="680"/>
                  </a:cubicBezTo>
                  <a:cubicBezTo>
                    <a:pt x="27" y="684"/>
                    <a:pt x="28" y="687"/>
                    <a:pt x="29" y="690"/>
                  </a:cubicBezTo>
                  <a:cubicBezTo>
                    <a:pt x="30" y="695"/>
                    <a:pt x="30" y="698"/>
                    <a:pt x="30" y="698"/>
                  </a:cubicBezTo>
                  <a:cubicBezTo>
                    <a:pt x="30" y="698"/>
                    <a:pt x="30" y="695"/>
                    <a:pt x="28" y="690"/>
                  </a:cubicBezTo>
                  <a:cubicBezTo>
                    <a:pt x="27" y="687"/>
                    <a:pt x="26" y="684"/>
                    <a:pt x="25" y="680"/>
                  </a:cubicBezTo>
                  <a:cubicBezTo>
                    <a:pt x="24" y="678"/>
                    <a:pt x="24" y="676"/>
                    <a:pt x="23" y="674"/>
                  </a:cubicBezTo>
                  <a:cubicBezTo>
                    <a:pt x="22" y="672"/>
                    <a:pt x="22" y="669"/>
                    <a:pt x="21" y="667"/>
                  </a:cubicBezTo>
                  <a:cubicBezTo>
                    <a:pt x="20" y="662"/>
                    <a:pt x="18" y="656"/>
                    <a:pt x="17" y="650"/>
                  </a:cubicBezTo>
                  <a:cubicBezTo>
                    <a:pt x="15" y="644"/>
                    <a:pt x="14" y="638"/>
                    <a:pt x="12" y="630"/>
                  </a:cubicBezTo>
                  <a:cubicBezTo>
                    <a:pt x="10" y="616"/>
                    <a:pt x="7" y="600"/>
                    <a:pt x="5" y="582"/>
                  </a:cubicBezTo>
                  <a:cubicBezTo>
                    <a:pt x="4" y="573"/>
                    <a:pt x="3" y="564"/>
                    <a:pt x="2" y="554"/>
                  </a:cubicBezTo>
                  <a:cubicBezTo>
                    <a:pt x="2" y="545"/>
                    <a:pt x="1" y="535"/>
                    <a:pt x="1" y="524"/>
                  </a:cubicBezTo>
                  <a:cubicBezTo>
                    <a:pt x="1" y="514"/>
                    <a:pt x="0" y="504"/>
                    <a:pt x="1" y="493"/>
                  </a:cubicBezTo>
                  <a:cubicBezTo>
                    <a:pt x="1" y="482"/>
                    <a:pt x="2" y="471"/>
                    <a:pt x="3" y="460"/>
                  </a:cubicBezTo>
                  <a:cubicBezTo>
                    <a:pt x="5" y="437"/>
                    <a:pt x="8" y="414"/>
                    <a:pt x="13" y="391"/>
                  </a:cubicBezTo>
                  <a:cubicBezTo>
                    <a:pt x="18" y="367"/>
                    <a:pt x="24" y="344"/>
                    <a:pt x="32" y="321"/>
                  </a:cubicBezTo>
                  <a:cubicBezTo>
                    <a:pt x="40" y="298"/>
                    <a:pt x="49" y="275"/>
                    <a:pt x="59" y="253"/>
                  </a:cubicBezTo>
                  <a:cubicBezTo>
                    <a:pt x="69" y="231"/>
                    <a:pt x="81" y="211"/>
                    <a:pt x="93" y="191"/>
                  </a:cubicBezTo>
                  <a:cubicBezTo>
                    <a:pt x="105" y="172"/>
                    <a:pt x="118" y="153"/>
                    <a:pt x="131" y="137"/>
                  </a:cubicBezTo>
                  <a:cubicBezTo>
                    <a:pt x="144" y="120"/>
                    <a:pt x="158" y="105"/>
                    <a:pt x="170" y="91"/>
                  </a:cubicBezTo>
                  <a:cubicBezTo>
                    <a:pt x="177" y="85"/>
                    <a:pt x="183" y="78"/>
                    <a:pt x="189" y="72"/>
                  </a:cubicBezTo>
                  <a:cubicBezTo>
                    <a:pt x="195" y="67"/>
                    <a:pt x="201" y="61"/>
                    <a:pt x="207" y="56"/>
                  </a:cubicBezTo>
                  <a:cubicBezTo>
                    <a:pt x="213" y="51"/>
                    <a:pt x="218" y="46"/>
                    <a:pt x="223" y="42"/>
                  </a:cubicBezTo>
                  <a:cubicBezTo>
                    <a:pt x="228" y="38"/>
                    <a:pt x="233" y="34"/>
                    <a:pt x="237" y="31"/>
                  </a:cubicBezTo>
                  <a:cubicBezTo>
                    <a:pt x="240" y="29"/>
                    <a:pt x="242" y="27"/>
                    <a:pt x="244" y="26"/>
                  </a:cubicBezTo>
                  <a:cubicBezTo>
                    <a:pt x="246" y="24"/>
                    <a:pt x="247" y="23"/>
                    <a:pt x="249" y="22"/>
                  </a:cubicBezTo>
                  <a:cubicBezTo>
                    <a:pt x="252" y="19"/>
                    <a:pt x="255" y="17"/>
                    <a:pt x="257" y="16"/>
                  </a:cubicBezTo>
                  <a:cubicBezTo>
                    <a:pt x="262" y="13"/>
                    <a:pt x="264" y="11"/>
                    <a:pt x="264" y="11"/>
                  </a:cubicBezTo>
                  <a:cubicBezTo>
                    <a:pt x="279" y="0"/>
                    <a:pt x="299" y="3"/>
                    <a:pt x="310" y="18"/>
                  </a:cubicBezTo>
                  <a:cubicBezTo>
                    <a:pt x="320" y="32"/>
                    <a:pt x="317" y="53"/>
                    <a:pt x="302" y="63"/>
                  </a:cubicBezTo>
                  <a:cubicBezTo>
                    <a:pt x="302" y="64"/>
                    <a:pt x="301" y="65"/>
                    <a:pt x="300" y="65"/>
                  </a:cubicBezTo>
                  <a:close/>
                </a:path>
              </a:pathLst>
            </a:custGeom>
            <a:solidFill>
              <a:schemeClr val="bg1">
                <a:lumMod val="65000"/>
              </a:schemeClr>
            </a:solidFill>
            <a:ln>
              <a:noFill/>
            </a:ln>
          </p:spPr>
          <p:txBody>
            <a:bodyPr vert="horz" wrap="square" lIns="91440" tIns="45720" rIns="91440" bIns="45720" numCol="1" anchor="t" anchorCtr="0" compatLnSpc="1">
              <a:normAutofit fontScale="60000"/>
            </a:bodyPr>
            <a:p>
              <a:endParaRPr lang="en-US" sz="3600"/>
            </a:p>
          </p:txBody>
        </p:sp>
        <p:sp>
          <p:nvSpPr>
            <p:cNvPr id="29" name="iṡ1îḍè"/>
            <p:cNvSpPr/>
            <p:nvPr/>
          </p:nvSpPr>
          <p:spPr bwMode="auto">
            <a:xfrm>
              <a:off x="4841545" y="2499467"/>
              <a:ext cx="188700" cy="171455"/>
            </a:xfrm>
            <a:custGeom>
              <a:avLst/>
              <a:gdLst>
                <a:gd name="T0" fmla="*/ 0 w 186"/>
                <a:gd name="T1" fmla="*/ 0 h 169"/>
                <a:gd name="T2" fmla="*/ 186 w 186"/>
                <a:gd name="T3" fmla="*/ 16 h 169"/>
                <a:gd name="T4" fmla="*/ 80 w 186"/>
                <a:gd name="T5" fmla="*/ 169 h 169"/>
                <a:gd name="T6" fmla="*/ 0 w 186"/>
                <a:gd name="T7" fmla="*/ 0 h 169"/>
              </a:gdLst>
              <a:ahLst/>
              <a:cxnLst>
                <a:cxn ang="0">
                  <a:pos x="T0" y="T1"/>
                </a:cxn>
                <a:cxn ang="0">
                  <a:pos x="T2" y="T3"/>
                </a:cxn>
                <a:cxn ang="0">
                  <a:pos x="T4" y="T5"/>
                </a:cxn>
                <a:cxn ang="0">
                  <a:pos x="T6" y="T7"/>
                </a:cxn>
              </a:cxnLst>
              <a:rect l="0" t="0" r="r" b="b"/>
              <a:pathLst>
                <a:path w="186" h="169">
                  <a:moveTo>
                    <a:pt x="0" y="0"/>
                  </a:moveTo>
                  <a:lnTo>
                    <a:pt x="186" y="16"/>
                  </a:lnTo>
                  <a:lnTo>
                    <a:pt x="80" y="169"/>
                  </a:lnTo>
                  <a:lnTo>
                    <a:pt x="0" y="0"/>
                  </a:lnTo>
                  <a:close/>
                </a:path>
              </a:pathLst>
            </a:custGeom>
            <a:solidFill>
              <a:schemeClr val="bg1">
                <a:lumMod val="6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30" name="îṧľiḍé"/>
            <p:cNvSpPr/>
            <p:nvPr/>
          </p:nvSpPr>
          <p:spPr bwMode="auto">
            <a:xfrm>
              <a:off x="6083319" y="5234614"/>
              <a:ext cx="61885" cy="157251"/>
            </a:xfrm>
            <a:custGeom>
              <a:avLst/>
              <a:gdLst>
                <a:gd name="T0" fmla="*/ 50 w 78"/>
                <a:gd name="T1" fmla="*/ 193 h 200"/>
                <a:gd name="T2" fmla="*/ 44 w 78"/>
                <a:gd name="T3" fmla="*/ 187 h 200"/>
                <a:gd name="T4" fmla="*/ 41 w 78"/>
                <a:gd name="T5" fmla="*/ 183 h 200"/>
                <a:gd name="T6" fmla="*/ 38 w 78"/>
                <a:gd name="T7" fmla="*/ 178 h 200"/>
                <a:gd name="T8" fmla="*/ 34 w 78"/>
                <a:gd name="T9" fmla="*/ 173 h 200"/>
                <a:gd name="T10" fmla="*/ 30 w 78"/>
                <a:gd name="T11" fmla="*/ 167 h 200"/>
                <a:gd name="T12" fmla="*/ 22 w 78"/>
                <a:gd name="T13" fmla="*/ 153 h 200"/>
                <a:gd name="T14" fmla="*/ 18 w 78"/>
                <a:gd name="T15" fmla="*/ 145 h 200"/>
                <a:gd name="T16" fmla="*/ 15 w 78"/>
                <a:gd name="T17" fmla="*/ 137 h 200"/>
                <a:gd name="T18" fmla="*/ 11 w 78"/>
                <a:gd name="T19" fmla="*/ 128 h 200"/>
                <a:gd name="T20" fmla="*/ 9 w 78"/>
                <a:gd name="T21" fmla="*/ 119 h 200"/>
                <a:gd name="T22" fmla="*/ 7 w 78"/>
                <a:gd name="T23" fmla="*/ 114 h 200"/>
                <a:gd name="T24" fmla="*/ 6 w 78"/>
                <a:gd name="T25" fmla="*/ 110 h 200"/>
                <a:gd name="T26" fmla="*/ 4 w 78"/>
                <a:gd name="T27" fmla="*/ 100 h 200"/>
                <a:gd name="T28" fmla="*/ 2 w 78"/>
                <a:gd name="T29" fmla="*/ 91 h 200"/>
                <a:gd name="T30" fmla="*/ 1 w 78"/>
                <a:gd name="T31" fmla="*/ 81 h 200"/>
                <a:gd name="T32" fmla="*/ 1 w 78"/>
                <a:gd name="T33" fmla="*/ 76 h 200"/>
                <a:gd name="T34" fmla="*/ 1 w 78"/>
                <a:gd name="T35" fmla="*/ 72 h 200"/>
                <a:gd name="T36" fmla="*/ 0 w 78"/>
                <a:gd name="T37" fmla="*/ 63 h 200"/>
                <a:gd name="T38" fmla="*/ 1 w 78"/>
                <a:gd name="T39" fmla="*/ 46 h 200"/>
                <a:gd name="T40" fmla="*/ 2 w 78"/>
                <a:gd name="T41" fmla="*/ 38 h 200"/>
                <a:gd name="T42" fmla="*/ 3 w 78"/>
                <a:gd name="T43" fmla="*/ 30 h 200"/>
                <a:gd name="T44" fmla="*/ 6 w 78"/>
                <a:gd name="T45" fmla="*/ 18 h 200"/>
                <a:gd name="T46" fmla="*/ 7 w 78"/>
                <a:gd name="T47" fmla="*/ 13 h 200"/>
                <a:gd name="T48" fmla="*/ 9 w 78"/>
                <a:gd name="T49" fmla="*/ 8 h 200"/>
                <a:gd name="T50" fmla="*/ 11 w 78"/>
                <a:gd name="T51" fmla="*/ 0 h 200"/>
                <a:gd name="T52" fmla="*/ 10 w 78"/>
                <a:gd name="T53" fmla="*/ 9 h 200"/>
                <a:gd name="T54" fmla="*/ 9 w 78"/>
                <a:gd name="T55" fmla="*/ 13 h 200"/>
                <a:gd name="T56" fmla="*/ 9 w 78"/>
                <a:gd name="T57" fmla="*/ 18 h 200"/>
                <a:gd name="T58" fmla="*/ 8 w 78"/>
                <a:gd name="T59" fmla="*/ 31 h 200"/>
                <a:gd name="T60" fmla="*/ 8 w 78"/>
                <a:gd name="T61" fmla="*/ 38 h 200"/>
                <a:gd name="T62" fmla="*/ 8 w 78"/>
                <a:gd name="T63" fmla="*/ 46 h 200"/>
                <a:gd name="T64" fmla="*/ 10 w 78"/>
                <a:gd name="T65" fmla="*/ 62 h 200"/>
                <a:gd name="T66" fmla="*/ 11 w 78"/>
                <a:gd name="T67" fmla="*/ 71 h 200"/>
                <a:gd name="T68" fmla="*/ 12 w 78"/>
                <a:gd name="T69" fmla="*/ 75 h 200"/>
                <a:gd name="T70" fmla="*/ 13 w 78"/>
                <a:gd name="T71" fmla="*/ 79 h 200"/>
                <a:gd name="T72" fmla="*/ 15 w 78"/>
                <a:gd name="T73" fmla="*/ 88 h 200"/>
                <a:gd name="T74" fmla="*/ 18 w 78"/>
                <a:gd name="T75" fmla="*/ 96 h 200"/>
                <a:gd name="T76" fmla="*/ 21 w 78"/>
                <a:gd name="T77" fmla="*/ 105 h 200"/>
                <a:gd name="T78" fmla="*/ 23 w 78"/>
                <a:gd name="T79" fmla="*/ 109 h 200"/>
                <a:gd name="T80" fmla="*/ 25 w 78"/>
                <a:gd name="T81" fmla="*/ 113 h 200"/>
                <a:gd name="T82" fmla="*/ 29 w 78"/>
                <a:gd name="T83" fmla="*/ 120 h 200"/>
                <a:gd name="T84" fmla="*/ 33 w 78"/>
                <a:gd name="T85" fmla="*/ 128 h 200"/>
                <a:gd name="T86" fmla="*/ 37 w 78"/>
                <a:gd name="T87" fmla="*/ 135 h 200"/>
                <a:gd name="T88" fmla="*/ 42 w 78"/>
                <a:gd name="T89" fmla="*/ 141 h 200"/>
                <a:gd name="T90" fmla="*/ 50 w 78"/>
                <a:gd name="T91" fmla="*/ 152 h 200"/>
                <a:gd name="T92" fmla="*/ 54 w 78"/>
                <a:gd name="T93" fmla="*/ 157 h 200"/>
                <a:gd name="T94" fmla="*/ 58 w 78"/>
                <a:gd name="T95" fmla="*/ 161 h 200"/>
                <a:gd name="T96" fmla="*/ 62 w 78"/>
                <a:gd name="T97" fmla="*/ 164 h 200"/>
                <a:gd name="T98" fmla="*/ 65 w 78"/>
                <a:gd name="T99" fmla="*/ 167 h 200"/>
                <a:gd name="T100" fmla="*/ 71 w 78"/>
                <a:gd name="T101" fmla="*/ 173 h 200"/>
                <a:gd name="T102" fmla="*/ 72 w 78"/>
                <a:gd name="T103" fmla="*/ 194 h 200"/>
                <a:gd name="T104" fmla="*/ 51 w 78"/>
                <a:gd name="T105" fmla="*/ 195 h 200"/>
                <a:gd name="T106" fmla="*/ 50 w 78"/>
                <a:gd name="T107" fmla="*/ 19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200">
                  <a:moveTo>
                    <a:pt x="50" y="193"/>
                  </a:moveTo>
                  <a:cubicBezTo>
                    <a:pt x="50" y="193"/>
                    <a:pt x="48" y="191"/>
                    <a:pt x="44" y="187"/>
                  </a:cubicBezTo>
                  <a:cubicBezTo>
                    <a:pt x="43" y="185"/>
                    <a:pt x="42" y="184"/>
                    <a:pt x="41" y="183"/>
                  </a:cubicBezTo>
                  <a:cubicBezTo>
                    <a:pt x="40" y="181"/>
                    <a:pt x="39" y="180"/>
                    <a:pt x="38" y="178"/>
                  </a:cubicBezTo>
                  <a:cubicBezTo>
                    <a:pt x="37" y="177"/>
                    <a:pt x="35" y="175"/>
                    <a:pt x="34" y="173"/>
                  </a:cubicBezTo>
                  <a:cubicBezTo>
                    <a:pt x="33" y="171"/>
                    <a:pt x="31" y="169"/>
                    <a:pt x="30" y="167"/>
                  </a:cubicBezTo>
                  <a:cubicBezTo>
                    <a:pt x="27" y="163"/>
                    <a:pt x="25" y="158"/>
                    <a:pt x="22" y="153"/>
                  </a:cubicBezTo>
                  <a:cubicBezTo>
                    <a:pt x="21" y="150"/>
                    <a:pt x="20" y="148"/>
                    <a:pt x="18" y="145"/>
                  </a:cubicBezTo>
                  <a:cubicBezTo>
                    <a:pt x="17" y="142"/>
                    <a:pt x="16" y="140"/>
                    <a:pt x="15" y="137"/>
                  </a:cubicBezTo>
                  <a:cubicBezTo>
                    <a:pt x="14" y="134"/>
                    <a:pt x="13" y="131"/>
                    <a:pt x="11" y="128"/>
                  </a:cubicBezTo>
                  <a:cubicBezTo>
                    <a:pt x="10" y="125"/>
                    <a:pt x="10" y="122"/>
                    <a:pt x="9" y="119"/>
                  </a:cubicBezTo>
                  <a:cubicBezTo>
                    <a:pt x="7" y="114"/>
                    <a:pt x="7" y="114"/>
                    <a:pt x="7" y="114"/>
                  </a:cubicBezTo>
                  <a:cubicBezTo>
                    <a:pt x="6" y="110"/>
                    <a:pt x="6" y="110"/>
                    <a:pt x="6" y="110"/>
                  </a:cubicBezTo>
                  <a:cubicBezTo>
                    <a:pt x="5" y="106"/>
                    <a:pt x="4" y="103"/>
                    <a:pt x="4" y="100"/>
                  </a:cubicBezTo>
                  <a:cubicBezTo>
                    <a:pt x="3" y="97"/>
                    <a:pt x="3" y="94"/>
                    <a:pt x="2" y="91"/>
                  </a:cubicBezTo>
                  <a:cubicBezTo>
                    <a:pt x="2" y="87"/>
                    <a:pt x="2" y="84"/>
                    <a:pt x="1" y="81"/>
                  </a:cubicBezTo>
                  <a:cubicBezTo>
                    <a:pt x="1" y="80"/>
                    <a:pt x="1" y="78"/>
                    <a:pt x="1" y="76"/>
                  </a:cubicBezTo>
                  <a:cubicBezTo>
                    <a:pt x="1" y="75"/>
                    <a:pt x="1" y="73"/>
                    <a:pt x="1" y="72"/>
                  </a:cubicBezTo>
                  <a:cubicBezTo>
                    <a:pt x="1" y="69"/>
                    <a:pt x="0" y="66"/>
                    <a:pt x="0" y="63"/>
                  </a:cubicBezTo>
                  <a:cubicBezTo>
                    <a:pt x="1" y="57"/>
                    <a:pt x="1" y="51"/>
                    <a:pt x="1" y="46"/>
                  </a:cubicBezTo>
                  <a:cubicBezTo>
                    <a:pt x="2" y="43"/>
                    <a:pt x="2" y="40"/>
                    <a:pt x="2" y="38"/>
                  </a:cubicBezTo>
                  <a:cubicBezTo>
                    <a:pt x="3" y="35"/>
                    <a:pt x="3" y="33"/>
                    <a:pt x="3" y="30"/>
                  </a:cubicBezTo>
                  <a:cubicBezTo>
                    <a:pt x="4" y="26"/>
                    <a:pt x="5" y="22"/>
                    <a:pt x="6" y="18"/>
                  </a:cubicBezTo>
                  <a:cubicBezTo>
                    <a:pt x="6" y="16"/>
                    <a:pt x="7" y="14"/>
                    <a:pt x="7" y="13"/>
                  </a:cubicBezTo>
                  <a:cubicBezTo>
                    <a:pt x="8" y="11"/>
                    <a:pt x="8" y="10"/>
                    <a:pt x="9" y="8"/>
                  </a:cubicBezTo>
                  <a:cubicBezTo>
                    <a:pt x="10" y="3"/>
                    <a:pt x="11" y="0"/>
                    <a:pt x="11" y="0"/>
                  </a:cubicBezTo>
                  <a:cubicBezTo>
                    <a:pt x="11" y="0"/>
                    <a:pt x="11" y="3"/>
                    <a:pt x="10" y="9"/>
                  </a:cubicBezTo>
                  <a:cubicBezTo>
                    <a:pt x="10" y="10"/>
                    <a:pt x="9" y="11"/>
                    <a:pt x="9" y="13"/>
                  </a:cubicBezTo>
                  <a:cubicBezTo>
                    <a:pt x="9" y="15"/>
                    <a:pt x="9" y="16"/>
                    <a:pt x="9" y="18"/>
                  </a:cubicBezTo>
                  <a:cubicBezTo>
                    <a:pt x="8" y="22"/>
                    <a:pt x="8" y="26"/>
                    <a:pt x="8" y="31"/>
                  </a:cubicBezTo>
                  <a:cubicBezTo>
                    <a:pt x="8" y="33"/>
                    <a:pt x="8" y="36"/>
                    <a:pt x="8" y="38"/>
                  </a:cubicBezTo>
                  <a:cubicBezTo>
                    <a:pt x="8" y="41"/>
                    <a:pt x="8" y="43"/>
                    <a:pt x="8" y="46"/>
                  </a:cubicBezTo>
                  <a:cubicBezTo>
                    <a:pt x="8" y="51"/>
                    <a:pt x="9" y="56"/>
                    <a:pt x="10" y="62"/>
                  </a:cubicBezTo>
                  <a:cubicBezTo>
                    <a:pt x="10" y="65"/>
                    <a:pt x="11" y="68"/>
                    <a:pt x="11" y="71"/>
                  </a:cubicBezTo>
                  <a:cubicBezTo>
                    <a:pt x="11" y="72"/>
                    <a:pt x="12" y="73"/>
                    <a:pt x="12" y="75"/>
                  </a:cubicBezTo>
                  <a:cubicBezTo>
                    <a:pt x="13" y="79"/>
                    <a:pt x="13" y="79"/>
                    <a:pt x="13" y="79"/>
                  </a:cubicBezTo>
                  <a:cubicBezTo>
                    <a:pt x="14" y="82"/>
                    <a:pt x="14" y="85"/>
                    <a:pt x="15" y="88"/>
                  </a:cubicBezTo>
                  <a:cubicBezTo>
                    <a:pt x="16" y="91"/>
                    <a:pt x="17" y="93"/>
                    <a:pt x="18" y="96"/>
                  </a:cubicBezTo>
                  <a:cubicBezTo>
                    <a:pt x="19" y="99"/>
                    <a:pt x="20" y="102"/>
                    <a:pt x="21" y="105"/>
                  </a:cubicBezTo>
                  <a:cubicBezTo>
                    <a:pt x="23" y="109"/>
                    <a:pt x="23" y="109"/>
                    <a:pt x="23" y="109"/>
                  </a:cubicBezTo>
                  <a:cubicBezTo>
                    <a:pt x="25" y="113"/>
                    <a:pt x="25" y="113"/>
                    <a:pt x="25" y="113"/>
                  </a:cubicBezTo>
                  <a:cubicBezTo>
                    <a:pt x="26" y="115"/>
                    <a:pt x="27" y="118"/>
                    <a:pt x="29" y="120"/>
                  </a:cubicBezTo>
                  <a:cubicBezTo>
                    <a:pt x="30" y="123"/>
                    <a:pt x="32" y="125"/>
                    <a:pt x="33" y="128"/>
                  </a:cubicBezTo>
                  <a:cubicBezTo>
                    <a:pt x="34" y="130"/>
                    <a:pt x="36" y="132"/>
                    <a:pt x="37" y="135"/>
                  </a:cubicBezTo>
                  <a:cubicBezTo>
                    <a:pt x="39" y="137"/>
                    <a:pt x="40" y="139"/>
                    <a:pt x="42" y="141"/>
                  </a:cubicBezTo>
                  <a:cubicBezTo>
                    <a:pt x="45" y="145"/>
                    <a:pt x="47" y="149"/>
                    <a:pt x="50" y="152"/>
                  </a:cubicBezTo>
                  <a:cubicBezTo>
                    <a:pt x="52" y="154"/>
                    <a:pt x="53" y="155"/>
                    <a:pt x="54" y="157"/>
                  </a:cubicBezTo>
                  <a:cubicBezTo>
                    <a:pt x="56" y="158"/>
                    <a:pt x="57" y="159"/>
                    <a:pt x="58" y="161"/>
                  </a:cubicBezTo>
                  <a:cubicBezTo>
                    <a:pt x="59" y="162"/>
                    <a:pt x="61" y="163"/>
                    <a:pt x="62" y="164"/>
                  </a:cubicBezTo>
                  <a:cubicBezTo>
                    <a:pt x="63" y="165"/>
                    <a:pt x="64" y="166"/>
                    <a:pt x="65" y="167"/>
                  </a:cubicBezTo>
                  <a:cubicBezTo>
                    <a:pt x="69" y="171"/>
                    <a:pt x="71" y="173"/>
                    <a:pt x="71" y="173"/>
                  </a:cubicBezTo>
                  <a:cubicBezTo>
                    <a:pt x="77" y="178"/>
                    <a:pt x="78" y="188"/>
                    <a:pt x="72" y="194"/>
                  </a:cubicBezTo>
                  <a:cubicBezTo>
                    <a:pt x="67" y="200"/>
                    <a:pt x="57" y="200"/>
                    <a:pt x="51" y="195"/>
                  </a:cubicBezTo>
                  <a:cubicBezTo>
                    <a:pt x="51" y="194"/>
                    <a:pt x="50" y="194"/>
                    <a:pt x="50" y="193"/>
                  </a:cubicBezTo>
                  <a:close/>
                </a:path>
              </a:pathLst>
            </a:custGeom>
            <a:solidFill>
              <a:schemeClr val="bg1">
                <a:lumMod val="6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31" name="islïḓè"/>
            <p:cNvSpPr/>
            <p:nvPr/>
          </p:nvSpPr>
          <p:spPr bwMode="auto">
            <a:xfrm>
              <a:off x="6092449" y="5323892"/>
              <a:ext cx="103482" cy="92322"/>
            </a:xfrm>
            <a:custGeom>
              <a:avLst/>
              <a:gdLst>
                <a:gd name="T0" fmla="*/ 54 w 102"/>
                <a:gd name="T1" fmla="*/ 0 h 91"/>
                <a:gd name="T2" fmla="*/ 102 w 102"/>
                <a:gd name="T3" fmla="*/ 91 h 91"/>
                <a:gd name="T4" fmla="*/ 0 w 102"/>
                <a:gd name="T5" fmla="*/ 87 h 91"/>
                <a:gd name="T6" fmla="*/ 54 w 102"/>
                <a:gd name="T7" fmla="*/ 0 h 91"/>
              </a:gdLst>
              <a:ahLst/>
              <a:cxnLst>
                <a:cxn ang="0">
                  <a:pos x="T0" y="T1"/>
                </a:cxn>
                <a:cxn ang="0">
                  <a:pos x="T2" y="T3"/>
                </a:cxn>
                <a:cxn ang="0">
                  <a:pos x="T4" y="T5"/>
                </a:cxn>
                <a:cxn ang="0">
                  <a:pos x="T6" y="T7"/>
                </a:cxn>
              </a:cxnLst>
              <a:rect l="0" t="0" r="r" b="b"/>
              <a:pathLst>
                <a:path w="102" h="91">
                  <a:moveTo>
                    <a:pt x="54" y="0"/>
                  </a:moveTo>
                  <a:lnTo>
                    <a:pt x="102" y="91"/>
                  </a:lnTo>
                  <a:lnTo>
                    <a:pt x="0" y="87"/>
                  </a:lnTo>
                  <a:lnTo>
                    <a:pt x="54" y="0"/>
                  </a:lnTo>
                  <a:close/>
                </a:path>
              </a:pathLst>
            </a:custGeom>
            <a:solidFill>
              <a:schemeClr val="bg1">
                <a:lumMod val="6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32" name="îs1ïďê"/>
            <p:cNvSpPr/>
            <p:nvPr/>
          </p:nvSpPr>
          <p:spPr bwMode="auto">
            <a:xfrm>
              <a:off x="6957835" y="2535990"/>
              <a:ext cx="76089" cy="173483"/>
            </a:xfrm>
            <a:custGeom>
              <a:avLst/>
              <a:gdLst>
                <a:gd name="T0" fmla="*/ 4 w 96"/>
                <a:gd name="T1" fmla="*/ 0 h 220"/>
                <a:gd name="T2" fmla="*/ 12 w 96"/>
                <a:gd name="T3" fmla="*/ 5 h 220"/>
                <a:gd name="T4" fmla="*/ 16 w 96"/>
                <a:gd name="T5" fmla="*/ 8 h 220"/>
                <a:gd name="T6" fmla="*/ 21 w 96"/>
                <a:gd name="T7" fmla="*/ 11 h 220"/>
                <a:gd name="T8" fmla="*/ 32 w 96"/>
                <a:gd name="T9" fmla="*/ 21 h 220"/>
                <a:gd name="T10" fmla="*/ 38 w 96"/>
                <a:gd name="T11" fmla="*/ 26 h 220"/>
                <a:gd name="T12" fmla="*/ 44 w 96"/>
                <a:gd name="T13" fmla="*/ 33 h 220"/>
                <a:gd name="T14" fmla="*/ 57 w 96"/>
                <a:gd name="T15" fmla="*/ 48 h 220"/>
                <a:gd name="T16" fmla="*/ 63 w 96"/>
                <a:gd name="T17" fmla="*/ 56 h 220"/>
                <a:gd name="T18" fmla="*/ 66 w 96"/>
                <a:gd name="T19" fmla="*/ 61 h 220"/>
                <a:gd name="T20" fmla="*/ 68 w 96"/>
                <a:gd name="T21" fmla="*/ 65 h 220"/>
                <a:gd name="T22" fmla="*/ 74 w 96"/>
                <a:gd name="T23" fmla="*/ 75 h 220"/>
                <a:gd name="T24" fmla="*/ 78 w 96"/>
                <a:gd name="T25" fmla="*/ 85 h 220"/>
                <a:gd name="T26" fmla="*/ 82 w 96"/>
                <a:gd name="T27" fmla="*/ 95 h 220"/>
                <a:gd name="T28" fmla="*/ 84 w 96"/>
                <a:gd name="T29" fmla="*/ 100 h 220"/>
                <a:gd name="T30" fmla="*/ 86 w 96"/>
                <a:gd name="T31" fmla="*/ 105 h 220"/>
                <a:gd name="T32" fmla="*/ 89 w 96"/>
                <a:gd name="T33" fmla="*/ 116 h 220"/>
                <a:gd name="T34" fmla="*/ 91 w 96"/>
                <a:gd name="T35" fmla="*/ 126 h 220"/>
                <a:gd name="T36" fmla="*/ 93 w 96"/>
                <a:gd name="T37" fmla="*/ 136 h 220"/>
                <a:gd name="T38" fmla="*/ 94 w 96"/>
                <a:gd name="T39" fmla="*/ 146 h 220"/>
                <a:gd name="T40" fmla="*/ 95 w 96"/>
                <a:gd name="T41" fmla="*/ 156 h 220"/>
                <a:gd name="T42" fmla="*/ 96 w 96"/>
                <a:gd name="T43" fmla="*/ 164 h 220"/>
                <a:gd name="T44" fmla="*/ 96 w 96"/>
                <a:gd name="T45" fmla="*/ 173 h 220"/>
                <a:gd name="T46" fmla="*/ 95 w 96"/>
                <a:gd name="T47" fmla="*/ 180 h 220"/>
                <a:gd name="T48" fmla="*/ 93 w 96"/>
                <a:gd name="T49" fmla="*/ 192 h 220"/>
                <a:gd name="T50" fmla="*/ 90 w 96"/>
                <a:gd name="T51" fmla="*/ 202 h 220"/>
                <a:gd name="T52" fmla="*/ 62 w 96"/>
                <a:gd name="T53" fmla="*/ 216 h 220"/>
                <a:gd name="T54" fmla="*/ 47 w 96"/>
                <a:gd name="T55" fmla="*/ 193 h 220"/>
                <a:gd name="T56" fmla="*/ 47 w 96"/>
                <a:gd name="T57" fmla="*/ 191 h 220"/>
                <a:gd name="T58" fmla="*/ 48 w 96"/>
                <a:gd name="T59" fmla="*/ 183 h 220"/>
                <a:gd name="T60" fmla="*/ 49 w 96"/>
                <a:gd name="T61" fmla="*/ 179 h 220"/>
                <a:gd name="T62" fmla="*/ 50 w 96"/>
                <a:gd name="T63" fmla="*/ 174 h 220"/>
                <a:gd name="T64" fmla="*/ 51 w 96"/>
                <a:gd name="T65" fmla="*/ 168 h 220"/>
                <a:gd name="T66" fmla="*/ 52 w 96"/>
                <a:gd name="T67" fmla="*/ 161 h 220"/>
                <a:gd name="T68" fmla="*/ 55 w 96"/>
                <a:gd name="T69" fmla="*/ 147 h 220"/>
                <a:gd name="T70" fmla="*/ 56 w 96"/>
                <a:gd name="T71" fmla="*/ 130 h 220"/>
                <a:gd name="T72" fmla="*/ 55 w 96"/>
                <a:gd name="T73" fmla="*/ 121 h 220"/>
                <a:gd name="T74" fmla="*/ 54 w 96"/>
                <a:gd name="T75" fmla="*/ 112 h 220"/>
                <a:gd name="T76" fmla="*/ 54 w 96"/>
                <a:gd name="T77" fmla="*/ 108 h 220"/>
                <a:gd name="T78" fmla="*/ 53 w 96"/>
                <a:gd name="T79" fmla="*/ 103 h 220"/>
                <a:gd name="T80" fmla="*/ 51 w 96"/>
                <a:gd name="T81" fmla="*/ 94 h 220"/>
                <a:gd name="T82" fmla="*/ 49 w 96"/>
                <a:gd name="T83" fmla="*/ 85 h 220"/>
                <a:gd name="T84" fmla="*/ 46 w 96"/>
                <a:gd name="T85" fmla="*/ 76 h 220"/>
                <a:gd name="T86" fmla="*/ 44 w 96"/>
                <a:gd name="T87" fmla="*/ 71 h 220"/>
                <a:gd name="T88" fmla="*/ 42 w 96"/>
                <a:gd name="T89" fmla="*/ 67 h 220"/>
                <a:gd name="T90" fmla="*/ 39 w 96"/>
                <a:gd name="T91" fmla="*/ 58 h 220"/>
                <a:gd name="T92" fmla="*/ 31 w 96"/>
                <a:gd name="T93" fmla="*/ 43 h 220"/>
                <a:gd name="T94" fmla="*/ 27 w 96"/>
                <a:gd name="T95" fmla="*/ 36 h 220"/>
                <a:gd name="T96" fmla="*/ 22 w 96"/>
                <a:gd name="T97" fmla="*/ 29 h 220"/>
                <a:gd name="T98" fmla="*/ 14 w 96"/>
                <a:gd name="T99" fmla="*/ 19 h 220"/>
                <a:gd name="T100" fmla="*/ 11 w 96"/>
                <a:gd name="T101" fmla="*/ 14 h 220"/>
                <a:gd name="T102" fmla="*/ 7 w 96"/>
                <a:gd name="T103" fmla="*/ 11 h 220"/>
                <a:gd name="T104" fmla="*/ 1 w 96"/>
                <a:gd name="T105" fmla="*/ 4 h 220"/>
                <a:gd name="T106" fmla="*/ 1 w 96"/>
                <a:gd name="T107" fmla="*/ 0 h 220"/>
                <a:gd name="T108" fmla="*/ 4 w 96"/>
                <a:gd name="T10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220">
                  <a:moveTo>
                    <a:pt x="4" y="0"/>
                  </a:moveTo>
                  <a:cubicBezTo>
                    <a:pt x="4" y="0"/>
                    <a:pt x="7" y="2"/>
                    <a:pt x="12" y="5"/>
                  </a:cubicBezTo>
                  <a:cubicBezTo>
                    <a:pt x="13" y="6"/>
                    <a:pt x="14" y="7"/>
                    <a:pt x="16" y="8"/>
                  </a:cubicBezTo>
                  <a:cubicBezTo>
                    <a:pt x="17" y="9"/>
                    <a:pt x="19" y="10"/>
                    <a:pt x="21" y="11"/>
                  </a:cubicBezTo>
                  <a:cubicBezTo>
                    <a:pt x="24" y="14"/>
                    <a:pt x="28" y="17"/>
                    <a:pt x="32" y="21"/>
                  </a:cubicBezTo>
                  <a:cubicBezTo>
                    <a:pt x="34" y="23"/>
                    <a:pt x="36" y="24"/>
                    <a:pt x="38" y="26"/>
                  </a:cubicBezTo>
                  <a:cubicBezTo>
                    <a:pt x="40" y="28"/>
                    <a:pt x="42" y="31"/>
                    <a:pt x="44" y="33"/>
                  </a:cubicBezTo>
                  <a:cubicBezTo>
                    <a:pt x="49" y="37"/>
                    <a:pt x="52" y="42"/>
                    <a:pt x="57" y="48"/>
                  </a:cubicBezTo>
                  <a:cubicBezTo>
                    <a:pt x="59" y="50"/>
                    <a:pt x="61" y="53"/>
                    <a:pt x="63" y="56"/>
                  </a:cubicBezTo>
                  <a:cubicBezTo>
                    <a:pt x="64" y="58"/>
                    <a:pt x="65" y="59"/>
                    <a:pt x="66" y="61"/>
                  </a:cubicBezTo>
                  <a:cubicBezTo>
                    <a:pt x="67" y="62"/>
                    <a:pt x="67" y="64"/>
                    <a:pt x="68" y="65"/>
                  </a:cubicBezTo>
                  <a:cubicBezTo>
                    <a:pt x="70" y="68"/>
                    <a:pt x="72" y="71"/>
                    <a:pt x="74" y="75"/>
                  </a:cubicBezTo>
                  <a:cubicBezTo>
                    <a:pt x="75" y="78"/>
                    <a:pt x="77" y="81"/>
                    <a:pt x="78" y="85"/>
                  </a:cubicBezTo>
                  <a:cubicBezTo>
                    <a:pt x="80" y="88"/>
                    <a:pt x="81" y="91"/>
                    <a:pt x="82" y="95"/>
                  </a:cubicBezTo>
                  <a:cubicBezTo>
                    <a:pt x="83" y="97"/>
                    <a:pt x="84" y="98"/>
                    <a:pt x="84" y="100"/>
                  </a:cubicBezTo>
                  <a:cubicBezTo>
                    <a:pt x="86" y="105"/>
                    <a:pt x="86" y="105"/>
                    <a:pt x="86" y="105"/>
                  </a:cubicBezTo>
                  <a:cubicBezTo>
                    <a:pt x="87" y="109"/>
                    <a:pt x="88" y="112"/>
                    <a:pt x="89" y="116"/>
                  </a:cubicBezTo>
                  <a:cubicBezTo>
                    <a:pt x="89" y="119"/>
                    <a:pt x="90" y="123"/>
                    <a:pt x="91" y="126"/>
                  </a:cubicBezTo>
                  <a:cubicBezTo>
                    <a:pt x="92" y="130"/>
                    <a:pt x="92" y="133"/>
                    <a:pt x="93" y="136"/>
                  </a:cubicBezTo>
                  <a:cubicBezTo>
                    <a:pt x="93" y="140"/>
                    <a:pt x="94" y="143"/>
                    <a:pt x="94" y="146"/>
                  </a:cubicBezTo>
                  <a:cubicBezTo>
                    <a:pt x="95" y="149"/>
                    <a:pt x="95" y="153"/>
                    <a:pt x="95" y="156"/>
                  </a:cubicBezTo>
                  <a:cubicBezTo>
                    <a:pt x="96" y="159"/>
                    <a:pt x="96" y="162"/>
                    <a:pt x="96" y="164"/>
                  </a:cubicBezTo>
                  <a:cubicBezTo>
                    <a:pt x="96" y="167"/>
                    <a:pt x="96" y="170"/>
                    <a:pt x="96" y="173"/>
                  </a:cubicBezTo>
                  <a:cubicBezTo>
                    <a:pt x="96" y="175"/>
                    <a:pt x="95" y="178"/>
                    <a:pt x="95" y="180"/>
                  </a:cubicBezTo>
                  <a:cubicBezTo>
                    <a:pt x="95" y="185"/>
                    <a:pt x="94" y="189"/>
                    <a:pt x="93" y="192"/>
                  </a:cubicBezTo>
                  <a:cubicBezTo>
                    <a:pt x="92" y="198"/>
                    <a:pt x="90" y="202"/>
                    <a:pt x="90" y="202"/>
                  </a:cubicBezTo>
                  <a:cubicBezTo>
                    <a:pt x="87" y="214"/>
                    <a:pt x="74" y="220"/>
                    <a:pt x="62" y="216"/>
                  </a:cubicBezTo>
                  <a:cubicBezTo>
                    <a:pt x="52" y="213"/>
                    <a:pt x="46" y="203"/>
                    <a:pt x="47" y="193"/>
                  </a:cubicBezTo>
                  <a:cubicBezTo>
                    <a:pt x="47" y="191"/>
                    <a:pt x="47" y="191"/>
                    <a:pt x="47" y="191"/>
                  </a:cubicBezTo>
                  <a:cubicBezTo>
                    <a:pt x="47" y="191"/>
                    <a:pt x="48" y="188"/>
                    <a:pt x="48" y="183"/>
                  </a:cubicBezTo>
                  <a:cubicBezTo>
                    <a:pt x="49" y="182"/>
                    <a:pt x="49" y="180"/>
                    <a:pt x="49" y="179"/>
                  </a:cubicBezTo>
                  <a:cubicBezTo>
                    <a:pt x="49" y="177"/>
                    <a:pt x="50" y="175"/>
                    <a:pt x="50" y="174"/>
                  </a:cubicBezTo>
                  <a:cubicBezTo>
                    <a:pt x="50" y="172"/>
                    <a:pt x="51" y="170"/>
                    <a:pt x="51" y="168"/>
                  </a:cubicBezTo>
                  <a:cubicBezTo>
                    <a:pt x="52" y="166"/>
                    <a:pt x="52" y="164"/>
                    <a:pt x="52" y="161"/>
                  </a:cubicBezTo>
                  <a:cubicBezTo>
                    <a:pt x="53" y="157"/>
                    <a:pt x="54" y="152"/>
                    <a:pt x="55" y="147"/>
                  </a:cubicBezTo>
                  <a:cubicBezTo>
                    <a:pt x="56" y="142"/>
                    <a:pt x="56" y="136"/>
                    <a:pt x="56" y="130"/>
                  </a:cubicBezTo>
                  <a:cubicBezTo>
                    <a:pt x="56" y="127"/>
                    <a:pt x="55" y="124"/>
                    <a:pt x="55" y="121"/>
                  </a:cubicBezTo>
                  <a:cubicBezTo>
                    <a:pt x="55" y="118"/>
                    <a:pt x="55" y="115"/>
                    <a:pt x="54" y="112"/>
                  </a:cubicBezTo>
                  <a:cubicBezTo>
                    <a:pt x="54" y="108"/>
                    <a:pt x="54" y="108"/>
                    <a:pt x="54" y="108"/>
                  </a:cubicBezTo>
                  <a:cubicBezTo>
                    <a:pt x="53" y="106"/>
                    <a:pt x="53" y="105"/>
                    <a:pt x="53" y="103"/>
                  </a:cubicBezTo>
                  <a:cubicBezTo>
                    <a:pt x="52" y="100"/>
                    <a:pt x="52" y="97"/>
                    <a:pt x="51" y="94"/>
                  </a:cubicBezTo>
                  <a:cubicBezTo>
                    <a:pt x="50" y="91"/>
                    <a:pt x="49" y="88"/>
                    <a:pt x="49" y="85"/>
                  </a:cubicBezTo>
                  <a:cubicBezTo>
                    <a:pt x="48" y="82"/>
                    <a:pt x="47" y="79"/>
                    <a:pt x="46" y="76"/>
                  </a:cubicBezTo>
                  <a:cubicBezTo>
                    <a:pt x="45" y="74"/>
                    <a:pt x="45" y="73"/>
                    <a:pt x="44" y="71"/>
                  </a:cubicBezTo>
                  <a:cubicBezTo>
                    <a:pt x="44" y="70"/>
                    <a:pt x="43" y="68"/>
                    <a:pt x="42" y="67"/>
                  </a:cubicBezTo>
                  <a:cubicBezTo>
                    <a:pt x="41" y="64"/>
                    <a:pt x="40" y="61"/>
                    <a:pt x="39" y="58"/>
                  </a:cubicBezTo>
                  <a:cubicBezTo>
                    <a:pt x="36" y="53"/>
                    <a:pt x="34" y="48"/>
                    <a:pt x="31" y="43"/>
                  </a:cubicBezTo>
                  <a:cubicBezTo>
                    <a:pt x="29" y="40"/>
                    <a:pt x="28" y="38"/>
                    <a:pt x="27" y="36"/>
                  </a:cubicBezTo>
                  <a:cubicBezTo>
                    <a:pt x="25" y="34"/>
                    <a:pt x="24" y="32"/>
                    <a:pt x="22" y="29"/>
                  </a:cubicBezTo>
                  <a:cubicBezTo>
                    <a:pt x="19" y="25"/>
                    <a:pt x="17" y="22"/>
                    <a:pt x="14" y="19"/>
                  </a:cubicBezTo>
                  <a:cubicBezTo>
                    <a:pt x="13" y="17"/>
                    <a:pt x="12" y="16"/>
                    <a:pt x="11" y="14"/>
                  </a:cubicBezTo>
                  <a:cubicBezTo>
                    <a:pt x="9" y="13"/>
                    <a:pt x="8" y="12"/>
                    <a:pt x="7" y="11"/>
                  </a:cubicBezTo>
                  <a:cubicBezTo>
                    <a:pt x="3" y="6"/>
                    <a:pt x="1" y="4"/>
                    <a:pt x="1" y="4"/>
                  </a:cubicBezTo>
                  <a:cubicBezTo>
                    <a:pt x="0" y="3"/>
                    <a:pt x="0" y="1"/>
                    <a:pt x="1" y="0"/>
                  </a:cubicBezTo>
                  <a:cubicBezTo>
                    <a:pt x="2" y="0"/>
                    <a:pt x="3" y="0"/>
                    <a:pt x="4" y="0"/>
                  </a:cubicBezTo>
                  <a:close/>
                </a:path>
              </a:pathLst>
            </a:custGeom>
            <a:solidFill>
              <a:schemeClr val="bg1">
                <a:lumMod val="6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33" name="işľïḍé"/>
            <p:cNvSpPr/>
            <p:nvPr/>
          </p:nvSpPr>
          <p:spPr bwMode="auto">
            <a:xfrm>
              <a:off x="6977111" y="2662805"/>
              <a:ext cx="76089" cy="82176"/>
            </a:xfrm>
            <a:custGeom>
              <a:avLst/>
              <a:gdLst>
                <a:gd name="T0" fmla="*/ 0 w 75"/>
                <a:gd name="T1" fmla="*/ 0 h 81"/>
                <a:gd name="T2" fmla="*/ 8 w 75"/>
                <a:gd name="T3" fmla="*/ 81 h 81"/>
                <a:gd name="T4" fmla="*/ 75 w 75"/>
                <a:gd name="T5" fmla="*/ 33 h 81"/>
                <a:gd name="T6" fmla="*/ 0 w 75"/>
                <a:gd name="T7" fmla="*/ 0 h 81"/>
              </a:gdLst>
              <a:ahLst/>
              <a:cxnLst>
                <a:cxn ang="0">
                  <a:pos x="T0" y="T1"/>
                </a:cxn>
                <a:cxn ang="0">
                  <a:pos x="T2" y="T3"/>
                </a:cxn>
                <a:cxn ang="0">
                  <a:pos x="T4" y="T5"/>
                </a:cxn>
                <a:cxn ang="0">
                  <a:pos x="T6" y="T7"/>
                </a:cxn>
              </a:cxnLst>
              <a:rect l="0" t="0" r="r" b="b"/>
              <a:pathLst>
                <a:path w="75" h="81">
                  <a:moveTo>
                    <a:pt x="0" y="0"/>
                  </a:moveTo>
                  <a:lnTo>
                    <a:pt x="8" y="81"/>
                  </a:lnTo>
                  <a:lnTo>
                    <a:pt x="75" y="33"/>
                  </a:lnTo>
                  <a:lnTo>
                    <a:pt x="0" y="0"/>
                  </a:lnTo>
                  <a:close/>
                </a:path>
              </a:pathLst>
            </a:custGeom>
            <a:solidFill>
              <a:schemeClr val="bg1">
                <a:lumMod val="6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34" name="îṩḻiḋé"/>
            <p:cNvSpPr/>
            <p:nvPr/>
          </p:nvSpPr>
          <p:spPr bwMode="auto">
            <a:xfrm>
              <a:off x="5015029" y="2823100"/>
              <a:ext cx="285080" cy="284066"/>
            </a:xfrm>
            <a:prstGeom prst="ellipse">
              <a:avLst/>
            </a:prstGeom>
            <a:noFill/>
            <a:ln w="173038" cap="flat">
              <a:solidFill>
                <a:schemeClr val="bg1">
                  <a:lumMod val="9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fontScale="25000" lnSpcReduction="20000"/>
            </a:bodyPr>
            <a:p>
              <a:endParaRPr lang="en-US" sz="3600"/>
            </a:p>
          </p:txBody>
        </p:sp>
        <p:sp>
          <p:nvSpPr>
            <p:cNvPr id="35" name="işḷïḑê"/>
            <p:cNvSpPr/>
            <p:nvPr/>
          </p:nvSpPr>
          <p:spPr bwMode="auto">
            <a:xfrm>
              <a:off x="6291296" y="3528191"/>
              <a:ext cx="327689" cy="327690"/>
            </a:xfrm>
            <a:prstGeom prst="ellipse">
              <a:avLst/>
            </a:prstGeom>
            <a:noFill/>
            <a:ln w="120650" cap="flat">
              <a:solidFill>
                <a:schemeClr val="bg1">
                  <a:lumMod val="9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fontScale="25000" lnSpcReduction="20000"/>
            </a:bodyPr>
            <a:p>
              <a:endParaRPr lang="en-US" sz="3600"/>
            </a:p>
          </p:txBody>
        </p:sp>
        <p:sp>
          <p:nvSpPr>
            <p:cNvPr id="38" name="ïṥlíďè"/>
            <p:cNvSpPr/>
            <p:nvPr/>
          </p:nvSpPr>
          <p:spPr bwMode="auto">
            <a:xfrm>
              <a:off x="5677510" y="1796404"/>
              <a:ext cx="983070" cy="982056"/>
            </a:xfrm>
            <a:custGeom>
              <a:avLst/>
              <a:gdLst>
                <a:gd name="T0" fmla="*/ 84 w 1243"/>
                <a:gd name="T1" fmla="*/ 773 h 1243"/>
                <a:gd name="T2" fmla="*/ 773 w 1243"/>
                <a:gd name="T3" fmla="*/ 1159 h 1243"/>
                <a:gd name="T4" fmla="*/ 1159 w 1243"/>
                <a:gd name="T5" fmla="*/ 470 h 1243"/>
                <a:gd name="T6" fmla="*/ 470 w 1243"/>
                <a:gd name="T7" fmla="*/ 84 h 1243"/>
                <a:gd name="T8" fmla="*/ 84 w 1243"/>
                <a:gd name="T9" fmla="*/ 773 h 1243"/>
              </a:gdLst>
              <a:ahLst/>
              <a:cxnLst>
                <a:cxn ang="0">
                  <a:pos x="T0" y="T1"/>
                </a:cxn>
                <a:cxn ang="0">
                  <a:pos x="T2" y="T3"/>
                </a:cxn>
                <a:cxn ang="0">
                  <a:pos x="T4" y="T5"/>
                </a:cxn>
                <a:cxn ang="0">
                  <a:pos x="T6" y="T7"/>
                </a:cxn>
                <a:cxn ang="0">
                  <a:pos x="T8" y="T9"/>
                </a:cxn>
              </a:cxnLst>
              <a:rect l="0" t="0" r="r" b="b"/>
              <a:pathLst>
                <a:path w="1243" h="1243">
                  <a:moveTo>
                    <a:pt x="84" y="773"/>
                  </a:moveTo>
                  <a:cubicBezTo>
                    <a:pt x="168" y="1070"/>
                    <a:pt x="477" y="1243"/>
                    <a:pt x="773" y="1159"/>
                  </a:cubicBezTo>
                  <a:cubicBezTo>
                    <a:pt x="1070" y="1075"/>
                    <a:pt x="1243" y="767"/>
                    <a:pt x="1159" y="470"/>
                  </a:cubicBezTo>
                  <a:cubicBezTo>
                    <a:pt x="1075" y="173"/>
                    <a:pt x="767" y="0"/>
                    <a:pt x="470" y="84"/>
                  </a:cubicBezTo>
                  <a:cubicBezTo>
                    <a:pt x="173" y="168"/>
                    <a:pt x="0" y="476"/>
                    <a:pt x="84" y="773"/>
                  </a:cubicBezTo>
                  <a:close/>
                </a:path>
              </a:pathLst>
            </a:custGeom>
            <a:solidFill>
              <a:schemeClr val="bg1">
                <a:lumMod val="85000"/>
              </a:schemeClr>
            </a:solidFill>
            <a:ln>
              <a:noFill/>
            </a:ln>
          </p:spPr>
          <p:txBody>
            <a:bodyPr vert="horz" wrap="square" lIns="91440" tIns="45720" rIns="91440" bIns="45720" numCol="1" anchor="t" anchorCtr="0" compatLnSpc="1">
              <a:normAutofit/>
            </a:bodyPr>
            <a:p>
              <a:endParaRPr lang="en-US" sz="3600"/>
            </a:p>
          </p:txBody>
        </p:sp>
        <p:sp>
          <p:nvSpPr>
            <p:cNvPr id="39" name="îSļîde"/>
            <p:cNvSpPr/>
            <p:nvPr/>
          </p:nvSpPr>
          <p:spPr bwMode="auto">
            <a:xfrm>
              <a:off x="5819543" y="1938438"/>
              <a:ext cx="699004" cy="697990"/>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91440" tIns="45720" rIns="91440" bIns="45720" numCol="1" anchor="t" anchorCtr="0" compatLnSpc="1">
              <a:normAutofit fontScale="90000"/>
            </a:bodyPr>
            <a:p>
              <a:endParaRPr lang="en-US" sz="3600"/>
            </a:p>
          </p:txBody>
        </p:sp>
        <p:sp>
          <p:nvSpPr>
            <p:cNvPr id="44" name="isľíḍé"/>
            <p:cNvSpPr/>
            <p:nvPr/>
          </p:nvSpPr>
          <p:spPr bwMode="auto">
            <a:xfrm>
              <a:off x="5640987" y="2174821"/>
              <a:ext cx="152178" cy="140004"/>
            </a:xfrm>
            <a:custGeom>
              <a:avLst/>
              <a:gdLst>
                <a:gd name="T0" fmla="*/ 134 w 150"/>
                <a:gd name="T1" fmla="*/ 138 h 138"/>
                <a:gd name="T2" fmla="*/ 150 w 150"/>
                <a:gd name="T3" fmla="*/ 0 h 138"/>
                <a:gd name="T4" fmla="*/ 7 w 150"/>
                <a:gd name="T5" fmla="*/ 20 h 138"/>
                <a:gd name="T6" fmla="*/ 0 w 150"/>
                <a:gd name="T7" fmla="*/ 87 h 138"/>
                <a:gd name="T8" fmla="*/ 134 w 150"/>
                <a:gd name="T9" fmla="*/ 138 h 138"/>
              </a:gdLst>
              <a:ahLst/>
              <a:cxnLst>
                <a:cxn ang="0">
                  <a:pos x="T0" y="T1"/>
                </a:cxn>
                <a:cxn ang="0">
                  <a:pos x="T2" y="T3"/>
                </a:cxn>
                <a:cxn ang="0">
                  <a:pos x="T4" y="T5"/>
                </a:cxn>
                <a:cxn ang="0">
                  <a:pos x="T6" y="T7"/>
                </a:cxn>
                <a:cxn ang="0">
                  <a:pos x="T8" y="T9"/>
                </a:cxn>
              </a:cxnLst>
              <a:rect l="0" t="0" r="r" b="b"/>
              <a:pathLst>
                <a:path w="150" h="138">
                  <a:moveTo>
                    <a:pt x="134" y="138"/>
                  </a:moveTo>
                  <a:lnTo>
                    <a:pt x="150" y="0"/>
                  </a:lnTo>
                  <a:lnTo>
                    <a:pt x="7" y="20"/>
                  </a:lnTo>
                  <a:lnTo>
                    <a:pt x="0" y="87"/>
                  </a:lnTo>
                  <a:lnTo>
                    <a:pt x="134" y="138"/>
                  </a:lnTo>
                  <a:close/>
                </a:path>
              </a:pathLst>
            </a:custGeom>
            <a:solidFill>
              <a:schemeClr val="bg1">
                <a:lumMod val="95000"/>
              </a:schemeClr>
            </a:solidFill>
            <a:ln>
              <a:noFill/>
            </a:ln>
          </p:spPr>
          <p:txBody>
            <a:bodyPr vert="horz" wrap="square" lIns="91440" tIns="45720" rIns="91440" bIns="45720" numCol="1" anchor="t" anchorCtr="0" compatLnSpc="1">
              <a:normAutofit fontScale="25000" lnSpcReduction="20000"/>
            </a:bodyPr>
            <a:p>
              <a:endParaRPr lang="en-US" sz="3600"/>
            </a:p>
          </p:txBody>
        </p:sp>
        <p:grpSp>
          <p:nvGrpSpPr>
            <p:cNvPr id="45" name="îślîde"/>
            <p:cNvGrpSpPr/>
            <p:nvPr/>
          </p:nvGrpSpPr>
          <p:grpSpPr>
            <a:xfrm>
              <a:off x="5650118" y="1759882"/>
              <a:ext cx="1046984" cy="1055102"/>
              <a:chOff x="2689434" y="2085582"/>
              <a:chExt cx="1047121" cy="1055239"/>
            </a:xfrm>
            <a:solidFill>
              <a:schemeClr val="accent4"/>
            </a:solidFill>
          </p:grpSpPr>
          <p:sp>
            <p:nvSpPr>
              <p:cNvPr id="46" name="iṧľïḍe"/>
              <p:cNvSpPr/>
              <p:nvPr/>
            </p:nvSpPr>
            <p:spPr bwMode="auto">
              <a:xfrm>
                <a:off x="3032387" y="2095729"/>
                <a:ext cx="139007" cy="166403"/>
              </a:xfrm>
              <a:custGeom>
                <a:avLst/>
                <a:gdLst>
                  <a:gd name="T0" fmla="*/ 4 w 137"/>
                  <a:gd name="T1" fmla="*/ 164 h 164"/>
                  <a:gd name="T2" fmla="*/ 137 w 137"/>
                  <a:gd name="T3" fmla="*/ 126 h 164"/>
                  <a:gd name="T4" fmla="*/ 64 w 137"/>
                  <a:gd name="T5" fmla="*/ 0 h 164"/>
                  <a:gd name="T6" fmla="*/ 0 w 137"/>
                  <a:gd name="T7" fmla="*/ 17 h 164"/>
                  <a:gd name="T8" fmla="*/ 4 w 137"/>
                  <a:gd name="T9" fmla="*/ 164 h 164"/>
                </a:gdLst>
                <a:ahLst/>
                <a:cxnLst>
                  <a:cxn ang="0">
                    <a:pos x="T0" y="T1"/>
                  </a:cxn>
                  <a:cxn ang="0">
                    <a:pos x="T2" y="T3"/>
                  </a:cxn>
                  <a:cxn ang="0">
                    <a:pos x="T4" y="T5"/>
                  </a:cxn>
                  <a:cxn ang="0">
                    <a:pos x="T6" y="T7"/>
                  </a:cxn>
                  <a:cxn ang="0">
                    <a:pos x="T8" y="T9"/>
                  </a:cxn>
                </a:cxnLst>
                <a:rect l="0" t="0" r="r" b="b"/>
                <a:pathLst>
                  <a:path w="137" h="164">
                    <a:moveTo>
                      <a:pt x="4" y="164"/>
                    </a:moveTo>
                    <a:lnTo>
                      <a:pt x="137" y="126"/>
                    </a:lnTo>
                    <a:lnTo>
                      <a:pt x="64" y="0"/>
                    </a:lnTo>
                    <a:lnTo>
                      <a:pt x="0" y="17"/>
                    </a:lnTo>
                    <a:lnTo>
                      <a:pt x="4" y="16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47" name="îşḻîḓê"/>
              <p:cNvSpPr/>
              <p:nvPr/>
            </p:nvSpPr>
            <p:spPr bwMode="auto">
              <a:xfrm>
                <a:off x="2689434" y="2649729"/>
                <a:ext cx="167417" cy="139008"/>
              </a:xfrm>
              <a:custGeom>
                <a:avLst/>
                <a:gdLst>
                  <a:gd name="T0" fmla="*/ 127 w 165"/>
                  <a:gd name="T1" fmla="*/ 0 h 137"/>
                  <a:gd name="T2" fmla="*/ 165 w 165"/>
                  <a:gd name="T3" fmla="*/ 134 h 137"/>
                  <a:gd name="T4" fmla="*/ 18 w 165"/>
                  <a:gd name="T5" fmla="*/ 137 h 137"/>
                  <a:gd name="T6" fmla="*/ 0 w 165"/>
                  <a:gd name="T7" fmla="*/ 74 h 137"/>
                  <a:gd name="T8" fmla="*/ 127 w 165"/>
                  <a:gd name="T9" fmla="*/ 0 h 137"/>
                </a:gdLst>
                <a:ahLst/>
                <a:cxnLst>
                  <a:cxn ang="0">
                    <a:pos x="T0" y="T1"/>
                  </a:cxn>
                  <a:cxn ang="0">
                    <a:pos x="T2" y="T3"/>
                  </a:cxn>
                  <a:cxn ang="0">
                    <a:pos x="T4" y="T5"/>
                  </a:cxn>
                  <a:cxn ang="0">
                    <a:pos x="T6" y="T7"/>
                  </a:cxn>
                  <a:cxn ang="0">
                    <a:pos x="T8" y="T9"/>
                  </a:cxn>
                </a:cxnLst>
                <a:rect l="0" t="0" r="r" b="b"/>
                <a:pathLst>
                  <a:path w="165" h="137">
                    <a:moveTo>
                      <a:pt x="127" y="0"/>
                    </a:moveTo>
                    <a:lnTo>
                      <a:pt x="165" y="134"/>
                    </a:lnTo>
                    <a:lnTo>
                      <a:pt x="18" y="137"/>
                    </a:lnTo>
                    <a:lnTo>
                      <a:pt x="0" y="74"/>
                    </a:lnTo>
                    <a:lnTo>
                      <a:pt x="127"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48" name="ïṧļídè"/>
              <p:cNvSpPr/>
              <p:nvPr/>
            </p:nvSpPr>
            <p:spPr bwMode="auto">
              <a:xfrm>
                <a:off x="3245464" y="2963256"/>
                <a:ext cx="139007" cy="168432"/>
              </a:xfrm>
              <a:custGeom>
                <a:avLst/>
                <a:gdLst>
                  <a:gd name="T0" fmla="*/ 133 w 137"/>
                  <a:gd name="T1" fmla="*/ 0 h 166"/>
                  <a:gd name="T2" fmla="*/ 0 w 137"/>
                  <a:gd name="T3" fmla="*/ 39 h 166"/>
                  <a:gd name="T4" fmla="*/ 73 w 137"/>
                  <a:gd name="T5" fmla="*/ 166 h 166"/>
                  <a:gd name="T6" fmla="*/ 137 w 137"/>
                  <a:gd name="T7" fmla="*/ 147 h 166"/>
                  <a:gd name="T8" fmla="*/ 133 w 137"/>
                  <a:gd name="T9" fmla="*/ 0 h 166"/>
                </a:gdLst>
                <a:ahLst/>
                <a:cxnLst>
                  <a:cxn ang="0">
                    <a:pos x="T0" y="T1"/>
                  </a:cxn>
                  <a:cxn ang="0">
                    <a:pos x="T2" y="T3"/>
                  </a:cxn>
                  <a:cxn ang="0">
                    <a:pos x="T4" y="T5"/>
                  </a:cxn>
                  <a:cxn ang="0">
                    <a:pos x="T6" y="T7"/>
                  </a:cxn>
                  <a:cxn ang="0">
                    <a:pos x="T8" y="T9"/>
                  </a:cxn>
                </a:cxnLst>
                <a:rect l="0" t="0" r="r" b="b"/>
                <a:pathLst>
                  <a:path w="137" h="166">
                    <a:moveTo>
                      <a:pt x="133" y="0"/>
                    </a:moveTo>
                    <a:lnTo>
                      <a:pt x="0" y="39"/>
                    </a:lnTo>
                    <a:lnTo>
                      <a:pt x="73" y="166"/>
                    </a:lnTo>
                    <a:lnTo>
                      <a:pt x="137" y="147"/>
                    </a:lnTo>
                    <a:lnTo>
                      <a:pt x="133"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49" name="îṣ1iḋè"/>
              <p:cNvSpPr/>
              <p:nvPr/>
            </p:nvSpPr>
            <p:spPr bwMode="auto">
              <a:xfrm>
                <a:off x="3560006" y="2437666"/>
                <a:ext cx="167417" cy="139008"/>
              </a:xfrm>
              <a:custGeom>
                <a:avLst/>
                <a:gdLst>
                  <a:gd name="T0" fmla="*/ 38 w 165"/>
                  <a:gd name="T1" fmla="*/ 137 h 137"/>
                  <a:gd name="T2" fmla="*/ 0 w 165"/>
                  <a:gd name="T3" fmla="*/ 4 h 137"/>
                  <a:gd name="T4" fmla="*/ 147 w 165"/>
                  <a:gd name="T5" fmla="*/ 0 h 137"/>
                  <a:gd name="T6" fmla="*/ 165 w 165"/>
                  <a:gd name="T7" fmla="*/ 64 h 137"/>
                  <a:gd name="T8" fmla="*/ 38 w 165"/>
                  <a:gd name="T9" fmla="*/ 137 h 137"/>
                </a:gdLst>
                <a:ahLst/>
                <a:cxnLst>
                  <a:cxn ang="0">
                    <a:pos x="T0" y="T1"/>
                  </a:cxn>
                  <a:cxn ang="0">
                    <a:pos x="T2" y="T3"/>
                  </a:cxn>
                  <a:cxn ang="0">
                    <a:pos x="T4" y="T5"/>
                  </a:cxn>
                  <a:cxn ang="0">
                    <a:pos x="T6" y="T7"/>
                  </a:cxn>
                  <a:cxn ang="0">
                    <a:pos x="T8" y="T9"/>
                  </a:cxn>
                </a:cxnLst>
                <a:rect l="0" t="0" r="r" b="b"/>
                <a:pathLst>
                  <a:path w="165" h="137">
                    <a:moveTo>
                      <a:pt x="38" y="137"/>
                    </a:moveTo>
                    <a:lnTo>
                      <a:pt x="0" y="4"/>
                    </a:lnTo>
                    <a:lnTo>
                      <a:pt x="147" y="0"/>
                    </a:lnTo>
                    <a:lnTo>
                      <a:pt x="165" y="64"/>
                    </a:lnTo>
                    <a:lnTo>
                      <a:pt x="38" y="13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50" name="işlïďe"/>
              <p:cNvSpPr/>
              <p:nvPr/>
            </p:nvSpPr>
            <p:spPr bwMode="auto">
              <a:xfrm>
                <a:off x="2732050" y="2327069"/>
                <a:ext cx="173505" cy="159301"/>
              </a:xfrm>
              <a:custGeom>
                <a:avLst/>
                <a:gdLst>
                  <a:gd name="T0" fmla="*/ 103 w 171"/>
                  <a:gd name="T1" fmla="*/ 157 h 157"/>
                  <a:gd name="T2" fmla="*/ 171 w 171"/>
                  <a:gd name="T3" fmla="*/ 36 h 157"/>
                  <a:gd name="T4" fmla="*/ 32 w 171"/>
                  <a:gd name="T5" fmla="*/ 0 h 157"/>
                  <a:gd name="T6" fmla="*/ 0 w 171"/>
                  <a:gd name="T7" fmla="*/ 57 h 157"/>
                  <a:gd name="T8" fmla="*/ 103 w 171"/>
                  <a:gd name="T9" fmla="*/ 157 h 157"/>
                </a:gdLst>
                <a:ahLst/>
                <a:cxnLst>
                  <a:cxn ang="0">
                    <a:pos x="T0" y="T1"/>
                  </a:cxn>
                  <a:cxn ang="0">
                    <a:pos x="T2" y="T3"/>
                  </a:cxn>
                  <a:cxn ang="0">
                    <a:pos x="T4" y="T5"/>
                  </a:cxn>
                  <a:cxn ang="0">
                    <a:pos x="T6" y="T7"/>
                  </a:cxn>
                  <a:cxn ang="0">
                    <a:pos x="T8" y="T9"/>
                  </a:cxn>
                </a:cxnLst>
                <a:rect l="0" t="0" r="r" b="b"/>
                <a:pathLst>
                  <a:path w="171" h="157">
                    <a:moveTo>
                      <a:pt x="103" y="157"/>
                    </a:moveTo>
                    <a:lnTo>
                      <a:pt x="171" y="36"/>
                    </a:lnTo>
                    <a:lnTo>
                      <a:pt x="32" y="0"/>
                    </a:lnTo>
                    <a:lnTo>
                      <a:pt x="0" y="57"/>
                    </a:lnTo>
                    <a:lnTo>
                      <a:pt x="103" y="15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51" name="íšľiḓé"/>
              <p:cNvSpPr/>
              <p:nvPr/>
            </p:nvSpPr>
            <p:spPr bwMode="auto">
              <a:xfrm>
                <a:off x="2921789" y="2915568"/>
                <a:ext cx="159300" cy="173506"/>
              </a:xfrm>
              <a:custGeom>
                <a:avLst/>
                <a:gdLst>
                  <a:gd name="T0" fmla="*/ 36 w 157"/>
                  <a:gd name="T1" fmla="*/ 0 h 171"/>
                  <a:gd name="T2" fmla="*/ 157 w 157"/>
                  <a:gd name="T3" fmla="*/ 68 h 171"/>
                  <a:gd name="T4" fmla="*/ 58 w 157"/>
                  <a:gd name="T5" fmla="*/ 171 h 171"/>
                  <a:gd name="T6" fmla="*/ 0 w 157"/>
                  <a:gd name="T7" fmla="*/ 139 h 171"/>
                  <a:gd name="T8" fmla="*/ 36 w 157"/>
                  <a:gd name="T9" fmla="*/ 0 h 171"/>
                </a:gdLst>
                <a:ahLst/>
                <a:cxnLst>
                  <a:cxn ang="0">
                    <a:pos x="T0" y="T1"/>
                  </a:cxn>
                  <a:cxn ang="0">
                    <a:pos x="T2" y="T3"/>
                  </a:cxn>
                  <a:cxn ang="0">
                    <a:pos x="T4" y="T5"/>
                  </a:cxn>
                  <a:cxn ang="0">
                    <a:pos x="T6" y="T7"/>
                  </a:cxn>
                  <a:cxn ang="0">
                    <a:pos x="T8" y="T9"/>
                  </a:cxn>
                </a:cxnLst>
                <a:rect l="0" t="0" r="r" b="b"/>
                <a:pathLst>
                  <a:path w="157" h="171">
                    <a:moveTo>
                      <a:pt x="36" y="0"/>
                    </a:moveTo>
                    <a:lnTo>
                      <a:pt x="157" y="68"/>
                    </a:lnTo>
                    <a:lnTo>
                      <a:pt x="58" y="171"/>
                    </a:lnTo>
                    <a:lnTo>
                      <a:pt x="0" y="139"/>
                    </a:lnTo>
                    <a:lnTo>
                      <a:pt x="36"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52" name="îs1iḓe"/>
              <p:cNvSpPr/>
              <p:nvPr/>
            </p:nvSpPr>
            <p:spPr bwMode="auto">
              <a:xfrm>
                <a:off x="3511303" y="2741048"/>
                <a:ext cx="174520" cy="159301"/>
              </a:xfrm>
              <a:custGeom>
                <a:avLst/>
                <a:gdLst>
                  <a:gd name="T0" fmla="*/ 68 w 172"/>
                  <a:gd name="T1" fmla="*/ 0 h 157"/>
                  <a:gd name="T2" fmla="*/ 0 w 172"/>
                  <a:gd name="T3" fmla="*/ 121 h 157"/>
                  <a:gd name="T4" fmla="*/ 140 w 172"/>
                  <a:gd name="T5" fmla="*/ 157 h 157"/>
                  <a:gd name="T6" fmla="*/ 172 w 172"/>
                  <a:gd name="T7" fmla="*/ 99 h 157"/>
                  <a:gd name="T8" fmla="*/ 68 w 172"/>
                  <a:gd name="T9" fmla="*/ 0 h 157"/>
                </a:gdLst>
                <a:ahLst/>
                <a:cxnLst>
                  <a:cxn ang="0">
                    <a:pos x="T0" y="T1"/>
                  </a:cxn>
                  <a:cxn ang="0">
                    <a:pos x="T2" y="T3"/>
                  </a:cxn>
                  <a:cxn ang="0">
                    <a:pos x="T4" y="T5"/>
                  </a:cxn>
                  <a:cxn ang="0">
                    <a:pos x="T6" y="T7"/>
                  </a:cxn>
                  <a:cxn ang="0">
                    <a:pos x="T8" y="T9"/>
                  </a:cxn>
                </a:cxnLst>
                <a:rect l="0" t="0" r="r" b="b"/>
                <a:pathLst>
                  <a:path w="172" h="157">
                    <a:moveTo>
                      <a:pt x="68" y="0"/>
                    </a:moveTo>
                    <a:lnTo>
                      <a:pt x="0" y="121"/>
                    </a:lnTo>
                    <a:lnTo>
                      <a:pt x="140" y="157"/>
                    </a:lnTo>
                    <a:lnTo>
                      <a:pt x="172" y="99"/>
                    </a:lnTo>
                    <a:lnTo>
                      <a:pt x="68"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53" name="îslîďè"/>
              <p:cNvSpPr/>
              <p:nvPr/>
            </p:nvSpPr>
            <p:spPr bwMode="auto">
              <a:xfrm>
                <a:off x="3336783" y="2137329"/>
                <a:ext cx="159300" cy="173506"/>
              </a:xfrm>
              <a:custGeom>
                <a:avLst/>
                <a:gdLst>
                  <a:gd name="T0" fmla="*/ 121 w 157"/>
                  <a:gd name="T1" fmla="*/ 171 h 171"/>
                  <a:gd name="T2" fmla="*/ 0 w 157"/>
                  <a:gd name="T3" fmla="*/ 103 h 171"/>
                  <a:gd name="T4" fmla="*/ 99 w 157"/>
                  <a:gd name="T5" fmla="*/ 0 h 171"/>
                  <a:gd name="T6" fmla="*/ 157 w 157"/>
                  <a:gd name="T7" fmla="*/ 32 h 171"/>
                  <a:gd name="T8" fmla="*/ 121 w 157"/>
                  <a:gd name="T9" fmla="*/ 171 h 171"/>
                </a:gdLst>
                <a:ahLst/>
                <a:cxnLst>
                  <a:cxn ang="0">
                    <a:pos x="T0" y="T1"/>
                  </a:cxn>
                  <a:cxn ang="0">
                    <a:pos x="T2" y="T3"/>
                  </a:cxn>
                  <a:cxn ang="0">
                    <a:pos x="T4" y="T5"/>
                  </a:cxn>
                  <a:cxn ang="0">
                    <a:pos x="T6" y="T7"/>
                  </a:cxn>
                  <a:cxn ang="0">
                    <a:pos x="T8" y="T9"/>
                  </a:cxn>
                </a:cxnLst>
                <a:rect l="0" t="0" r="r" b="b"/>
                <a:pathLst>
                  <a:path w="157" h="171">
                    <a:moveTo>
                      <a:pt x="121" y="171"/>
                    </a:moveTo>
                    <a:lnTo>
                      <a:pt x="0" y="103"/>
                    </a:lnTo>
                    <a:lnTo>
                      <a:pt x="99" y="0"/>
                    </a:lnTo>
                    <a:lnTo>
                      <a:pt x="157" y="32"/>
                    </a:lnTo>
                    <a:lnTo>
                      <a:pt x="121" y="17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54" name="íş1iḓê"/>
              <p:cNvSpPr/>
              <p:nvPr/>
            </p:nvSpPr>
            <p:spPr bwMode="auto">
              <a:xfrm>
                <a:off x="2852793" y="2180959"/>
                <a:ext cx="169447" cy="175535"/>
              </a:xfrm>
              <a:custGeom>
                <a:avLst/>
                <a:gdLst>
                  <a:gd name="T0" fmla="*/ 58 w 167"/>
                  <a:gd name="T1" fmla="*/ 173 h 173"/>
                  <a:gd name="T2" fmla="*/ 167 w 167"/>
                  <a:gd name="T3" fmla="*/ 85 h 173"/>
                  <a:gd name="T4" fmla="*/ 51 w 167"/>
                  <a:gd name="T5" fmla="*/ 0 h 173"/>
                  <a:gd name="T6" fmla="*/ 0 w 167"/>
                  <a:gd name="T7" fmla="*/ 41 h 173"/>
                  <a:gd name="T8" fmla="*/ 58 w 167"/>
                  <a:gd name="T9" fmla="*/ 173 h 173"/>
                </a:gdLst>
                <a:ahLst/>
                <a:cxnLst>
                  <a:cxn ang="0">
                    <a:pos x="T0" y="T1"/>
                  </a:cxn>
                  <a:cxn ang="0">
                    <a:pos x="T2" y="T3"/>
                  </a:cxn>
                  <a:cxn ang="0">
                    <a:pos x="T4" y="T5"/>
                  </a:cxn>
                  <a:cxn ang="0">
                    <a:pos x="T6" y="T7"/>
                  </a:cxn>
                  <a:cxn ang="0">
                    <a:pos x="T8" y="T9"/>
                  </a:cxn>
                </a:cxnLst>
                <a:rect l="0" t="0" r="r" b="b"/>
                <a:pathLst>
                  <a:path w="167" h="173">
                    <a:moveTo>
                      <a:pt x="58" y="173"/>
                    </a:moveTo>
                    <a:lnTo>
                      <a:pt x="167" y="85"/>
                    </a:lnTo>
                    <a:lnTo>
                      <a:pt x="51" y="0"/>
                    </a:lnTo>
                    <a:lnTo>
                      <a:pt x="0" y="41"/>
                    </a:lnTo>
                    <a:lnTo>
                      <a:pt x="58" y="17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55" name="íSļïḑè"/>
              <p:cNvSpPr/>
              <p:nvPr/>
            </p:nvSpPr>
            <p:spPr bwMode="auto">
              <a:xfrm>
                <a:off x="2775679" y="2798882"/>
                <a:ext cx="175535" cy="169447"/>
              </a:xfrm>
              <a:custGeom>
                <a:avLst/>
                <a:gdLst>
                  <a:gd name="T0" fmla="*/ 86 w 173"/>
                  <a:gd name="T1" fmla="*/ 0 h 167"/>
                  <a:gd name="T2" fmla="*/ 173 w 173"/>
                  <a:gd name="T3" fmla="*/ 109 h 167"/>
                  <a:gd name="T4" fmla="*/ 41 w 173"/>
                  <a:gd name="T5" fmla="*/ 167 h 167"/>
                  <a:gd name="T6" fmla="*/ 0 w 173"/>
                  <a:gd name="T7" fmla="*/ 116 h 167"/>
                  <a:gd name="T8" fmla="*/ 86 w 173"/>
                  <a:gd name="T9" fmla="*/ 0 h 167"/>
                </a:gdLst>
                <a:ahLst/>
                <a:cxnLst>
                  <a:cxn ang="0">
                    <a:pos x="T0" y="T1"/>
                  </a:cxn>
                  <a:cxn ang="0">
                    <a:pos x="T2" y="T3"/>
                  </a:cxn>
                  <a:cxn ang="0">
                    <a:pos x="T4" y="T5"/>
                  </a:cxn>
                  <a:cxn ang="0">
                    <a:pos x="T6" y="T7"/>
                  </a:cxn>
                  <a:cxn ang="0">
                    <a:pos x="T8" y="T9"/>
                  </a:cxn>
                </a:cxnLst>
                <a:rect l="0" t="0" r="r" b="b"/>
                <a:pathLst>
                  <a:path w="173" h="167">
                    <a:moveTo>
                      <a:pt x="86" y="0"/>
                    </a:moveTo>
                    <a:lnTo>
                      <a:pt x="173" y="109"/>
                    </a:lnTo>
                    <a:lnTo>
                      <a:pt x="41" y="167"/>
                    </a:lnTo>
                    <a:lnTo>
                      <a:pt x="0" y="116"/>
                    </a:lnTo>
                    <a:lnTo>
                      <a:pt x="86"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56" name="îṧḻîḋê"/>
              <p:cNvSpPr/>
              <p:nvPr/>
            </p:nvSpPr>
            <p:spPr bwMode="auto">
              <a:xfrm>
                <a:off x="3394618" y="2870923"/>
                <a:ext cx="169447" cy="174520"/>
              </a:xfrm>
              <a:custGeom>
                <a:avLst/>
                <a:gdLst>
                  <a:gd name="T0" fmla="*/ 109 w 167"/>
                  <a:gd name="T1" fmla="*/ 0 h 172"/>
                  <a:gd name="T2" fmla="*/ 0 w 167"/>
                  <a:gd name="T3" fmla="*/ 87 h 172"/>
                  <a:gd name="T4" fmla="*/ 116 w 167"/>
                  <a:gd name="T5" fmla="*/ 172 h 172"/>
                  <a:gd name="T6" fmla="*/ 167 w 167"/>
                  <a:gd name="T7" fmla="*/ 131 h 172"/>
                  <a:gd name="T8" fmla="*/ 109 w 167"/>
                  <a:gd name="T9" fmla="*/ 0 h 172"/>
                </a:gdLst>
                <a:ahLst/>
                <a:cxnLst>
                  <a:cxn ang="0">
                    <a:pos x="T0" y="T1"/>
                  </a:cxn>
                  <a:cxn ang="0">
                    <a:pos x="T2" y="T3"/>
                  </a:cxn>
                  <a:cxn ang="0">
                    <a:pos x="T4" y="T5"/>
                  </a:cxn>
                  <a:cxn ang="0">
                    <a:pos x="T6" y="T7"/>
                  </a:cxn>
                  <a:cxn ang="0">
                    <a:pos x="T8" y="T9"/>
                  </a:cxn>
                </a:cxnLst>
                <a:rect l="0" t="0" r="r" b="b"/>
                <a:pathLst>
                  <a:path w="167" h="172">
                    <a:moveTo>
                      <a:pt x="109" y="0"/>
                    </a:moveTo>
                    <a:lnTo>
                      <a:pt x="0" y="87"/>
                    </a:lnTo>
                    <a:lnTo>
                      <a:pt x="116" y="172"/>
                    </a:lnTo>
                    <a:lnTo>
                      <a:pt x="167" y="131"/>
                    </a:lnTo>
                    <a:lnTo>
                      <a:pt x="10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57" name="íṥ1ïḓê"/>
              <p:cNvSpPr/>
              <p:nvPr/>
            </p:nvSpPr>
            <p:spPr bwMode="auto">
              <a:xfrm>
                <a:off x="3466658" y="2258073"/>
                <a:ext cx="175535" cy="169447"/>
              </a:xfrm>
              <a:custGeom>
                <a:avLst/>
                <a:gdLst>
                  <a:gd name="T0" fmla="*/ 87 w 173"/>
                  <a:gd name="T1" fmla="*/ 167 h 167"/>
                  <a:gd name="T2" fmla="*/ 0 w 173"/>
                  <a:gd name="T3" fmla="*/ 58 h 167"/>
                  <a:gd name="T4" fmla="*/ 131 w 173"/>
                  <a:gd name="T5" fmla="*/ 0 h 167"/>
                  <a:gd name="T6" fmla="*/ 173 w 173"/>
                  <a:gd name="T7" fmla="*/ 51 h 167"/>
                  <a:gd name="T8" fmla="*/ 87 w 173"/>
                  <a:gd name="T9" fmla="*/ 167 h 167"/>
                </a:gdLst>
                <a:ahLst/>
                <a:cxnLst>
                  <a:cxn ang="0">
                    <a:pos x="T0" y="T1"/>
                  </a:cxn>
                  <a:cxn ang="0">
                    <a:pos x="T2" y="T3"/>
                  </a:cxn>
                  <a:cxn ang="0">
                    <a:pos x="T4" y="T5"/>
                  </a:cxn>
                  <a:cxn ang="0">
                    <a:pos x="T6" y="T7"/>
                  </a:cxn>
                  <a:cxn ang="0">
                    <a:pos x="T8" y="T9"/>
                  </a:cxn>
                </a:cxnLst>
                <a:rect l="0" t="0" r="r" b="b"/>
                <a:pathLst>
                  <a:path w="173" h="167">
                    <a:moveTo>
                      <a:pt x="87" y="167"/>
                    </a:moveTo>
                    <a:lnTo>
                      <a:pt x="0" y="58"/>
                    </a:lnTo>
                    <a:lnTo>
                      <a:pt x="131" y="0"/>
                    </a:lnTo>
                    <a:lnTo>
                      <a:pt x="173" y="51"/>
                    </a:lnTo>
                    <a:lnTo>
                      <a:pt x="87" y="16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58" name="iṡḻiḑe"/>
              <p:cNvSpPr/>
              <p:nvPr/>
            </p:nvSpPr>
            <p:spPr bwMode="auto">
              <a:xfrm>
                <a:off x="3095295" y="2988623"/>
                <a:ext cx="141036" cy="152198"/>
              </a:xfrm>
              <a:custGeom>
                <a:avLst/>
                <a:gdLst>
                  <a:gd name="T0" fmla="*/ 0 w 139"/>
                  <a:gd name="T1" fmla="*/ 0 h 150"/>
                  <a:gd name="T2" fmla="*/ 139 w 139"/>
                  <a:gd name="T3" fmla="*/ 16 h 150"/>
                  <a:gd name="T4" fmla="*/ 87 w 139"/>
                  <a:gd name="T5" fmla="*/ 150 h 150"/>
                  <a:gd name="T6" fmla="*/ 21 w 139"/>
                  <a:gd name="T7" fmla="*/ 143 h 150"/>
                  <a:gd name="T8" fmla="*/ 0 w 139"/>
                  <a:gd name="T9" fmla="*/ 0 h 150"/>
                </a:gdLst>
                <a:ahLst/>
                <a:cxnLst>
                  <a:cxn ang="0">
                    <a:pos x="T0" y="T1"/>
                  </a:cxn>
                  <a:cxn ang="0">
                    <a:pos x="T2" y="T3"/>
                  </a:cxn>
                  <a:cxn ang="0">
                    <a:pos x="T4" y="T5"/>
                  </a:cxn>
                  <a:cxn ang="0">
                    <a:pos x="T6" y="T7"/>
                  </a:cxn>
                  <a:cxn ang="0">
                    <a:pos x="T8" y="T9"/>
                  </a:cxn>
                </a:cxnLst>
                <a:rect l="0" t="0" r="r" b="b"/>
                <a:pathLst>
                  <a:path w="139" h="150">
                    <a:moveTo>
                      <a:pt x="0" y="0"/>
                    </a:moveTo>
                    <a:lnTo>
                      <a:pt x="139" y="16"/>
                    </a:lnTo>
                    <a:lnTo>
                      <a:pt x="87" y="150"/>
                    </a:lnTo>
                    <a:lnTo>
                      <a:pt x="21" y="143"/>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59" name="iṡḻïḍe"/>
              <p:cNvSpPr/>
              <p:nvPr/>
            </p:nvSpPr>
            <p:spPr bwMode="auto">
              <a:xfrm>
                <a:off x="3585372" y="2585805"/>
                <a:ext cx="151183" cy="140022"/>
              </a:xfrm>
              <a:custGeom>
                <a:avLst/>
                <a:gdLst>
                  <a:gd name="T0" fmla="*/ 15 w 149"/>
                  <a:gd name="T1" fmla="*/ 0 h 138"/>
                  <a:gd name="T2" fmla="*/ 0 w 149"/>
                  <a:gd name="T3" fmla="*/ 138 h 138"/>
                  <a:gd name="T4" fmla="*/ 142 w 149"/>
                  <a:gd name="T5" fmla="*/ 118 h 138"/>
                  <a:gd name="T6" fmla="*/ 149 w 149"/>
                  <a:gd name="T7" fmla="*/ 52 h 138"/>
                  <a:gd name="T8" fmla="*/ 15 w 149"/>
                  <a:gd name="T9" fmla="*/ 0 h 138"/>
                </a:gdLst>
                <a:ahLst/>
                <a:cxnLst>
                  <a:cxn ang="0">
                    <a:pos x="T0" y="T1"/>
                  </a:cxn>
                  <a:cxn ang="0">
                    <a:pos x="T2" y="T3"/>
                  </a:cxn>
                  <a:cxn ang="0">
                    <a:pos x="T4" y="T5"/>
                  </a:cxn>
                  <a:cxn ang="0">
                    <a:pos x="T6" y="T7"/>
                  </a:cxn>
                  <a:cxn ang="0">
                    <a:pos x="T8" y="T9"/>
                  </a:cxn>
                </a:cxnLst>
                <a:rect l="0" t="0" r="r" b="b"/>
                <a:pathLst>
                  <a:path w="149" h="138">
                    <a:moveTo>
                      <a:pt x="15" y="0"/>
                    </a:moveTo>
                    <a:lnTo>
                      <a:pt x="0" y="138"/>
                    </a:lnTo>
                    <a:lnTo>
                      <a:pt x="142" y="118"/>
                    </a:lnTo>
                    <a:lnTo>
                      <a:pt x="149" y="52"/>
                    </a:lnTo>
                    <a:lnTo>
                      <a:pt x="15"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sp>
            <p:nvSpPr>
              <p:cNvPr id="60" name="i$1îḓé"/>
              <p:cNvSpPr/>
              <p:nvPr/>
            </p:nvSpPr>
            <p:spPr bwMode="auto">
              <a:xfrm>
                <a:off x="3181541" y="2085582"/>
                <a:ext cx="140022" cy="152198"/>
              </a:xfrm>
              <a:custGeom>
                <a:avLst/>
                <a:gdLst>
                  <a:gd name="T0" fmla="*/ 138 w 138"/>
                  <a:gd name="T1" fmla="*/ 150 h 150"/>
                  <a:gd name="T2" fmla="*/ 0 w 138"/>
                  <a:gd name="T3" fmla="*/ 134 h 150"/>
                  <a:gd name="T4" fmla="*/ 51 w 138"/>
                  <a:gd name="T5" fmla="*/ 0 h 150"/>
                  <a:gd name="T6" fmla="*/ 118 w 138"/>
                  <a:gd name="T7" fmla="*/ 7 h 150"/>
                  <a:gd name="T8" fmla="*/ 138 w 138"/>
                  <a:gd name="T9" fmla="*/ 150 h 150"/>
                </a:gdLst>
                <a:ahLst/>
                <a:cxnLst>
                  <a:cxn ang="0">
                    <a:pos x="T0" y="T1"/>
                  </a:cxn>
                  <a:cxn ang="0">
                    <a:pos x="T2" y="T3"/>
                  </a:cxn>
                  <a:cxn ang="0">
                    <a:pos x="T4" y="T5"/>
                  </a:cxn>
                  <a:cxn ang="0">
                    <a:pos x="T6" y="T7"/>
                  </a:cxn>
                  <a:cxn ang="0">
                    <a:pos x="T8" y="T9"/>
                  </a:cxn>
                </a:cxnLst>
                <a:rect l="0" t="0" r="r" b="b"/>
                <a:pathLst>
                  <a:path w="138" h="150">
                    <a:moveTo>
                      <a:pt x="138" y="150"/>
                    </a:moveTo>
                    <a:lnTo>
                      <a:pt x="0" y="134"/>
                    </a:lnTo>
                    <a:lnTo>
                      <a:pt x="51" y="0"/>
                    </a:lnTo>
                    <a:lnTo>
                      <a:pt x="118" y="7"/>
                    </a:lnTo>
                    <a:lnTo>
                      <a:pt x="138" y="15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p>
                <a:endParaRPr lang="en-US" sz="3600"/>
              </a:p>
            </p:txBody>
          </p:sp>
        </p:grpSp>
        <p:sp>
          <p:nvSpPr>
            <p:cNvPr id="41" name="iṣľîḍê"/>
            <p:cNvSpPr/>
            <p:nvPr/>
          </p:nvSpPr>
          <p:spPr bwMode="auto">
            <a:xfrm>
              <a:off x="6265931" y="2286418"/>
              <a:ext cx="240441" cy="300298"/>
            </a:xfrm>
            <a:custGeom>
              <a:avLst/>
              <a:gdLst>
                <a:gd name="T0" fmla="*/ 300 w 304"/>
                <a:gd name="T1" fmla="*/ 51 h 380"/>
                <a:gd name="T2" fmla="*/ 295 w 304"/>
                <a:gd name="T3" fmla="*/ 75 h 380"/>
                <a:gd name="T4" fmla="*/ 287 w 304"/>
                <a:gd name="T5" fmla="*/ 107 h 380"/>
                <a:gd name="T6" fmla="*/ 274 w 304"/>
                <a:gd name="T7" fmla="*/ 142 h 380"/>
                <a:gd name="T8" fmla="*/ 260 w 304"/>
                <a:gd name="T9" fmla="*/ 171 h 380"/>
                <a:gd name="T10" fmla="*/ 244 w 304"/>
                <a:gd name="T11" fmla="*/ 199 h 380"/>
                <a:gd name="T12" fmla="*/ 232 w 304"/>
                <a:gd name="T13" fmla="*/ 218 h 380"/>
                <a:gd name="T14" fmla="*/ 218 w 304"/>
                <a:gd name="T15" fmla="*/ 237 h 380"/>
                <a:gd name="T16" fmla="*/ 188 w 304"/>
                <a:gd name="T17" fmla="*/ 272 h 380"/>
                <a:gd name="T18" fmla="*/ 171 w 304"/>
                <a:gd name="T19" fmla="*/ 287 h 380"/>
                <a:gd name="T20" fmla="*/ 155 w 304"/>
                <a:gd name="T21" fmla="*/ 302 h 380"/>
                <a:gd name="T22" fmla="*/ 103 w 304"/>
                <a:gd name="T23" fmla="*/ 338 h 380"/>
                <a:gd name="T24" fmla="*/ 71 w 304"/>
                <a:gd name="T25" fmla="*/ 355 h 380"/>
                <a:gd name="T26" fmla="*/ 60 w 304"/>
                <a:gd name="T27" fmla="*/ 360 h 380"/>
                <a:gd name="T28" fmla="*/ 42 w 304"/>
                <a:gd name="T29" fmla="*/ 367 h 380"/>
                <a:gd name="T30" fmla="*/ 20 w 304"/>
                <a:gd name="T31" fmla="*/ 374 h 380"/>
                <a:gd name="T32" fmla="*/ 19 w 304"/>
                <a:gd name="T33" fmla="*/ 372 h 380"/>
                <a:gd name="T34" fmla="*/ 40 w 304"/>
                <a:gd name="T35" fmla="*/ 362 h 380"/>
                <a:gd name="T36" fmla="*/ 57 w 304"/>
                <a:gd name="T37" fmla="*/ 354 h 380"/>
                <a:gd name="T38" fmla="*/ 67 w 304"/>
                <a:gd name="T39" fmla="*/ 348 h 380"/>
                <a:gd name="T40" fmla="*/ 96 w 304"/>
                <a:gd name="T41" fmla="*/ 328 h 380"/>
                <a:gd name="T42" fmla="*/ 142 w 304"/>
                <a:gd name="T43" fmla="*/ 288 h 380"/>
                <a:gd name="T44" fmla="*/ 156 w 304"/>
                <a:gd name="T45" fmla="*/ 273 h 380"/>
                <a:gd name="T46" fmla="*/ 170 w 304"/>
                <a:gd name="T47" fmla="*/ 256 h 380"/>
                <a:gd name="T48" fmla="*/ 195 w 304"/>
                <a:gd name="T49" fmla="*/ 221 h 380"/>
                <a:gd name="T50" fmla="*/ 206 w 304"/>
                <a:gd name="T51" fmla="*/ 202 h 380"/>
                <a:gd name="T52" fmla="*/ 215 w 304"/>
                <a:gd name="T53" fmla="*/ 184 h 380"/>
                <a:gd name="T54" fmla="*/ 227 w 304"/>
                <a:gd name="T55" fmla="*/ 156 h 380"/>
                <a:gd name="T56" fmla="*/ 236 w 304"/>
                <a:gd name="T57" fmla="*/ 129 h 380"/>
                <a:gd name="T58" fmla="*/ 244 w 304"/>
                <a:gd name="T59" fmla="*/ 95 h 380"/>
                <a:gd name="T60" fmla="*/ 249 w 304"/>
                <a:gd name="T61" fmla="*/ 68 h 380"/>
                <a:gd name="T62" fmla="*/ 251 w 304"/>
                <a:gd name="T63" fmla="*/ 45 h 380"/>
                <a:gd name="T64" fmla="*/ 279 w 304"/>
                <a:gd name="T65" fmla="*/ 0 h 380"/>
                <a:gd name="T66" fmla="*/ 303 w 304"/>
                <a:gd name="T67" fmla="*/ 3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4" h="380">
                  <a:moveTo>
                    <a:pt x="303" y="30"/>
                  </a:moveTo>
                  <a:cubicBezTo>
                    <a:pt x="303" y="30"/>
                    <a:pt x="302" y="38"/>
                    <a:pt x="300" y="51"/>
                  </a:cubicBezTo>
                  <a:cubicBezTo>
                    <a:pt x="300" y="54"/>
                    <a:pt x="299" y="57"/>
                    <a:pt x="298" y="61"/>
                  </a:cubicBezTo>
                  <a:cubicBezTo>
                    <a:pt x="297" y="66"/>
                    <a:pt x="296" y="70"/>
                    <a:pt x="295" y="75"/>
                  </a:cubicBezTo>
                  <a:cubicBezTo>
                    <a:pt x="294" y="80"/>
                    <a:pt x="293" y="85"/>
                    <a:pt x="292" y="90"/>
                  </a:cubicBezTo>
                  <a:cubicBezTo>
                    <a:pt x="290" y="96"/>
                    <a:pt x="288" y="101"/>
                    <a:pt x="287" y="107"/>
                  </a:cubicBezTo>
                  <a:cubicBezTo>
                    <a:pt x="285" y="112"/>
                    <a:pt x="283" y="118"/>
                    <a:pt x="281" y="124"/>
                  </a:cubicBezTo>
                  <a:cubicBezTo>
                    <a:pt x="278" y="130"/>
                    <a:pt x="276" y="136"/>
                    <a:pt x="274" y="142"/>
                  </a:cubicBezTo>
                  <a:cubicBezTo>
                    <a:pt x="271" y="148"/>
                    <a:pt x="268" y="155"/>
                    <a:pt x="265" y="161"/>
                  </a:cubicBezTo>
                  <a:cubicBezTo>
                    <a:pt x="263" y="164"/>
                    <a:pt x="262" y="167"/>
                    <a:pt x="260" y="171"/>
                  </a:cubicBezTo>
                  <a:cubicBezTo>
                    <a:pt x="259" y="174"/>
                    <a:pt x="257" y="177"/>
                    <a:pt x="255" y="180"/>
                  </a:cubicBezTo>
                  <a:cubicBezTo>
                    <a:pt x="252" y="187"/>
                    <a:pt x="248" y="193"/>
                    <a:pt x="244" y="199"/>
                  </a:cubicBezTo>
                  <a:cubicBezTo>
                    <a:pt x="242" y="203"/>
                    <a:pt x="240" y="206"/>
                    <a:pt x="238" y="209"/>
                  </a:cubicBezTo>
                  <a:cubicBezTo>
                    <a:pt x="236" y="212"/>
                    <a:pt x="234" y="215"/>
                    <a:pt x="232" y="218"/>
                  </a:cubicBezTo>
                  <a:cubicBezTo>
                    <a:pt x="230" y="221"/>
                    <a:pt x="227" y="225"/>
                    <a:pt x="225" y="228"/>
                  </a:cubicBezTo>
                  <a:cubicBezTo>
                    <a:pt x="223" y="231"/>
                    <a:pt x="220" y="234"/>
                    <a:pt x="218" y="237"/>
                  </a:cubicBezTo>
                  <a:cubicBezTo>
                    <a:pt x="213" y="243"/>
                    <a:pt x="209" y="249"/>
                    <a:pt x="204" y="255"/>
                  </a:cubicBezTo>
                  <a:cubicBezTo>
                    <a:pt x="198" y="260"/>
                    <a:pt x="193" y="266"/>
                    <a:pt x="188" y="272"/>
                  </a:cubicBezTo>
                  <a:cubicBezTo>
                    <a:pt x="185" y="274"/>
                    <a:pt x="183" y="277"/>
                    <a:pt x="180" y="280"/>
                  </a:cubicBezTo>
                  <a:cubicBezTo>
                    <a:pt x="177" y="282"/>
                    <a:pt x="174" y="285"/>
                    <a:pt x="171" y="287"/>
                  </a:cubicBezTo>
                  <a:cubicBezTo>
                    <a:pt x="169" y="290"/>
                    <a:pt x="166" y="292"/>
                    <a:pt x="163" y="295"/>
                  </a:cubicBezTo>
                  <a:cubicBezTo>
                    <a:pt x="160" y="297"/>
                    <a:pt x="157" y="300"/>
                    <a:pt x="155" y="302"/>
                  </a:cubicBezTo>
                  <a:cubicBezTo>
                    <a:pt x="149" y="307"/>
                    <a:pt x="143" y="311"/>
                    <a:pt x="137" y="315"/>
                  </a:cubicBezTo>
                  <a:cubicBezTo>
                    <a:pt x="126" y="323"/>
                    <a:pt x="115" y="332"/>
                    <a:pt x="103" y="338"/>
                  </a:cubicBezTo>
                  <a:cubicBezTo>
                    <a:pt x="97" y="341"/>
                    <a:pt x="92" y="344"/>
                    <a:pt x="87" y="347"/>
                  </a:cubicBezTo>
                  <a:cubicBezTo>
                    <a:pt x="81" y="350"/>
                    <a:pt x="76" y="352"/>
                    <a:pt x="71" y="355"/>
                  </a:cubicBezTo>
                  <a:cubicBezTo>
                    <a:pt x="68" y="356"/>
                    <a:pt x="66" y="357"/>
                    <a:pt x="63" y="358"/>
                  </a:cubicBezTo>
                  <a:cubicBezTo>
                    <a:pt x="62" y="359"/>
                    <a:pt x="61" y="359"/>
                    <a:pt x="60" y="360"/>
                  </a:cubicBezTo>
                  <a:cubicBezTo>
                    <a:pt x="58" y="360"/>
                    <a:pt x="57" y="361"/>
                    <a:pt x="56" y="361"/>
                  </a:cubicBezTo>
                  <a:cubicBezTo>
                    <a:pt x="51" y="363"/>
                    <a:pt x="47" y="365"/>
                    <a:pt x="42" y="367"/>
                  </a:cubicBezTo>
                  <a:cubicBezTo>
                    <a:pt x="38" y="368"/>
                    <a:pt x="34" y="370"/>
                    <a:pt x="30" y="371"/>
                  </a:cubicBezTo>
                  <a:cubicBezTo>
                    <a:pt x="27" y="372"/>
                    <a:pt x="23" y="373"/>
                    <a:pt x="20" y="374"/>
                  </a:cubicBezTo>
                  <a:cubicBezTo>
                    <a:pt x="7" y="378"/>
                    <a:pt x="0" y="380"/>
                    <a:pt x="0" y="380"/>
                  </a:cubicBezTo>
                  <a:cubicBezTo>
                    <a:pt x="0" y="380"/>
                    <a:pt x="7" y="377"/>
                    <a:pt x="19" y="372"/>
                  </a:cubicBezTo>
                  <a:cubicBezTo>
                    <a:pt x="22" y="371"/>
                    <a:pt x="26" y="370"/>
                    <a:pt x="29" y="368"/>
                  </a:cubicBezTo>
                  <a:cubicBezTo>
                    <a:pt x="33" y="366"/>
                    <a:pt x="36" y="364"/>
                    <a:pt x="40" y="362"/>
                  </a:cubicBezTo>
                  <a:cubicBezTo>
                    <a:pt x="44" y="360"/>
                    <a:pt x="49" y="358"/>
                    <a:pt x="53" y="356"/>
                  </a:cubicBezTo>
                  <a:cubicBezTo>
                    <a:pt x="54" y="355"/>
                    <a:pt x="55" y="354"/>
                    <a:pt x="57" y="354"/>
                  </a:cubicBezTo>
                  <a:cubicBezTo>
                    <a:pt x="58" y="353"/>
                    <a:pt x="59" y="352"/>
                    <a:pt x="60" y="352"/>
                  </a:cubicBezTo>
                  <a:cubicBezTo>
                    <a:pt x="62" y="350"/>
                    <a:pt x="64" y="349"/>
                    <a:pt x="67" y="348"/>
                  </a:cubicBezTo>
                  <a:cubicBezTo>
                    <a:pt x="72" y="345"/>
                    <a:pt x="76" y="342"/>
                    <a:pt x="81" y="338"/>
                  </a:cubicBezTo>
                  <a:cubicBezTo>
                    <a:pt x="86" y="335"/>
                    <a:pt x="91" y="331"/>
                    <a:pt x="96" y="328"/>
                  </a:cubicBezTo>
                  <a:cubicBezTo>
                    <a:pt x="107" y="321"/>
                    <a:pt x="117" y="311"/>
                    <a:pt x="127" y="303"/>
                  </a:cubicBezTo>
                  <a:cubicBezTo>
                    <a:pt x="132" y="298"/>
                    <a:pt x="137" y="293"/>
                    <a:pt x="142" y="288"/>
                  </a:cubicBezTo>
                  <a:cubicBezTo>
                    <a:pt x="144" y="286"/>
                    <a:pt x="147" y="283"/>
                    <a:pt x="149" y="281"/>
                  </a:cubicBezTo>
                  <a:cubicBezTo>
                    <a:pt x="152" y="278"/>
                    <a:pt x="154" y="275"/>
                    <a:pt x="156" y="273"/>
                  </a:cubicBezTo>
                  <a:cubicBezTo>
                    <a:pt x="159" y="270"/>
                    <a:pt x="161" y="267"/>
                    <a:pt x="163" y="264"/>
                  </a:cubicBezTo>
                  <a:cubicBezTo>
                    <a:pt x="166" y="262"/>
                    <a:pt x="168" y="259"/>
                    <a:pt x="170" y="256"/>
                  </a:cubicBezTo>
                  <a:cubicBezTo>
                    <a:pt x="175" y="250"/>
                    <a:pt x="179" y="244"/>
                    <a:pt x="183" y="239"/>
                  </a:cubicBezTo>
                  <a:cubicBezTo>
                    <a:pt x="187" y="233"/>
                    <a:pt x="191" y="227"/>
                    <a:pt x="195" y="221"/>
                  </a:cubicBezTo>
                  <a:cubicBezTo>
                    <a:pt x="197" y="218"/>
                    <a:pt x="199" y="215"/>
                    <a:pt x="200" y="212"/>
                  </a:cubicBezTo>
                  <a:cubicBezTo>
                    <a:pt x="202" y="208"/>
                    <a:pt x="204" y="205"/>
                    <a:pt x="206" y="202"/>
                  </a:cubicBezTo>
                  <a:cubicBezTo>
                    <a:pt x="207" y="199"/>
                    <a:pt x="209" y="196"/>
                    <a:pt x="210" y="193"/>
                  </a:cubicBezTo>
                  <a:cubicBezTo>
                    <a:pt x="212" y="190"/>
                    <a:pt x="214" y="187"/>
                    <a:pt x="215" y="184"/>
                  </a:cubicBezTo>
                  <a:cubicBezTo>
                    <a:pt x="218" y="177"/>
                    <a:pt x="221" y="171"/>
                    <a:pt x="223" y="165"/>
                  </a:cubicBezTo>
                  <a:cubicBezTo>
                    <a:pt x="225" y="162"/>
                    <a:pt x="226" y="159"/>
                    <a:pt x="227" y="156"/>
                  </a:cubicBezTo>
                  <a:cubicBezTo>
                    <a:pt x="228" y="153"/>
                    <a:pt x="229" y="150"/>
                    <a:pt x="230" y="146"/>
                  </a:cubicBezTo>
                  <a:cubicBezTo>
                    <a:pt x="232" y="140"/>
                    <a:pt x="235" y="135"/>
                    <a:pt x="236" y="129"/>
                  </a:cubicBezTo>
                  <a:cubicBezTo>
                    <a:pt x="238" y="123"/>
                    <a:pt x="239" y="117"/>
                    <a:pt x="241" y="112"/>
                  </a:cubicBezTo>
                  <a:cubicBezTo>
                    <a:pt x="242" y="106"/>
                    <a:pt x="243" y="101"/>
                    <a:pt x="244" y="95"/>
                  </a:cubicBezTo>
                  <a:cubicBezTo>
                    <a:pt x="245" y="90"/>
                    <a:pt x="246" y="85"/>
                    <a:pt x="247" y="81"/>
                  </a:cubicBezTo>
                  <a:cubicBezTo>
                    <a:pt x="248" y="76"/>
                    <a:pt x="248" y="72"/>
                    <a:pt x="249" y="68"/>
                  </a:cubicBezTo>
                  <a:cubicBezTo>
                    <a:pt x="249" y="63"/>
                    <a:pt x="250" y="60"/>
                    <a:pt x="250" y="56"/>
                  </a:cubicBezTo>
                  <a:cubicBezTo>
                    <a:pt x="250" y="52"/>
                    <a:pt x="250" y="49"/>
                    <a:pt x="251" y="45"/>
                  </a:cubicBezTo>
                  <a:cubicBezTo>
                    <a:pt x="251" y="32"/>
                    <a:pt x="252" y="25"/>
                    <a:pt x="252" y="25"/>
                  </a:cubicBezTo>
                  <a:cubicBezTo>
                    <a:pt x="252" y="11"/>
                    <a:pt x="265" y="0"/>
                    <a:pt x="279" y="0"/>
                  </a:cubicBezTo>
                  <a:cubicBezTo>
                    <a:pt x="293" y="1"/>
                    <a:pt x="304" y="13"/>
                    <a:pt x="304" y="28"/>
                  </a:cubicBezTo>
                  <a:cubicBezTo>
                    <a:pt x="304" y="29"/>
                    <a:pt x="303" y="29"/>
                    <a:pt x="303" y="30"/>
                  </a:cubicBezTo>
                  <a:close/>
                </a:path>
              </a:pathLst>
            </a:custGeom>
            <a:solidFill>
              <a:schemeClr val="bg1">
                <a:lumMod val="6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42" name="išḻíḍè"/>
            <p:cNvSpPr/>
            <p:nvPr/>
          </p:nvSpPr>
          <p:spPr bwMode="auto">
            <a:xfrm>
              <a:off x="6404921" y="2193082"/>
              <a:ext cx="159279" cy="146091"/>
            </a:xfrm>
            <a:custGeom>
              <a:avLst/>
              <a:gdLst>
                <a:gd name="T0" fmla="*/ 0 w 157"/>
                <a:gd name="T1" fmla="*/ 144 h 144"/>
                <a:gd name="T2" fmla="*/ 66 w 157"/>
                <a:gd name="T3" fmla="*/ 0 h 144"/>
                <a:gd name="T4" fmla="*/ 157 w 157"/>
                <a:gd name="T5" fmla="*/ 130 h 144"/>
                <a:gd name="T6" fmla="*/ 0 w 157"/>
                <a:gd name="T7" fmla="*/ 144 h 144"/>
              </a:gdLst>
              <a:ahLst/>
              <a:cxnLst>
                <a:cxn ang="0">
                  <a:pos x="T0" y="T1"/>
                </a:cxn>
                <a:cxn ang="0">
                  <a:pos x="T2" y="T3"/>
                </a:cxn>
                <a:cxn ang="0">
                  <a:pos x="T4" y="T5"/>
                </a:cxn>
                <a:cxn ang="0">
                  <a:pos x="T6" y="T7"/>
                </a:cxn>
              </a:cxnLst>
              <a:rect l="0" t="0" r="r" b="b"/>
              <a:pathLst>
                <a:path w="157" h="144">
                  <a:moveTo>
                    <a:pt x="0" y="144"/>
                  </a:moveTo>
                  <a:lnTo>
                    <a:pt x="66" y="0"/>
                  </a:lnTo>
                  <a:lnTo>
                    <a:pt x="157" y="130"/>
                  </a:lnTo>
                  <a:lnTo>
                    <a:pt x="0" y="144"/>
                  </a:lnTo>
                  <a:close/>
                </a:path>
              </a:pathLst>
            </a:custGeom>
            <a:solidFill>
              <a:schemeClr val="bg1">
                <a:lumMod val="65000"/>
              </a:schemeClr>
            </a:solidFill>
            <a:ln>
              <a:noFill/>
            </a:ln>
          </p:spPr>
          <p:txBody>
            <a:bodyPr vert="horz" wrap="square" lIns="91440" tIns="45720" rIns="91440" bIns="45720" numCol="1" anchor="t" anchorCtr="0" compatLnSpc="1">
              <a:normAutofit fontScale="25000" lnSpcReduction="20000"/>
            </a:bodyPr>
            <a:p>
              <a:endParaRPr lang="en-US" sz="3600"/>
            </a:p>
          </p:txBody>
        </p:sp>
        <p:sp>
          <p:nvSpPr>
            <p:cNvPr id="43" name="íṥliďè"/>
            <p:cNvSpPr/>
            <p:nvPr/>
          </p:nvSpPr>
          <p:spPr bwMode="auto">
            <a:xfrm>
              <a:off x="6074187" y="2193082"/>
              <a:ext cx="192759" cy="191745"/>
            </a:xfrm>
            <a:prstGeom prst="ellipse">
              <a:avLst/>
            </a:prstGeom>
            <a:noFill/>
            <a:ln w="73025" cap="flat">
              <a:solidFill>
                <a:schemeClr val="bg1">
                  <a:lumMod val="9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fontScale="25000" lnSpcReduction="20000"/>
            </a:bodyPr>
            <a:p>
              <a:endParaRPr lang="en-US" sz="3600"/>
            </a:p>
          </p:txBody>
        </p:sp>
        <p:sp>
          <p:nvSpPr>
            <p:cNvPr id="37" name="ïṩļîḓè"/>
            <p:cNvSpPr/>
            <p:nvPr/>
          </p:nvSpPr>
          <p:spPr bwMode="auto">
            <a:xfrm>
              <a:off x="5745484" y="4645178"/>
              <a:ext cx="191744" cy="192759"/>
            </a:xfrm>
            <a:prstGeom prst="ellipse">
              <a:avLst/>
            </a:prstGeom>
            <a:noFill/>
            <a:ln w="66675" cap="flat">
              <a:solidFill>
                <a:schemeClr val="bg1">
                  <a:lumMod val="9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fontScale="25000" lnSpcReduction="20000"/>
            </a:bodyPr>
            <a:p>
              <a:endParaRPr lang="en-US" sz="3600"/>
            </a:p>
          </p:txBody>
        </p:sp>
      </p:grpSp>
      <p:sp>
        <p:nvSpPr>
          <p:cNvPr id="17" name="文本框 16"/>
          <p:cNvSpPr txBox="1"/>
          <p:nvPr/>
        </p:nvSpPr>
        <p:spPr>
          <a:xfrm>
            <a:off x="4001770" y="1629093"/>
            <a:ext cx="1302385" cy="337185"/>
          </a:xfrm>
          <a:prstGeom prst="rect">
            <a:avLst/>
          </a:prstGeom>
          <a:noFill/>
        </p:spPr>
        <p:txBody>
          <a:bodyPr wrap="square" rtlCol="0" anchor="t">
            <a:spAutoFit/>
          </a:bodyPr>
          <a:p>
            <a:pPr indent="0" algn="ctr">
              <a:buNone/>
            </a:pPr>
            <a:r>
              <a:rPr lang="zh-CN" altLang="en-US" sz="1600" b="1">
                <a:solidFill>
                  <a:schemeClr val="tx1">
                    <a:lumMod val="75000"/>
                    <a:lumOff val="25000"/>
                  </a:schemeClr>
                </a:solidFill>
                <a:latin typeface="微软雅黑" panose="020B0503020204020204" charset="-122"/>
                <a:ea typeface="微软雅黑" panose="020B0503020204020204" charset="-122"/>
              </a:rPr>
              <a:t>自身因素</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20" name="文本框 19"/>
          <p:cNvSpPr txBox="1"/>
          <p:nvPr/>
        </p:nvSpPr>
        <p:spPr>
          <a:xfrm>
            <a:off x="4175125" y="2020253"/>
            <a:ext cx="1788160" cy="306705"/>
          </a:xfrm>
          <a:prstGeom prst="rect">
            <a:avLst/>
          </a:prstGeom>
          <a:noFill/>
        </p:spPr>
        <p:txBody>
          <a:bodyPr wrap="square" rtlCol="0" anchor="t">
            <a:spAutoFit/>
          </a:bodyPr>
          <a:p>
            <a:pPr indent="0" algn="l">
              <a:buNone/>
            </a:pPr>
            <a:r>
              <a:rPr lang="zh-CN" altLang="en-US" sz="1400" b="0">
                <a:solidFill>
                  <a:schemeClr val="tx1">
                    <a:lumMod val="75000"/>
                    <a:lumOff val="25000"/>
                  </a:schemeClr>
                </a:solidFill>
                <a:latin typeface="微软雅黑" panose="020B0503020204020204" charset="-122"/>
                <a:ea typeface="微软雅黑" panose="020B0503020204020204" charset="-122"/>
              </a:rPr>
              <a:t>化学性质和物理性质</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cxnSp>
        <p:nvCxnSpPr>
          <p:cNvPr id="36" name="直接连接符 35"/>
          <p:cNvCxnSpPr/>
          <p:nvPr/>
        </p:nvCxnSpPr>
        <p:spPr>
          <a:xfrm>
            <a:off x="4163060" y="2452688"/>
            <a:ext cx="40320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4001770" y="2721928"/>
            <a:ext cx="1302385" cy="337185"/>
          </a:xfrm>
          <a:prstGeom prst="rect">
            <a:avLst/>
          </a:prstGeom>
          <a:noFill/>
        </p:spPr>
        <p:txBody>
          <a:bodyPr wrap="square" rtlCol="0" anchor="t">
            <a:spAutoFit/>
          </a:bodyPr>
          <a:p>
            <a:pPr indent="0" algn="ctr">
              <a:buNone/>
            </a:pPr>
            <a:r>
              <a:rPr lang="zh-CN" altLang="en-US" sz="1600" b="1">
                <a:solidFill>
                  <a:schemeClr val="tx1">
                    <a:lumMod val="75000"/>
                    <a:lumOff val="25000"/>
                  </a:schemeClr>
                </a:solidFill>
                <a:latin typeface="微软雅黑" panose="020B0503020204020204" charset="-122"/>
                <a:ea typeface="微软雅黑" panose="020B0503020204020204" charset="-122"/>
              </a:rPr>
              <a:t>外部因素</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122" name="文本框 121"/>
          <p:cNvSpPr txBox="1"/>
          <p:nvPr/>
        </p:nvSpPr>
        <p:spPr>
          <a:xfrm>
            <a:off x="4175125" y="3113088"/>
            <a:ext cx="4140200" cy="953135"/>
          </a:xfrm>
          <a:prstGeom prst="rect">
            <a:avLst/>
          </a:prstGeom>
          <a:noFill/>
        </p:spPr>
        <p:txBody>
          <a:bodyPr wrap="square" rtlCol="0" anchor="t">
            <a:spAutoFit/>
          </a:bodyPr>
          <a:p>
            <a:pPr indent="0" algn="l">
              <a:lnSpc>
                <a:spcPct val="20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粉尘分散度、点火源强度、最小点火温度、氧含量、粉尘云温度、湍流情况、空气湿度等。</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
        <p:nvSpPr>
          <p:cNvPr id="123" name="六边形 122"/>
          <p:cNvSpPr/>
          <p:nvPr/>
        </p:nvSpPr>
        <p:spPr>
          <a:xfrm>
            <a:off x="3803015" y="1700848"/>
            <a:ext cx="264795" cy="231775"/>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4" name="六边形 123"/>
          <p:cNvSpPr/>
          <p:nvPr/>
        </p:nvSpPr>
        <p:spPr>
          <a:xfrm>
            <a:off x="3803015" y="2770823"/>
            <a:ext cx="264795" cy="231775"/>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四</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容易发生粉尘爆炸的工艺和设备</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740410" y="782638"/>
            <a:ext cx="2494280" cy="373665"/>
          </a:xfrm>
          <a:prstGeom prst="roundRect">
            <a:avLst/>
          </a:prstGeom>
          <a:solidFill>
            <a:srgbClr val="44546A"/>
          </a:solidFill>
          <a:ln w="12700">
            <a:noFill/>
            <a:prstDash val="sysDash"/>
          </a:ln>
        </p:spPr>
        <p:txBody>
          <a:bodyPr wrap="square" rtlCol="0" anchor="t">
            <a:spAutoFit/>
          </a:bodyPr>
          <a:p>
            <a:pPr lvl="0" algn="ctr">
              <a:buNone/>
            </a:pPr>
            <a:r>
              <a:rPr lang="en-US" altLang="zh-CN" sz="1600" b="1">
                <a:solidFill>
                  <a:schemeClr val="bg1"/>
                </a:solidFill>
                <a:latin typeface="微软雅黑" panose="020B0503020204020204" charset="-122"/>
                <a:ea typeface="微软雅黑" panose="020B0503020204020204" charset="-122"/>
                <a:sym typeface="+mn-ea"/>
              </a:rPr>
              <a:t>4</a:t>
            </a:r>
            <a:r>
              <a:rPr lang="zh-CN" altLang="en-US" sz="1600" b="1">
                <a:solidFill>
                  <a:schemeClr val="bg1"/>
                </a:solidFill>
                <a:latin typeface="微软雅黑" panose="020B0503020204020204" charset="-122"/>
                <a:ea typeface="微软雅黑" panose="020B0503020204020204" charset="-122"/>
                <a:sym typeface="+mn-ea"/>
              </a:rPr>
              <a:t>.</a:t>
            </a:r>
            <a:r>
              <a:rPr lang="en-US" altLang="zh-CN" sz="1600" b="1">
                <a:solidFill>
                  <a:schemeClr val="bg1"/>
                </a:solidFill>
                <a:latin typeface="微软雅黑" panose="020B0503020204020204" charset="-122"/>
                <a:ea typeface="微软雅黑" panose="020B0503020204020204" charset="-122"/>
                <a:sym typeface="+mn-ea"/>
              </a:rPr>
              <a:t>3</a:t>
            </a:r>
            <a:r>
              <a:rPr lang="zh-CN" altLang="en-US" sz="1600" b="1">
                <a:solidFill>
                  <a:schemeClr val="bg1"/>
                </a:solidFill>
                <a:latin typeface="微软雅黑" panose="020B0503020204020204" charset="-122"/>
                <a:ea typeface="微软雅黑" panose="020B0503020204020204" charset="-122"/>
                <a:sym typeface="+mn-ea"/>
              </a:rPr>
              <a:t>  容易引起爆炸的工艺</a:t>
            </a:r>
            <a:endParaRPr lang="zh-CN" altLang="en-US" sz="1600" b="1">
              <a:solidFill>
                <a:schemeClr val="bg1"/>
              </a:solidFill>
              <a:latin typeface="微软雅黑" panose="020B0503020204020204" charset="-122"/>
              <a:ea typeface="微软雅黑" panose="020B0503020204020204" charset="-122"/>
              <a:sym typeface="+mn-ea"/>
            </a:endParaRPr>
          </a:p>
        </p:txBody>
      </p:sp>
      <p:grpSp>
        <p:nvGrpSpPr>
          <p:cNvPr id="54" name="ïSľiḑe"/>
          <p:cNvGrpSpPr/>
          <p:nvPr/>
        </p:nvGrpSpPr>
        <p:grpSpPr>
          <a:xfrm rot="0">
            <a:off x="3431540" y="1381443"/>
            <a:ext cx="2434590" cy="3406775"/>
            <a:chOff x="4472919" y="1157917"/>
            <a:chExt cx="3246162" cy="4542166"/>
          </a:xfrm>
        </p:grpSpPr>
        <p:sp>
          <p:nvSpPr>
            <p:cNvPr id="39" name="ïṡľîḑê"/>
            <p:cNvSpPr/>
            <p:nvPr/>
          </p:nvSpPr>
          <p:spPr bwMode="auto">
            <a:xfrm>
              <a:off x="4472919" y="1598805"/>
              <a:ext cx="3246162" cy="4101278"/>
            </a:xfrm>
            <a:custGeom>
              <a:avLst/>
              <a:gdLst>
                <a:gd name="T0" fmla="*/ 882 w 882"/>
                <a:gd name="T1" fmla="*/ 1082 h 1115"/>
                <a:gd name="T2" fmla="*/ 849 w 882"/>
                <a:gd name="T3" fmla="*/ 1115 h 1115"/>
                <a:gd name="T4" fmla="*/ 33 w 882"/>
                <a:gd name="T5" fmla="*/ 1115 h 1115"/>
                <a:gd name="T6" fmla="*/ 0 w 882"/>
                <a:gd name="T7" fmla="*/ 1082 h 1115"/>
                <a:gd name="T8" fmla="*/ 0 w 882"/>
                <a:gd name="T9" fmla="*/ 33 h 1115"/>
                <a:gd name="T10" fmla="*/ 33 w 882"/>
                <a:gd name="T11" fmla="*/ 0 h 1115"/>
                <a:gd name="T12" fmla="*/ 849 w 882"/>
                <a:gd name="T13" fmla="*/ 0 h 1115"/>
                <a:gd name="T14" fmla="*/ 882 w 882"/>
                <a:gd name="T15" fmla="*/ 33 h 1115"/>
                <a:gd name="T16" fmla="*/ 882 w 882"/>
                <a:gd name="T17" fmla="*/ 1082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2" h="1115">
                  <a:moveTo>
                    <a:pt x="882" y="1082"/>
                  </a:moveTo>
                  <a:cubicBezTo>
                    <a:pt x="882" y="1100"/>
                    <a:pt x="867" y="1115"/>
                    <a:pt x="849" y="1115"/>
                  </a:cubicBezTo>
                  <a:cubicBezTo>
                    <a:pt x="33" y="1115"/>
                    <a:pt x="33" y="1115"/>
                    <a:pt x="33" y="1115"/>
                  </a:cubicBezTo>
                  <a:cubicBezTo>
                    <a:pt x="15" y="1115"/>
                    <a:pt x="0" y="1100"/>
                    <a:pt x="0" y="1082"/>
                  </a:cubicBezTo>
                  <a:cubicBezTo>
                    <a:pt x="0" y="33"/>
                    <a:pt x="0" y="33"/>
                    <a:pt x="0" y="33"/>
                  </a:cubicBezTo>
                  <a:cubicBezTo>
                    <a:pt x="0" y="15"/>
                    <a:pt x="15" y="0"/>
                    <a:pt x="33" y="0"/>
                  </a:cubicBezTo>
                  <a:cubicBezTo>
                    <a:pt x="849" y="0"/>
                    <a:pt x="849" y="0"/>
                    <a:pt x="849" y="0"/>
                  </a:cubicBezTo>
                  <a:cubicBezTo>
                    <a:pt x="867" y="0"/>
                    <a:pt x="882" y="15"/>
                    <a:pt x="882" y="33"/>
                  </a:cubicBezTo>
                  <a:lnTo>
                    <a:pt x="882" y="1082"/>
                  </a:lnTo>
                  <a:close/>
                </a:path>
              </a:pathLst>
            </a:custGeom>
            <a:solidFill>
              <a:schemeClr val="bg1">
                <a:lumMod val="95000"/>
              </a:schemeClr>
            </a:solidFill>
            <a:ln>
              <a:noFill/>
            </a:ln>
          </p:spPr>
          <p:txBody>
            <a:bodyPr vert="horz" wrap="square" lIns="91440" tIns="45720" rIns="91440" bIns="45720" numCol="1" anchor="t" anchorCtr="0" compatLnSpc="1">
              <a:normAutofit/>
            </a:bodyPr>
            <a:p>
              <a:endParaRPr lang="en-US" b="1"/>
            </a:p>
          </p:txBody>
        </p:sp>
        <p:sp>
          <p:nvSpPr>
            <p:cNvPr id="40" name="íşḻíḋe"/>
            <p:cNvSpPr/>
            <p:nvPr/>
          </p:nvSpPr>
          <p:spPr bwMode="auto">
            <a:xfrm>
              <a:off x="4704642" y="1857186"/>
              <a:ext cx="2778616" cy="3629631"/>
            </a:xfrm>
            <a:custGeom>
              <a:avLst/>
              <a:gdLst>
                <a:gd name="T0" fmla="*/ 730 w 755"/>
                <a:gd name="T1" fmla="*/ 0 h 987"/>
                <a:gd name="T2" fmla="*/ 25 w 755"/>
                <a:gd name="T3" fmla="*/ 0 h 987"/>
                <a:gd name="T4" fmla="*/ 0 w 755"/>
                <a:gd name="T5" fmla="*/ 25 h 987"/>
                <a:gd name="T6" fmla="*/ 0 w 755"/>
                <a:gd name="T7" fmla="*/ 962 h 987"/>
                <a:gd name="T8" fmla="*/ 25 w 755"/>
                <a:gd name="T9" fmla="*/ 987 h 987"/>
                <a:gd name="T10" fmla="*/ 623 w 755"/>
                <a:gd name="T11" fmla="*/ 987 h 987"/>
                <a:gd name="T12" fmla="*/ 755 w 755"/>
                <a:gd name="T13" fmla="*/ 854 h 987"/>
                <a:gd name="T14" fmla="*/ 755 w 755"/>
                <a:gd name="T15" fmla="*/ 25 h 987"/>
                <a:gd name="T16" fmla="*/ 730 w 755"/>
                <a:gd name="T17"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5" h="987">
                  <a:moveTo>
                    <a:pt x="730" y="0"/>
                  </a:moveTo>
                  <a:cubicBezTo>
                    <a:pt x="25" y="0"/>
                    <a:pt x="25" y="0"/>
                    <a:pt x="25" y="0"/>
                  </a:cubicBezTo>
                  <a:cubicBezTo>
                    <a:pt x="12" y="0"/>
                    <a:pt x="0" y="11"/>
                    <a:pt x="0" y="25"/>
                  </a:cubicBezTo>
                  <a:cubicBezTo>
                    <a:pt x="0" y="962"/>
                    <a:pt x="0" y="962"/>
                    <a:pt x="0" y="962"/>
                  </a:cubicBezTo>
                  <a:cubicBezTo>
                    <a:pt x="0" y="976"/>
                    <a:pt x="12" y="987"/>
                    <a:pt x="25" y="987"/>
                  </a:cubicBezTo>
                  <a:cubicBezTo>
                    <a:pt x="623" y="987"/>
                    <a:pt x="623" y="987"/>
                    <a:pt x="623" y="987"/>
                  </a:cubicBezTo>
                  <a:cubicBezTo>
                    <a:pt x="755" y="854"/>
                    <a:pt x="755" y="854"/>
                    <a:pt x="755" y="854"/>
                  </a:cubicBezTo>
                  <a:cubicBezTo>
                    <a:pt x="755" y="25"/>
                    <a:pt x="755" y="25"/>
                    <a:pt x="755" y="25"/>
                  </a:cubicBezTo>
                  <a:cubicBezTo>
                    <a:pt x="755" y="11"/>
                    <a:pt x="744" y="0"/>
                    <a:pt x="730" y="0"/>
                  </a:cubicBezTo>
                  <a:close/>
                </a:path>
              </a:pathLst>
            </a:custGeom>
            <a:solidFill>
              <a:schemeClr val="bg1"/>
            </a:solidFill>
            <a:ln>
              <a:noFill/>
            </a:ln>
          </p:spPr>
          <p:txBody>
            <a:bodyPr vert="horz" wrap="square" lIns="91440" tIns="45720" rIns="91440" bIns="45720" numCol="1" anchor="t" anchorCtr="0" compatLnSpc="1">
              <a:normAutofit/>
            </a:bodyPr>
            <a:p>
              <a:endParaRPr lang="en-US" b="1"/>
            </a:p>
          </p:txBody>
        </p:sp>
        <p:sp>
          <p:nvSpPr>
            <p:cNvPr id="41" name="ïṥļïďê"/>
            <p:cNvSpPr/>
            <p:nvPr/>
          </p:nvSpPr>
          <p:spPr bwMode="auto">
            <a:xfrm>
              <a:off x="5178339" y="1631615"/>
              <a:ext cx="1833271" cy="352710"/>
            </a:xfrm>
            <a:custGeom>
              <a:avLst/>
              <a:gdLst>
                <a:gd name="T0" fmla="*/ 467 w 498"/>
                <a:gd name="T1" fmla="*/ 96 h 96"/>
                <a:gd name="T2" fmla="*/ 31 w 498"/>
                <a:gd name="T3" fmla="*/ 96 h 96"/>
                <a:gd name="T4" fmla="*/ 0 w 498"/>
                <a:gd name="T5" fmla="*/ 65 h 96"/>
                <a:gd name="T6" fmla="*/ 0 w 498"/>
                <a:gd name="T7" fmla="*/ 31 h 96"/>
                <a:gd name="T8" fmla="*/ 31 w 498"/>
                <a:gd name="T9" fmla="*/ 0 h 96"/>
                <a:gd name="T10" fmla="*/ 467 w 498"/>
                <a:gd name="T11" fmla="*/ 0 h 96"/>
                <a:gd name="T12" fmla="*/ 498 w 498"/>
                <a:gd name="T13" fmla="*/ 31 h 96"/>
                <a:gd name="T14" fmla="*/ 498 w 498"/>
                <a:gd name="T15" fmla="*/ 65 h 96"/>
                <a:gd name="T16" fmla="*/ 467 w 498"/>
                <a:gd name="T17" fmla="*/ 96 h 96"/>
                <a:gd name="T18" fmla="*/ 31 w 498"/>
                <a:gd name="T19" fmla="*/ 13 h 96"/>
                <a:gd name="T20" fmla="*/ 12 w 498"/>
                <a:gd name="T21" fmla="*/ 31 h 96"/>
                <a:gd name="T22" fmla="*/ 12 w 498"/>
                <a:gd name="T23" fmla="*/ 65 h 96"/>
                <a:gd name="T24" fmla="*/ 31 w 498"/>
                <a:gd name="T25" fmla="*/ 83 h 96"/>
                <a:gd name="T26" fmla="*/ 467 w 498"/>
                <a:gd name="T27" fmla="*/ 83 h 96"/>
                <a:gd name="T28" fmla="*/ 485 w 498"/>
                <a:gd name="T29" fmla="*/ 65 h 96"/>
                <a:gd name="T30" fmla="*/ 485 w 498"/>
                <a:gd name="T31" fmla="*/ 31 h 96"/>
                <a:gd name="T32" fmla="*/ 467 w 498"/>
                <a:gd name="T33" fmla="*/ 13 h 96"/>
                <a:gd name="T34" fmla="*/ 31 w 498"/>
                <a:gd name="T35"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8" h="96">
                  <a:moveTo>
                    <a:pt x="467" y="96"/>
                  </a:moveTo>
                  <a:cubicBezTo>
                    <a:pt x="31" y="96"/>
                    <a:pt x="31" y="96"/>
                    <a:pt x="31" y="96"/>
                  </a:cubicBezTo>
                  <a:cubicBezTo>
                    <a:pt x="14" y="96"/>
                    <a:pt x="0" y="82"/>
                    <a:pt x="0" y="65"/>
                  </a:cubicBezTo>
                  <a:cubicBezTo>
                    <a:pt x="0" y="31"/>
                    <a:pt x="0" y="31"/>
                    <a:pt x="0" y="31"/>
                  </a:cubicBezTo>
                  <a:cubicBezTo>
                    <a:pt x="0" y="14"/>
                    <a:pt x="14" y="0"/>
                    <a:pt x="31" y="0"/>
                  </a:cubicBezTo>
                  <a:cubicBezTo>
                    <a:pt x="467" y="0"/>
                    <a:pt x="467" y="0"/>
                    <a:pt x="467" y="0"/>
                  </a:cubicBezTo>
                  <a:cubicBezTo>
                    <a:pt x="484" y="0"/>
                    <a:pt x="498" y="14"/>
                    <a:pt x="498" y="31"/>
                  </a:cubicBezTo>
                  <a:cubicBezTo>
                    <a:pt x="498" y="65"/>
                    <a:pt x="498" y="65"/>
                    <a:pt x="498" y="65"/>
                  </a:cubicBezTo>
                  <a:cubicBezTo>
                    <a:pt x="498" y="82"/>
                    <a:pt x="484" y="96"/>
                    <a:pt x="467" y="96"/>
                  </a:cubicBezTo>
                  <a:close/>
                  <a:moveTo>
                    <a:pt x="31" y="13"/>
                  </a:moveTo>
                  <a:cubicBezTo>
                    <a:pt x="21" y="13"/>
                    <a:pt x="12" y="21"/>
                    <a:pt x="12" y="31"/>
                  </a:cubicBezTo>
                  <a:cubicBezTo>
                    <a:pt x="12" y="65"/>
                    <a:pt x="12" y="65"/>
                    <a:pt x="12" y="65"/>
                  </a:cubicBezTo>
                  <a:cubicBezTo>
                    <a:pt x="12" y="75"/>
                    <a:pt x="21" y="83"/>
                    <a:pt x="31" y="83"/>
                  </a:cubicBezTo>
                  <a:cubicBezTo>
                    <a:pt x="467" y="83"/>
                    <a:pt x="467" y="83"/>
                    <a:pt x="467" y="83"/>
                  </a:cubicBezTo>
                  <a:cubicBezTo>
                    <a:pt x="477" y="83"/>
                    <a:pt x="485" y="75"/>
                    <a:pt x="485" y="65"/>
                  </a:cubicBezTo>
                  <a:cubicBezTo>
                    <a:pt x="485" y="31"/>
                    <a:pt x="485" y="31"/>
                    <a:pt x="485" y="31"/>
                  </a:cubicBezTo>
                  <a:cubicBezTo>
                    <a:pt x="485" y="21"/>
                    <a:pt x="477" y="13"/>
                    <a:pt x="467" y="13"/>
                  </a:cubicBezTo>
                  <a:lnTo>
                    <a:pt x="31" y="13"/>
                  </a:lnTo>
                  <a:close/>
                </a:path>
              </a:pathLst>
            </a:custGeom>
            <a:solidFill>
              <a:schemeClr val="bg1">
                <a:lumMod val="85000"/>
              </a:schemeClr>
            </a:solidFill>
            <a:ln>
              <a:noFill/>
            </a:ln>
          </p:spPr>
          <p:txBody>
            <a:bodyPr vert="horz" wrap="square" lIns="91440" tIns="45720" rIns="91440" bIns="45720" numCol="1" anchor="t" anchorCtr="0" compatLnSpc="1">
              <a:normAutofit fontScale="60000"/>
            </a:bodyPr>
            <a:p>
              <a:endParaRPr lang="en-US" b="1"/>
            </a:p>
          </p:txBody>
        </p:sp>
        <p:sp>
          <p:nvSpPr>
            <p:cNvPr id="42" name="ïṥlíḍè"/>
            <p:cNvSpPr/>
            <p:nvPr/>
          </p:nvSpPr>
          <p:spPr bwMode="auto">
            <a:xfrm>
              <a:off x="6997256" y="4996713"/>
              <a:ext cx="486002" cy="490103"/>
            </a:xfrm>
            <a:custGeom>
              <a:avLst/>
              <a:gdLst>
                <a:gd name="T0" fmla="*/ 25 w 132"/>
                <a:gd name="T1" fmla="*/ 0 h 133"/>
                <a:gd name="T2" fmla="*/ 0 w 132"/>
                <a:gd name="T3" fmla="*/ 25 h 133"/>
                <a:gd name="T4" fmla="*/ 0 w 132"/>
                <a:gd name="T5" fmla="*/ 133 h 133"/>
                <a:gd name="T6" fmla="*/ 132 w 132"/>
                <a:gd name="T7" fmla="*/ 0 h 133"/>
                <a:gd name="T8" fmla="*/ 25 w 132"/>
                <a:gd name="T9" fmla="*/ 0 h 133"/>
              </a:gdLst>
              <a:ahLst/>
              <a:cxnLst>
                <a:cxn ang="0">
                  <a:pos x="T0" y="T1"/>
                </a:cxn>
                <a:cxn ang="0">
                  <a:pos x="T2" y="T3"/>
                </a:cxn>
                <a:cxn ang="0">
                  <a:pos x="T4" y="T5"/>
                </a:cxn>
                <a:cxn ang="0">
                  <a:pos x="T6" y="T7"/>
                </a:cxn>
                <a:cxn ang="0">
                  <a:pos x="T8" y="T9"/>
                </a:cxn>
              </a:cxnLst>
              <a:rect l="0" t="0" r="r" b="b"/>
              <a:pathLst>
                <a:path w="132" h="133">
                  <a:moveTo>
                    <a:pt x="25" y="0"/>
                  </a:moveTo>
                  <a:cubicBezTo>
                    <a:pt x="11" y="0"/>
                    <a:pt x="0" y="11"/>
                    <a:pt x="0" y="25"/>
                  </a:cubicBezTo>
                  <a:cubicBezTo>
                    <a:pt x="0" y="133"/>
                    <a:pt x="0" y="133"/>
                    <a:pt x="0" y="133"/>
                  </a:cubicBezTo>
                  <a:cubicBezTo>
                    <a:pt x="132" y="0"/>
                    <a:pt x="132" y="0"/>
                    <a:pt x="132" y="0"/>
                  </a:cubicBezTo>
                  <a:lnTo>
                    <a:pt x="25" y="0"/>
                  </a:lnTo>
                  <a:close/>
                </a:path>
              </a:pathLst>
            </a:custGeom>
            <a:solidFill>
              <a:schemeClr val="bg1">
                <a:lumMod val="85000"/>
              </a:schemeClr>
            </a:solidFill>
            <a:ln>
              <a:noFill/>
            </a:ln>
          </p:spPr>
          <p:txBody>
            <a:bodyPr vert="horz" wrap="square" lIns="91440" tIns="45720" rIns="91440" bIns="45720" numCol="1" anchor="t" anchorCtr="0" compatLnSpc="1">
              <a:normAutofit lnSpcReduction="10000"/>
            </a:bodyPr>
            <a:p>
              <a:endParaRPr lang="en-US" b="1"/>
            </a:p>
          </p:txBody>
        </p:sp>
        <p:sp>
          <p:nvSpPr>
            <p:cNvPr id="43" name="îṡlïḍe"/>
            <p:cNvSpPr/>
            <p:nvPr/>
          </p:nvSpPr>
          <p:spPr bwMode="auto">
            <a:xfrm>
              <a:off x="5125022" y="2519541"/>
              <a:ext cx="393723" cy="391673"/>
            </a:xfrm>
            <a:custGeom>
              <a:avLst/>
              <a:gdLst>
                <a:gd name="T0" fmla="*/ 107 w 107"/>
                <a:gd name="T1" fmla="*/ 82 h 107"/>
                <a:gd name="T2" fmla="*/ 82 w 107"/>
                <a:gd name="T3" fmla="*/ 107 h 107"/>
                <a:gd name="T4" fmla="*/ 25 w 107"/>
                <a:gd name="T5" fmla="*/ 107 h 107"/>
                <a:gd name="T6" fmla="*/ 0 w 107"/>
                <a:gd name="T7" fmla="*/ 82 h 107"/>
                <a:gd name="T8" fmla="*/ 0 w 107"/>
                <a:gd name="T9" fmla="*/ 25 h 107"/>
                <a:gd name="T10" fmla="*/ 25 w 107"/>
                <a:gd name="T11" fmla="*/ 0 h 107"/>
                <a:gd name="T12" fmla="*/ 82 w 107"/>
                <a:gd name="T13" fmla="*/ 0 h 107"/>
                <a:gd name="T14" fmla="*/ 107 w 107"/>
                <a:gd name="T15" fmla="*/ 25 h 107"/>
                <a:gd name="T16" fmla="*/ 107 w 107"/>
                <a:gd name="T17" fmla="*/ 8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7">
                  <a:moveTo>
                    <a:pt x="107" y="82"/>
                  </a:moveTo>
                  <a:cubicBezTo>
                    <a:pt x="107" y="96"/>
                    <a:pt x="96" y="107"/>
                    <a:pt x="82" y="107"/>
                  </a:cubicBezTo>
                  <a:cubicBezTo>
                    <a:pt x="25" y="107"/>
                    <a:pt x="25" y="107"/>
                    <a:pt x="25" y="107"/>
                  </a:cubicBezTo>
                  <a:cubicBezTo>
                    <a:pt x="11" y="107"/>
                    <a:pt x="0" y="96"/>
                    <a:pt x="0" y="82"/>
                  </a:cubicBezTo>
                  <a:cubicBezTo>
                    <a:pt x="0" y="25"/>
                    <a:pt x="0" y="25"/>
                    <a:pt x="0" y="25"/>
                  </a:cubicBezTo>
                  <a:cubicBezTo>
                    <a:pt x="0" y="11"/>
                    <a:pt x="11" y="0"/>
                    <a:pt x="25" y="0"/>
                  </a:cubicBezTo>
                  <a:cubicBezTo>
                    <a:pt x="82" y="0"/>
                    <a:pt x="82" y="0"/>
                    <a:pt x="82" y="0"/>
                  </a:cubicBezTo>
                  <a:cubicBezTo>
                    <a:pt x="96" y="0"/>
                    <a:pt x="107" y="11"/>
                    <a:pt x="107" y="25"/>
                  </a:cubicBezTo>
                  <a:lnTo>
                    <a:pt x="107" y="82"/>
                  </a:lnTo>
                  <a:close/>
                </a:path>
              </a:pathLst>
            </a:custGeom>
            <a:solidFill>
              <a:schemeClr val="bg1">
                <a:lumMod val="95000"/>
              </a:schemeClr>
            </a:solidFill>
            <a:ln>
              <a:noFill/>
            </a:ln>
          </p:spPr>
          <p:txBody>
            <a:bodyPr vert="horz" wrap="square" lIns="91440" tIns="45720" rIns="91440" bIns="45720" numCol="1" anchor="t" anchorCtr="0" compatLnSpc="1">
              <a:normAutofit fontScale="70000"/>
            </a:bodyPr>
            <a:p>
              <a:endParaRPr lang="en-US" b="1"/>
            </a:p>
          </p:txBody>
        </p:sp>
        <p:sp>
          <p:nvSpPr>
            <p:cNvPr id="44" name="ïṥ1iḋê"/>
            <p:cNvSpPr/>
            <p:nvPr/>
          </p:nvSpPr>
          <p:spPr bwMode="auto">
            <a:xfrm>
              <a:off x="5053250" y="2378048"/>
              <a:ext cx="699269" cy="430634"/>
            </a:xfrm>
            <a:custGeom>
              <a:avLst/>
              <a:gdLst>
                <a:gd name="T0" fmla="*/ 66 w 190"/>
                <a:gd name="T1" fmla="*/ 117 h 117"/>
                <a:gd name="T2" fmla="*/ 64 w 190"/>
                <a:gd name="T3" fmla="*/ 117 h 117"/>
                <a:gd name="T4" fmla="*/ 40 w 190"/>
                <a:gd name="T5" fmla="*/ 105 h 117"/>
                <a:gd name="T6" fmla="*/ 4 w 190"/>
                <a:gd name="T7" fmla="*/ 62 h 117"/>
                <a:gd name="T8" fmla="*/ 5 w 190"/>
                <a:gd name="T9" fmla="*/ 48 h 117"/>
                <a:gd name="T10" fmla="*/ 19 w 190"/>
                <a:gd name="T11" fmla="*/ 49 h 117"/>
                <a:gd name="T12" fmla="*/ 55 w 190"/>
                <a:gd name="T13" fmla="*/ 93 h 117"/>
                <a:gd name="T14" fmla="*/ 65 w 190"/>
                <a:gd name="T15" fmla="*/ 97 h 117"/>
                <a:gd name="T16" fmla="*/ 75 w 190"/>
                <a:gd name="T17" fmla="*/ 94 h 117"/>
                <a:gd name="T18" fmla="*/ 172 w 190"/>
                <a:gd name="T19" fmla="*/ 4 h 117"/>
                <a:gd name="T20" fmla="*/ 186 w 190"/>
                <a:gd name="T21" fmla="*/ 4 h 117"/>
                <a:gd name="T22" fmla="*/ 185 w 190"/>
                <a:gd name="T23" fmla="*/ 18 h 117"/>
                <a:gd name="T24" fmla="*/ 89 w 190"/>
                <a:gd name="T25" fmla="*/ 108 h 117"/>
                <a:gd name="T26" fmla="*/ 66 w 190"/>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117">
                  <a:moveTo>
                    <a:pt x="66" y="117"/>
                  </a:moveTo>
                  <a:cubicBezTo>
                    <a:pt x="65" y="117"/>
                    <a:pt x="65" y="117"/>
                    <a:pt x="64" y="117"/>
                  </a:cubicBezTo>
                  <a:cubicBezTo>
                    <a:pt x="55" y="117"/>
                    <a:pt x="46" y="112"/>
                    <a:pt x="40" y="105"/>
                  </a:cubicBezTo>
                  <a:cubicBezTo>
                    <a:pt x="4" y="62"/>
                    <a:pt x="4" y="62"/>
                    <a:pt x="4" y="62"/>
                  </a:cubicBezTo>
                  <a:cubicBezTo>
                    <a:pt x="0" y="57"/>
                    <a:pt x="1" y="51"/>
                    <a:pt x="5" y="48"/>
                  </a:cubicBezTo>
                  <a:cubicBezTo>
                    <a:pt x="9" y="44"/>
                    <a:pt x="15" y="45"/>
                    <a:pt x="19" y="49"/>
                  </a:cubicBezTo>
                  <a:cubicBezTo>
                    <a:pt x="55" y="93"/>
                    <a:pt x="55" y="93"/>
                    <a:pt x="55" y="93"/>
                  </a:cubicBezTo>
                  <a:cubicBezTo>
                    <a:pt x="58" y="95"/>
                    <a:pt x="61" y="97"/>
                    <a:pt x="65" y="97"/>
                  </a:cubicBezTo>
                  <a:cubicBezTo>
                    <a:pt x="69" y="98"/>
                    <a:pt x="72" y="96"/>
                    <a:pt x="75" y="94"/>
                  </a:cubicBezTo>
                  <a:cubicBezTo>
                    <a:pt x="172" y="4"/>
                    <a:pt x="172" y="4"/>
                    <a:pt x="172" y="4"/>
                  </a:cubicBezTo>
                  <a:cubicBezTo>
                    <a:pt x="176" y="0"/>
                    <a:pt x="182" y="0"/>
                    <a:pt x="186" y="4"/>
                  </a:cubicBezTo>
                  <a:cubicBezTo>
                    <a:pt x="190" y="8"/>
                    <a:pt x="189" y="14"/>
                    <a:pt x="185" y="18"/>
                  </a:cubicBezTo>
                  <a:cubicBezTo>
                    <a:pt x="89" y="108"/>
                    <a:pt x="89" y="108"/>
                    <a:pt x="89" y="108"/>
                  </a:cubicBezTo>
                  <a:cubicBezTo>
                    <a:pt x="82" y="114"/>
                    <a:pt x="74" y="117"/>
                    <a:pt x="66" y="117"/>
                  </a:cubicBezTo>
                  <a:close/>
                </a:path>
              </a:pathLst>
            </a:custGeom>
            <a:solidFill>
              <a:srgbClr val="44546A"/>
            </a:solidFill>
            <a:ln>
              <a:noFill/>
            </a:ln>
          </p:spPr>
          <p:txBody>
            <a:bodyPr vert="horz" wrap="square" lIns="91440" tIns="45720" rIns="91440" bIns="45720" numCol="1" anchor="t" anchorCtr="0" compatLnSpc="1">
              <a:normAutofit fontScale="80000"/>
            </a:bodyPr>
            <a:p>
              <a:endParaRPr lang="en-US" b="1"/>
            </a:p>
          </p:txBody>
        </p:sp>
        <p:sp>
          <p:nvSpPr>
            <p:cNvPr id="45" name="íşḷíḍe"/>
            <p:cNvSpPr/>
            <p:nvPr/>
          </p:nvSpPr>
          <p:spPr bwMode="auto">
            <a:xfrm>
              <a:off x="5125022" y="3386962"/>
              <a:ext cx="393723" cy="393723"/>
            </a:xfrm>
            <a:custGeom>
              <a:avLst/>
              <a:gdLst>
                <a:gd name="T0" fmla="*/ 107 w 107"/>
                <a:gd name="T1" fmla="*/ 82 h 107"/>
                <a:gd name="T2" fmla="*/ 82 w 107"/>
                <a:gd name="T3" fmla="*/ 107 h 107"/>
                <a:gd name="T4" fmla="*/ 25 w 107"/>
                <a:gd name="T5" fmla="*/ 107 h 107"/>
                <a:gd name="T6" fmla="*/ 0 w 107"/>
                <a:gd name="T7" fmla="*/ 82 h 107"/>
                <a:gd name="T8" fmla="*/ 0 w 107"/>
                <a:gd name="T9" fmla="*/ 25 h 107"/>
                <a:gd name="T10" fmla="*/ 25 w 107"/>
                <a:gd name="T11" fmla="*/ 0 h 107"/>
                <a:gd name="T12" fmla="*/ 82 w 107"/>
                <a:gd name="T13" fmla="*/ 0 h 107"/>
                <a:gd name="T14" fmla="*/ 107 w 107"/>
                <a:gd name="T15" fmla="*/ 25 h 107"/>
                <a:gd name="T16" fmla="*/ 107 w 107"/>
                <a:gd name="T17" fmla="*/ 8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7">
                  <a:moveTo>
                    <a:pt x="107" y="82"/>
                  </a:moveTo>
                  <a:cubicBezTo>
                    <a:pt x="107" y="96"/>
                    <a:pt x="96" y="107"/>
                    <a:pt x="82" y="107"/>
                  </a:cubicBezTo>
                  <a:cubicBezTo>
                    <a:pt x="25" y="107"/>
                    <a:pt x="25" y="107"/>
                    <a:pt x="25" y="107"/>
                  </a:cubicBezTo>
                  <a:cubicBezTo>
                    <a:pt x="11" y="107"/>
                    <a:pt x="0" y="96"/>
                    <a:pt x="0" y="82"/>
                  </a:cubicBezTo>
                  <a:cubicBezTo>
                    <a:pt x="0" y="25"/>
                    <a:pt x="0" y="25"/>
                    <a:pt x="0" y="25"/>
                  </a:cubicBezTo>
                  <a:cubicBezTo>
                    <a:pt x="0" y="11"/>
                    <a:pt x="11" y="0"/>
                    <a:pt x="25" y="0"/>
                  </a:cubicBezTo>
                  <a:cubicBezTo>
                    <a:pt x="82" y="0"/>
                    <a:pt x="82" y="0"/>
                    <a:pt x="82" y="0"/>
                  </a:cubicBezTo>
                  <a:cubicBezTo>
                    <a:pt x="96" y="0"/>
                    <a:pt x="107" y="11"/>
                    <a:pt x="107" y="25"/>
                  </a:cubicBezTo>
                  <a:lnTo>
                    <a:pt x="107" y="82"/>
                  </a:lnTo>
                  <a:close/>
                </a:path>
              </a:pathLst>
            </a:custGeom>
            <a:solidFill>
              <a:schemeClr val="bg1">
                <a:lumMod val="95000"/>
              </a:schemeClr>
            </a:solidFill>
            <a:ln>
              <a:noFill/>
            </a:ln>
          </p:spPr>
          <p:txBody>
            <a:bodyPr vert="horz" wrap="square" lIns="91440" tIns="45720" rIns="91440" bIns="45720" numCol="1" anchor="t" anchorCtr="0" compatLnSpc="1">
              <a:normAutofit fontScale="70000"/>
            </a:bodyPr>
            <a:p>
              <a:endParaRPr lang="en-US" b="1"/>
            </a:p>
          </p:txBody>
        </p:sp>
        <p:sp>
          <p:nvSpPr>
            <p:cNvPr id="46" name="íśḷïdé"/>
            <p:cNvSpPr/>
            <p:nvPr/>
          </p:nvSpPr>
          <p:spPr bwMode="auto">
            <a:xfrm>
              <a:off x="5053250" y="3247519"/>
              <a:ext cx="699269" cy="430634"/>
            </a:xfrm>
            <a:custGeom>
              <a:avLst/>
              <a:gdLst>
                <a:gd name="T0" fmla="*/ 66 w 190"/>
                <a:gd name="T1" fmla="*/ 117 h 117"/>
                <a:gd name="T2" fmla="*/ 64 w 190"/>
                <a:gd name="T3" fmla="*/ 117 h 117"/>
                <a:gd name="T4" fmla="*/ 40 w 190"/>
                <a:gd name="T5" fmla="*/ 105 h 117"/>
                <a:gd name="T6" fmla="*/ 4 w 190"/>
                <a:gd name="T7" fmla="*/ 62 h 117"/>
                <a:gd name="T8" fmla="*/ 5 w 190"/>
                <a:gd name="T9" fmla="*/ 48 h 117"/>
                <a:gd name="T10" fmla="*/ 19 w 190"/>
                <a:gd name="T11" fmla="*/ 49 h 117"/>
                <a:gd name="T12" fmla="*/ 55 w 190"/>
                <a:gd name="T13" fmla="*/ 92 h 117"/>
                <a:gd name="T14" fmla="*/ 65 w 190"/>
                <a:gd name="T15" fmla="*/ 97 h 117"/>
                <a:gd name="T16" fmla="*/ 75 w 190"/>
                <a:gd name="T17" fmla="*/ 94 h 117"/>
                <a:gd name="T18" fmla="*/ 172 w 190"/>
                <a:gd name="T19" fmla="*/ 4 h 117"/>
                <a:gd name="T20" fmla="*/ 186 w 190"/>
                <a:gd name="T21" fmla="*/ 4 h 117"/>
                <a:gd name="T22" fmla="*/ 185 w 190"/>
                <a:gd name="T23" fmla="*/ 18 h 117"/>
                <a:gd name="T24" fmla="*/ 89 w 190"/>
                <a:gd name="T25" fmla="*/ 108 h 117"/>
                <a:gd name="T26" fmla="*/ 66 w 190"/>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117">
                  <a:moveTo>
                    <a:pt x="66" y="117"/>
                  </a:moveTo>
                  <a:cubicBezTo>
                    <a:pt x="65" y="117"/>
                    <a:pt x="65" y="117"/>
                    <a:pt x="64" y="117"/>
                  </a:cubicBezTo>
                  <a:cubicBezTo>
                    <a:pt x="55" y="116"/>
                    <a:pt x="46" y="112"/>
                    <a:pt x="40" y="105"/>
                  </a:cubicBezTo>
                  <a:cubicBezTo>
                    <a:pt x="4" y="62"/>
                    <a:pt x="4" y="62"/>
                    <a:pt x="4" y="62"/>
                  </a:cubicBezTo>
                  <a:cubicBezTo>
                    <a:pt x="0" y="57"/>
                    <a:pt x="1" y="51"/>
                    <a:pt x="5" y="48"/>
                  </a:cubicBezTo>
                  <a:cubicBezTo>
                    <a:pt x="9" y="44"/>
                    <a:pt x="15" y="45"/>
                    <a:pt x="19" y="49"/>
                  </a:cubicBezTo>
                  <a:cubicBezTo>
                    <a:pt x="55" y="92"/>
                    <a:pt x="55" y="92"/>
                    <a:pt x="55" y="92"/>
                  </a:cubicBezTo>
                  <a:cubicBezTo>
                    <a:pt x="58" y="95"/>
                    <a:pt x="61" y="97"/>
                    <a:pt x="65" y="97"/>
                  </a:cubicBezTo>
                  <a:cubicBezTo>
                    <a:pt x="69" y="98"/>
                    <a:pt x="72" y="96"/>
                    <a:pt x="75" y="94"/>
                  </a:cubicBezTo>
                  <a:cubicBezTo>
                    <a:pt x="172" y="4"/>
                    <a:pt x="172" y="4"/>
                    <a:pt x="172" y="4"/>
                  </a:cubicBezTo>
                  <a:cubicBezTo>
                    <a:pt x="176" y="0"/>
                    <a:pt x="182" y="0"/>
                    <a:pt x="186" y="4"/>
                  </a:cubicBezTo>
                  <a:cubicBezTo>
                    <a:pt x="190" y="8"/>
                    <a:pt x="189" y="14"/>
                    <a:pt x="185" y="18"/>
                  </a:cubicBezTo>
                  <a:cubicBezTo>
                    <a:pt x="89" y="108"/>
                    <a:pt x="89" y="108"/>
                    <a:pt x="89" y="108"/>
                  </a:cubicBezTo>
                  <a:cubicBezTo>
                    <a:pt x="82" y="114"/>
                    <a:pt x="74" y="117"/>
                    <a:pt x="66" y="117"/>
                  </a:cubicBezTo>
                  <a:close/>
                </a:path>
              </a:pathLst>
            </a:custGeom>
            <a:solidFill>
              <a:srgbClr val="44546A"/>
            </a:solidFill>
            <a:ln>
              <a:noFill/>
            </a:ln>
          </p:spPr>
          <p:txBody>
            <a:bodyPr vert="horz" wrap="square" lIns="91440" tIns="45720" rIns="91440" bIns="45720" numCol="1" anchor="t" anchorCtr="0" compatLnSpc="1">
              <a:normAutofit fontScale="80000"/>
            </a:bodyPr>
            <a:p>
              <a:endParaRPr lang="en-US" b="1"/>
            </a:p>
          </p:txBody>
        </p:sp>
        <p:sp>
          <p:nvSpPr>
            <p:cNvPr id="47" name="íşḻïḓe"/>
            <p:cNvSpPr/>
            <p:nvPr/>
          </p:nvSpPr>
          <p:spPr bwMode="auto">
            <a:xfrm>
              <a:off x="5125022" y="4254382"/>
              <a:ext cx="393723" cy="393723"/>
            </a:xfrm>
            <a:custGeom>
              <a:avLst/>
              <a:gdLst>
                <a:gd name="T0" fmla="*/ 107 w 107"/>
                <a:gd name="T1" fmla="*/ 82 h 107"/>
                <a:gd name="T2" fmla="*/ 82 w 107"/>
                <a:gd name="T3" fmla="*/ 107 h 107"/>
                <a:gd name="T4" fmla="*/ 25 w 107"/>
                <a:gd name="T5" fmla="*/ 107 h 107"/>
                <a:gd name="T6" fmla="*/ 0 w 107"/>
                <a:gd name="T7" fmla="*/ 82 h 107"/>
                <a:gd name="T8" fmla="*/ 0 w 107"/>
                <a:gd name="T9" fmla="*/ 25 h 107"/>
                <a:gd name="T10" fmla="*/ 25 w 107"/>
                <a:gd name="T11" fmla="*/ 0 h 107"/>
                <a:gd name="T12" fmla="*/ 82 w 107"/>
                <a:gd name="T13" fmla="*/ 0 h 107"/>
                <a:gd name="T14" fmla="*/ 107 w 107"/>
                <a:gd name="T15" fmla="*/ 25 h 107"/>
                <a:gd name="T16" fmla="*/ 107 w 107"/>
                <a:gd name="T17" fmla="*/ 8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7">
                  <a:moveTo>
                    <a:pt x="107" y="82"/>
                  </a:moveTo>
                  <a:cubicBezTo>
                    <a:pt x="107" y="96"/>
                    <a:pt x="96" y="107"/>
                    <a:pt x="82" y="107"/>
                  </a:cubicBezTo>
                  <a:cubicBezTo>
                    <a:pt x="25" y="107"/>
                    <a:pt x="25" y="107"/>
                    <a:pt x="25" y="107"/>
                  </a:cubicBezTo>
                  <a:cubicBezTo>
                    <a:pt x="11" y="107"/>
                    <a:pt x="0" y="96"/>
                    <a:pt x="0" y="82"/>
                  </a:cubicBezTo>
                  <a:cubicBezTo>
                    <a:pt x="0" y="25"/>
                    <a:pt x="0" y="25"/>
                    <a:pt x="0" y="25"/>
                  </a:cubicBezTo>
                  <a:cubicBezTo>
                    <a:pt x="0" y="11"/>
                    <a:pt x="11" y="0"/>
                    <a:pt x="25" y="0"/>
                  </a:cubicBezTo>
                  <a:cubicBezTo>
                    <a:pt x="82" y="0"/>
                    <a:pt x="82" y="0"/>
                    <a:pt x="82" y="0"/>
                  </a:cubicBezTo>
                  <a:cubicBezTo>
                    <a:pt x="96" y="0"/>
                    <a:pt x="107" y="11"/>
                    <a:pt x="107" y="25"/>
                  </a:cubicBezTo>
                  <a:lnTo>
                    <a:pt x="107" y="82"/>
                  </a:lnTo>
                  <a:close/>
                </a:path>
              </a:pathLst>
            </a:custGeom>
            <a:solidFill>
              <a:schemeClr val="bg1">
                <a:lumMod val="95000"/>
              </a:schemeClr>
            </a:solidFill>
            <a:ln>
              <a:noFill/>
            </a:ln>
          </p:spPr>
          <p:txBody>
            <a:bodyPr vert="horz" wrap="square" lIns="91440" tIns="45720" rIns="91440" bIns="45720" numCol="1" anchor="t" anchorCtr="0" compatLnSpc="1">
              <a:normAutofit fontScale="70000"/>
            </a:bodyPr>
            <a:p>
              <a:endParaRPr lang="en-US" b="1"/>
            </a:p>
          </p:txBody>
        </p:sp>
        <p:sp>
          <p:nvSpPr>
            <p:cNvPr id="48" name="iṥḻide"/>
            <p:cNvSpPr/>
            <p:nvPr/>
          </p:nvSpPr>
          <p:spPr bwMode="auto">
            <a:xfrm>
              <a:off x="5053250" y="4114938"/>
              <a:ext cx="699269" cy="430634"/>
            </a:xfrm>
            <a:custGeom>
              <a:avLst/>
              <a:gdLst>
                <a:gd name="T0" fmla="*/ 66 w 190"/>
                <a:gd name="T1" fmla="*/ 117 h 117"/>
                <a:gd name="T2" fmla="*/ 64 w 190"/>
                <a:gd name="T3" fmla="*/ 117 h 117"/>
                <a:gd name="T4" fmla="*/ 40 w 190"/>
                <a:gd name="T5" fmla="*/ 105 h 117"/>
                <a:gd name="T6" fmla="*/ 4 w 190"/>
                <a:gd name="T7" fmla="*/ 62 h 117"/>
                <a:gd name="T8" fmla="*/ 5 w 190"/>
                <a:gd name="T9" fmla="*/ 48 h 117"/>
                <a:gd name="T10" fmla="*/ 19 w 190"/>
                <a:gd name="T11" fmla="*/ 49 h 117"/>
                <a:gd name="T12" fmla="*/ 55 w 190"/>
                <a:gd name="T13" fmla="*/ 92 h 117"/>
                <a:gd name="T14" fmla="*/ 65 w 190"/>
                <a:gd name="T15" fmla="*/ 97 h 117"/>
                <a:gd name="T16" fmla="*/ 75 w 190"/>
                <a:gd name="T17" fmla="*/ 94 h 117"/>
                <a:gd name="T18" fmla="*/ 172 w 190"/>
                <a:gd name="T19" fmla="*/ 4 h 117"/>
                <a:gd name="T20" fmla="*/ 186 w 190"/>
                <a:gd name="T21" fmla="*/ 4 h 117"/>
                <a:gd name="T22" fmla="*/ 185 w 190"/>
                <a:gd name="T23" fmla="*/ 18 h 117"/>
                <a:gd name="T24" fmla="*/ 89 w 190"/>
                <a:gd name="T25" fmla="*/ 108 h 117"/>
                <a:gd name="T26" fmla="*/ 66 w 190"/>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117">
                  <a:moveTo>
                    <a:pt x="66" y="117"/>
                  </a:moveTo>
                  <a:cubicBezTo>
                    <a:pt x="65" y="117"/>
                    <a:pt x="65" y="117"/>
                    <a:pt x="64" y="117"/>
                  </a:cubicBezTo>
                  <a:cubicBezTo>
                    <a:pt x="55" y="116"/>
                    <a:pt x="46" y="112"/>
                    <a:pt x="40" y="105"/>
                  </a:cubicBezTo>
                  <a:cubicBezTo>
                    <a:pt x="4" y="62"/>
                    <a:pt x="4" y="62"/>
                    <a:pt x="4" y="62"/>
                  </a:cubicBezTo>
                  <a:cubicBezTo>
                    <a:pt x="0" y="57"/>
                    <a:pt x="1" y="51"/>
                    <a:pt x="5" y="48"/>
                  </a:cubicBezTo>
                  <a:cubicBezTo>
                    <a:pt x="9" y="44"/>
                    <a:pt x="15" y="45"/>
                    <a:pt x="19" y="49"/>
                  </a:cubicBezTo>
                  <a:cubicBezTo>
                    <a:pt x="55" y="92"/>
                    <a:pt x="55" y="92"/>
                    <a:pt x="55" y="92"/>
                  </a:cubicBezTo>
                  <a:cubicBezTo>
                    <a:pt x="58" y="95"/>
                    <a:pt x="61" y="97"/>
                    <a:pt x="65" y="97"/>
                  </a:cubicBezTo>
                  <a:cubicBezTo>
                    <a:pt x="69" y="98"/>
                    <a:pt x="72" y="96"/>
                    <a:pt x="75" y="94"/>
                  </a:cubicBezTo>
                  <a:cubicBezTo>
                    <a:pt x="172" y="4"/>
                    <a:pt x="172" y="4"/>
                    <a:pt x="172" y="4"/>
                  </a:cubicBezTo>
                  <a:cubicBezTo>
                    <a:pt x="176" y="0"/>
                    <a:pt x="182" y="0"/>
                    <a:pt x="186" y="4"/>
                  </a:cubicBezTo>
                  <a:cubicBezTo>
                    <a:pt x="190" y="8"/>
                    <a:pt x="189" y="14"/>
                    <a:pt x="185" y="18"/>
                  </a:cubicBezTo>
                  <a:cubicBezTo>
                    <a:pt x="89" y="108"/>
                    <a:pt x="89" y="108"/>
                    <a:pt x="89" y="108"/>
                  </a:cubicBezTo>
                  <a:cubicBezTo>
                    <a:pt x="82" y="114"/>
                    <a:pt x="74" y="117"/>
                    <a:pt x="66" y="117"/>
                  </a:cubicBezTo>
                  <a:close/>
                </a:path>
              </a:pathLst>
            </a:custGeom>
            <a:solidFill>
              <a:srgbClr val="44546A"/>
            </a:solidFill>
            <a:ln>
              <a:noFill/>
            </a:ln>
          </p:spPr>
          <p:txBody>
            <a:bodyPr vert="horz" wrap="square" lIns="91440" tIns="45720" rIns="91440" bIns="45720" numCol="1" anchor="t" anchorCtr="0" compatLnSpc="1">
              <a:normAutofit fontScale="80000"/>
            </a:bodyPr>
            <a:p>
              <a:endParaRPr lang="en-US" b="1"/>
            </a:p>
          </p:txBody>
        </p:sp>
        <p:sp>
          <p:nvSpPr>
            <p:cNvPr id="49" name="îṡļîḍê"/>
            <p:cNvSpPr/>
            <p:nvPr/>
          </p:nvSpPr>
          <p:spPr bwMode="auto">
            <a:xfrm>
              <a:off x="5750468" y="2661036"/>
              <a:ext cx="1455954" cy="118937"/>
            </a:xfrm>
            <a:custGeom>
              <a:avLst/>
              <a:gdLst>
                <a:gd name="T0" fmla="*/ 396 w 396"/>
                <a:gd name="T1" fmla="*/ 23 h 32"/>
                <a:gd name="T2" fmla="*/ 387 w 396"/>
                <a:gd name="T3" fmla="*/ 32 h 32"/>
                <a:gd name="T4" fmla="*/ 8 w 396"/>
                <a:gd name="T5" fmla="*/ 32 h 32"/>
                <a:gd name="T6" fmla="*/ 0 w 396"/>
                <a:gd name="T7" fmla="*/ 23 h 32"/>
                <a:gd name="T8" fmla="*/ 0 w 396"/>
                <a:gd name="T9" fmla="*/ 9 h 32"/>
                <a:gd name="T10" fmla="*/ 8 w 396"/>
                <a:gd name="T11" fmla="*/ 0 h 32"/>
                <a:gd name="T12" fmla="*/ 387 w 396"/>
                <a:gd name="T13" fmla="*/ 0 h 32"/>
                <a:gd name="T14" fmla="*/ 396 w 396"/>
                <a:gd name="T15" fmla="*/ 9 h 32"/>
                <a:gd name="T16" fmla="*/ 396 w 396"/>
                <a:gd name="T17"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2">
                  <a:moveTo>
                    <a:pt x="396" y="23"/>
                  </a:moveTo>
                  <a:cubicBezTo>
                    <a:pt x="396" y="28"/>
                    <a:pt x="392" y="32"/>
                    <a:pt x="387" y="32"/>
                  </a:cubicBezTo>
                  <a:cubicBezTo>
                    <a:pt x="8" y="32"/>
                    <a:pt x="8" y="32"/>
                    <a:pt x="8" y="32"/>
                  </a:cubicBezTo>
                  <a:cubicBezTo>
                    <a:pt x="3" y="32"/>
                    <a:pt x="0" y="28"/>
                    <a:pt x="0" y="23"/>
                  </a:cubicBezTo>
                  <a:cubicBezTo>
                    <a:pt x="0" y="9"/>
                    <a:pt x="0" y="9"/>
                    <a:pt x="0" y="9"/>
                  </a:cubicBezTo>
                  <a:cubicBezTo>
                    <a:pt x="0" y="4"/>
                    <a:pt x="3" y="0"/>
                    <a:pt x="8" y="0"/>
                  </a:cubicBezTo>
                  <a:cubicBezTo>
                    <a:pt x="387" y="0"/>
                    <a:pt x="387" y="0"/>
                    <a:pt x="387" y="0"/>
                  </a:cubicBezTo>
                  <a:cubicBezTo>
                    <a:pt x="392" y="0"/>
                    <a:pt x="396" y="4"/>
                    <a:pt x="396" y="9"/>
                  </a:cubicBezTo>
                  <a:lnTo>
                    <a:pt x="396" y="23"/>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b="1"/>
            </a:p>
          </p:txBody>
        </p:sp>
        <p:sp>
          <p:nvSpPr>
            <p:cNvPr id="50" name="iṣlïḍê"/>
            <p:cNvSpPr/>
            <p:nvPr/>
          </p:nvSpPr>
          <p:spPr bwMode="auto">
            <a:xfrm>
              <a:off x="5750468" y="3526406"/>
              <a:ext cx="1455954" cy="114836"/>
            </a:xfrm>
            <a:custGeom>
              <a:avLst/>
              <a:gdLst>
                <a:gd name="T0" fmla="*/ 396 w 396"/>
                <a:gd name="T1" fmla="*/ 23 h 31"/>
                <a:gd name="T2" fmla="*/ 387 w 396"/>
                <a:gd name="T3" fmla="*/ 31 h 31"/>
                <a:gd name="T4" fmla="*/ 8 w 396"/>
                <a:gd name="T5" fmla="*/ 31 h 31"/>
                <a:gd name="T6" fmla="*/ 0 w 396"/>
                <a:gd name="T7" fmla="*/ 23 h 31"/>
                <a:gd name="T8" fmla="*/ 0 w 396"/>
                <a:gd name="T9" fmla="*/ 8 h 31"/>
                <a:gd name="T10" fmla="*/ 8 w 396"/>
                <a:gd name="T11" fmla="*/ 0 h 31"/>
                <a:gd name="T12" fmla="*/ 387 w 396"/>
                <a:gd name="T13" fmla="*/ 0 h 31"/>
                <a:gd name="T14" fmla="*/ 396 w 396"/>
                <a:gd name="T15" fmla="*/ 8 h 31"/>
                <a:gd name="T16" fmla="*/ 396 w 396"/>
                <a:gd name="T1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1">
                  <a:moveTo>
                    <a:pt x="396" y="23"/>
                  </a:moveTo>
                  <a:cubicBezTo>
                    <a:pt x="396" y="27"/>
                    <a:pt x="392" y="31"/>
                    <a:pt x="387" y="31"/>
                  </a:cubicBezTo>
                  <a:cubicBezTo>
                    <a:pt x="8" y="31"/>
                    <a:pt x="8" y="31"/>
                    <a:pt x="8" y="31"/>
                  </a:cubicBezTo>
                  <a:cubicBezTo>
                    <a:pt x="3" y="31"/>
                    <a:pt x="0" y="27"/>
                    <a:pt x="0" y="23"/>
                  </a:cubicBezTo>
                  <a:cubicBezTo>
                    <a:pt x="0" y="8"/>
                    <a:pt x="0" y="8"/>
                    <a:pt x="0" y="8"/>
                  </a:cubicBezTo>
                  <a:cubicBezTo>
                    <a:pt x="0" y="4"/>
                    <a:pt x="3" y="0"/>
                    <a:pt x="8" y="0"/>
                  </a:cubicBezTo>
                  <a:cubicBezTo>
                    <a:pt x="387" y="0"/>
                    <a:pt x="387" y="0"/>
                    <a:pt x="387" y="0"/>
                  </a:cubicBezTo>
                  <a:cubicBezTo>
                    <a:pt x="392" y="0"/>
                    <a:pt x="396" y="4"/>
                    <a:pt x="396" y="8"/>
                  </a:cubicBezTo>
                  <a:lnTo>
                    <a:pt x="396" y="23"/>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b="1"/>
            </a:p>
          </p:txBody>
        </p:sp>
        <p:sp>
          <p:nvSpPr>
            <p:cNvPr id="51" name="iṡ1ide"/>
            <p:cNvSpPr/>
            <p:nvPr/>
          </p:nvSpPr>
          <p:spPr bwMode="auto">
            <a:xfrm>
              <a:off x="5750468" y="4387674"/>
              <a:ext cx="1455954" cy="116887"/>
            </a:xfrm>
            <a:custGeom>
              <a:avLst/>
              <a:gdLst>
                <a:gd name="T0" fmla="*/ 396 w 396"/>
                <a:gd name="T1" fmla="*/ 23 h 32"/>
                <a:gd name="T2" fmla="*/ 387 w 396"/>
                <a:gd name="T3" fmla="*/ 32 h 32"/>
                <a:gd name="T4" fmla="*/ 8 w 396"/>
                <a:gd name="T5" fmla="*/ 32 h 32"/>
                <a:gd name="T6" fmla="*/ 0 w 396"/>
                <a:gd name="T7" fmla="*/ 23 h 32"/>
                <a:gd name="T8" fmla="*/ 0 w 396"/>
                <a:gd name="T9" fmla="*/ 9 h 32"/>
                <a:gd name="T10" fmla="*/ 8 w 396"/>
                <a:gd name="T11" fmla="*/ 0 h 32"/>
                <a:gd name="T12" fmla="*/ 387 w 396"/>
                <a:gd name="T13" fmla="*/ 0 h 32"/>
                <a:gd name="T14" fmla="*/ 396 w 396"/>
                <a:gd name="T15" fmla="*/ 9 h 32"/>
                <a:gd name="T16" fmla="*/ 396 w 396"/>
                <a:gd name="T17"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2">
                  <a:moveTo>
                    <a:pt x="396" y="23"/>
                  </a:moveTo>
                  <a:cubicBezTo>
                    <a:pt x="396" y="28"/>
                    <a:pt x="392" y="32"/>
                    <a:pt x="387" y="32"/>
                  </a:cubicBezTo>
                  <a:cubicBezTo>
                    <a:pt x="8" y="32"/>
                    <a:pt x="8" y="32"/>
                    <a:pt x="8" y="32"/>
                  </a:cubicBezTo>
                  <a:cubicBezTo>
                    <a:pt x="3" y="32"/>
                    <a:pt x="0" y="28"/>
                    <a:pt x="0" y="23"/>
                  </a:cubicBezTo>
                  <a:cubicBezTo>
                    <a:pt x="0" y="9"/>
                    <a:pt x="0" y="9"/>
                    <a:pt x="0" y="9"/>
                  </a:cubicBezTo>
                  <a:cubicBezTo>
                    <a:pt x="0" y="4"/>
                    <a:pt x="3" y="0"/>
                    <a:pt x="8" y="0"/>
                  </a:cubicBezTo>
                  <a:cubicBezTo>
                    <a:pt x="387" y="0"/>
                    <a:pt x="387" y="0"/>
                    <a:pt x="387" y="0"/>
                  </a:cubicBezTo>
                  <a:cubicBezTo>
                    <a:pt x="392" y="0"/>
                    <a:pt x="396" y="4"/>
                    <a:pt x="396" y="9"/>
                  </a:cubicBezTo>
                  <a:lnTo>
                    <a:pt x="396" y="23"/>
                  </a:lnTo>
                  <a:close/>
                </a:path>
              </a:pathLst>
            </a:custGeom>
            <a:solidFill>
              <a:schemeClr val="bg1">
                <a:lumMod val="85000"/>
              </a:schemeClr>
            </a:solidFill>
            <a:ln>
              <a:noFill/>
            </a:ln>
          </p:spPr>
          <p:txBody>
            <a:bodyPr vert="horz" wrap="square" lIns="91440" tIns="45720" rIns="91440" bIns="45720" numCol="1" anchor="t" anchorCtr="0" compatLnSpc="1">
              <a:normAutofit fontScale="25000" lnSpcReduction="20000"/>
            </a:bodyPr>
            <a:p>
              <a:endParaRPr lang="en-US" b="1"/>
            </a:p>
          </p:txBody>
        </p:sp>
        <p:sp>
          <p:nvSpPr>
            <p:cNvPr id="52" name="íŝlîḑè"/>
            <p:cNvSpPr/>
            <p:nvPr/>
          </p:nvSpPr>
          <p:spPr bwMode="auto">
            <a:xfrm>
              <a:off x="5885810" y="1157917"/>
              <a:ext cx="420382" cy="449091"/>
            </a:xfrm>
            <a:custGeom>
              <a:avLst/>
              <a:gdLst>
                <a:gd name="T0" fmla="*/ 114 w 114"/>
                <a:gd name="T1" fmla="*/ 122 h 122"/>
                <a:gd name="T2" fmla="*/ 114 w 114"/>
                <a:gd name="T3" fmla="*/ 56 h 122"/>
                <a:gd name="T4" fmla="*/ 57 w 114"/>
                <a:gd name="T5" fmla="*/ 0 h 122"/>
                <a:gd name="T6" fmla="*/ 0 w 114"/>
                <a:gd name="T7" fmla="*/ 56 h 122"/>
                <a:gd name="T8" fmla="*/ 0 w 114"/>
                <a:gd name="T9" fmla="*/ 122 h 122"/>
                <a:gd name="T10" fmla="*/ 114 w 114"/>
                <a:gd name="T11" fmla="*/ 122 h 122"/>
                <a:gd name="T12" fmla="*/ 57 w 114"/>
                <a:gd name="T13" fmla="*/ 26 h 122"/>
                <a:gd name="T14" fmla="*/ 83 w 114"/>
                <a:gd name="T15" fmla="*/ 52 h 122"/>
                <a:gd name="T16" fmla="*/ 57 w 114"/>
                <a:gd name="T17" fmla="*/ 79 h 122"/>
                <a:gd name="T18" fmla="*/ 31 w 114"/>
                <a:gd name="T19" fmla="*/ 52 h 122"/>
                <a:gd name="T20" fmla="*/ 57 w 114"/>
                <a:gd name="T21" fmla="*/ 2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22">
                  <a:moveTo>
                    <a:pt x="114" y="122"/>
                  </a:moveTo>
                  <a:cubicBezTo>
                    <a:pt x="114" y="56"/>
                    <a:pt x="114" y="56"/>
                    <a:pt x="114" y="56"/>
                  </a:cubicBezTo>
                  <a:cubicBezTo>
                    <a:pt x="114" y="25"/>
                    <a:pt x="88" y="0"/>
                    <a:pt x="57" y="0"/>
                  </a:cubicBezTo>
                  <a:cubicBezTo>
                    <a:pt x="25" y="0"/>
                    <a:pt x="0" y="25"/>
                    <a:pt x="0" y="56"/>
                  </a:cubicBezTo>
                  <a:cubicBezTo>
                    <a:pt x="0" y="122"/>
                    <a:pt x="0" y="122"/>
                    <a:pt x="0" y="122"/>
                  </a:cubicBezTo>
                  <a:lnTo>
                    <a:pt x="114" y="122"/>
                  </a:lnTo>
                  <a:close/>
                  <a:moveTo>
                    <a:pt x="57" y="26"/>
                  </a:moveTo>
                  <a:cubicBezTo>
                    <a:pt x="71" y="26"/>
                    <a:pt x="83" y="38"/>
                    <a:pt x="83" y="52"/>
                  </a:cubicBezTo>
                  <a:cubicBezTo>
                    <a:pt x="83" y="67"/>
                    <a:pt x="71" y="79"/>
                    <a:pt x="57" y="79"/>
                  </a:cubicBezTo>
                  <a:cubicBezTo>
                    <a:pt x="42" y="79"/>
                    <a:pt x="31" y="67"/>
                    <a:pt x="31" y="52"/>
                  </a:cubicBezTo>
                  <a:cubicBezTo>
                    <a:pt x="31" y="38"/>
                    <a:pt x="42" y="26"/>
                    <a:pt x="57" y="26"/>
                  </a:cubicBezTo>
                  <a:close/>
                </a:path>
              </a:pathLst>
            </a:custGeom>
            <a:solidFill>
              <a:schemeClr val="bg1">
                <a:lumMod val="85000"/>
              </a:schemeClr>
            </a:solidFill>
            <a:ln>
              <a:noFill/>
            </a:ln>
          </p:spPr>
          <p:txBody>
            <a:bodyPr vert="horz" wrap="square" lIns="91440" tIns="45720" rIns="91440" bIns="45720" numCol="1" anchor="t" anchorCtr="0" compatLnSpc="1">
              <a:normAutofit fontScale="90000" lnSpcReduction="10000"/>
            </a:bodyPr>
            <a:p>
              <a:endParaRPr lang="en-US" b="1"/>
            </a:p>
          </p:txBody>
        </p:sp>
        <p:sp>
          <p:nvSpPr>
            <p:cNvPr id="53" name="ísḻïdé"/>
            <p:cNvSpPr/>
            <p:nvPr/>
          </p:nvSpPr>
          <p:spPr bwMode="auto">
            <a:xfrm>
              <a:off x="5325985" y="1496273"/>
              <a:ext cx="1537979" cy="315798"/>
            </a:xfrm>
            <a:custGeom>
              <a:avLst/>
              <a:gdLst>
                <a:gd name="T0" fmla="*/ 418 w 418"/>
                <a:gd name="T1" fmla="*/ 62 h 86"/>
                <a:gd name="T2" fmla="*/ 393 w 418"/>
                <a:gd name="T3" fmla="*/ 86 h 86"/>
                <a:gd name="T4" fmla="*/ 25 w 418"/>
                <a:gd name="T5" fmla="*/ 86 h 86"/>
                <a:gd name="T6" fmla="*/ 0 w 418"/>
                <a:gd name="T7" fmla="*/ 62 h 86"/>
                <a:gd name="T8" fmla="*/ 0 w 418"/>
                <a:gd name="T9" fmla="*/ 25 h 86"/>
                <a:gd name="T10" fmla="*/ 25 w 418"/>
                <a:gd name="T11" fmla="*/ 0 h 86"/>
                <a:gd name="T12" fmla="*/ 393 w 418"/>
                <a:gd name="T13" fmla="*/ 0 h 86"/>
                <a:gd name="T14" fmla="*/ 418 w 418"/>
                <a:gd name="T15" fmla="*/ 25 h 86"/>
                <a:gd name="T16" fmla="*/ 418 w 418"/>
                <a:gd name="T17" fmla="*/ 6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86">
                  <a:moveTo>
                    <a:pt x="418" y="62"/>
                  </a:moveTo>
                  <a:cubicBezTo>
                    <a:pt x="418" y="75"/>
                    <a:pt x="406" y="86"/>
                    <a:pt x="393" y="86"/>
                  </a:cubicBezTo>
                  <a:cubicBezTo>
                    <a:pt x="25" y="86"/>
                    <a:pt x="25" y="86"/>
                    <a:pt x="25" y="86"/>
                  </a:cubicBezTo>
                  <a:cubicBezTo>
                    <a:pt x="11" y="86"/>
                    <a:pt x="0" y="75"/>
                    <a:pt x="0" y="62"/>
                  </a:cubicBezTo>
                  <a:cubicBezTo>
                    <a:pt x="0" y="25"/>
                    <a:pt x="0" y="25"/>
                    <a:pt x="0" y="25"/>
                  </a:cubicBezTo>
                  <a:cubicBezTo>
                    <a:pt x="0" y="12"/>
                    <a:pt x="11" y="0"/>
                    <a:pt x="25" y="0"/>
                  </a:cubicBezTo>
                  <a:cubicBezTo>
                    <a:pt x="393" y="0"/>
                    <a:pt x="393" y="0"/>
                    <a:pt x="393" y="0"/>
                  </a:cubicBezTo>
                  <a:cubicBezTo>
                    <a:pt x="406" y="0"/>
                    <a:pt x="418" y="12"/>
                    <a:pt x="418" y="25"/>
                  </a:cubicBezTo>
                  <a:lnTo>
                    <a:pt x="418" y="62"/>
                  </a:lnTo>
                  <a:close/>
                </a:path>
              </a:pathLst>
            </a:custGeom>
            <a:solidFill>
              <a:srgbClr val="44546A"/>
            </a:solidFill>
            <a:ln>
              <a:noFill/>
            </a:ln>
          </p:spPr>
          <p:txBody>
            <a:bodyPr vert="horz" wrap="square" lIns="91440" tIns="45720" rIns="91440" bIns="45720" numCol="1" anchor="t" anchorCtr="0" compatLnSpc="1">
              <a:normAutofit fontScale="52500"/>
            </a:bodyPr>
            <a:p>
              <a:endParaRPr lang="en-US" b="1"/>
            </a:p>
          </p:txBody>
        </p:sp>
      </p:grpSp>
      <p:cxnSp>
        <p:nvCxnSpPr>
          <p:cNvPr id="2" name="直接连接符 1"/>
          <p:cNvCxnSpPr/>
          <p:nvPr/>
        </p:nvCxnSpPr>
        <p:spPr>
          <a:xfrm>
            <a:off x="1310005" y="2405063"/>
            <a:ext cx="1676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310005" y="3922713"/>
            <a:ext cx="1676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6252210" y="2402523"/>
            <a:ext cx="1676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252210" y="3920173"/>
            <a:ext cx="1676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310005" y="3163888"/>
            <a:ext cx="1676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252210" y="3161348"/>
            <a:ext cx="1676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420495" y="2067878"/>
            <a:ext cx="1416685" cy="306705"/>
          </a:xfrm>
          <a:prstGeom prst="rect">
            <a:avLst/>
          </a:prstGeom>
          <a:noFill/>
        </p:spPr>
        <p:txBody>
          <a:bodyPr wrap="square" rtlCol="0" anchor="t">
            <a:spAutoFit/>
          </a:bodyPr>
          <a:p>
            <a:pPr indent="0" algn="ctr">
              <a:buNone/>
            </a:pPr>
            <a:r>
              <a:rPr lang="zh-CN" altLang="en-US" sz="1400" b="1">
                <a:solidFill>
                  <a:schemeClr val="tx1">
                    <a:lumMod val="75000"/>
                    <a:lumOff val="25000"/>
                  </a:schemeClr>
                </a:solidFill>
                <a:latin typeface="微软雅黑" panose="020B0503020204020204" charset="-122"/>
                <a:ea typeface="微软雅黑" panose="020B0503020204020204" charset="-122"/>
              </a:rPr>
              <a:t>粉碎过程</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12" name="文本框 11"/>
          <p:cNvSpPr txBox="1"/>
          <p:nvPr/>
        </p:nvSpPr>
        <p:spPr>
          <a:xfrm>
            <a:off x="1420495" y="2820988"/>
            <a:ext cx="1416685" cy="306705"/>
          </a:xfrm>
          <a:prstGeom prst="rect">
            <a:avLst/>
          </a:prstGeom>
          <a:noFill/>
        </p:spPr>
        <p:txBody>
          <a:bodyPr wrap="square" rtlCol="0" anchor="t">
            <a:spAutoFit/>
          </a:bodyPr>
          <a:p>
            <a:pPr indent="0" algn="ctr">
              <a:buNone/>
            </a:pPr>
            <a:r>
              <a:rPr lang="zh-CN" altLang="en-US" sz="1400" b="1">
                <a:solidFill>
                  <a:schemeClr val="tx1">
                    <a:lumMod val="75000"/>
                    <a:lumOff val="25000"/>
                  </a:schemeClr>
                </a:solidFill>
                <a:latin typeface="微软雅黑" panose="020B0503020204020204" charset="-122"/>
                <a:ea typeface="微软雅黑" panose="020B0503020204020204" charset="-122"/>
              </a:rPr>
              <a:t>气固分离过程</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13" name="文本框 12"/>
          <p:cNvSpPr txBox="1"/>
          <p:nvPr/>
        </p:nvSpPr>
        <p:spPr>
          <a:xfrm>
            <a:off x="1420495" y="3554413"/>
            <a:ext cx="1416685" cy="306705"/>
          </a:xfrm>
          <a:prstGeom prst="rect">
            <a:avLst/>
          </a:prstGeom>
          <a:noFill/>
        </p:spPr>
        <p:txBody>
          <a:bodyPr wrap="square" rtlCol="0" anchor="t">
            <a:spAutoFit/>
          </a:bodyPr>
          <a:p>
            <a:pPr indent="0" algn="ctr">
              <a:buNone/>
            </a:pPr>
            <a:r>
              <a:rPr lang="zh-CN" altLang="en-US" sz="1400" b="1">
                <a:solidFill>
                  <a:schemeClr val="tx1">
                    <a:lumMod val="75000"/>
                    <a:lumOff val="25000"/>
                  </a:schemeClr>
                </a:solidFill>
                <a:latin typeface="微软雅黑" panose="020B0503020204020204" charset="-122"/>
                <a:ea typeface="微软雅黑" panose="020B0503020204020204" charset="-122"/>
              </a:rPr>
              <a:t>干式除尘过程</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14" name="文本框 13"/>
          <p:cNvSpPr txBox="1"/>
          <p:nvPr/>
        </p:nvSpPr>
        <p:spPr>
          <a:xfrm>
            <a:off x="6382385" y="2065338"/>
            <a:ext cx="1416685" cy="306705"/>
          </a:xfrm>
          <a:prstGeom prst="rect">
            <a:avLst/>
          </a:prstGeom>
          <a:noFill/>
        </p:spPr>
        <p:txBody>
          <a:bodyPr wrap="square" rtlCol="0" anchor="t">
            <a:spAutoFit/>
          </a:bodyPr>
          <a:p>
            <a:pPr indent="0" algn="ctr">
              <a:buNone/>
            </a:pPr>
            <a:r>
              <a:rPr lang="zh-CN" altLang="en-US" sz="1400" b="1">
                <a:solidFill>
                  <a:schemeClr val="tx1">
                    <a:lumMod val="75000"/>
                    <a:lumOff val="25000"/>
                  </a:schemeClr>
                </a:solidFill>
                <a:latin typeface="微软雅黑" panose="020B0503020204020204" charset="-122"/>
                <a:ea typeface="微软雅黑" panose="020B0503020204020204" charset="-122"/>
              </a:rPr>
              <a:t>干燥过程</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15" name="文本框 14"/>
          <p:cNvSpPr txBox="1"/>
          <p:nvPr/>
        </p:nvSpPr>
        <p:spPr>
          <a:xfrm>
            <a:off x="6382385" y="2820988"/>
            <a:ext cx="1416685" cy="306705"/>
          </a:xfrm>
          <a:prstGeom prst="rect">
            <a:avLst/>
          </a:prstGeom>
          <a:noFill/>
        </p:spPr>
        <p:txBody>
          <a:bodyPr wrap="square" rtlCol="0" anchor="t">
            <a:spAutoFit/>
          </a:bodyPr>
          <a:p>
            <a:pPr indent="0" algn="ctr">
              <a:buNone/>
            </a:pPr>
            <a:r>
              <a:rPr lang="zh-CN" altLang="en-US" sz="1400" b="1">
                <a:solidFill>
                  <a:schemeClr val="tx1">
                    <a:lumMod val="75000"/>
                    <a:lumOff val="25000"/>
                  </a:schemeClr>
                </a:solidFill>
                <a:latin typeface="微软雅黑" panose="020B0503020204020204" charset="-122"/>
                <a:ea typeface="微软雅黑" panose="020B0503020204020204" charset="-122"/>
              </a:rPr>
              <a:t>输送过程</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16" name="文本框 15"/>
          <p:cNvSpPr txBox="1"/>
          <p:nvPr/>
        </p:nvSpPr>
        <p:spPr>
          <a:xfrm>
            <a:off x="6382385" y="3554413"/>
            <a:ext cx="1416685" cy="306705"/>
          </a:xfrm>
          <a:prstGeom prst="rect">
            <a:avLst/>
          </a:prstGeom>
          <a:noFill/>
        </p:spPr>
        <p:txBody>
          <a:bodyPr wrap="square" rtlCol="0" anchor="t">
            <a:spAutoFit/>
          </a:bodyPr>
          <a:p>
            <a:pPr indent="0" algn="ctr">
              <a:buNone/>
            </a:pPr>
            <a:r>
              <a:rPr lang="zh-CN" altLang="en-US" sz="1400" b="1">
                <a:solidFill>
                  <a:schemeClr val="tx1">
                    <a:lumMod val="75000"/>
                    <a:lumOff val="25000"/>
                  </a:schemeClr>
                </a:solidFill>
                <a:latin typeface="微软雅黑" panose="020B0503020204020204" charset="-122"/>
                <a:ea typeface="微软雅黑" panose="020B0503020204020204" charset="-122"/>
              </a:rPr>
              <a:t>清扫吹扫过程</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四</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容易发生粉尘爆炸的工艺和设备</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740410" y="782638"/>
            <a:ext cx="2494280" cy="373665"/>
          </a:xfrm>
          <a:prstGeom prst="roundRect">
            <a:avLst/>
          </a:prstGeom>
          <a:solidFill>
            <a:srgbClr val="44546A"/>
          </a:solidFill>
          <a:ln w="12700">
            <a:noFill/>
            <a:prstDash val="sysDash"/>
          </a:ln>
        </p:spPr>
        <p:txBody>
          <a:bodyPr wrap="square" rtlCol="0" anchor="t">
            <a:spAutoFit/>
          </a:bodyPr>
          <a:p>
            <a:pPr lvl="0" algn="ctr">
              <a:buNone/>
            </a:pPr>
            <a:r>
              <a:rPr lang="en-US" altLang="zh-CN" sz="1600" b="1">
                <a:solidFill>
                  <a:schemeClr val="bg1"/>
                </a:solidFill>
                <a:latin typeface="微软雅黑" panose="020B0503020204020204" charset="-122"/>
                <a:ea typeface="微软雅黑" panose="020B0503020204020204" charset="-122"/>
                <a:sym typeface="+mn-ea"/>
              </a:rPr>
              <a:t>4</a:t>
            </a:r>
            <a:r>
              <a:rPr lang="zh-CN" altLang="en-US" sz="1600" b="1">
                <a:solidFill>
                  <a:schemeClr val="bg1"/>
                </a:solidFill>
                <a:latin typeface="微软雅黑" panose="020B0503020204020204" charset="-122"/>
                <a:ea typeface="微软雅黑" panose="020B0503020204020204" charset="-122"/>
                <a:sym typeface="+mn-ea"/>
              </a:rPr>
              <a:t>.</a:t>
            </a:r>
            <a:r>
              <a:rPr lang="en-US" altLang="zh-CN" sz="1600" b="1">
                <a:solidFill>
                  <a:schemeClr val="bg1"/>
                </a:solidFill>
                <a:latin typeface="微软雅黑" panose="020B0503020204020204" charset="-122"/>
                <a:ea typeface="微软雅黑" panose="020B0503020204020204" charset="-122"/>
                <a:sym typeface="+mn-ea"/>
              </a:rPr>
              <a:t>4</a:t>
            </a:r>
            <a:r>
              <a:rPr lang="zh-CN" altLang="en-US" sz="1600" b="1">
                <a:solidFill>
                  <a:schemeClr val="bg1"/>
                </a:solidFill>
                <a:latin typeface="微软雅黑" panose="020B0503020204020204" charset="-122"/>
                <a:ea typeface="微软雅黑" panose="020B0503020204020204" charset="-122"/>
                <a:sym typeface="+mn-ea"/>
              </a:rPr>
              <a:t>  容易发生爆炸的设备</a:t>
            </a:r>
            <a:endParaRPr lang="zh-CN" altLang="en-US" sz="1600" b="1">
              <a:solidFill>
                <a:schemeClr val="bg1"/>
              </a:solidFill>
              <a:latin typeface="微软雅黑" panose="020B0503020204020204" charset="-122"/>
              <a:ea typeface="微软雅黑" panose="020B0503020204020204" charset="-122"/>
              <a:sym typeface="+mn-ea"/>
            </a:endParaRPr>
          </a:p>
        </p:txBody>
      </p:sp>
      <p:sp>
        <p:nvSpPr>
          <p:cNvPr id="2072" name="Rectangle 5"/>
          <p:cNvSpPr>
            <a:spLocks noChangeArrowheads="1"/>
          </p:cNvSpPr>
          <p:nvPr/>
        </p:nvSpPr>
        <p:spPr bwMode="auto">
          <a:xfrm>
            <a:off x="4704715" y="4108768"/>
            <a:ext cx="1143000" cy="275590"/>
          </a:xfrm>
          <a:prstGeom prst="rect">
            <a:avLst/>
          </a:prstGeom>
          <a:noFill/>
          <a:ln w="9525">
            <a:noFill/>
            <a:miter lim="800000"/>
          </a:ln>
          <a:effectLst>
            <a:prstShdw prst="shdw12">
              <a:schemeClr val="bg2">
                <a:alpha val="50000"/>
              </a:schemeClr>
            </a:prstShdw>
          </a:effectLst>
        </p:spPr>
        <p:txBody>
          <a:bodyPr wrap="square">
            <a:spAutoFit/>
          </a:bodyPr>
          <a:p>
            <a:pPr indent="0" algn="ctr">
              <a:buNone/>
            </a:pPr>
            <a:r>
              <a:rPr lang="zh-CN" altLang="en-US" sz="1200" b="1">
                <a:solidFill>
                  <a:schemeClr val="tx1">
                    <a:lumMod val="75000"/>
                    <a:lumOff val="25000"/>
                  </a:schemeClr>
                </a:solidFill>
                <a:latin typeface="微软雅黑" panose="020B0503020204020204" charset="-122"/>
                <a:ea typeface="微软雅黑" panose="020B0503020204020204" charset="-122"/>
              </a:rPr>
              <a:t>集尘器</a:t>
            </a:r>
            <a:endParaRPr lang="zh-CN" altLang="en-US" sz="1200" b="1">
              <a:solidFill>
                <a:schemeClr val="tx1">
                  <a:lumMod val="75000"/>
                  <a:lumOff val="25000"/>
                </a:schemeClr>
              </a:solidFill>
              <a:latin typeface="微软雅黑" panose="020B0503020204020204" charset="-122"/>
              <a:ea typeface="微软雅黑" panose="020B0503020204020204" charset="-122"/>
            </a:endParaRPr>
          </a:p>
        </p:txBody>
      </p:sp>
      <p:sp>
        <p:nvSpPr>
          <p:cNvPr id="2070" name="Rectangle 6"/>
          <p:cNvSpPr>
            <a:spLocks noChangeArrowheads="1"/>
          </p:cNvSpPr>
          <p:nvPr/>
        </p:nvSpPr>
        <p:spPr bwMode="auto">
          <a:xfrm>
            <a:off x="1452245" y="4108768"/>
            <a:ext cx="640080" cy="275590"/>
          </a:xfrm>
          <a:prstGeom prst="rect">
            <a:avLst/>
          </a:prstGeom>
          <a:noFill/>
          <a:ln w="9525">
            <a:noFill/>
            <a:miter lim="800000"/>
          </a:ln>
          <a:effectLst>
            <a:prstShdw prst="shdw12">
              <a:schemeClr val="bg2">
                <a:alpha val="50000"/>
              </a:schemeClr>
            </a:prstShdw>
          </a:effectLst>
        </p:spPr>
        <p:txBody>
          <a:bodyPr wrap="none">
            <a:spAutoFit/>
          </a:bodyPr>
          <a:p>
            <a:pPr indent="0" algn="ctr">
              <a:buNone/>
            </a:pPr>
            <a:r>
              <a:rPr lang="zh-CN" altLang="en-US" sz="1200" b="1">
                <a:solidFill>
                  <a:schemeClr val="tx1">
                    <a:lumMod val="75000"/>
                    <a:lumOff val="25000"/>
                  </a:schemeClr>
                </a:solidFill>
                <a:latin typeface="微软雅黑" panose="020B0503020204020204" charset="-122"/>
                <a:ea typeface="微软雅黑" panose="020B0503020204020204" charset="-122"/>
              </a:rPr>
              <a:t>除尘器</a:t>
            </a:r>
            <a:endParaRPr lang="zh-CN" altLang="en-US" sz="1200" b="1">
              <a:solidFill>
                <a:schemeClr val="tx1">
                  <a:lumMod val="75000"/>
                  <a:lumOff val="25000"/>
                </a:schemeClr>
              </a:solidFill>
              <a:latin typeface="微软雅黑" panose="020B0503020204020204" charset="-122"/>
              <a:ea typeface="微软雅黑" panose="020B0503020204020204" charset="-122"/>
            </a:endParaRPr>
          </a:p>
        </p:txBody>
      </p:sp>
      <p:sp>
        <p:nvSpPr>
          <p:cNvPr id="2068" name="Rectangle 7"/>
          <p:cNvSpPr>
            <a:spLocks noChangeArrowheads="1"/>
          </p:cNvSpPr>
          <p:nvPr/>
        </p:nvSpPr>
        <p:spPr bwMode="auto">
          <a:xfrm>
            <a:off x="6591300" y="4108768"/>
            <a:ext cx="1520190" cy="275590"/>
          </a:xfrm>
          <a:prstGeom prst="rect">
            <a:avLst/>
          </a:prstGeom>
          <a:noFill/>
          <a:ln w="9525">
            <a:noFill/>
            <a:miter lim="800000"/>
          </a:ln>
          <a:effectLst>
            <a:prstShdw prst="shdw12">
              <a:schemeClr val="bg2">
                <a:alpha val="50000"/>
              </a:schemeClr>
            </a:prstShdw>
          </a:effectLst>
        </p:spPr>
        <p:txBody>
          <a:bodyPr wrap="square">
            <a:spAutoFit/>
          </a:bodyPr>
          <a:p>
            <a:pPr indent="0" algn="ctr">
              <a:buNone/>
            </a:pPr>
            <a:r>
              <a:rPr lang="zh-CN" altLang="en-US" sz="1200" b="1">
                <a:solidFill>
                  <a:schemeClr val="tx1">
                    <a:lumMod val="75000"/>
                    <a:lumOff val="25000"/>
                  </a:schemeClr>
                </a:solidFill>
                <a:latin typeface="微软雅黑" panose="020B0503020204020204" charset="-122"/>
                <a:ea typeface="微软雅黑" panose="020B0503020204020204" charset="-122"/>
              </a:rPr>
              <a:t>气力输送机</a:t>
            </a:r>
            <a:endParaRPr lang="zh-CN" altLang="en-US" sz="1200" b="1">
              <a:solidFill>
                <a:schemeClr val="tx1">
                  <a:lumMod val="75000"/>
                  <a:lumOff val="25000"/>
                </a:schemeClr>
              </a:solidFill>
              <a:latin typeface="微软雅黑" panose="020B0503020204020204" charset="-122"/>
              <a:ea typeface="微软雅黑" panose="020B0503020204020204" charset="-122"/>
            </a:endParaRPr>
          </a:p>
        </p:txBody>
      </p:sp>
      <p:sp>
        <p:nvSpPr>
          <p:cNvPr id="2064" name="Rectangle 5"/>
          <p:cNvSpPr>
            <a:spLocks noChangeArrowheads="1"/>
          </p:cNvSpPr>
          <p:nvPr/>
        </p:nvSpPr>
        <p:spPr bwMode="auto">
          <a:xfrm>
            <a:off x="3443605" y="4108768"/>
            <a:ext cx="487680" cy="275590"/>
          </a:xfrm>
          <a:prstGeom prst="rect">
            <a:avLst/>
          </a:prstGeom>
          <a:noFill/>
          <a:ln w="9525">
            <a:noFill/>
            <a:miter lim="800000"/>
          </a:ln>
          <a:effectLst>
            <a:prstShdw prst="shdw12">
              <a:schemeClr val="bg2">
                <a:alpha val="50000"/>
              </a:schemeClr>
            </a:prstShdw>
          </a:effectLst>
        </p:spPr>
        <p:txBody>
          <a:bodyPr wrap="none">
            <a:spAutoFit/>
          </a:bodyPr>
          <a:p>
            <a:pPr indent="0" algn="ctr">
              <a:buNone/>
            </a:pPr>
            <a:r>
              <a:rPr lang="zh-CN" altLang="en-US" sz="1200" b="1">
                <a:solidFill>
                  <a:schemeClr val="tx1">
                    <a:lumMod val="75000"/>
                    <a:lumOff val="25000"/>
                  </a:schemeClr>
                </a:solidFill>
                <a:latin typeface="微软雅黑" panose="020B0503020204020204" charset="-122"/>
                <a:ea typeface="微软雅黑" panose="020B0503020204020204" charset="-122"/>
              </a:rPr>
              <a:t>筒仓</a:t>
            </a:r>
            <a:endParaRPr lang="zh-CN" altLang="en-US" sz="1200" b="1">
              <a:solidFill>
                <a:schemeClr val="tx1">
                  <a:lumMod val="75000"/>
                  <a:lumOff val="25000"/>
                </a:schemeClr>
              </a:solidFill>
              <a:latin typeface="微软雅黑" panose="020B0503020204020204" charset="-122"/>
              <a:ea typeface="微软雅黑" panose="020B0503020204020204" charset="-122"/>
            </a:endParaRPr>
          </a:p>
        </p:txBody>
      </p:sp>
      <p:grpSp>
        <p:nvGrpSpPr>
          <p:cNvPr id="15" name="组合 14"/>
          <p:cNvGrpSpPr/>
          <p:nvPr/>
        </p:nvGrpSpPr>
        <p:grpSpPr>
          <a:xfrm>
            <a:off x="812523" y="1522413"/>
            <a:ext cx="7498992" cy="2503805"/>
            <a:chOff x="2321" y="2322"/>
            <a:chExt cx="9671" cy="2910"/>
          </a:xfrm>
        </p:grpSpPr>
        <p:pic>
          <p:nvPicPr>
            <p:cNvPr id="58370" name="Picture 3" descr="IPD on MAC"/>
            <p:cNvPicPr>
              <a:picLocks noChangeAspect="1" noChangeArrowheads="1"/>
            </p:cNvPicPr>
            <p:nvPr/>
          </p:nvPicPr>
          <p:blipFill>
            <a:blip r:embed="rId1"/>
            <a:srcRect/>
            <a:stretch>
              <a:fillRect/>
            </a:stretch>
          </p:blipFill>
          <p:spPr bwMode="auto">
            <a:xfrm>
              <a:off x="6904" y="2322"/>
              <a:ext cx="2347" cy="2910"/>
            </a:xfrm>
            <a:prstGeom prst="rect">
              <a:avLst/>
            </a:prstGeom>
            <a:noFill/>
            <a:ln w="3175">
              <a:solidFill>
                <a:schemeClr val="bg1">
                  <a:lumMod val="85000"/>
                </a:schemeClr>
              </a:solidFill>
              <a:miter lim="800000"/>
              <a:headEnd/>
              <a:tailEnd/>
            </a:ln>
            <a:effectLst/>
          </p:spPr>
        </p:pic>
        <p:pic>
          <p:nvPicPr>
            <p:cNvPr id="58372" name="Picture 5" descr="OtherCoalDump"/>
            <p:cNvPicPr>
              <a:picLocks noChangeAspect="1" noChangeArrowheads="1"/>
            </p:cNvPicPr>
            <p:nvPr/>
          </p:nvPicPr>
          <p:blipFill>
            <a:blip r:embed="rId2"/>
            <a:srcRect/>
            <a:stretch>
              <a:fillRect/>
            </a:stretch>
          </p:blipFill>
          <p:spPr bwMode="auto">
            <a:xfrm>
              <a:off x="9138" y="2322"/>
              <a:ext cx="2854" cy="2902"/>
            </a:xfrm>
            <a:prstGeom prst="rect">
              <a:avLst/>
            </a:prstGeom>
            <a:noFill/>
            <a:ln w="3175" cmpd="thinThick">
              <a:solidFill>
                <a:schemeClr val="bg1">
                  <a:lumMod val="85000"/>
                </a:schemeClr>
              </a:solidFill>
              <a:miter lim="800000"/>
              <a:headEnd/>
              <a:tailEnd/>
            </a:ln>
            <a:effectLst/>
          </p:spPr>
        </p:pic>
        <p:graphicFrame>
          <p:nvGraphicFramePr>
            <p:cNvPr id="2050" name="Object 3"/>
            <p:cNvGraphicFramePr>
              <a:graphicFrameLocks noChangeAspect="1"/>
            </p:cNvGraphicFramePr>
            <p:nvPr/>
          </p:nvGraphicFramePr>
          <p:xfrm>
            <a:off x="4703" y="2322"/>
            <a:ext cx="2314" cy="2910"/>
          </p:xfrm>
          <a:graphic>
            <a:graphicData uri="http://schemas.openxmlformats.org/presentationml/2006/ole">
              <mc:AlternateContent xmlns:mc="http://schemas.openxmlformats.org/markup-compatibility/2006">
                <mc:Choice xmlns:v="urn:schemas-microsoft-com:vml" Requires="v">
                  <p:oleObj spid="_x0000_s2049" name="" r:id="rId3" imgW="6505575" imgH="8143875" progId="PBrush">
                    <p:embed/>
                  </p:oleObj>
                </mc:Choice>
                <mc:Fallback>
                  <p:oleObj name="" r:id="rId3" imgW="6505575" imgH="8143875" progId="PBrush">
                    <p:embed/>
                    <p:pic>
                      <p:nvPicPr>
                        <p:cNvPr id="0" name="Object 3"/>
                        <p:cNvPicPr>
                          <a:picLocks noChangeAspect="1"/>
                        </p:cNvPicPr>
                        <p:nvPr/>
                      </p:nvPicPr>
                      <p:blipFill>
                        <a:blip r:embed="rId4"/>
                        <a:stretch>
                          <a:fillRect/>
                        </a:stretch>
                      </p:blipFill>
                      <p:spPr>
                        <a:xfrm>
                          <a:off x="4703" y="2322"/>
                          <a:ext cx="2314" cy="2910"/>
                        </a:xfrm>
                        <a:prstGeom prst="rect">
                          <a:avLst/>
                        </a:prstGeom>
                        <a:noFill/>
                        <a:ln w="9525">
                          <a:noFill/>
                        </a:ln>
                      </p:spPr>
                    </p:pic>
                  </p:oleObj>
                </mc:Fallback>
              </mc:AlternateContent>
            </a:graphicData>
          </a:graphic>
        </p:graphicFrame>
        <p:pic>
          <p:nvPicPr>
            <p:cNvPr id="14" name="图片 13"/>
            <p:cNvPicPr>
              <a:picLocks noChangeAspect="1"/>
            </p:cNvPicPr>
            <p:nvPr/>
          </p:nvPicPr>
          <p:blipFill>
            <a:blip r:embed="rId5"/>
            <a:stretch>
              <a:fillRect/>
            </a:stretch>
          </p:blipFill>
          <p:spPr>
            <a:xfrm>
              <a:off x="2321" y="2322"/>
              <a:ext cx="2475" cy="2910"/>
            </a:xfrm>
            <a:prstGeom prst="rect">
              <a:avLst/>
            </a:prstGeom>
            <a:ln w="3175">
              <a:solidFill>
                <a:schemeClr val="bg1">
                  <a:lumMod val="85000"/>
                </a:schemeClr>
              </a:solidFill>
            </a:ln>
          </p:spPr>
        </p:pic>
      </p:grpSp>
      <p:sp>
        <p:nvSpPr>
          <p:cNvPr id="17" name="流程图: 终止 16"/>
          <p:cNvSpPr/>
          <p:nvPr/>
        </p:nvSpPr>
        <p:spPr>
          <a:xfrm rot="2280000">
            <a:off x="7814950" y="139160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终止 17"/>
          <p:cNvSpPr/>
          <p:nvPr/>
        </p:nvSpPr>
        <p:spPr>
          <a:xfrm rot="2280000">
            <a:off x="433075" y="379888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四</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容易发生粉尘爆炸的工艺和设备</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740410" y="782638"/>
            <a:ext cx="2494280" cy="373665"/>
          </a:xfrm>
          <a:prstGeom prst="roundRect">
            <a:avLst/>
          </a:prstGeom>
          <a:solidFill>
            <a:srgbClr val="44546A"/>
          </a:solidFill>
          <a:ln w="12700">
            <a:noFill/>
            <a:prstDash val="sysDash"/>
          </a:ln>
        </p:spPr>
        <p:txBody>
          <a:bodyPr wrap="square" rtlCol="0" anchor="t">
            <a:spAutoFit/>
          </a:bodyPr>
          <a:p>
            <a:pPr lvl="0" algn="ctr">
              <a:buNone/>
            </a:pPr>
            <a:r>
              <a:rPr lang="en-US" altLang="zh-CN" sz="1600" b="1">
                <a:solidFill>
                  <a:schemeClr val="bg1"/>
                </a:solidFill>
                <a:latin typeface="微软雅黑" panose="020B0503020204020204" charset="-122"/>
                <a:ea typeface="微软雅黑" panose="020B0503020204020204" charset="-122"/>
                <a:sym typeface="+mn-ea"/>
              </a:rPr>
              <a:t>4</a:t>
            </a:r>
            <a:r>
              <a:rPr lang="zh-CN" altLang="en-US" sz="1600" b="1">
                <a:solidFill>
                  <a:schemeClr val="bg1"/>
                </a:solidFill>
                <a:latin typeface="微软雅黑" panose="020B0503020204020204" charset="-122"/>
                <a:ea typeface="微软雅黑" panose="020B0503020204020204" charset="-122"/>
                <a:sym typeface="+mn-ea"/>
              </a:rPr>
              <a:t>.</a:t>
            </a:r>
            <a:r>
              <a:rPr lang="en-US" altLang="zh-CN" sz="1600" b="1">
                <a:solidFill>
                  <a:schemeClr val="bg1"/>
                </a:solidFill>
                <a:latin typeface="微软雅黑" panose="020B0503020204020204" charset="-122"/>
                <a:ea typeface="微软雅黑" panose="020B0503020204020204" charset="-122"/>
                <a:sym typeface="+mn-ea"/>
              </a:rPr>
              <a:t>4</a:t>
            </a:r>
            <a:r>
              <a:rPr lang="zh-CN" altLang="en-US" sz="1600" b="1">
                <a:solidFill>
                  <a:schemeClr val="bg1"/>
                </a:solidFill>
                <a:latin typeface="微软雅黑" panose="020B0503020204020204" charset="-122"/>
                <a:ea typeface="微软雅黑" panose="020B0503020204020204" charset="-122"/>
                <a:sym typeface="+mn-ea"/>
              </a:rPr>
              <a:t>  容易发生爆炸的设备</a:t>
            </a:r>
            <a:endParaRPr lang="zh-CN" altLang="en-US" sz="1600" b="1">
              <a:solidFill>
                <a:schemeClr val="bg1"/>
              </a:solidFill>
              <a:latin typeface="微软雅黑" panose="020B0503020204020204" charset="-122"/>
              <a:ea typeface="微软雅黑" panose="020B0503020204020204" charset="-122"/>
              <a:sym typeface="+mn-ea"/>
            </a:endParaRPr>
          </a:p>
        </p:txBody>
      </p:sp>
      <p:sp>
        <p:nvSpPr>
          <p:cNvPr id="2063" name="Rectangle 5"/>
          <p:cNvSpPr>
            <a:spLocks noChangeArrowheads="1"/>
          </p:cNvSpPr>
          <p:nvPr/>
        </p:nvSpPr>
        <p:spPr bwMode="auto">
          <a:xfrm>
            <a:off x="6170930" y="4122738"/>
            <a:ext cx="1436370" cy="275590"/>
          </a:xfrm>
          <a:prstGeom prst="rect">
            <a:avLst/>
          </a:prstGeom>
          <a:noFill/>
          <a:ln w="9525">
            <a:noFill/>
            <a:miter lim="800000"/>
          </a:ln>
          <a:effectLst>
            <a:prstShdw prst="shdw12">
              <a:schemeClr val="bg2">
                <a:alpha val="50000"/>
              </a:schemeClr>
            </a:prstShdw>
          </a:effectLst>
        </p:spPr>
        <p:txBody>
          <a:bodyPr wrap="square">
            <a:spAutoFit/>
          </a:bodyPr>
          <a:p>
            <a:pPr indent="0" algn="ctr">
              <a:buNone/>
            </a:pPr>
            <a:r>
              <a:rPr lang="zh-CN" altLang="en-US" sz="1200" b="1">
                <a:solidFill>
                  <a:schemeClr val="tx1">
                    <a:lumMod val="75000"/>
                    <a:lumOff val="25000"/>
                  </a:schemeClr>
                </a:solidFill>
                <a:latin typeface="微软雅黑" panose="020B0503020204020204" charset="-122"/>
                <a:ea typeface="微软雅黑" panose="020B0503020204020204" charset="-122"/>
              </a:rPr>
              <a:t>链式提升机</a:t>
            </a:r>
            <a:endParaRPr lang="zh-CN" altLang="en-US" sz="1200" b="1">
              <a:solidFill>
                <a:schemeClr val="tx1">
                  <a:lumMod val="75000"/>
                  <a:lumOff val="25000"/>
                </a:schemeClr>
              </a:solidFill>
              <a:latin typeface="微软雅黑" panose="020B0503020204020204" charset="-122"/>
              <a:ea typeface="微软雅黑" panose="020B0503020204020204" charset="-122"/>
            </a:endParaRPr>
          </a:p>
        </p:txBody>
      </p:sp>
      <p:grpSp>
        <p:nvGrpSpPr>
          <p:cNvPr id="2" name="组合 1"/>
          <p:cNvGrpSpPr/>
          <p:nvPr/>
        </p:nvGrpSpPr>
        <p:grpSpPr>
          <a:xfrm>
            <a:off x="1003935" y="1502093"/>
            <a:ext cx="7182485" cy="2548255"/>
            <a:chOff x="1571" y="2515"/>
            <a:chExt cx="10037" cy="2844"/>
          </a:xfrm>
        </p:grpSpPr>
        <p:pic>
          <p:nvPicPr>
            <p:cNvPr id="10" name="Picture 12"/>
            <p:cNvPicPr>
              <a:picLocks noChangeAspect="1" noChangeArrowheads="1"/>
            </p:cNvPicPr>
            <p:nvPr/>
          </p:nvPicPr>
          <p:blipFill>
            <a:blip r:embed="rId1"/>
            <a:srcRect/>
            <a:stretch>
              <a:fillRect/>
            </a:stretch>
          </p:blipFill>
          <p:spPr bwMode="auto">
            <a:xfrm>
              <a:off x="1571" y="2515"/>
              <a:ext cx="3117" cy="2844"/>
            </a:xfrm>
            <a:prstGeom prst="rect">
              <a:avLst/>
            </a:prstGeom>
            <a:noFill/>
            <a:ln w="3175">
              <a:solidFill>
                <a:schemeClr val="bg1">
                  <a:lumMod val="85000"/>
                </a:schemeClr>
              </a:solidFill>
              <a:miter lim="800000"/>
              <a:headEnd/>
              <a:tailEnd/>
            </a:ln>
            <a:effectLst/>
          </p:spPr>
        </p:pic>
        <p:pic>
          <p:nvPicPr>
            <p:cNvPr id="16" name="Picture 12" descr="bucket elevator"/>
            <p:cNvPicPr>
              <a:picLocks noChangeAspect="1" noChangeArrowheads="1"/>
            </p:cNvPicPr>
            <p:nvPr/>
          </p:nvPicPr>
          <p:blipFill>
            <a:blip r:embed="rId2"/>
            <a:srcRect/>
            <a:stretch>
              <a:fillRect/>
            </a:stretch>
          </p:blipFill>
          <p:spPr bwMode="auto">
            <a:xfrm>
              <a:off x="7550" y="2515"/>
              <a:ext cx="4059" cy="2845"/>
            </a:xfrm>
            <a:prstGeom prst="rect">
              <a:avLst/>
            </a:prstGeom>
            <a:noFill/>
            <a:ln w="3175" cmpd="sng">
              <a:solidFill>
                <a:schemeClr val="bg1">
                  <a:lumMod val="85000"/>
                </a:schemeClr>
              </a:solidFill>
              <a:miter lim="800000"/>
              <a:headEnd/>
              <a:tailEnd/>
            </a:ln>
            <a:effectLst/>
          </p:spPr>
        </p:pic>
        <p:pic>
          <p:nvPicPr>
            <p:cNvPr id="13" name="Picture 9"/>
            <p:cNvPicPr>
              <a:picLocks noChangeAspect="1" noChangeArrowheads="1"/>
            </p:cNvPicPr>
            <p:nvPr/>
          </p:nvPicPr>
          <p:blipFill>
            <a:blip r:embed="rId3"/>
            <a:srcRect/>
            <a:stretch>
              <a:fillRect/>
            </a:stretch>
          </p:blipFill>
          <p:spPr bwMode="auto">
            <a:xfrm>
              <a:off x="4688" y="2515"/>
              <a:ext cx="2862" cy="2845"/>
            </a:xfrm>
            <a:prstGeom prst="rect">
              <a:avLst/>
            </a:prstGeom>
            <a:noFill/>
            <a:ln w="3175">
              <a:solidFill>
                <a:schemeClr val="bg1">
                  <a:lumMod val="85000"/>
                </a:schemeClr>
              </a:solidFill>
              <a:miter lim="800000"/>
              <a:headEnd/>
              <a:tailEnd/>
            </a:ln>
            <a:effectLst/>
          </p:spPr>
        </p:pic>
      </p:grpSp>
      <p:sp>
        <p:nvSpPr>
          <p:cNvPr id="2061" name="TextBox 27"/>
          <p:cNvSpPr txBox="1">
            <a:spLocks noChangeArrowheads="1"/>
          </p:cNvSpPr>
          <p:nvPr/>
        </p:nvSpPr>
        <p:spPr bwMode="auto">
          <a:xfrm>
            <a:off x="3938270" y="4122738"/>
            <a:ext cx="640080" cy="275590"/>
          </a:xfrm>
          <a:prstGeom prst="rect">
            <a:avLst/>
          </a:prstGeom>
          <a:noFill/>
          <a:ln w="9525">
            <a:noFill/>
            <a:miter lim="800000"/>
          </a:ln>
        </p:spPr>
        <p:txBody>
          <a:bodyPr wrap="none">
            <a:spAutoFit/>
          </a:bodyPr>
          <a:p>
            <a:pPr indent="0" algn="ctr">
              <a:buNone/>
            </a:pPr>
            <a:r>
              <a:rPr lang="zh-CN" altLang="en-US" sz="1200" b="1">
                <a:solidFill>
                  <a:schemeClr val="tx1">
                    <a:lumMod val="75000"/>
                    <a:lumOff val="25000"/>
                  </a:schemeClr>
                </a:solidFill>
                <a:latin typeface="微软雅黑" panose="020B0503020204020204" charset="-122"/>
                <a:ea typeface="微软雅黑" panose="020B0503020204020204" charset="-122"/>
              </a:rPr>
              <a:t>磨粉机</a:t>
            </a:r>
            <a:endParaRPr lang="zh-CN" altLang="en-US" sz="12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781810" y="4122738"/>
            <a:ext cx="640080" cy="275590"/>
          </a:xfrm>
          <a:prstGeom prst="rect">
            <a:avLst/>
          </a:prstGeom>
          <a:noFill/>
        </p:spPr>
        <p:txBody>
          <a:bodyPr wrap="none" rtlCol="0" anchor="t">
            <a:spAutoFit/>
          </a:bodyPr>
          <a:p>
            <a:pPr indent="0" algn="r">
              <a:buNone/>
            </a:pPr>
            <a:r>
              <a:rPr lang="zh-CN" altLang="en-US" sz="1200" b="1">
                <a:solidFill>
                  <a:schemeClr val="tx1">
                    <a:lumMod val="75000"/>
                    <a:lumOff val="25000"/>
                  </a:schemeClr>
                </a:solidFill>
                <a:latin typeface="微软雅黑" panose="020B0503020204020204" charset="-122"/>
                <a:ea typeface="微软雅黑" panose="020B0503020204020204" charset="-122"/>
                <a:sym typeface="+mn-ea"/>
              </a:rPr>
              <a:t>干燥器</a:t>
            </a:r>
            <a:endParaRPr lang="zh-CN" altLang="en-US" sz="1200"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5" name="流程图: 终止 4"/>
          <p:cNvSpPr/>
          <p:nvPr/>
        </p:nvSpPr>
        <p:spPr>
          <a:xfrm rot="2280000">
            <a:off x="7748275" y="139160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流程图: 终止 8"/>
          <p:cNvSpPr/>
          <p:nvPr/>
        </p:nvSpPr>
        <p:spPr>
          <a:xfrm rot="2280000">
            <a:off x="611510" y="387127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a:off x="711200" y="1288415"/>
            <a:ext cx="3730625" cy="3470275"/>
            <a:chOff x="2740" y="1322"/>
            <a:chExt cx="5875" cy="5465"/>
          </a:xfrm>
        </p:grpSpPr>
        <p:sp>
          <p:nvSpPr>
            <p:cNvPr id="4" name="文本框 3"/>
            <p:cNvSpPr txBox="1"/>
            <p:nvPr/>
          </p:nvSpPr>
          <p:spPr>
            <a:xfrm>
              <a:off x="3442" y="1322"/>
              <a:ext cx="4051" cy="2470"/>
            </a:xfrm>
            <a:prstGeom prst="rect">
              <a:avLst/>
            </a:prstGeom>
            <a:noFill/>
          </p:spPr>
          <p:txBody>
            <a:bodyPr wrap="square" rtlCol="0">
              <a:spAutoFit/>
            </a:bodyPr>
            <a:p>
              <a:pPr indent="0" algn="ctr">
                <a:buNone/>
              </a:pPr>
              <a:r>
                <a:rPr lang="en-US" altLang="zh-CN" sz="4800" b="1">
                  <a:solidFill>
                    <a:schemeClr val="tx1">
                      <a:lumMod val="75000"/>
                      <a:lumOff val="25000"/>
                    </a:schemeClr>
                  </a:solidFill>
                  <a:latin typeface="微软雅黑" panose="020B0503020204020204" charset="-122"/>
                  <a:ea typeface="微软雅黑" panose="020B0503020204020204" charset="-122"/>
                </a:rPr>
                <a:t>PART </a:t>
              </a:r>
              <a:endParaRPr lang="en-US" altLang="zh-CN" sz="4800" b="1">
                <a:solidFill>
                  <a:schemeClr val="tx1">
                    <a:lumMod val="75000"/>
                    <a:lumOff val="25000"/>
                  </a:schemeClr>
                </a:solidFill>
                <a:latin typeface="微软雅黑" panose="020B0503020204020204" charset="-122"/>
                <a:ea typeface="微软雅黑" panose="020B0503020204020204" charset="-122"/>
              </a:endParaRPr>
            </a:p>
            <a:p>
              <a:pPr indent="0" algn="ctr">
                <a:buNone/>
              </a:pPr>
              <a:r>
                <a:rPr lang="en-US" altLang="zh-CN" sz="4800" b="1">
                  <a:solidFill>
                    <a:schemeClr val="tx1">
                      <a:lumMod val="75000"/>
                      <a:lumOff val="25000"/>
                    </a:schemeClr>
                  </a:solidFill>
                  <a:latin typeface="微软雅黑" panose="020B0503020204020204" charset="-122"/>
                  <a:ea typeface="微软雅黑" panose="020B0503020204020204" charset="-122"/>
                </a:rPr>
                <a:t>05</a:t>
              </a:r>
              <a:endParaRPr lang="en-US" altLang="zh-CN" sz="4800" b="1">
                <a:solidFill>
                  <a:schemeClr val="tx1">
                    <a:lumMod val="75000"/>
                    <a:lumOff val="25000"/>
                  </a:schemeClr>
                </a:solidFill>
                <a:latin typeface="微软雅黑" panose="020B0503020204020204" charset="-122"/>
                <a:ea typeface="微软雅黑" panose="020B0503020204020204" charset="-122"/>
              </a:endParaRPr>
            </a:p>
          </p:txBody>
        </p:sp>
        <p:sp>
          <p:nvSpPr>
            <p:cNvPr id="7" name="文本框 6"/>
            <p:cNvSpPr txBox="1"/>
            <p:nvPr/>
          </p:nvSpPr>
          <p:spPr>
            <a:xfrm>
              <a:off x="2740" y="4899"/>
              <a:ext cx="5875" cy="1888"/>
            </a:xfrm>
            <a:prstGeom prst="rect">
              <a:avLst/>
            </a:prstGeom>
            <a:noFill/>
          </p:spPr>
          <p:txBody>
            <a:bodyPr wrap="square" rtlCol="0" anchor="t">
              <a:spAutoFit/>
            </a:bodyPr>
            <a:p>
              <a:pPr indent="0" algn="ctr">
                <a:buNone/>
              </a:pPr>
              <a:r>
                <a:rPr lang="zh-CN" altLang="zh-CN" sz="36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zh-CN" sz="3600" b="1">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740410" y="782638"/>
            <a:ext cx="2941320" cy="373691"/>
          </a:xfrm>
          <a:prstGeom prst="roundRect">
            <a:avLst/>
          </a:prstGeom>
          <a:solidFill>
            <a:srgbClr val="E2793F"/>
          </a:solidFill>
          <a:ln w="12700">
            <a:noFill/>
            <a:prstDash val="sysDash"/>
          </a:ln>
        </p:spPr>
        <p:txBody>
          <a:bodyPr wrap="square" rtlCol="0" anchor="t">
            <a:spAutoFit/>
          </a:bodyPr>
          <a:p>
            <a:pPr lvl="0" algn="ctr">
              <a:buNone/>
            </a:pPr>
            <a:r>
              <a:rPr lang="en-US" altLang="zh-CN" sz="1600" b="1">
                <a:solidFill>
                  <a:schemeClr val="bg1"/>
                </a:solidFill>
                <a:latin typeface="微软雅黑" panose="020B0503020204020204" charset="-122"/>
                <a:ea typeface="微软雅黑" panose="020B0503020204020204" charset="-122"/>
                <a:sym typeface="+mn-ea"/>
              </a:rPr>
              <a:t>5</a:t>
            </a:r>
            <a:r>
              <a:rPr lang="zh-CN" altLang="en-US" sz="1600" b="1">
                <a:solidFill>
                  <a:schemeClr val="bg1"/>
                </a:solidFill>
                <a:latin typeface="微软雅黑" panose="020B0503020204020204" charset="-122"/>
                <a:ea typeface="微软雅黑" panose="020B0503020204020204" charset="-122"/>
                <a:sym typeface="+mn-ea"/>
              </a:rPr>
              <a:t>.</a:t>
            </a:r>
            <a:r>
              <a:rPr lang="en-US" altLang="zh-CN" sz="1600" b="1">
                <a:solidFill>
                  <a:schemeClr val="bg1"/>
                </a:solidFill>
                <a:latin typeface="微软雅黑" panose="020B0503020204020204" charset="-122"/>
                <a:ea typeface="微软雅黑" panose="020B0503020204020204" charset="-122"/>
                <a:sym typeface="+mn-ea"/>
              </a:rPr>
              <a:t>1</a:t>
            </a:r>
            <a:r>
              <a:rPr lang="zh-CN" altLang="en-US" sz="1600" b="1">
                <a:solidFill>
                  <a:schemeClr val="bg1"/>
                </a:solidFill>
                <a:latin typeface="微软雅黑" panose="020B0503020204020204" charset="-122"/>
                <a:ea typeface="微软雅黑" panose="020B0503020204020204" charset="-122"/>
                <a:sym typeface="+mn-ea"/>
              </a:rPr>
              <a:t>  粉尘爆炸预防的技术思路</a:t>
            </a:r>
            <a:endParaRPr lang="zh-CN" altLang="en-US" sz="1600" b="1">
              <a:solidFill>
                <a:schemeClr val="bg1"/>
              </a:solidFill>
              <a:latin typeface="微软雅黑" panose="020B0503020204020204" charset="-122"/>
              <a:ea typeface="微软雅黑" panose="020B0503020204020204" charset="-122"/>
              <a:sym typeface="+mn-ea"/>
            </a:endParaRPr>
          </a:p>
        </p:txBody>
      </p:sp>
      <p:grpSp>
        <p:nvGrpSpPr>
          <p:cNvPr id="2" name="íṩḷîďê"/>
          <p:cNvGrpSpPr/>
          <p:nvPr/>
        </p:nvGrpSpPr>
        <p:grpSpPr>
          <a:xfrm rot="0">
            <a:off x="4724400" y="2043748"/>
            <a:ext cx="4343400" cy="3117215"/>
            <a:chOff x="0" y="2698766"/>
            <a:chExt cx="5791200" cy="4156414"/>
          </a:xfrm>
        </p:grpSpPr>
        <p:sp>
          <p:nvSpPr>
            <p:cNvPr id="144" name="iśḻiḋé"/>
            <p:cNvSpPr/>
            <p:nvPr/>
          </p:nvSpPr>
          <p:spPr bwMode="auto">
            <a:xfrm>
              <a:off x="594629" y="4307980"/>
              <a:ext cx="1525363" cy="43024"/>
            </a:xfrm>
            <a:custGeom>
              <a:avLst/>
              <a:gdLst>
                <a:gd name="T0" fmla="*/ 389 w 780"/>
                <a:gd name="T1" fmla="*/ 19 h 20"/>
                <a:gd name="T2" fmla="*/ 0 w 780"/>
                <a:gd name="T3" fmla="*/ 19 h 20"/>
                <a:gd name="T4" fmla="*/ 0 w 780"/>
                <a:gd name="T5" fmla="*/ 0 h 20"/>
                <a:gd name="T6" fmla="*/ 779 w 780"/>
                <a:gd name="T7" fmla="*/ 0 h 20"/>
                <a:gd name="T8" fmla="*/ 779 w 780"/>
                <a:gd name="T9" fmla="*/ 19 h 20"/>
                <a:gd name="T10" fmla="*/ 389 w 780"/>
                <a:gd name="T11" fmla="*/ 19 h 20"/>
              </a:gdLst>
              <a:ahLst/>
              <a:cxnLst>
                <a:cxn ang="0">
                  <a:pos x="T0" y="T1"/>
                </a:cxn>
                <a:cxn ang="0">
                  <a:pos x="T2" y="T3"/>
                </a:cxn>
                <a:cxn ang="0">
                  <a:pos x="T4" y="T5"/>
                </a:cxn>
                <a:cxn ang="0">
                  <a:pos x="T6" y="T7"/>
                </a:cxn>
                <a:cxn ang="0">
                  <a:pos x="T8" y="T9"/>
                </a:cxn>
                <a:cxn ang="0">
                  <a:pos x="T10" y="T11"/>
                </a:cxn>
              </a:cxnLst>
              <a:rect l="0" t="0" r="r" b="b"/>
              <a:pathLst>
                <a:path w="780" h="20">
                  <a:moveTo>
                    <a:pt x="389" y="19"/>
                  </a:moveTo>
                  <a:lnTo>
                    <a:pt x="0" y="19"/>
                  </a:lnTo>
                  <a:lnTo>
                    <a:pt x="0" y="0"/>
                  </a:lnTo>
                  <a:lnTo>
                    <a:pt x="779" y="0"/>
                  </a:lnTo>
                  <a:lnTo>
                    <a:pt x="779" y="19"/>
                  </a:lnTo>
                  <a:lnTo>
                    <a:pt x="389" y="19"/>
                  </a:ln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145" name="íšlîḋê"/>
            <p:cNvSpPr/>
            <p:nvPr/>
          </p:nvSpPr>
          <p:spPr bwMode="auto">
            <a:xfrm>
              <a:off x="586014" y="4299372"/>
              <a:ext cx="1542594" cy="43030"/>
            </a:xfrm>
            <a:custGeom>
              <a:avLst/>
              <a:gdLst>
                <a:gd name="T0" fmla="*/ 781 w 788"/>
                <a:gd name="T1" fmla="*/ 17 h 23"/>
                <a:gd name="T2" fmla="*/ 781 w 788"/>
                <a:gd name="T3" fmla="*/ 5 h 23"/>
                <a:gd name="T4" fmla="*/ 6 w 788"/>
                <a:gd name="T5" fmla="*/ 5 h 23"/>
                <a:gd name="T6" fmla="*/ 6 w 788"/>
                <a:gd name="T7" fmla="*/ 17 h 23"/>
                <a:gd name="T8" fmla="*/ 781 w 788"/>
                <a:gd name="T9" fmla="*/ 17 h 23"/>
                <a:gd name="T10" fmla="*/ 784 w 788"/>
                <a:gd name="T11" fmla="*/ 0 h 23"/>
                <a:gd name="T12" fmla="*/ 787 w 788"/>
                <a:gd name="T13" fmla="*/ 2 h 23"/>
                <a:gd name="T14" fmla="*/ 787 w 788"/>
                <a:gd name="T15" fmla="*/ 19 h 23"/>
                <a:gd name="T16" fmla="*/ 784 w 788"/>
                <a:gd name="T17" fmla="*/ 22 h 23"/>
                <a:gd name="T18" fmla="*/ 3 w 788"/>
                <a:gd name="T19" fmla="*/ 22 h 23"/>
                <a:gd name="T20" fmla="*/ 0 w 788"/>
                <a:gd name="T21" fmla="*/ 19 h 23"/>
                <a:gd name="T22" fmla="*/ 0 w 788"/>
                <a:gd name="T23" fmla="*/ 2 h 23"/>
                <a:gd name="T24" fmla="*/ 3 w 788"/>
                <a:gd name="T25" fmla="*/ 0 h 23"/>
                <a:gd name="T26" fmla="*/ 784 w 788"/>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8" h="23">
                  <a:moveTo>
                    <a:pt x="781" y="17"/>
                  </a:moveTo>
                  <a:lnTo>
                    <a:pt x="781" y="5"/>
                  </a:lnTo>
                  <a:lnTo>
                    <a:pt x="6" y="5"/>
                  </a:lnTo>
                  <a:lnTo>
                    <a:pt x="6" y="17"/>
                  </a:lnTo>
                  <a:lnTo>
                    <a:pt x="781" y="17"/>
                  </a:lnTo>
                  <a:close/>
                  <a:moveTo>
                    <a:pt x="784" y="0"/>
                  </a:moveTo>
                  <a:cubicBezTo>
                    <a:pt x="785" y="0"/>
                    <a:pt x="787" y="0"/>
                    <a:pt x="787" y="2"/>
                  </a:cubicBezTo>
                  <a:lnTo>
                    <a:pt x="787" y="19"/>
                  </a:lnTo>
                  <a:cubicBezTo>
                    <a:pt x="787" y="21"/>
                    <a:pt x="785" y="22"/>
                    <a:pt x="784" y="22"/>
                  </a:cubicBezTo>
                  <a:lnTo>
                    <a:pt x="3" y="22"/>
                  </a:lnTo>
                  <a:cubicBezTo>
                    <a:pt x="1" y="22"/>
                    <a:pt x="0" y="21"/>
                    <a:pt x="0" y="19"/>
                  </a:cubicBezTo>
                  <a:lnTo>
                    <a:pt x="0" y="2"/>
                  </a:lnTo>
                  <a:cubicBezTo>
                    <a:pt x="0" y="0"/>
                    <a:pt x="1" y="0"/>
                    <a:pt x="3" y="0"/>
                  </a:cubicBezTo>
                  <a:lnTo>
                    <a:pt x="784" y="0"/>
                  </a:ln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146" name="ï$lîḋé"/>
            <p:cNvSpPr/>
            <p:nvPr/>
          </p:nvSpPr>
          <p:spPr bwMode="auto">
            <a:xfrm>
              <a:off x="560158" y="4282161"/>
              <a:ext cx="51707" cy="94662"/>
            </a:xfrm>
            <a:custGeom>
              <a:avLst/>
              <a:gdLst>
                <a:gd name="T0" fmla="*/ 13 w 27"/>
                <a:gd name="T1" fmla="*/ 0 h 50"/>
                <a:gd name="T2" fmla="*/ 26 w 27"/>
                <a:gd name="T3" fmla="*/ 13 h 50"/>
                <a:gd name="T4" fmla="*/ 26 w 27"/>
                <a:gd name="T5" fmla="*/ 35 h 50"/>
                <a:gd name="T6" fmla="*/ 13 w 27"/>
                <a:gd name="T7" fmla="*/ 49 h 50"/>
                <a:gd name="T8" fmla="*/ 0 w 27"/>
                <a:gd name="T9" fmla="*/ 35 h 50"/>
                <a:gd name="T10" fmla="*/ 0 w 27"/>
                <a:gd name="T11" fmla="*/ 13 h 50"/>
                <a:gd name="T12" fmla="*/ 13 w 2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27" h="50">
                  <a:moveTo>
                    <a:pt x="13" y="0"/>
                  </a:moveTo>
                  <a:cubicBezTo>
                    <a:pt x="20" y="0"/>
                    <a:pt x="26" y="6"/>
                    <a:pt x="26" y="13"/>
                  </a:cubicBezTo>
                  <a:lnTo>
                    <a:pt x="26" y="35"/>
                  </a:lnTo>
                  <a:cubicBezTo>
                    <a:pt x="26" y="43"/>
                    <a:pt x="20" y="49"/>
                    <a:pt x="13" y="49"/>
                  </a:cubicBezTo>
                  <a:cubicBezTo>
                    <a:pt x="6" y="49"/>
                    <a:pt x="0" y="43"/>
                    <a:pt x="0" y="35"/>
                  </a:cubicBezTo>
                  <a:lnTo>
                    <a:pt x="0" y="13"/>
                  </a:lnTo>
                  <a:cubicBezTo>
                    <a:pt x="0" y="6"/>
                    <a:pt x="6" y="0"/>
                    <a:pt x="13" y="0"/>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147" name="ïSľïḓé"/>
            <p:cNvSpPr/>
            <p:nvPr/>
          </p:nvSpPr>
          <p:spPr bwMode="auto">
            <a:xfrm>
              <a:off x="551543" y="4273558"/>
              <a:ext cx="68943" cy="111868"/>
            </a:xfrm>
            <a:custGeom>
              <a:avLst/>
              <a:gdLst>
                <a:gd name="T0" fmla="*/ 27 w 34"/>
                <a:gd name="T1" fmla="*/ 39 h 57"/>
                <a:gd name="T2" fmla="*/ 27 w 34"/>
                <a:gd name="T3" fmla="*/ 17 h 57"/>
                <a:gd name="T4" fmla="*/ 17 w 34"/>
                <a:gd name="T5" fmla="*/ 6 h 57"/>
                <a:gd name="T6" fmla="*/ 7 w 34"/>
                <a:gd name="T7" fmla="*/ 17 h 57"/>
                <a:gd name="T8" fmla="*/ 7 w 34"/>
                <a:gd name="T9" fmla="*/ 39 h 57"/>
                <a:gd name="T10" fmla="*/ 17 w 34"/>
                <a:gd name="T11" fmla="*/ 49 h 57"/>
                <a:gd name="T12" fmla="*/ 27 w 34"/>
                <a:gd name="T13" fmla="*/ 39 h 57"/>
                <a:gd name="T14" fmla="*/ 17 w 34"/>
                <a:gd name="T15" fmla="*/ 0 h 57"/>
                <a:gd name="T16" fmla="*/ 33 w 34"/>
                <a:gd name="T17" fmla="*/ 17 h 57"/>
                <a:gd name="T18" fmla="*/ 33 w 34"/>
                <a:gd name="T19" fmla="*/ 39 h 57"/>
                <a:gd name="T20" fmla="*/ 17 w 34"/>
                <a:gd name="T21" fmla="*/ 56 h 57"/>
                <a:gd name="T22" fmla="*/ 0 w 34"/>
                <a:gd name="T23" fmla="*/ 39 h 57"/>
                <a:gd name="T24" fmla="*/ 0 w 34"/>
                <a:gd name="T25" fmla="*/ 17 h 57"/>
                <a:gd name="T26" fmla="*/ 17 w 34"/>
                <a:gd name="T2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7">
                  <a:moveTo>
                    <a:pt x="27" y="39"/>
                  </a:moveTo>
                  <a:lnTo>
                    <a:pt x="27" y="17"/>
                  </a:lnTo>
                  <a:cubicBezTo>
                    <a:pt x="27" y="11"/>
                    <a:pt x="23" y="6"/>
                    <a:pt x="17" y="6"/>
                  </a:cubicBezTo>
                  <a:cubicBezTo>
                    <a:pt x="11" y="6"/>
                    <a:pt x="7" y="11"/>
                    <a:pt x="7" y="17"/>
                  </a:cubicBezTo>
                  <a:lnTo>
                    <a:pt x="7" y="39"/>
                  </a:lnTo>
                  <a:cubicBezTo>
                    <a:pt x="7" y="45"/>
                    <a:pt x="11" y="49"/>
                    <a:pt x="17" y="49"/>
                  </a:cubicBezTo>
                  <a:cubicBezTo>
                    <a:pt x="23" y="49"/>
                    <a:pt x="27" y="45"/>
                    <a:pt x="27" y="39"/>
                  </a:cubicBezTo>
                  <a:close/>
                  <a:moveTo>
                    <a:pt x="17" y="0"/>
                  </a:moveTo>
                  <a:cubicBezTo>
                    <a:pt x="26" y="0"/>
                    <a:pt x="33" y="8"/>
                    <a:pt x="33" y="17"/>
                  </a:cubicBezTo>
                  <a:lnTo>
                    <a:pt x="33" y="39"/>
                  </a:lnTo>
                  <a:cubicBezTo>
                    <a:pt x="33" y="48"/>
                    <a:pt x="26" y="56"/>
                    <a:pt x="17" y="56"/>
                  </a:cubicBezTo>
                  <a:cubicBezTo>
                    <a:pt x="8" y="56"/>
                    <a:pt x="0" y="48"/>
                    <a:pt x="0" y="39"/>
                  </a:cubicBezTo>
                  <a:lnTo>
                    <a:pt x="0" y="17"/>
                  </a:lnTo>
                  <a:cubicBezTo>
                    <a:pt x="0" y="8"/>
                    <a:pt x="8" y="0"/>
                    <a:pt x="17" y="0"/>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148" name="íṡḷïḑè"/>
            <p:cNvSpPr/>
            <p:nvPr/>
          </p:nvSpPr>
          <p:spPr bwMode="auto">
            <a:xfrm>
              <a:off x="2111372" y="4282161"/>
              <a:ext cx="51707" cy="94662"/>
            </a:xfrm>
            <a:custGeom>
              <a:avLst/>
              <a:gdLst>
                <a:gd name="T0" fmla="*/ 13 w 27"/>
                <a:gd name="T1" fmla="*/ 0 h 50"/>
                <a:gd name="T2" fmla="*/ 26 w 27"/>
                <a:gd name="T3" fmla="*/ 13 h 50"/>
                <a:gd name="T4" fmla="*/ 26 w 27"/>
                <a:gd name="T5" fmla="*/ 35 h 50"/>
                <a:gd name="T6" fmla="*/ 13 w 27"/>
                <a:gd name="T7" fmla="*/ 49 h 50"/>
                <a:gd name="T8" fmla="*/ 0 w 27"/>
                <a:gd name="T9" fmla="*/ 35 h 50"/>
                <a:gd name="T10" fmla="*/ 0 w 27"/>
                <a:gd name="T11" fmla="*/ 13 h 50"/>
                <a:gd name="T12" fmla="*/ 13 w 2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27" h="50">
                  <a:moveTo>
                    <a:pt x="13" y="0"/>
                  </a:moveTo>
                  <a:cubicBezTo>
                    <a:pt x="20" y="0"/>
                    <a:pt x="26" y="6"/>
                    <a:pt x="26" y="13"/>
                  </a:cubicBezTo>
                  <a:lnTo>
                    <a:pt x="26" y="35"/>
                  </a:lnTo>
                  <a:cubicBezTo>
                    <a:pt x="26" y="43"/>
                    <a:pt x="21" y="49"/>
                    <a:pt x="13" y="49"/>
                  </a:cubicBezTo>
                  <a:cubicBezTo>
                    <a:pt x="6" y="49"/>
                    <a:pt x="0" y="43"/>
                    <a:pt x="0" y="35"/>
                  </a:cubicBezTo>
                  <a:lnTo>
                    <a:pt x="0" y="13"/>
                  </a:lnTo>
                  <a:cubicBezTo>
                    <a:pt x="0" y="6"/>
                    <a:pt x="5" y="0"/>
                    <a:pt x="13" y="0"/>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149" name="iṧľíḓê"/>
            <p:cNvSpPr/>
            <p:nvPr/>
          </p:nvSpPr>
          <p:spPr bwMode="auto">
            <a:xfrm>
              <a:off x="2102757" y="4273558"/>
              <a:ext cx="60322" cy="111868"/>
            </a:xfrm>
            <a:custGeom>
              <a:avLst/>
              <a:gdLst>
                <a:gd name="T0" fmla="*/ 26 w 33"/>
                <a:gd name="T1" fmla="*/ 39 h 57"/>
                <a:gd name="T2" fmla="*/ 26 w 33"/>
                <a:gd name="T3" fmla="*/ 17 h 57"/>
                <a:gd name="T4" fmla="*/ 16 w 33"/>
                <a:gd name="T5" fmla="*/ 6 h 57"/>
                <a:gd name="T6" fmla="*/ 6 w 33"/>
                <a:gd name="T7" fmla="*/ 17 h 57"/>
                <a:gd name="T8" fmla="*/ 6 w 33"/>
                <a:gd name="T9" fmla="*/ 39 h 57"/>
                <a:gd name="T10" fmla="*/ 16 w 33"/>
                <a:gd name="T11" fmla="*/ 49 h 57"/>
                <a:gd name="T12" fmla="*/ 26 w 33"/>
                <a:gd name="T13" fmla="*/ 39 h 57"/>
                <a:gd name="T14" fmla="*/ 16 w 33"/>
                <a:gd name="T15" fmla="*/ 0 h 57"/>
                <a:gd name="T16" fmla="*/ 32 w 33"/>
                <a:gd name="T17" fmla="*/ 17 h 57"/>
                <a:gd name="T18" fmla="*/ 32 w 33"/>
                <a:gd name="T19" fmla="*/ 39 h 57"/>
                <a:gd name="T20" fmla="*/ 16 w 33"/>
                <a:gd name="T21" fmla="*/ 56 h 57"/>
                <a:gd name="T22" fmla="*/ 0 w 33"/>
                <a:gd name="T23" fmla="*/ 39 h 57"/>
                <a:gd name="T24" fmla="*/ 0 w 33"/>
                <a:gd name="T25" fmla="*/ 17 h 57"/>
                <a:gd name="T26" fmla="*/ 16 w 33"/>
                <a:gd name="T2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57">
                  <a:moveTo>
                    <a:pt x="26" y="39"/>
                  </a:moveTo>
                  <a:lnTo>
                    <a:pt x="26" y="17"/>
                  </a:lnTo>
                  <a:cubicBezTo>
                    <a:pt x="26" y="11"/>
                    <a:pt x="21" y="6"/>
                    <a:pt x="16" y="6"/>
                  </a:cubicBezTo>
                  <a:cubicBezTo>
                    <a:pt x="10" y="6"/>
                    <a:pt x="6" y="11"/>
                    <a:pt x="6" y="17"/>
                  </a:cubicBezTo>
                  <a:lnTo>
                    <a:pt x="6" y="39"/>
                  </a:lnTo>
                  <a:cubicBezTo>
                    <a:pt x="6" y="45"/>
                    <a:pt x="10" y="49"/>
                    <a:pt x="16" y="49"/>
                  </a:cubicBezTo>
                  <a:cubicBezTo>
                    <a:pt x="21" y="49"/>
                    <a:pt x="26" y="45"/>
                    <a:pt x="26" y="39"/>
                  </a:cubicBezTo>
                  <a:close/>
                  <a:moveTo>
                    <a:pt x="16" y="0"/>
                  </a:moveTo>
                  <a:cubicBezTo>
                    <a:pt x="25" y="0"/>
                    <a:pt x="32" y="8"/>
                    <a:pt x="32" y="17"/>
                  </a:cubicBezTo>
                  <a:lnTo>
                    <a:pt x="32" y="39"/>
                  </a:lnTo>
                  <a:cubicBezTo>
                    <a:pt x="32" y="48"/>
                    <a:pt x="25" y="56"/>
                    <a:pt x="16" y="56"/>
                  </a:cubicBezTo>
                  <a:cubicBezTo>
                    <a:pt x="6" y="56"/>
                    <a:pt x="0" y="48"/>
                    <a:pt x="0" y="39"/>
                  </a:cubicBezTo>
                  <a:lnTo>
                    <a:pt x="0" y="17"/>
                  </a:lnTo>
                  <a:cubicBezTo>
                    <a:pt x="0" y="8"/>
                    <a:pt x="6" y="0"/>
                    <a:pt x="16" y="0"/>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150" name="îṣ1idê"/>
            <p:cNvSpPr/>
            <p:nvPr/>
          </p:nvSpPr>
          <p:spPr bwMode="auto">
            <a:xfrm>
              <a:off x="629101" y="4264950"/>
              <a:ext cx="60328" cy="1058468"/>
            </a:xfrm>
            <a:custGeom>
              <a:avLst/>
              <a:gdLst>
                <a:gd name="T0" fmla="*/ 0 w 30"/>
                <a:gd name="T1" fmla="*/ 0 h 542"/>
                <a:gd name="T2" fmla="*/ 22 w 30"/>
                <a:gd name="T3" fmla="*/ 0 h 542"/>
                <a:gd name="T4" fmla="*/ 21 w 30"/>
                <a:gd name="T5" fmla="*/ 539 h 542"/>
                <a:gd name="T6" fmla="*/ 1 w 30"/>
                <a:gd name="T7" fmla="*/ 540 h 542"/>
                <a:gd name="T8" fmla="*/ 0 w 30"/>
                <a:gd name="T9" fmla="*/ 0 h 542"/>
              </a:gdLst>
              <a:ahLst/>
              <a:cxnLst>
                <a:cxn ang="0">
                  <a:pos x="T0" y="T1"/>
                </a:cxn>
                <a:cxn ang="0">
                  <a:pos x="T2" y="T3"/>
                </a:cxn>
                <a:cxn ang="0">
                  <a:pos x="T4" y="T5"/>
                </a:cxn>
                <a:cxn ang="0">
                  <a:pos x="T6" y="T7"/>
                </a:cxn>
                <a:cxn ang="0">
                  <a:pos x="T8" y="T9"/>
                </a:cxn>
              </a:cxnLst>
              <a:rect l="0" t="0" r="r" b="b"/>
              <a:pathLst>
                <a:path w="30" h="542">
                  <a:moveTo>
                    <a:pt x="0" y="0"/>
                  </a:moveTo>
                  <a:lnTo>
                    <a:pt x="22" y="0"/>
                  </a:lnTo>
                  <a:cubicBezTo>
                    <a:pt x="22" y="0"/>
                    <a:pt x="29" y="538"/>
                    <a:pt x="21" y="539"/>
                  </a:cubicBezTo>
                  <a:cubicBezTo>
                    <a:pt x="12" y="541"/>
                    <a:pt x="1" y="540"/>
                    <a:pt x="1" y="540"/>
                  </a:cubicBezTo>
                  <a:lnTo>
                    <a:pt x="0" y="0"/>
                  </a:ln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151" name="îšliḓê"/>
            <p:cNvSpPr/>
            <p:nvPr/>
          </p:nvSpPr>
          <p:spPr bwMode="auto">
            <a:xfrm>
              <a:off x="620486" y="4256347"/>
              <a:ext cx="60322" cy="1067070"/>
            </a:xfrm>
            <a:custGeom>
              <a:avLst/>
              <a:gdLst>
                <a:gd name="T0" fmla="*/ 21 w 31"/>
                <a:gd name="T1" fmla="*/ 540 h 549"/>
                <a:gd name="T2" fmla="*/ 21 w 31"/>
                <a:gd name="T3" fmla="*/ 7 h 549"/>
                <a:gd name="T4" fmla="*/ 6 w 31"/>
                <a:gd name="T5" fmla="*/ 7 h 549"/>
                <a:gd name="T6" fmla="*/ 8 w 31"/>
                <a:gd name="T7" fmla="*/ 541 h 549"/>
                <a:gd name="T8" fmla="*/ 21 w 31"/>
                <a:gd name="T9" fmla="*/ 540 h 549"/>
                <a:gd name="T10" fmla="*/ 27 w 31"/>
                <a:gd name="T11" fmla="*/ 4 h 549"/>
                <a:gd name="T12" fmla="*/ 30 w 31"/>
                <a:gd name="T13" fmla="*/ 273 h 549"/>
                <a:gd name="T14" fmla="*/ 29 w 31"/>
                <a:gd name="T15" fmla="*/ 458 h 549"/>
                <a:gd name="T16" fmla="*/ 24 w 31"/>
                <a:gd name="T17" fmla="*/ 546 h 549"/>
                <a:gd name="T18" fmla="*/ 5 w 31"/>
                <a:gd name="T19" fmla="*/ 548 h 549"/>
                <a:gd name="T20" fmla="*/ 2 w 31"/>
                <a:gd name="T21" fmla="*/ 544 h 549"/>
                <a:gd name="T22" fmla="*/ 0 w 31"/>
                <a:gd name="T23" fmla="*/ 4 h 549"/>
                <a:gd name="T24" fmla="*/ 1 w 31"/>
                <a:gd name="T25" fmla="*/ 1 h 549"/>
                <a:gd name="T26" fmla="*/ 3 w 31"/>
                <a:gd name="T27" fmla="*/ 0 h 549"/>
                <a:gd name="T28" fmla="*/ 24 w 31"/>
                <a:gd name="T29" fmla="*/ 0 h 549"/>
                <a:gd name="T30" fmla="*/ 27 w 31"/>
                <a:gd name="T31" fmla="*/ 4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549">
                  <a:moveTo>
                    <a:pt x="21" y="540"/>
                  </a:moveTo>
                  <a:cubicBezTo>
                    <a:pt x="25" y="516"/>
                    <a:pt x="24" y="211"/>
                    <a:pt x="21" y="7"/>
                  </a:cubicBezTo>
                  <a:lnTo>
                    <a:pt x="6" y="7"/>
                  </a:lnTo>
                  <a:lnTo>
                    <a:pt x="8" y="541"/>
                  </a:lnTo>
                  <a:cubicBezTo>
                    <a:pt x="11" y="541"/>
                    <a:pt x="16" y="541"/>
                    <a:pt x="21" y="540"/>
                  </a:cubicBezTo>
                  <a:close/>
                  <a:moveTo>
                    <a:pt x="27" y="4"/>
                  </a:moveTo>
                  <a:cubicBezTo>
                    <a:pt x="27" y="5"/>
                    <a:pt x="29" y="140"/>
                    <a:pt x="30" y="273"/>
                  </a:cubicBezTo>
                  <a:cubicBezTo>
                    <a:pt x="30" y="351"/>
                    <a:pt x="30" y="413"/>
                    <a:pt x="29" y="458"/>
                  </a:cubicBezTo>
                  <a:cubicBezTo>
                    <a:pt x="28" y="545"/>
                    <a:pt x="27" y="545"/>
                    <a:pt x="24" y="546"/>
                  </a:cubicBezTo>
                  <a:cubicBezTo>
                    <a:pt x="16" y="548"/>
                    <a:pt x="5" y="548"/>
                    <a:pt x="5" y="548"/>
                  </a:cubicBezTo>
                  <a:cubicBezTo>
                    <a:pt x="3" y="548"/>
                    <a:pt x="2" y="546"/>
                    <a:pt x="2" y="544"/>
                  </a:cubicBezTo>
                  <a:lnTo>
                    <a:pt x="0" y="4"/>
                  </a:lnTo>
                  <a:cubicBezTo>
                    <a:pt x="0" y="3"/>
                    <a:pt x="0" y="2"/>
                    <a:pt x="1" y="1"/>
                  </a:cubicBezTo>
                  <a:cubicBezTo>
                    <a:pt x="1" y="1"/>
                    <a:pt x="2" y="0"/>
                    <a:pt x="3" y="0"/>
                  </a:cubicBezTo>
                  <a:lnTo>
                    <a:pt x="24" y="0"/>
                  </a:lnTo>
                  <a:cubicBezTo>
                    <a:pt x="26" y="0"/>
                    <a:pt x="27" y="2"/>
                    <a:pt x="27" y="4"/>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152" name="iś1ïḍé"/>
            <p:cNvSpPr/>
            <p:nvPr/>
          </p:nvSpPr>
          <p:spPr bwMode="auto">
            <a:xfrm>
              <a:off x="2042429" y="4247739"/>
              <a:ext cx="103414" cy="1308022"/>
            </a:xfrm>
            <a:custGeom>
              <a:avLst/>
              <a:gdLst>
                <a:gd name="T0" fmla="*/ 0 w 51"/>
                <a:gd name="T1" fmla="*/ 0 h 671"/>
                <a:gd name="T2" fmla="*/ 18 w 51"/>
                <a:gd name="T3" fmla="*/ 4 h 671"/>
                <a:gd name="T4" fmla="*/ 42 w 51"/>
                <a:gd name="T5" fmla="*/ 669 h 671"/>
                <a:gd name="T6" fmla="*/ 25 w 51"/>
                <a:gd name="T7" fmla="*/ 667 h 671"/>
                <a:gd name="T8" fmla="*/ 0 w 51"/>
                <a:gd name="T9" fmla="*/ 0 h 671"/>
              </a:gdLst>
              <a:ahLst/>
              <a:cxnLst>
                <a:cxn ang="0">
                  <a:pos x="T0" y="T1"/>
                </a:cxn>
                <a:cxn ang="0">
                  <a:pos x="T2" y="T3"/>
                </a:cxn>
                <a:cxn ang="0">
                  <a:pos x="T4" y="T5"/>
                </a:cxn>
                <a:cxn ang="0">
                  <a:pos x="T6" y="T7"/>
                </a:cxn>
                <a:cxn ang="0">
                  <a:pos x="T8" y="T9"/>
                </a:cxn>
              </a:cxnLst>
              <a:rect l="0" t="0" r="r" b="b"/>
              <a:pathLst>
                <a:path w="51" h="671">
                  <a:moveTo>
                    <a:pt x="0" y="0"/>
                  </a:moveTo>
                  <a:lnTo>
                    <a:pt x="18" y="4"/>
                  </a:lnTo>
                  <a:cubicBezTo>
                    <a:pt x="18" y="4"/>
                    <a:pt x="50" y="667"/>
                    <a:pt x="42" y="669"/>
                  </a:cubicBezTo>
                  <a:cubicBezTo>
                    <a:pt x="34" y="670"/>
                    <a:pt x="25" y="667"/>
                    <a:pt x="25" y="667"/>
                  </a:cubicBezTo>
                  <a:lnTo>
                    <a:pt x="0" y="0"/>
                  </a:ln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153" name="î$ļíḓê"/>
            <p:cNvSpPr/>
            <p:nvPr/>
          </p:nvSpPr>
          <p:spPr bwMode="auto">
            <a:xfrm>
              <a:off x="2042429" y="4247739"/>
              <a:ext cx="103414" cy="1316630"/>
            </a:xfrm>
            <a:custGeom>
              <a:avLst/>
              <a:gdLst>
                <a:gd name="T0" fmla="*/ 41 w 51"/>
                <a:gd name="T1" fmla="*/ 668 h 675"/>
                <a:gd name="T2" fmla="*/ 17 w 51"/>
                <a:gd name="T3" fmla="*/ 10 h 675"/>
                <a:gd name="T4" fmla="*/ 7 w 51"/>
                <a:gd name="T5" fmla="*/ 7 h 675"/>
                <a:gd name="T6" fmla="*/ 31 w 51"/>
                <a:gd name="T7" fmla="*/ 666 h 675"/>
                <a:gd name="T8" fmla="*/ 41 w 51"/>
                <a:gd name="T9" fmla="*/ 668 h 675"/>
                <a:gd name="T10" fmla="*/ 38 w 51"/>
                <a:gd name="T11" fmla="*/ 338 h 675"/>
                <a:gd name="T12" fmla="*/ 46 w 51"/>
                <a:gd name="T13" fmla="*/ 566 h 675"/>
                <a:gd name="T14" fmla="*/ 44 w 51"/>
                <a:gd name="T15" fmla="*/ 673 h 675"/>
                <a:gd name="T16" fmla="*/ 39 w 51"/>
                <a:gd name="T17" fmla="*/ 674 h 675"/>
                <a:gd name="T18" fmla="*/ 27 w 51"/>
                <a:gd name="T19" fmla="*/ 671 h 675"/>
                <a:gd name="T20" fmla="*/ 25 w 51"/>
                <a:gd name="T21" fmla="*/ 668 h 675"/>
                <a:gd name="T22" fmla="*/ 0 w 51"/>
                <a:gd name="T23" fmla="*/ 3 h 675"/>
                <a:gd name="T24" fmla="*/ 1 w 51"/>
                <a:gd name="T25" fmla="*/ 1 h 675"/>
                <a:gd name="T26" fmla="*/ 4 w 51"/>
                <a:gd name="T27" fmla="*/ 0 h 675"/>
                <a:gd name="T28" fmla="*/ 21 w 51"/>
                <a:gd name="T29" fmla="*/ 4 h 675"/>
                <a:gd name="T30" fmla="*/ 23 w 51"/>
                <a:gd name="T31" fmla="*/ 7 h 675"/>
                <a:gd name="T32" fmla="*/ 38 w 51"/>
                <a:gd name="T33" fmla="*/ 338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75">
                  <a:moveTo>
                    <a:pt x="41" y="668"/>
                  </a:moveTo>
                  <a:cubicBezTo>
                    <a:pt x="45" y="636"/>
                    <a:pt x="25" y="187"/>
                    <a:pt x="17" y="10"/>
                  </a:cubicBezTo>
                  <a:lnTo>
                    <a:pt x="7" y="7"/>
                  </a:lnTo>
                  <a:lnTo>
                    <a:pt x="31" y="666"/>
                  </a:lnTo>
                  <a:cubicBezTo>
                    <a:pt x="33" y="667"/>
                    <a:pt x="38" y="668"/>
                    <a:pt x="41" y="668"/>
                  </a:cubicBezTo>
                  <a:close/>
                  <a:moveTo>
                    <a:pt x="38" y="338"/>
                  </a:moveTo>
                  <a:cubicBezTo>
                    <a:pt x="42" y="434"/>
                    <a:pt x="44" y="511"/>
                    <a:pt x="46" y="566"/>
                  </a:cubicBezTo>
                  <a:cubicBezTo>
                    <a:pt x="50" y="672"/>
                    <a:pt x="48" y="672"/>
                    <a:pt x="44" y="673"/>
                  </a:cubicBezTo>
                  <a:cubicBezTo>
                    <a:pt x="42" y="674"/>
                    <a:pt x="41" y="674"/>
                    <a:pt x="39" y="674"/>
                  </a:cubicBezTo>
                  <a:cubicBezTo>
                    <a:pt x="32" y="674"/>
                    <a:pt x="27" y="671"/>
                    <a:pt x="27" y="671"/>
                  </a:cubicBezTo>
                  <a:cubicBezTo>
                    <a:pt x="25" y="671"/>
                    <a:pt x="25" y="670"/>
                    <a:pt x="25" y="668"/>
                  </a:cubicBezTo>
                  <a:lnTo>
                    <a:pt x="0" y="3"/>
                  </a:lnTo>
                  <a:cubicBezTo>
                    <a:pt x="0" y="2"/>
                    <a:pt x="0" y="1"/>
                    <a:pt x="1" y="1"/>
                  </a:cubicBezTo>
                  <a:cubicBezTo>
                    <a:pt x="2" y="0"/>
                    <a:pt x="3" y="0"/>
                    <a:pt x="4" y="0"/>
                  </a:cubicBezTo>
                  <a:lnTo>
                    <a:pt x="21" y="4"/>
                  </a:lnTo>
                  <a:cubicBezTo>
                    <a:pt x="22" y="5"/>
                    <a:pt x="23" y="6"/>
                    <a:pt x="23" y="7"/>
                  </a:cubicBezTo>
                  <a:cubicBezTo>
                    <a:pt x="23" y="9"/>
                    <a:pt x="32" y="175"/>
                    <a:pt x="38" y="338"/>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154" name="ïṩlïḋè"/>
            <p:cNvSpPr/>
            <p:nvPr/>
          </p:nvSpPr>
          <p:spPr bwMode="auto">
            <a:xfrm>
              <a:off x="689429" y="2991350"/>
              <a:ext cx="1353001" cy="2005062"/>
            </a:xfrm>
            <a:custGeom>
              <a:avLst/>
              <a:gdLst>
                <a:gd name="T0" fmla="*/ 0 w 694"/>
                <a:gd name="T1" fmla="*/ 0 h 1028"/>
                <a:gd name="T2" fmla="*/ 671 w 694"/>
                <a:gd name="T3" fmla="*/ 34 h 1028"/>
                <a:gd name="T4" fmla="*/ 693 w 694"/>
                <a:gd name="T5" fmla="*/ 997 h 1028"/>
                <a:gd name="T6" fmla="*/ 3 w 694"/>
                <a:gd name="T7" fmla="*/ 1027 h 1028"/>
                <a:gd name="T8" fmla="*/ 0 w 694"/>
                <a:gd name="T9" fmla="*/ 0 h 1028"/>
              </a:gdLst>
              <a:ahLst/>
              <a:cxnLst>
                <a:cxn ang="0">
                  <a:pos x="T0" y="T1"/>
                </a:cxn>
                <a:cxn ang="0">
                  <a:pos x="T2" y="T3"/>
                </a:cxn>
                <a:cxn ang="0">
                  <a:pos x="T4" y="T5"/>
                </a:cxn>
                <a:cxn ang="0">
                  <a:pos x="T6" y="T7"/>
                </a:cxn>
                <a:cxn ang="0">
                  <a:pos x="T8" y="T9"/>
                </a:cxn>
              </a:cxnLst>
              <a:rect l="0" t="0" r="r" b="b"/>
              <a:pathLst>
                <a:path w="694" h="1028">
                  <a:moveTo>
                    <a:pt x="0" y="0"/>
                  </a:moveTo>
                  <a:lnTo>
                    <a:pt x="671" y="34"/>
                  </a:lnTo>
                  <a:lnTo>
                    <a:pt x="693" y="997"/>
                  </a:lnTo>
                  <a:lnTo>
                    <a:pt x="3" y="1027"/>
                  </a:lnTo>
                  <a:lnTo>
                    <a:pt x="0" y="0"/>
                  </a:ln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155" name="íṩľiďé"/>
            <p:cNvSpPr/>
            <p:nvPr/>
          </p:nvSpPr>
          <p:spPr bwMode="auto">
            <a:xfrm>
              <a:off x="680808" y="2982747"/>
              <a:ext cx="1370242" cy="2013665"/>
            </a:xfrm>
            <a:custGeom>
              <a:avLst/>
              <a:gdLst>
                <a:gd name="T0" fmla="*/ 9 w 701"/>
                <a:gd name="T1" fmla="*/ 1024 h 1031"/>
                <a:gd name="T2" fmla="*/ 694 w 701"/>
                <a:gd name="T3" fmla="*/ 994 h 1031"/>
                <a:gd name="T4" fmla="*/ 672 w 701"/>
                <a:gd name="T5" fmla="*/ 40 h 1031"/>
                <a:gd name="T6" fmla="*/ 6 w 701"/>
                <a:gd name="T7" fmla="*/ 6 h 1031"/>
                <a:gd name="T8" fmla="*/ 9 w 701"/>
                <a:gd name="T9" fmla="*/ 1024 h 1031"/>
                <a:gd name="T10" fmla="*/ 675 w 701"/>
                <a:gd name="T11" fmla="*/ 34 h 1031"/>
                <a:gd name="T12" fmla="*/ 678 w 701"/>
                <a:gd name="T13" fmla="*/ 37 h 1031"/>
                <a:gd name="T14" fmla="*/ 700 w 701"/>
                <a:gd name="T15" fmla="*/ 997 h 1031"/>
                <a:gd name="T16" fmla="*/ 697 w 701"/>
                <a:gd name="T17" fmla="*/ 1000 h 1031"/>
                <a:gd name="T18" fmla="*/ 6 w 701"/>
                <a:gd name="T19" fmla="*/ 1030 h 1031"/>
                <a:gd name="T20" fmla="*/ 4 w 701"/>
                <a:gd name="T21" fmla="*/ 1029 h 1031"/>
                <a:gd name="T22" fmla="*/ 3 w 701"/>
                <a:gd name="T23" fmla="*/ 1027 h 1031"/>
                <a:gd name="T24" fmla="*/ 0 w 701"/>
                <a:gd name="T25" fmla="*/ 3 h 1031"/>
                <a:gd name="T26" fmla="*/ 1 w 701"/>
                <a:gd name="T27" fmla="*/ 1 h 1031"/>
                <a:gd name="T28" fmla="*/ 3 w 701"/>
                <a:gd name="T29" fmla="*/ 0 h 1031"/>
                <a:gd name="T30" fmla="*/ 675 w 701"/>
                <a:gd name="T31" fmla="*/ 34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1031">
                  <a:moveTo>
                    <a:pt x="9" y="1024"/>
                  </a:moveTo>
                  <a:lnTo>
                    <a:pt x="694" y="994"/>
                  </a:lnTo>
                  <a:lnTo>
                    <a:pt x="672" y="40"/>
                  </a:lnTo>
                  <a:lnTo>
                    <a:pt x="6" y="6"/>
                  </a:lnTo>
                  <a:lnTo>
                    <a:pt x="9" y="1024"/>
                  </a:lnTo>
                  <a:close/>
                  <a:moveTo>
                    <a:pt x="675" y="34"/>
                  </a:moveTo>
                  <a:cubicBezTo>
                    <a:pt x="677" y="34"/>
                    <a:pt x="678" y="35"/>
                    <a:pt x="678" y="37"/>
                  </a:cubicBezTo>
                  <a:lnTo>
                    <a:pt x="700" y="997"/>
                  </a:lnTo>
                  <a:cubicBezTo>
                    <a:pt x="700" y="998"/>
                    <a:pt x="699" y="1000"/>
                    <a:pt x="697" y="1000"/>
                  </a:cubicBezTo>
                  <a:lnTo>
                    <a:pt x="6" y="1030"/>
                  </a:lnTo>
                  <a:cubicBezTo>
                    <a:pt x="6" y="1030"/>
                    <a:pt x="5" y="1030"/>
                    <a:pt x="4" y="1029"/>
                  </a:cubicBezTo>
                  <a:cubicBezTo>
                    <a:pt x="4" y="1029"/>
                    <a:pt x="3" y="1029"/>
                    <a:pt x="3" y="1027"/>
                  </a:cubicBezTo>
                  <a:lnTo>
                    <a:pt x="0" y="3"/>
                  </a:lnTo>
                  <a:cubicBezTo>
                    <a:pt x="0" y="2"/>
                    <a:pt x="0" y="1"/>
                    <a:pt x="1" y="1"/>
                  </a:cubicBezTo>
                  <a:cubicBezTo>
                    <a:pt x="2" y="0"/>
                    <a:pt x="3" y="0"/>
                    <a:pt x="3" y="0"/>
                  </a:cubicBezTo>
                  <a:lnTo>
                    <a:pt x="675" y="34"/>
                  </a:ln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156" name="îšḻídê"/>
            <p:cNvSpPr/>
            <p:nvPr/>
          </p:nvSpPr>
          <p:spPr bwMode="auto">
            <a:xfrm>
              <a:off x="715279" y="3025771"/>
              <a:ext cx="1301299" cy="1936219"/>
            </a:xfrm>
            <a:custGeom>
              <a:avLst/>
              <a:gdLst>
                <a:gd name="T0" fmla="*/ 0 w 664"/>
                <a:gd name="T1" fmla="*/ 0 h 994"/>
                <a:gd name="T2" fmla="*/ 642 w 664"/>
                <a:gd name="T3" fmla="*/ 32 h 994"/>
                <a:gd name="T4" fmla="*/ 663 w 664"/>
                <a:gd name="T5" fmla="*/ 964 h 994"/>
                <a:gd name="T6" fmla="*/ 3 w 664"/>
                <a:gd name="T7" fmla="*/ 993 h 994"/>
                <a:gd name="T8" fmla="*/ 0 w 664"/>
                <a:gd name="T9" fmla="*/ 0 h 994"/>
              </a:gdLst>
              <a:ahLst/>
              <a:cxnLst>
                <a:cxn ang="0">
                  <a:pos x="T0" y="T1"/>
                </a:cxn>
                <a:cxn ang="0">
                  <a:pos x="T2" y="T3"/>
                </a:cxn>
                <a:cxn ang="0">
                  <a:pos x="T4" y="T5"/>
                </a:cxn>
                <a:cxn ang="0">
                  <a:pos x="T6" y="T7"/>
                </a:cxn>
                <a:cxn ang="0">
                  <a:pos x="T8" y="T9"/>
                </a:cxn>
              </a:cxnLst>
              <a:rect l="0" t="0" r="r" b="b"/>
              <a:pathLst>
                <a:path w="664" h="994">
                  <a:moveTo>
                    <a:pt x="0" y="0"/>
                  </a:moveTo>
                  <a:lnTo>
                    <a:pt x="642" y="32"/>
                  </a:lnTo>
                  <a:lnTo>
                    <a:pt x="663" y="964"/>
                  </a:lnTo>
                  <a:lnTo>
                    <a:pt x="3" y="993"/>
                  </a:lnTo>
                  <a:lnTo>
                    <a:pt x="0" y="0"/>
                  </a:ln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157" name="í$ḷïḓè"/>
            <p:cNvSpPr/>
            <p:nvPr/>
          </p:nvSpPr>
          <p:spPr bwMode="auto">
            <a:xfrm>
              <a:off x="706664" y="3017169"/>
              <a:ext cx="1309914" cy="1953425"/>
            </a:xfrm>
            <a:custGeom>
              <a:avLst/>
              <a:gdLst>
                <a:gd name="T0" fmla="*/ 9 w 670"/>
                <a:gd name="T1" fmla="*/ 994 h 1001"/>
                <a:gd name="T2" fmla="*/ 663 w 670"/>
                <a:gd name="T3" fmla="*/ 964 h 1001"/>
                <a:gd name="T4" fmla="*/ 643 w 670"/>
                <a:gd name="T5" fmla="*/ 38 h 1001"/>
                <a:gd name="T6" fmla="*/ 6 w 670"/>
                <a:gd name="T7" fmla="*/ 6 h 1001"/>
                <a:gd name="T8" fmla="*/ 9 w 670"/>
                <a:gd name="T9" fmla="*/ 994 h 1001"/>
                <a:gd name="T10" fmla="*/ 646 w 670"/>
                <a:gd name="T11" fmla="*/ 32 h 1001"/>
                <a:gd name="T12" fmla="*/ 649 w 670"/>
                <a:gd name="T13" fmla="*/ 35 h 1001"/>
                <a:gd name="T14" fmla="*/ 669 w 670"/>
                <a:gd name="T15" fmla="*/ 967 h 1001"/>
                <a:gd name="T16" fmla="*/ 666 w 670"/>
                <a:gd name="T17" fmla="*/ 970 h 1001"/>
                <a:gd name="T18" fmla="*/ 6 w 670"/>
                <a:gd name="T19" fmla="*/ 1000 h 1001"/>
                <a:gd name="T20" fmla="*/ 3 w 670"/>
                <a:gd name="T21" fmla="*/ 999 h 1001"/>
                <a:gd name="T22" fmla="*/ 3 w 670"/>
                <a:gd name="T23" fmla="*/ 997 h 1001"/>
                <a:gd name="T24" fmla="*/ 0 w 670"/>
                <a:gd name="T25" fmla="*/ 3 h 1001"/>
                <a:gd name="T26" fmla="*/ 0 w 670"/>
                <a:gd name="T27" fmla="*/ 0 h 1001"/>
                <a:gd name="T28" fmla="*/ 3 w 670"/>
                <a:gd name="T29" fmla="*/ 0 h 1001"/>
                <a:gd name="T30" fmla="*/ 646 w 670"/>
                <a:gd name="T31" fmla="*/ 32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0" h="1001">
                  <a:moveTo>
                    <a:pt x="9" y="994"/>
                  </a:moveTo>
                  <a:lnTo>
                    <a:pt x="663" y="964"/>
                  </a:lnTo>
                  <a:lnTo>
                    <a:pt x="643" y="38"/>
                  </a:lnTo>
                  <a:lnTo>
                    <a:pt x="6" y="6"/>
                  </a:lnTo>
                  <a:lnTo>
                    <a:pt x="9" y="994"/>
                  </a:lnTo>
                  <a:close/>
                  <a:moveTo>
                    <a:pt x="646" y="32"/>
                  </a:moveTo>
                  <a:cubicBezTo>
                    <a:pt x="647" y="32"/>
                    <a:pt x="649" y="34"/>
                    <a:pt x="649" y="35"/>
                  </a:cubicBezTo>
                  <a:lnTo>
                    <a:pt x="669" y="967"/>
                  </a:lnTo>
                  <a:cubicBezTo>
                    <a:pt x="669" y="969"/>
                    <a:pt x="669" y="970"/>
                    <a:pt x="666" y="970"/>
                  </a:cubicBezTo>
                  <a:lnTo>
                    <a:pt x="6" y="1000"/>
                  </a:lnTo>
                  <a:cubicBezTo>
                    <a:pt x="5" y="1000"/>
                    <a:pt x="4" y="1000"/>
                    <a:pt x="3" y="999"/>
                  </a:cubicBezTo>
                  <a:cubicBezTo>
                    <a:pt x="3" y="998"/>
                    <a:pt x="3" y="998"/>
                    <a:pt x="3" y="997"/>
                  </a:cubicBezTo>
                  <a:lnTo>
                    <a:pt x="0" y="3"/>
                  </a:lnTo>
                  <a:cubicBezTo>
                    <a:pt x="0" y="2"/>
                    <a:pt x="0" y="1"/>
                    <a:pt x="0" y="0"/>
                  </a:cubicBezTo>
                  <a:cubicBezTo>
                    <a:pt x="1" y="0"/>
                    <a:pt x="2" y="0"/>
                    <a:pt x="3" y="0"/>
                  </a:cubicBezTo>
                  <a:lnTo>
                    <a:pt x="646" y="32"/>
                  </a:ln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158" name="íṩľïḓé"/>
            <p:cNvSpPr/>
            <p:nvPr/>
          </p:nvSpPr>
          <p:spPr bwMode="auto">
            <a:xfrm>
              <a:off x="2249258" y="4385426"/>
              <a:ext cx="430893" cy="1333841"/>
            </a:xfrm>
            <a:custGeom>
              <a:avLst/>
              <a:gdLst>
                <a:gd name="T0" fmla="*/ 14 w 221"/>
                <a:gd name="T1" fmla="*/ 19 h 682"/>
                <a:gd name="T2" fmla="*/ 156 w 221"/>
                <a:gd name="T3" fmla="*/ 12 h 682"/>
                <a:gd name="T4" fmla="*/ 220 w 221"/>
                <a:gd name="T5" fmla="*/ 257 h 682"/>
                <a:gd name="T6" fmla="*/ 215 w 221"/>
                <a:gd name="T7" fmla="*/ 681 h 682"/>
                <a:gd name="T8" fmla="*/ 88 w 221"/>
                <a:gd name="T9" fmla="*/ 681 h 682"/>
                <a:gd name="T10" fmla="*/ 58 w 221"/>
                <a:gd name="T11" fmla="*/ 482 h 682"/>
                <a:gd name="T12" fmla="*/ 8 w 221"/>
                <a:gd name="T13" fmla="*/ 238 h 682"/>
                <a:gd name="T14" fmla="*/ 14 w 221"/>
                <a:gd name="T15" fmla="*/ 19 h 6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682">
                  <a:moveTo>
                    <a:pt x="14" y="19"/>
                  </a:moveTo>
                  <a:cubicBezTo>
                    <a:pt x="14" y="0"/>
                    <a:pt x="156" y="12"/>
                    <a:pt x="156" y="12"/>
                  </a:cubicBezTo>
                  <a:lnTo>
                    <a:pt x="220" y="257"/>
                  </a:lnTo>
                  <a:lnTo>
                    <a:pt x="215" y="681"/>
                  </a:lnTo>
                  <a:lnTo>
                    <a:pt x="88" y="681"/>
                  </a:lnTo>
                  <a:cubicBezTo>
                    <a:pt x="88" y="681"/>
                    <a:pt x="61" y="501"/>
                    <a:pt x="58" y="482"/>
                  </a:cubicBezTo>
                  <a:cubicBezTo>
                    <a:pt x="55" y="463"/>
                    <a:pt x="15" y="306"/>
                    <a:pt x="8" y="238"/>
                  </a:cubicBezTo>
                  <a:cubicBezTo>
                    <a:pt x="0" y="168"/>
                    <a:pt x="14" y="37"/>
                    <a:pt x="14" y="19"/>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159" name="íṡḻiḋé"/>
            <p:cNvSpPr/>
            <p:nvPr/>
          </p:nvSpPr>
          <p:spPr bwMode="auto">
            <a:xfrm>
              <a:off x="2240643" y="4402636"/>
              <a:ext cx="439508" cy="1325233"/>
            </a:xfrm>
            <a:custGeom>
              <a:avLst/>
              <a:gdLst>
                <a:gd name="T0" fmla="*/ 215 w 227"/>
                <a:gd name="T1" fmla="*/ 670 h 678"/>
                <a:gd name="T2" fmla="*/ 219 w 227"/>
                <a:gd name="T3" fmla="*/ 252 h 678"/>
                <a:gd name="T4" fmla="*/ 155 w 227"/>
                <a:gd name="T5" fmla="*/ 10 h 678"/>
                <a:gd name="T6" fmla="*/ 71 w 227"/>
                <a:gd name="T7" fmla="*/ 6 h 678"/>
                <a:gd name="T8" fmla="*/ 18 w 227"/>
                <a:gd name="T9" fmla="*/ 14 h 678"/>
                <a:gd name="T10" fmla="*/ 16 w 227"/>
                <a:gd name="T11" fmla="*/ 45 h 678"/>
                <a:gd name="T12" fmla="*/ 12 w 227"/>
                <a:gd name="T13" fmla="*/ 231 h 678"/>
                <a:gd name="T14" fmla="*/ 53 w 227"/>
                <a:gd name="T15" fmla="*/ 432 h 678"/>
                <a:gd name="T16" fmla="*/ 63 w 227"/>
                <a:gd name="T17" fmla="*/ 474 h 678"/>
                <a:gd name="T18" fmla="*/ 92 w 227"/>
                <a:gd name="T19" fmla="*/ 670 h 678"/>
                <a:gd name="T20" fmla="*/ 215 w 227"/>
                <a:gd name="T21" fmla="*/ 670 h 678"/>
                <a:gd name="T22" fmla="*/ 161 w 227"/>
                <a:gd name="T23" fmla="*/ 6 h 678"/>
                <a:gd name="T24" fmla="*/ 225 w 227"/>
                <a:gd name="T25" fmla="*/ 250 h 678"/>
                <a:gd name="T26" fmla="*/ 226 w 227"/>
                <a:gd name="T27" fmla="*/ 251 h 678"/>
                <a:gd name="T28" fmla="*/ 221 w 227"/>
                <a:gd name="T29" fmla="*/ 674 h 678"/>
                <a:gd name="T30" fmla="*/ 218 w 227"/>
                <a:gd name="T31" fmla="*/ 677 h 678"/>
                <a:gd name="T32" fmla="*/ 89 w 227"/>
                <a:gd name="T33" fmla="*/ 677 h 678"/>
                <a:gd name="T34" fmla="*/ 86 w 227"/>
                <a:gd name="T35" fmla="*/ 674 h 678"/>
                <a:gd name="T36" fmla="*/ 57 w 227"/>
                <a:gd name="T37" fmla="*/ 475 h 678"/>
                <a:gd name="T38" fmla="*/ 47 w 227"/>
                <a:gd name="T39" fmla="*/ 433 h 678"/>
                <a:gd name="T40" fmla="*/ 6 w 227"/>
                <a:gd name="T41" fmla="*/ 231 h 678"/>
                <a:gd name="T42" fmla="*/ 10 w 227"/>
                <a:gd name="T43" fmla="*/ 45 h 678"/>
                <a:gd name="T44" fmla="*/ 12 w 227"/>
                <a:gd name="T45" fmla="*/ 14 h 678"/>
                <a:gd name="T46" fmla="*/ 71 w 227"/>
                <a:gd name="T47" fmla="*/ 0 h 678"/>
                <a:gd name="T48" fmla="*/ 158 w 227"/>
                <a:gd name="T49" fmla="*/ 4 h 678"/>
                <a:gd name="T50" fmla="*/ 161 w 227"/>
                <a:gd name="T51" fmla="*/ 6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7" h="678">
                  <a:moveTo>
                    <a:pt x="215" y="670"/>
                  </a:moveTo>
                  <a:lnTo>
                    <a:pt x="219" y="252"/>
                  </a:lnTo>
                  <a:lnTo>
                    <a:pt x="155" y="10"/>
                  </a:lnTo>
                  <a:cubicBezTo>
                    <a:pt x="146" y="9"/>
                    <a:pt x="105" y="6"/>
                    <a:pt x="71" y="6"/>
                  </a:cubicBezTo>
                  <a:cubicBezTo>
                    <a:pt x="19" y="6"/>
                    <a:pt x="18" y="14"/>
                    <a:pt x="18" y="14"/>
                  </a:cubicBezTo>
                  <a:cubicBezTo>
                    <a:pt x="18" y="18"/>
                    <a:pt x="17" y="29"/>
                    <a:pt x="16" y="45"/>
                  </a:cubicBezTo>
                  <a:cubicBezTo>
                    <a:pt x="13" y="91"/>
                    <a:pt x="6" y="178"/>
                    <a:pt x="12" y="231"/>
                  </a:cubicBezTo>
                  <a:cubicBezTo>
                    <a:pt x="17" y="280"/>
                    <a:pt x="40" y="375"/>
                    <a:pt x="53" y="432"/>
                  </a:cubicBezTo>
                  <a:cubicBezTo>
                    <a:pt x="58" y="454"/>
                    <a:pt x="62" y="469"/>
                    <a:pt x="63" y="474"/>
                  </a:cubicBezTo>
                  <a:cubicBezTo>
                    <a:pt x="66" y="491"/>
                    <a:pt x="89" y="649"/>
                    <a:pt x="92" y="670"/>
                  </a:cubicBezTo>
                  <a:lnTo>
                    <a:pt x="215" y="670"/>
                  </a:lnTo>
                  <a:close/>
                  <a:moveTo>
                    <a:pt x="161" y="6"/>
                  </a:moveTo>
                  <a:lnTo>
                    <a:pt x="225" y="250"/>
                  </a:lnTo>
                  <a:cubicBezTo>
                    <a:pt x="226" y="250"/>
                    <a:pt x="226" y="251"/>
                    <a:pt x="226" y="251"/>
                  </a:cubicBezTo>
                  <a:lnTo>
                    <a:pt x="221" y="674"/>
                  </a:lnTo>
                  <a:cubicBezTo>
                    <a:pt x="221" y="676"/>
                    <a:pt x="220" y="677"/>
                    <a:pt x="218" y="677"/>
                  </a:cubicBezTo>
                  <a:lnTo>
                    <a:pt x="89" y="677"/>
                  </a:lnTo>
                  <a:cubicBezTo>
                    <a:pt x="88" y="677"/>
                    <a:pt x="86" y="676"/>
                    <a:pt x="86" y="674"/>
                  </a:cubicBezTo>
                  <a:cubicBezTo>
                    <a:pt x="86" y="673"/>
                    <a:pt x="60" y="494"/>
                    <a:pt x="57" y="475"/>
                  </a:cubicBezTo>
                  <a:cubicBezTo>
                    <a:pt x="56" y="470"/>
                    <a:pt x="52" y="454"/>
                    <a:pt x="47" y="433"/>
                  </a:cubicBezTo>
                  <a:cubicBezTo>
                    <a:pt x="34" y="376"/>
                    <a:pt x="11" y="282"/>
                    <a:pt x="6" y="231"/>
                  </a:cubicBezTo>
                  <a:cubicBezTo>
                    <a:pt x="0" y="178"/>
                    <a:pt x="6" y="91"/>
                    <a:pt x="10" y="45"/>
                  </a:cubicBezTo>
                  <a:cubicBezTo>
                    <a:pt x="11" y="29"/>
                    <a:pt x="12" y="18"/>
                    <a:pt x="12" y="14"/>
                  </a:cubicBezTo>
                  <a:cubicBezTo>
                    <a:pt x="12" y="7"/>
                    <a:pt x="19" y="0"/>
                    <a:pt x="71" y="0"/>
                  </a:cubicBezTo>
                  <a:cubicBezTo>
                    <a:pt x="111" y="0"/>
                    <a:pt x="157" y="4"/>
                    <a:pt x="158" y="4"/>
                  </a:cubicBezTo>
                  <a:cubicBezTo>
                    <a:pt x="159" y="5"/>
                    <a:pt x="160" y="5"/>
                    <a:pt x="161" y="6"/>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160" name="îšļïḓe"/>
            <p:cNvSpPr/>
            <p:nvPr/>
          </p:nvSpPr>
          <p:spPr bwMode="auto">
            <a:xfrm>
              <a:off x="2378529" y="2999958"/>
              <a:ext cx="77558" cy="146289"/>
            </a:xfrm>
            <a:custGeom>
              <a:avLst/>
              <a:gdLst>
                <a:gd name="T0" fmla="*/ 9 w 40"/>
                <a:gd name="T1" fmla="*/ 7 h 77"/>
                <a:gd name="T2" fmla="*/ 27 w 40"/>
                <a:gd name="T3" fmla="*/ 28 h 77"/>
                <a:gd name="T4" fmla="*/ 31 w 40"/>
                <a:gd name="T5" fmla="*/ 73 h 77"/>
                <a:gd name="T6" fmla="*/ 6 w 40"/>
                <a:gd name="T7" fmla="*/ 42 h 77"/>
                <a:gd name="T8" fmla="*/ 9 w 40"/>
                <a:gd name="T9" fmla="*/ 7 h 77"/>
              </a:gdLst>
              <a:ahLst/>
              <a:cxnLst>
                <a:cxn ang="0">
                  <a:pos x="T0" y="T1"/>
                </a:cxn>
                <a:cxn ang="0">
                  <a:pos x="T2" y="T3"/>
                </a:cxn>
                <a:cxn ang="0">
                  <a:pos x="T4" y="T5"/>
                </a:cxn>
                <a:cxn ang="0">
                  <a:pos x="T6" y="T7"/>
                </a:cxn>
                <a:cxn ang="0">
                  <a:pos x="T8" y="T9"/>
                </a:cxn>
              </a:cxnLst>
              <a:rect l="0" t="0" r="r" b="b"/>
              <a:pathLst>
                <a:path w="40" h="77">
                  <a:moveTo>
                    <a:pt x="9" y="7"/>
                  </a:moveTo>
                  <a:cubicBezTo>
                    <a:pt x="17" y="0"/>
                    <a:pt x="27" y="28"/>
                    <a:pt x="27" y="28"/>
                  </a:cubicBezTo>
                  <a:cubicBezTo>
                    <a:pt x="27" y="28"/>
                    <a:pt x="39" y="70"/>
                    <a:pt x="31" y="73"/>
                  </a:cubicBezTo>
                  <a:cubicBezTo>
                    <a:pt x="23" y="76"/>
                    <a:pt x="9" y="52"/>
                    <a:pt x="6" y="42"/>
                  </a:cubicBezTo>
                  <a:cubicBezTo>
                    <a:pt x="1" y="31"/>
                    <a:pt x="0" y="14"/>
                    <a:pt x="9" y="7"/>
                  </a:cubicBez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161" name="íšľíḋè"/>
            <p:cNvSpPr/>
            <p:nvPr/>
          </p:nvSpPr>
          <p:spPr bwMode="auto">
            <a:xfrm>
              <a:off x="2369908" y="2999958"/>
              <a:ext cx="94799" cy="146289"/>
            </a:xfrm>
            <a:custGeom>
              <a:avLst/>
              <a:gdLst>
                <a:gd name="T0" fmla="*/ 35 w 47"/>
                <a:gd name="T1" fmla="*/ 67 h 74"/>
                <a:gd name="T2" fmla="*/ 29 w 47"/>
                <a:gd name="T3" fmla="*/ 27 h 74"/>
                <a:gd name="T4" fmla="*/ 16 w 47"/>
                <a:gd name="T5" fmla="*/ 6 h 74"/>
                <a:gd name="T6" fmla="*/ 15 w 47"/>
                <a:gd name="T7" fmla="*/ 7 h 74"/>
                <a:gd name="T8" fmla="*/ 13 w 47"/>
                <a:gd name="T9" fmla="*/ 38 h 74"/>
                <a:gd name="T10" fmla="*/ 35 w 47"/>
                <a:gd name="T11" fmla="*/ 67 h 74"/>
                <a:gd name="T12" fmla="*/ 35 w 47"/>
                <a:gd name="T13" fmla="*/ 67 h 74"/>
                <a:gd name="T14" fmla="*/ 16 w 47"/>
                <a:gd name="T15" fmla="*/ 0 h 74"/>
                <a:gd name="T16" fmla="*/ 35 w 47"/>
                <a:gd name="T17" fmla="*/ 25 h 74"/>
                <a:gd name="T18" fmla="*/ 38 w 47"/>
                <a:gd name="T19" fmla="*/ 73 h 74"/>
                <a:gd name="T20" fmla="*/ 35 w 47"/>
                <a:gd name="T21" fmla="*/ 73 h 74"/>
                <a:gd name="T22" fmla="*/ 7 w 47"/>
                <a:gd name="T23" fmla="*/ 40 h 74"/>
                <a:gd name="T24" fmla="*/ 11 w 47"/>
                <a:gd name="T25" fmla="*/ 2 h 74"/>
                <a:gd name="T26" fmla="*/ 16 w 47"/>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74">
                  <a:moveTo>
                    <a:pt x="35" y="67"/>
                  </a:moveTo>
                  <a:cubicBezTo>
                    <a:pt x="38" y="64"/>
                    <a:pt x="35" y="46"/>
                    <a:pt x="29" y="27"/>
                  </a:cubicBezTo>
                  <a:cubicBezTo>
                    <a:pt x="26" y="16"/>
                    <a:pt x="20" y="6"/>
                    <a:pt x="16" y="6"/>
                  </a:cubicBezTo>
                  <a:cubicBezTo>
                    <a:pt x="16" y="6"/>
                    <a:pt x="15" y="6"/>
                    <a:pt x="15" y="7"/>
                  </a:cubicBezTo>
                  <a:cubicBezTo>
                    <a:pt x="7" y="13"/>
                    <a:pt x="9" y="28"/>
                    <a:pt x="13" y="38"/>
                  </a:cubicBezTo>
                  <a:cubicBezTo>
                    <a:pt x="17" y="49"/>
                    <a:pt x="29" y="67"/>
                    <a:pt x="35" y="67"/>
                  </a:cubicBezTo>
                  <a:lnTo>
                    <a:pt x="35" y="67"/>
                  </a:lnTo>
                  <a:close/>
                  <a:moveTo>
                    <a:pt x="16" y="0"/>
                  </a:moveTo>
                  <a:cubicBezTo>
                    <a:pt x="26" y="0"/>
                    <a:pt x="33" y="19"/>
                    <a:pt x="35" y="25"/>
                  </a:cubicBezTo>
                  <a:cubicBezTo>
                    <a:pt x="40" y="41"/>
                    <a:pt x="46" y="69"/>
                    <a:pt x="38" y="73"/>
                  </a:cubicBezTo>
                  <a:cubicBezTo>
                    <a:pt x="37" y="73"/>
                    <a:pt x="35" y="73"/>
                    <a:pt x="35" y="73"/>
                  </a:cubicBezTo>
                  <a:cubicBezTo>
                    <a:pt x="23" y="73"/>
                    <a:pt x="10" y="47"/>
                    <a:pt x="7" y="40"/>
                  </a:cubicBezTo>
                  <a:cubicBezTo>
                    <a:pt x="3" y="29"/>
                    <a:pt x="0" y="10"/>
                    <a:pt x="11" y="2"/>
                  </a:cubicBezTo>
                  <a:cubicBezTo>
                    <a:pt x="12" y="1"/>
                    <a:pt x="15" y="0"/>
                    <a:pt x="16" y="0"/>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162" name="î$1ïďé"/>
            <p:cNvSpPr/>
            <p:nvPr/>
          </p:nvSpPr>
          <p:spPr bwMode="auto">
            <a:xfrm>
              <a:off x="2731858" y="2974139"/>
              <a:ext cx="43092" cy="146295"/>
            </a:xfrm>
            <a:custGeom>
              <a:avLst/>
              <a:gdLst>
                <a:gd name="T0" fmla="*/ 16 w 24"/>
                <a:gd name="T1" fmla="*/ 4 h 74"/>
                <a:gd name="T2" fmla="*/ 20 w 24"/>
                <a:gd name="T3" fmla="*/ 51 h 74"/>
                <a:gd name="T4" fmla="*/ 5 w 24"/>
                <a:gd name="T5" fmla="*/ 69 h 74"/>
                <a:gd name="T6" fmla="*/ 2 w 24"/>
                <a:gd name="T7" fmla="*/ 35 h 74"/>
                <a:gd name="T8" fmla="*/ 16 w 24"/>
                <a:gd name="T9" fmla="*/ 4 h 74"/>
              </a:gdLst>
              <a:ahLst/>
              <a:cxnLst>
                <a:cxn ang="0">
                  <a:pos x="T0" y="T1"/>
                </a:cxn>
                <a:cxn ang="0">
                  <a:pos x="T2" y="T3"/>
                </a:cxn>
                <a:cxn ang="0">
                  <a:pos x="T4" y="T5"/>
                </a:cxn>
                <a:cxn ang="0">
                  <a:pos x="T6" y="T7"/>
                </a:cxn>
                <a:cxn ang="0">
                  <a:pos x="T8" y="T9"/>
                </a:cxn>
              </a:cxnLst>
              <a:rect l="0" t="0" r="r" b="b"/>
              <a:pathLst>
                <a:path w="24" h="74">
                  <a:moveTo>
                    <a:pt x="16" y="4"/>
                  </a:moveTo>
                  <a:cubicBezTo>
                    <a:pt x="22" y="9"/>
                    <a:pt x="23" y="44"/>
                    <a:pt x="20" y="51"/>
                  </a:cubicBezTo>
                  <a:cubicBezTo>
                    <a:pt x="17" y="59"/>
                    <a:pt x="11" y="73"/>
                    <a:pt x="5" y="69"/>
                  </a:cubicBezTo>
                  <a:cubicBezTo>
                    <a:pt x="0" y="65"/>
                    <a:pt x="2" y="35"/>
                    <a:pt x="2" y="35"/>
                  </a:cubicBezTo>
                  <a:cubicBezTo>
                    <a:pt x="2" y="35"/>
                    <a:pt x="10" y="0"/>
                    <a:pt x="16" y="4"/>
                  </a:cubicBez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163" name="iSḷïḑê"/>
            <p:cNvSpPr/>
            <p:nvPr/>
          </p:nvSpPr>
          <p:spPr bwMode="auto">
            <a:xfrm>
              <a:off x="2731858" y="2974139"/>
              <a:ext cx="60328" cy="137687"/>
            </a:xfrm>
            <a:custGeom>
              <a:avLst/>
              <a:gdLst>
                <a:gd name="T0" fmla="*/ 20 w 30"/>
                <a:gd name="T1" fmla="*/ 48 h 71"/>
                <a:gd name="T2" fmla="*/ 18 w 30"/>
                <a:gd name="T3" fmla="*/ 6 h 71"/>
                <a:gd name="T4" fmla="*/ 7 w 30"/>
                <a:gd name="T5" fmla="*/ 33 h 71"/>
                <a:gd name="T6" fmla="*/ 10 w 30"/>
                <a:gd name="T7" fmla="*/ 64 h 71"/>
                <a:gd name="T8" fmla="*/ 20 w 30"/>
                <a:gd name="T9" fmla="*/ 48 h 71"/>
                <a:gd name="T10" fmla="*/ 21 w 30"/>
                <a:gd name="T11" fmla="*/ 1 h 71"/>
                <a:gd name="T12" fmla="*/ 26 w 30"/>
                <a:gd name="T13" fmla="*/ 50 h 71"/>
                <a:gd name="T14" fmla="*/ 10 w 30"/>
                <a:gd name="T15" fmla="*/ 70 h 71"/>
                <a:gd name="T16" fmla="*/ 7 w 30"/>
                <a:gd name="T17" fmla="*/ 69 h 71"/>
                <a:gd name="T18" fmla="*/ 1 w 30"/>
                <a:gd name="T19" fmla="*/ 33 h 71"/>
                <a:gd name="T20" fmla="*/ 18 w 30"/>
                <a:gd name="T21" fmla="*/ 0 h 71"/>
                <a:gd name="T22" fmla="*/ 21 w 30"/>
                <a:gd name="T23"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71">
                  <a:moveTo>
                    <a:pt x="20" y="48"/>
                  </a:moveTo>
                  <a:cubicBezTo>
                    <a:pt x="23" y="41"/>
                    <a:pt x="22" y="12"/>
                    <a:pt x="18" y="6"/>
                  </a:cubicBezTo>
                  <a:cubicBezTo>
                    <a:pt x="15" y="9"/>
                    <a:pt x="10" y="21"/>
                    <a:pt x="7" y="33"/>
                  </a:cubicBezTo>
                  <a:cubicBezTo>
                    <a:pt x="7" y="48"/>
                    <a:pt x="8" y="62"/>
                    <a:pt x="10" y="64"/>
                  </a:cubicBezTo>
                  <a:cubicBezTo>
                    <a:pt x="11" y="64"/>
                    <a:pt x="14" y="62"/>
                    <a:pt x="20" y="48"/>
                  </a:cubicBezTo>
                  <a:close/>
                  <a:moveTo>
                    <a:pt x="21" y="1"/>
                  </a:moveTo>
                  <a:cubicBezTo>
                    <a:pt x="29" y="6"/>
                    <a:pt x="29" y="43"/>
                    <a:pt x="26" y="50"/>
                  </a:cubicBezTo>
                  <a:cubicBezTo>
                    <a:pt x="22" y="61"/>
                    <a:pt x="17" y="70"/>
                    <a:pt x="10" y="70"/>
                  </a:cubicBezTo>
                  <a:cubicBezTo>
                    <a:pt x="9" y="70"/>
                    <a:pt x="7" y="70"/>
                    <a:pt x="7" y="69"/>
                  </a:cubicBezTo>
                  <a:cubicBezTo>
                    <a:pt x="0" y="65"/>
                    <a:pt x="0" y="42"/>
                    <a:pt x="1" y="33"/>
                  </a:cubicBezTo>
                  <a:cubicBezTo>
                    <a:pt x="7" y="11"/>
                    <a:pt x="12" y="0"/>
                    <a:pt x="18" y="0"/>
                  </a:cubicBezTo>
                  <a:cubicBezTo>
                    <a:pt x="19" y="0"/>
                    <a:pt x="20" y="0"/>
                    <a:pt x="21" y="1"/>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164" name="iṩḷïďé"/>
            <p:cNvSpPr/>
            <p:nvPr/>
          </p:nvSpPr>
          <p:spPr bwMode="auto">
            <a:xfrm>
              <a:off x="2507794" y="3163458"/>
              <a:ext cx="241300" cy="240951"/>
            </a:xfrm>
            <a:custGeom>
              <a:avLst/>
              <a:gdLst>
                <a:gd name="T0" fmla="*/ 0 w 123"/>
                <a:gd name="T1" fmla="*/ 31 h 124"/>
                <a:gd name="T2" fmla="*/ 113 w 123"/>
                <a:gd name="T3" fmla="*/ 0 h 124"/>
                <a:gd name="T4" fmla="*/ 119 w 123"/>
                <a:gd name="T5" fmla="*/ 52 h 124"/>
                <a:gd name="T6" fmla="*/ 65 w 123"/>
                <a:gd name="T7" fmla="*/ 111 h 124"/>
                <a:gd name="T8" fmla="*/ 22 w 123"/>
                <a:gd name="T9" fmla="*/ 118 h 124"/>
                <a:gd name="T10" fmla="*/ 5 w 123"/>
                <a:gd name="T11" fmla="*/ 89 h 124"/>
                <a:gd name="T12" fmla="*/ 0 w 123"/>
                <a:gd name="T13" fmla="*/ 31 h 124"/>
              </a:gdLst>
              <a:ahLst/>
              <a:cxnLst>
                <a:cxn ang="0">
                  <a:pos x="T0" y="T1"/>
                </a:cxn>
                <a:cxn ang="0">
                  <a:pos x="T2" y="T3"/>
                </a:cxn>
                <a:cxn ang="0">
                  <a:pos x="T4" y="T5"/>
                </a:cxn>
                <a:cxn ang="0">
                  <a:pos x="T6" y="T7"/>
                </a:cxn>
                <a:cxn ang="0">
                  <a:pos x="T8" y="T9"/>
                </a:cxn>
                <a:cxn ang="0">
                  <a:pos x="T10" y="T11"/>
                </a:cxn>
                <a:cxn ang="0">
                  <a:pos x="T12" y="T13"/>
                </a:cxn>
              </a:cxnLst>
              <a:rect l="0" t="0" r="r" b="b"/>
              <a:pathLst>
                <a:path w="123" h="124">
                  <a:moveTo>
                    <a:pt x="0" y="31"/>
                  </a:moveTo>
                  <a:lnTo>
                    <a:pt x="113" y="0"/>
                  </a:lnTo>
                  <a:cubicBezTo>
                    <a:pt x="113" y="0"/>
                    <a:pt x="122" y="43"/>
                    <a:pt x="119" y="52"/>
                  </a:cubicBezTo>
                  <a:cubicBezTo>
                    <a:pt x="116" y="62"/>
                    <a:pt x="78" y="103"/>
                    <a:pt x="65" y="111"/>
                  </a:cubicBezTo>
                  <a:cubicBezTo>
                    <a:pt x="53" y="119"/>
                    <a:pt x="34" y="123"/>
                    <a:pt x="22" y="118"/>
                  </a:cubicBezTo>
                  <a:cubicBezTo>
                    <a:pt x="10" y="113"/>
                    <a:pt x="8" y="92"/>
                    <a:pt x="5" y="89"/>
                  </a:cubicBezTo>
                  <a:cubicBezTo>
                    <a:pt x="2" y="88"/>
                    <a:pt x="0" y="31"/>
                    <a:pt x="0" y="31"/>
                  </a:cubicBezTo>
                </a:path>
              </a:pathLst>
            </a:custGeom>
            <a:solidFill>
              <a:schemeClr val="bg1">
                <a:lumMod val="95000"/>
              </a:schemeClr>
            </a:solidFill>
            <a:ln>
              <a:noFill/>
            </a:ln>
            <a:effectLst/>
          </p:spPr>
          <p:txBody>
            <a:bodyPr wrap="square" lIns="91440" tIns="45720" rIns="91440" bIns="45720" anchor="ctr">
              <a:normAutofit fontScale="62500" lnSpcReduction="20000"/>
            </a:bodyPr>
            <a:p>
              <a:pPr>
                <a:defRPr/>
              </a:pPr>
              <a:endParaRPr lang="en-US"/>
            </a:p>
          </p:txBody>
        </p:sp>
        <p:sp>
          <p:nvSpPr>
            <p:cNvPr id="165" name="ïśḷíḓè"/>
            <p:cNvSpPr/>
            <p:nvPr/>
          </p:nvSpPr>
          <p:spPr bwMode="auto">
            <a:xfrm>
              <a:off x="2499179" y="3163458"/>
              <a:ext cx="258536" cy="249559"/>
            </a:xfrm>
            <a:custGeom>
              <a:avLst/>
              <a:gdLst>
                <a:gd name="T0" fmla="*/ 121 w 131"/>
                <a:gd name="T1" fmla="*/ 55 h 128"/>
                <a:gd name="T2" fmla="*/ 115 w 131"/>
                <a:gd name="T3" fmla="*/ 7 h 128"/>
                <a:gd name="T4" fmla="*/ 6 w 131"/>
                <a:gd name="T5" fmla="*/ 37 h 128"/>
                <a:gd name="T6" fmla="*/ 11 w 131"/>
                <a:gd name="T7" fmla="*/ 91 h 128"/>
                <a:gd name="T8" fmla="*/ 15 w 131"/>
                <a:gd name="T9" fmla="*/ 99 h 128"/>
                <a:gd name="T10" fmla="*/ 27 w 131"/>
                <a:gd name="T11" fmla="*/ 119 h 128"/>
                <a:gd name="T12" fmla="*/ 39 w 131"/>
                <a:gd name="T13" fmla="*/ 120 h 128"/>
                <a:gd name="T14" fmla="*/ 67 w 131"/>
                <a:gd name="T15" fmla="*/ 112 h 128"/>
                <a:gd name="T16" fmla="*/ 121 w 131"/>
                <a:gd name="T17" fmla="*/ 55 h 128"/>
                <a:gd name="T18" fmla="*/ 119 w 131"/>
                <a:gd name="T19" fmla="*/ 0 h 128"/>
                <a:gd name="T20" fmla="*/ 120 w 131"/>
                <a:gd name="T21" fmla="*/ 3 h 128"/>
                <a:gd name="T22" fmla="*/ 126 w 131"/>
                <a:gd name="T23" fmla="*/ 57 h 128"/>
                <a:gd name="T24" fmla="*/ 71 w 131"/>
                <a:gd name="T25" fmla="*/ 117 h 128"/>
                <a:gd name="T26" fmla="*/ 39 w 131"/>
                <a:gd name="T27" fmla="*/ 127 h 128"/>
                <a:gd name="T28" fmla="*/ 25 w 131"/>
                <a:gd name="T29" fmla="*/ 124 h 128"/>
                <a:gd name="T30" fmla="*/ 9 w 131"/>
                <a:gd name="T31" fmla="*/ 101 h 128"/>
                <a:gd name="T32" fmla="*/ 6 w 131"/>
                <a:gd name="T33" fmla="*/ 96 h 128"/>
                <a:gd name="T34" fmla="*/ 0 w 131"/>
                <a:gd name="T35" fmla="*/ 34 h 128"/>
                <a:gd name="T36" fmla="*/ 3 w 131"/>
                <a:gd name="T37" fmla="*/ 31 h 128"/>
                <a:gd name="T38" fmla="*/ 116 w 131"/>
                <a:gd name="T39" fmla="*/ 0 h 128"/>
                <a:gd name="T40" fmla="*/ 119 w 131"/>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28">
                  <a:moveTo>
                    <a:pt x="121" y="55"/>
                  </a:moveTo>
                  <a:cubicBezTo>
                    <a:pt x="122" y="49"/>
                    <a:pt x="119" y="24"/>
                    <a:pt x="115" y="7"/>
                  </a:cubicBezTo>
                  <a:lnTo>
                    <a:pt x="6" y="37"/>
                  </a:lnTo>
                  <a:cubicBezTo>
                    <a:pt x="8" y="61"/>
                    <a:pt x="9" y="86"/>
                    <a:pt x="11" y="91"/>
                  </a:cubicBezTo>
                  <a:cubicBezTo>
                    <a:pt x="12" y="92"/>
                    <a:pt x="13" y="95"/>
                    <a:pt x="15" y="99"/>
                  </a:cubicBezTo>
                  <a:cubicBezTo>
                    <a:pt x="17" y="105"/>
                    <a:pt x="20" y="116"/>
                    <a:pt x="27" y="119"/>
                  </a:cubicBezTo>
                  <a:cubicBezTo>
                    <a:pt x="30" y="120"/>
                    <a:pt x="34" y="120"/>
                    <a:pt x="39" y="120"/>
                  </a:cubicBezTo>
                  <a:cubicBezTo>
                    <a:pt x="48" y="120"/>
                    <a:pt x="59" y="117"/>
                    <a:pt x="67" y="112"/>
                  </a:cubicBezTo>
                  <a:cubicBezTo>
                    <a:pt x="80" y="103"/>
                    <a:pt x="118" y="63"/>
                    <a:pt x="121" y="55"/>
                  </a:cubicBezTo>
                  <a:close/>
                  <a:moveTo>
                    <a:pt x="119" y="0"/>
                  </a:moveTo>
                  <a:cubicBezTo>
                    <a:pt x="119" y="1"/>
                    <a:pt x="120" y="2"/>
                    <a:pt x="120" y="3"/>
                  </a:cubicBezTo>
                  <a:cubicBezTo>
                    <a:pt x="122" y="7"/>
                    <a:pt x="130" y="47"/>
                    <a:pt x="126" y="57"/>
                  </a:cubicBezTo>
                  <a:cubicBezTo>
                    <a:pt x="123" y="68"/>
                    <a:pt x="82" y="109"/>
                    <a:pt x="71" y="117"/>
                  </a:cubicBezTo>
                  <a:cubicBezTo>
                    <a:pt x="61" y="124"/>
                    <a:pt x="49" y="127"/>
                    <a:pt x="39" y="127"/>
                  </a:cubicBezTo>
                  <a:cubicBezTo>
                    <a:pt x="33" y="127"/>
                    <a:pt x="29" y="126"/>
                    <a:pt x="25" y="124"/>
                  </a:cubicBezTo>
                  <a:cubicBezTo>
                    <a:pt x="15" y="120"/>
                    <a:pt x="12" y="108"/>
                    <a:pt x="9" y="101"/>
                  </a:cubicBezTo>
                  <a:cubicBezTo>
                    <a:pt x="8" y="99"/>
                    <a:pt x="7" y="96"/>
                    <a:pt x="6" y="96"/>
                  </a:cubicBezTo>
                  <a:cubicBezTo>
                    <a:pt x="5" y="94"/>
                    <a:pt x="3" y="90"/>
                    <a:pt x="0" y="34"/>
                  </a:cubicBezTo>
                  <a:cubicBezTo>
                    <a:pt x="0" y="33"/>
                    <a:pt x="1" y="31"/>
                    <a:pt x="3" y="31"/>
                  </a:cubicBezTo>
                  <a:lnTo>
                    <a:pt x="116" y="0"/>
                  </a:lnTo>
                  <a:cubicBezTo>
                    <a:pt x="117" y="0"/>
                    <a:pt x="118" y="0"/>
                    <a:pt x="119" y="0"/>
                  </a:cubicBezTo>
                  <a:close/>
                </a:path>
              </a:pathLst>
            </a:custGeom>
            <a:solidFill>
              <a:srgbClr val="113856"/>
            </a:solidFill>
            <a:ln>
              <a:noFill/>
            </a:ln>
            <a:effectLst/>
          </p:spPr>
          <p:txBody>
            <a:bodyPr wrap="square" lIns="91440" tIns="45720" rIns="91440" bIns="45720" anchor="ctr">
              <a:normAutofit fontScale="32500" lnSpcReduction="20000"/>
            </a:bodyPr>
            <a:p>
              <a:pPr>
                <a:defRPr/>
              </a:pPr>
              <a:endParaRPr lang="en-US"/>
            </a:p>
          </p:txBody>
        </p:sp>
        <p:sp>
          <p:nvSpPr>
            <p:cNvPr id="166" name="iṣľîḍê"/>
            <p:cNvSpPr/>
            <p:nvPr/>
          </p:nvSpPr>
          <p:spPr bwMode="auto">
            <a:xfrm>
              <a:off x="2421615" y="2750398"/>
              <a:ext cx="336099" cy="576565"/>
            </a:xfrm>
            <a:custGeom>
              <a:avLst/>
              <a:gdLst>
                <a:gd name="T0" fmla="*/ 0 w 170"/>
                <a:gd name="T1" fmla="*/ 74 h 294"/>
                <a:gd name="T2" fmla="*/ 152 w 170"/>
                <a:gd name="T3" fmla="*/ 50 h 294"/>
                <a:gd name="T4" fmla="*/ 169 w 170"/>
                <a:gd name="T5" fmla="*/ 185 h 294"/>
                <a:gd name="T6" fmla="*/ 125 w 170"/>
                <a:gd name="T7" fmla="*/ 284 h 294"/>
                <a:gd name="T8" fmla="*/ 80 w 170"/>
                <a:gd name="T9" fmla="*/ 287 h 294"/>
                <a:gd name="T10" fmla="*/ 23 w 170"/>
                <a:gd name="T11" fmla="*/ 222 h 294"/>
                <a:gd name="T12" fmla="*/ 0 w 170"/>
                <a:gd name="T13" fmla="*/ 74 h 294"/>
              </a:gdLst>
              <a:ahLst/>
              <a:cxnLst>
                <a:cxn ang="0">
                  <a:pos x="T0" y="T1"/>
                </a:cxn>
                <a:cxn ang="0">
                  <a:pos x="T2" y="T3"/>
                </a:cxn>
                <a:cxn ang="0">
                  <a:pos x="T4" y="T5"/>
                </a:cxn>
                <a:cxn ang="0">
                  <a:pos x="T6" y="T7"/>
                </a:cxn>
                <a:cxn ang="0">
                  <a:pos x="T8" y="T9"/>
                </a:cxn>
                <a:cxn ang="0">
                  <a:pos x="T10" y="T11"/>
                </a:cxn>
                <a:cxn ang="0">
                  <a:pos x="T12" y="T13"/>
                </a:cxn>
              </a:cxnLst>
              <a:rect l="0" t="0" r="r" b="b"/>
              <a:pathLst>
                <a:path w="170" h="294">
                  <a:moveTo>
                    <a:pt x="0" y="74"/>
                  </a:moveTo>
                  <a:cubicBezTo>
                    <a:pt x="13" y="0"/>
                    <a:pt x="147" y="9"/>
                    <a:pt x="152" y="50"/>
                  </a:cubicBezTo>
                  <a:cubicBezTo>
                    <a:pt x="158" y="103"/>
                    <a:pt x="169" y="167"/>
                    <a:pt x="169" y="185"/>
                  </a:cubicBezTo>
                  <a:cubicBezTo>
                    <a:pt x="169" y="262"/>
                    <a:pt x="134" y="278"/>
                    <a:pt x="125" y="284"/>
                  </a:cubicBezTo>
                  <a:cubicBezTo>
                    <a:pt x="117" y="290"/>
                    <a:pt x="92" y="293"/>
                    <a:pt x="80" y="287"/>
                  </a:cubicBezTo>
                  <a:cubicBezTo>
                    <a:pt x="68" y="281"/>
                    <a:pt x="33" y="244"/>
                    <a:pt x="23" y="222"/>
                  </a:cubicBezTo>
                  <a:cubicBezTo>
                    <a:pt x="8" y="189"/>
                    <a:pt x="0" y="74"/>
                    <a:pt x="0" y="74"/>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167" name="ïš1ïḋé"/>
            <p:cNvSpPr/>
            <p:nvPr/>
          </p:nvSpPr>
          <p:spPr bwMode="auto">
            <a:xfrm>
              <a:off x="2413000" y="2784820"/>
              <a:ext cx="344714" cy="542143"/>
            </a:xfrm>
            <a:custGeom>
              <a:avLst/>
              <a:gdLst>
                <a:gd name="T0" fmla="*/ 131 w 178"/>
                <a:gd name="T1" fmla="*/ 263 h 278"/>
                <a:gd name="T2" fmla="*/ 170 w 178"/>
                <a:gd name="T3" fmla="*/ 169 h 278"/>
                <a:gd name="T4" fmla="*/ 162 w 178"/>
                <a:gd name="T5" fmla="*/ 100 h 278"/>
                <a:gd name="T6" fmla="*/ 153 w 178"/>
                <a:gd name="T7" fmla="*/ 34 h 278"/>
                <a:gd name="T8" fmla="*/ 91 w 178"/>
                <a:gd name="T9" fmla="*/ 6 h 278"/>
                <a:gd name="T10" fmla="*/ 7 w 178"/>
                <a:gd name="T11" fmla="*/ 59 h 278"/>
                <a:gd name="T12" fmla="*/ 30 w 178"/>
                <a:gd name="T13" fmla="*/ 205 h 278"/>
                <a:gd name="T14" fmla="*/ 85 w 178"/>
                <a:gd name="T15" fmla="*/ 267 h 278"/>
                <a:gd name="T16" fmla="*/ 104 w 178"/>
                <a:gd name="T17" fmla="*/ 271 h 278"/>
                <a:gd name="T18" fmla="*/ 127 w 178"/>
                <a:gd name="T19" fmla="*/ 265 h 278"/>
                <a:gd name="T20" fmla="*/ 131 w 178"/>
                <a:gd name="T21" fmla="*/ 263 h 278"/>
                <a:gd name="T22" fmla="*/ 159 w 178"/>
                <a:gd name="T23" fmla="*/ 33 h 278"/>
                <a:gd name="T24" fmla="*/ 168 w 178"/>
                <a:gd name="T25" fmla="*/ 99 h 278"/>
                <a:gd name="T26" fmla="*/ 176 w 178"/>
                <a:gd name="T27" fmla="*/ 169 h 278"/>
                <a:gd name="T28" fmla="*/ 134 w 178"/>
                <a:gd name="T29" fmla="*/ 268 h 278"/>
                <a:gd name="T30" fmla="*/ 131 w 178"/>
                <a:gd name="T31" fmla="*/ 270 h 278"/>
                <a:gd name="T32" fmla="*/ 104 w 178"/>
                <a:gd name="T33" fmla="*/ 277 h 278"/>
                <a:gd name="T34" fmla="*/ 82 w 178"/>
                <a:gd name="T35" fmla="*/ 272 h 278"/>
                <a:gd name="T36" fmla="*/ 25 w 178"/>
                <a:gd name="T37" fmla="*/ 207 h 278"/>
                <a:gd name="T38" fmla="*/ 0 w 178"/>
                <a:gd name="T39" fmla="*/ 59 h 278"/>
                <a:gd name="T40" fmla="*/ 0 w 178"/>
                <a:gd name="T41" fmla="*/ 58 h 278"/>
                <a:gd name="T42" fmla="*/ 91 w 178"/>
                <a:gd name="T43" fmla="*/ 0 h 278"/>
                <a:gd name="T44" fmla="*/ 159 w 178"/>
                <a:gd name="T45" fmla="*/ 3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278">
                  <a:moveTo>
                    <a:pt x="131" y="263"/>
                  </a:moveTo>
                  <a:cubicBezTo>
                    <a:pt x="142" y="256"/>
                    <a:pt x="171" y="238"/>
                    <a:pt x="170" y="169"/>
                  </a:cubicBezTo>
                  <a:cubicBezTo>
                    <a:pt x="170" y="158"/>
                    <a:pt x="166" y="131"/>
                    <a:pt x="162" y="100"/>
                  </a:cubicBezTo>
                  <a:cubicBezTo>
                    <a:pt x="159" y="79"/>
                    <a:pt x="156" y="56"/>
                    <a:pt x="153" y="34"/>
                  </a:cubicBezTo>
                  <a:cubicBezTo>
                    <a:pt x="152" y="18"/>
                    <a:pt x="124" y="6"/>
                    <a:pt x="91" y="6"/>
                  </a:cubicBezTo>
                  <a:cubicBezTo>
                    <a:pt x="56" y="6"/>
                    <a:pt x="13" y="20"/>
                    <a:pt x="7" y="59"/>
                  </a:cubicBezTo>
                  <a:cubicBezTo>
                    <a:pt x="7" y="66"/>
                    <a:pt x="16" y="174"/>
                    <a:pt x="30" y="205"/>
                  </a:cubicBezTo>
                  <a:cubicBezTo>
                    <a:pt x="40" y="226"/>
                    <a:pt x="74" y="262"/>
                    <a:pt x="85" y="267"/>
                  </a:cubicBezTo>
                  <a:cubicBezTo>
                    <a:pt x="90" y="269"/>
                    <a:pt x="96" y="271"/>
                    <a:pt x="104" y="271"/>
                  </a:cubicBezTo>
                  <a:cubicBezTo>
                    <a:pt x="113" y="271"/>
                    <a:pt x="123" y="268"/>
                    <a:pt x="127" y="265"/>
                  </a:cubicBezTo>
                  <a:cubicBezTo>
                    <a:pt x="129" y="265"/>
                    <a:pt x="129" y="264"/>
                    <a:pt x="131" y="263"/>
                  </a:cubicBezTo>
                  <a:close/>
                  <a:moveTo>
                    <a:pt x="159" y="33"/>
                  </a:moveTo>
                  <a:cubicBezTo>
                    <a:pt x="162" y="55"/>
                    <a:pt x="165" y="79"/>
                    <a:pt x="168" y="99"/>
                  </a:cubicBezTo>
                  <a:cubicBezTo>
                    <a:pt x="172" y="131"/>
                    <a:pt x="176" y="158"/>
                    <a:pt x="176" y="169"/>
                  </a:cubicBezTo>
                  <a:cubicBezTo>
                    <a:pt x="177" y="241"/>
                    <a:pt x="145" y="261"/>
                    <a:pt x="134" y="268"/>
                  </a:cubicBezTo>
                  <a:cubicBezTo>
                    <a:pt x="133" y="269"/>
                    <a:pt x="132" y="270"/>
                    <a:pt x="131" y="270"/>
                  </a:cubicBezTo>
                  <a:cubicBezTo>
                    <a:pt x="126" y="275"/>
                    <a:pt x="115" y="277"/>
                    <a:pt x="104" y="277"/>
                  </a:cubicBezTo>
                  <a:cubicBezTo>
                    <a:pt x="95" y="277"/>
                    <a:pt x="87" y="275"/>
                    <a:pt x="82" y="272"/>
                  </a:cubicBezTo>
                  <a:cubicBezTo>
                    <a:pt x="69" y="266"/>
                    <a:pt x="35" y="229"/>
                    <a:pt x="25" y="207"/>
                  </a:cubicBezTo>
                  <a:cubicBezTo>
                    <a:pt x="9" y="174"/>
                    <a:pt x="1" y="64"/>
                    <a:pt x="0" y="59"/>
                  </a:cubicBezTo>
                  <a:cubicBezTo>
                    <a:pt x="0" y="58"/>
                    <a:pt x="0" y="58"/>
                    <a:pt x="0" y="58"/>
                  </a:cubicBezTo>
                  <a:cubicBezTo>
                    <a:pt x="8" y="15"/>
                    <a:pt x="54" y="0"/>
                    <a:pt x="91" y="0"/>
                  </a:cubicBezTo>
                  <a:cubicBezTo>
                    <a:pt x="123" y="0"/>
                    <a:pt x="157" y="12"/>
                    <a:pt x="159" y="33"/>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168" name="îṥľide"/>
            <p:cNvSpPr/>
            <p:nvPr/>
          </p:nvSpPr>
          <p:spPr bwMode="auto">
            <a:xfrm>
              <a:off x="2628444" y="2750398"/>
              <a:ext cx="137886" cy="292584"/>
            </a:xfrm>
            <a:custGeom>
              <a:avLst/>
              <a:gdLst>
                <a:gd name="T0" fmla="*/ 17 w 70"/>
                <a:gd name="T1" fmla="*/ 3 h 150"/>
                <a:gd name="T2" fmla="*/ 59 w 70"/>
                <a:gd name="T3" fmla="*/ 33 h 150"/>
                <a:gd name="T4" fmla="*/ 66 w 70"/>
                <a:gd name="T5" fmla="*/ 118 h 150"/>
                <a:gd name="T6" fmla="*/ 56 w 70"/>
                <a:gd name="T7" fmla="*/ 149 h 150"/>
                <a:gd name="T8" fmla="*/ 45 w 70"/>
                <a:gd name="T9" fmla="*/ 73 h 150"/>
                <a:gd name="T10" fmla="*/ 9 w 70"/>
                <a:gd name="T11" fmla="*/ 28 h 150"/>
                <a:gd name="T12" fmla="*/ 17 w 70"/>
                <a:gd name="T13" fmla="*/ 3 h 150"/>
              </a:gdLst>
              <a:ahLst/>
              <a:cxnLst>
                <a:cxn ang="0">
                  <a:pos x="T0" y="T1"/>
                </a:cxn>
                <a:cxn ang="0">
                  <a:pos x="T2" y="T3"/>
                </a:cxn>
                <a:cxn ang="0">
                  <a:pos x="T4" y="T5"/>
                </a:cxn>
                <a:cxn ang="0">
                  <a:pos x="T6" y="T7"/>
                </a:cxn>
                <a:cxn ang="0">
                  <a:pos x="T8" y="T9"/>
                </a:cxn>
                <a:cxn ang="0">
                  <a:pos x="T10" y="T11"/>
                </a:cxn>
                <a:cxn ang="0">
                  <a:pos x="T12" y="T13"/>
                </a:cxn>
              </a:cxnLst>
              <a:rect l="0" t="0" r="r" b="b"/>
              <a:pathLst>
                <a:path w="70" h="150">
                  <a:moveTo>
                    <a:pt x="17" y="3"/>
                  </a:moveTo>
                  <a:cubicBezTo>
                    <a:pt x="35" y="0"/>
                    <a:pt x="59" y="25"/>
                    <a:pt x="59" y="33"/>
                  </a:cubicBezTo>
                  <a:cubicBezTo>
                    <a:pt x="59" y="42"/>
                    <a:pt x="69" y="115"/>
                    <a:pt x="66" y="118"/>
                  </a:cubicBezTo>
                  <a:cubicBezTo>
                    <a:pt x="63" y="121"/>
                    <a:pt x="56" y="149"/>
                    <a:pt x="56" y="149"/>
                  </a:cubicBezTo>
                  <a:cubicBezTo>
                    <a:pt x="56" y="149"/>
                    <a:pt x="45" y="79"/>
                    <a:pt x="45" y="73"/>
                  </a:cubicBezTo>
                  <a:cubicBezTo>
                    <a:pt x="43" y="67"/>
                    <a:pt x="9" y="28"/>
                    <a:pt x="9" y="28"/>
                  </a:cubicBezTo>
                  <a:cubicBezTo>
                    <a:pt x="9" y="28"/>
                    <a:pt x="0" y="6"/>
                    <a:pt x="17" y="3"/>
                  </a:cubicBezTo>
                </a:path>
              </a:pathLst>
            </a:custGeom>
            <a:solidFill>
              <a:srgbClr val="113856"/>
            </a:solidFill>
            <a:ln>
              <a:noFill/>
            </a:ln>
            <a:effectLst/>
          </p:spPr>
          <p:txBody>
            <a:bodyPr wrap="square" lIns="91440" tIns="45720" rIns="91440" bIns="45720" anchor="ctr">
              <a:normAutofit fontScale="85000" lnSpcReduction="20000"/>
            </a:bodyPr>
            <a:p>
              <a:pPr>
                <a:defRPr/>
              </a:pPr>
              <a:endParaRPr lang="en-US"/>
            </a:p>
          </p:txBody>
        </p:sp>
        <p:sp>
          <p:nvSpPr>
            <p:cNvPr id="169" name="ïṧlîḓè"/>
            <p:cNvSpPr/>
            <p:nvPr/>
          </p:nvSpPr>
          <p:spPr bwMode="auto">
            <a:xfrm>
              <a:off x="2628444" y="2750398"/>
              <a:ext cx="137886" cy="301192"/>
            </a:xfrm>
            <a:custGeom>
              <a:avLst/>
              <a:gdLst>
                <a:gd name="T0" fmla="*/ 62 w 70"/>
                <a:gd name="T1" fmla="*/ 117 h 153"/>
                <a:gd name="T2" fmla="*/ 57 w 70"/>
                <a:gd name="T3" fmla="*/ 60 h 153"/>
                <a:gd name="T4" fmla="*/ 55 w 70"/>
                <a:gd name="T5" fmla="*/ 34 h 153"/>
                <a:gd name="T6" fmla="*/ 19 w 70"/>
                <a:gd name="T7" fmla="*/ 6 h 153"/>
                <a:gd name="T8" fmla="*/ 17 w 70"/>
                <a:gd name="T9" fmla="*/ 6 h 153"/>
                <a:gd name="T10" fmla="*/ 10 w 70"/>
                <a:gd name="T11" fmla="*/ 11 h 153"/>
                <a:gd name="T12" fmla="*/ 11 w 70"/>
                <a:gd name="T13" fmla="*/ 27 h 153"/>
                <a:gd name="T14" fmla="*/ 46 w 70"/>
                <a:gd name="T15" fmla="*/ 73 h 153"/>
                <a:gd name="T16" fmla="*/ 56 w 70"/>
                <a:gd name="T17" fmla="*/ 134 h 153"/>
                <a:gd name="T18" fmla="*/ 62 w 70"/>
                <a:gd name="T19" fmla="*/ 117 h 153"/>
                <a:gd name="T20" fmla="*/ 61 w 70"/>
                <a:gd name="T21" fmla="*/ 34 h 153"/>
                <a:gd name="T22" fmla="*/ 63 w 70"/>
                <a:gd name="T23" fmla="*/ 60 h 153"/>
                <a:gd name="T24" fmla="*/ 67 w 70"/>
                <a:gd name="T25" fmla="*/ 121 h 153"/>
                <a:gd name="T26" fmla="*/ 57 w 70"/>
                <a:gd name="T27" fmla="*/ 150 h 153"/>
                <a:gd name="T28" fmla="*/ 55 w 70"/>
                <a:gd name="T29" fmla="*/ 152 h 153"/>
                <a:gd name="T30" fmla="*/ 54 w 70"/>
                <a:gd name="T31" fmla="*/ 152 h 153"/>
                <a:gd name="T32" fmla="*/ 52 w 70"/>
                <a:gd name="T33" fmla="*/ 149 h 153"/>
                <a:gd name="T34" fmla="*/ 40 w 70"/>
                <a:gd name="T35" fmla="*/ 74 h 153"/>
                <a:gd name="T36" fmla="*/ 6 w 70"/>
                <a:gd name="T37" fmla="*/ 31 h 153"/>
                <a:gd name="T38" fmla="*/ 6 w 70"/>
                <a:gd name="T39" fmla="*/ 30 h 153"/>
                <a:gd name="T40" fmla="*/ 5 w 70"/>
                <a:gd name="T41" fmla="*/ 8 h 153"/>
                <a:gd name="T42" fmla="*/ 16 w 70"/>
                <a:gd name="T43" fmla="*/ 0 h 153"/>
                <a:gd name="T44" fmla="*/ 19 w 70"/>
                <a:gd name="T45" fmla="*/ 0 h 153"/>
                <a:gd name="T46" fmla="*/ 61 w 70"/>
                <a:gd name="T47" fmla="*/ 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153">
                  <a:moveTo>
                    <a:pt x="62" y="117"/>
                  </a:moveTo>
                  <a:cubicBezTo>
                    <a:pt x="63" y="112"/>
                    <a:pt x="59" y="80"/>
                    <a:pt x="57" y="60"/>
                  </a:cubicBezTo>
                  <a:cubicBezTo>
                    <a:pt x="56" y="47"/>
                    <a:pt x="55" y="37"/>
                    <a:pt x="55" y="34"/>
                  </a:cubicBezTo>
                  <a:cubicBezTo>
                    <a:pt x="55" y="29"/>
                    <a:pt x="35" y="6"/>
                    <a:pt x="19" y="6"/>
                  </a:cubicBezTo>
                  <a:cubicBezTo>
                    <a:pt x="19" y="6"/>
                    <a:pt x="18" y="6"/>
                    <a:pt x="17" y="6"/>
                  </a:cubicBezTo>
                  <a:cubicBezTo>
                    <a:pt x="14" y="7"/>
                    <a:pt x="12" y="9"/>
                    <a:pt x="10" y="11"/>
                  </a:cubicBezTo>
                  <a:cubicBezTo>
                    <a:pt x="7" y="15"/>
                    <a:pt x="10" y="24"/>
                    <a:pt x="11" y="27"/>
                  </a:cubicBezTo>
                  <a:cubicBezTo>
                    <a:pt x="19" y="37"/>
                    <a:pt x="45" y="67"/>
                    <a:pt x="46" y="73"/>
                  </a:cubicBezTo>
                  <a:cubicBezTo>
                    <a:pt x="47" y="78"/>
                    <a:pt x="53" y="114"/>
                    <a:pt x="56" y="134"/>
                  </a:cubicBezTo>
                  <a:cubicBezTo>
                    <a:pt x="58" y="127"/>
                    <a:pt x="60" y="120"/>
                    <a:pt x="62" y="117"/>
                  </a:cubicBezTo>
                  <a:close/>
                  <a:moveTo>
                    <a:pt x="61" y="34"/>
                  </a:moveTo>
                  <a:cubicBezTo>
                    <a:pt x="61" y="36"/>
                    <a:pt x="62" y="48"/>
                    <a:pt x="63" y="60"/>
                  </a:cubicBezTo>
                  <a:cubicBezTo>
                    <a:pt x="69" y="113"/>
                    <a:pt x="69" y="119"/>
                    <a:pt x="67" y="121"/>
                  </a:cubicBezTo>
                  <a:cubicBezTo>
                    <a:pt x="65" y="123"/>
                    <a:pt x="61" y="138"/>
                    <a:pt x="57" y="150"/>
                  </a:cubicBezTo>
                  <a:cubicBezTo>
                    <a:pt x="57" y="151"/>
                    <a:pt x="56" y="152"/>
                    <a:pt x="55" y="152"/>
                  </a:cubicBezTo>
                  <a:lnTo>
                    <a:pt x="54" y="152"/>
                  </a:lnTo>
                  <a:cubicBezTo>
                    <a:pt x="53" y="152"/>
                    <a:pt x="52" y="151"/>
                    <a:pt x="52" y="149"/>
                  </a:cubicBezTo>
                  <a:cubicBezTo>
                    <a:pt x="51" y="149"/>
                    <a:pt x="41" y="81"/>
                    <a:pt x="40" y="74"/>
                  </a:cubicBezTo>
                  <a:cubicBezTo>
                    <a:pt x="39" y="71"/>
                    <a:pt x="22" y="49"/>
                    <a:pt x="6" y="31"/>
                  </a:cubicBezTo>
                  <a:cubicBezTo>
                    <a:pt x="6" y="30"/>
                    <a:pt x="6" y="30"/>
                    <a:pt x="6" y="30"/>
                  </a:cubicBezTo>
                  <a:cubicBezTo>
                    <a:pt x="5" y="30"/>
                    <a:pt x="0" y="16"/>
                    <a:pt x="5" y="8"/>
                  </a:cubicBezTo>
                  <a:cubicBezTo>
                    <a:pt x="7" y="3"/>
                    <a:pt x="11" y="1"/>
                    <a:pt x="16" y="0"/>
                  </a:cubicBezTo>
                  <a:cubicBezTo>
                    <a:pt x="17" y="0"/>
                    <a:pt x="19" y="0"/>
                    <a:pt x="19" y="0"/>
                  </a:cubicBezTo>
                  <a:cubicBezTo>
                    <a:pt x="38" y="0"/>
                    <a:pt x="61" y="24"/>
                    <a:pt x="61" y="34"/>
                  </a:cubicBezTo>
                  <a:close/>
                </a:path>
              </a:pathLst>
            </a:custGeom>
            <a:solidFill>
              <a:srgbClr val="113856"/>
            </a:solidFill>
            <a:ln>
              <a:noFill/>
            </a:ln>
            <a:effectLst/>
          </p:spPr>
          <p:txBody>
            <a:bodyPr wrap="square" lIns="91440" tIns="45720" rIns="91440" bIns="45720" anchor="ctr">
              <a:normAutofit fontScale="92500" lnSpcReduction="20000"/>
            </a:bodyPr>
            <a:p>
              <a:pPr>
                <a:defRPr/>
              </a:pPr>
              <a:endParaRPr lang="en-US"/>
            </a:p>
          </p:txBody>
        </p:sp>
        <p:sp>
          <p:nvSpPr>
            <p:cNvPr id="170" name="íṥḻïḓê"/>
            <p:cNvSpPr/>
            <p:nvPr/>
          </p:nvSpPr>
          <p:spPr bwMode="auto">
            <a:xfrm>
              <a:off x="2438851" y="4359612"/>
              <a:ext cx="525692" cy="1359654"/>
            </a:xfrm>
            <a:custGeom>
              <a:avLst/>
              <a:gdLst>
                <a:gd name="T0" fmla="*/ 134 w 271"/>
                <a:gd name="T1" fmla="*/ 0 h 695"/>
                <a:gd name="T2" fmla="*/ 250 w 271"/>
                <a:gd name="T3" fmla="*/ 88 h 695"/>
                <a:gd name="T4" fmla="*/ 268 w 271"/>
                <a:gd name="T5" fmla="*/ 278 h 695"/>
                <a:gd name="T6" fmla="*/ 244 w 271"/>
                <a:gd name="T7" fmla="*/ 439 h 695"/>
                <a:gd name="T8" fmla="*/ 229 w 271"/>
                <a:gd name="T9" fmla="*/ 541 h 695"/>
                <a:gd name="T10" fmla="*/ 226 w 271"/>
                <a:gd name="T11" fmla="*/ 694 h 695"/>
                <a:gd name="T12" fmla="*/ 65 w 271"/>
                <a:gd name="T13" fmla="*/ 694 h 695"/>
                <a:gd name="T14" fmla="*/ 60 w 271"/>
                <a:gd name="T15" fmla="*/ 694 h 695"/>
                <a:gd name="T16" fmla="*/ 67 w 271"/>
                <a:gd name="T17" fmla="*/ 413 h 695"/>
                <a:gd name="T18" fmla="*/ 54 w 271"/>
                <a:gd name="T19" fmla="*/ 348 h 695"/>
                <a:gd name="T20" fmla="*/ 48 w 271"/>
                <a:gd name="T21" fmla="*/ 314 h 695"/>
                <a:gd name="T22" fmla="*/ 2 w 271"/>
                <a:gd name="T23" fmla="*/ 224 h 695"/>
                <a:gd name="T24" fmla="*/ 25 w 271"/>
                <a:gd name="T25" fmla="*/ 21 h 695"/>
                <a:gd name="T26" fmla="*/ 134 w 271"/>
                <a:gd name="T27"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 h="695">
                  <a:moveTo>
                    <a:pt x="134" y="0"/>
                  </a:moveTo>
                  <a:cubicBezTo>
                    <a:pt x="134" y="0"/>
                    <a:pt x="241" y="74"/>
                    <a:pt x="250" y="88"/>
                  </a:cubicBezTo>
                  <a:cubicBezTo>
                    <a:pt x="259" y="102"/>
                    <a:pt x="270" y="257"/>
                    <a:pt x="268" y="278"/>
                  </a:cubicBezTo>
                  <a:cubicBezTo>
                    <a:pt x="266" y="300"/>
                    <a:pt x="248" y="407"/>
                    <a:pt x="244" y="439"/>
                  </a:cubicBezTo>
                  <a:cubicBezTo>
                    <a:pt x="239" y="471"/>
                    <a:pt x="229" y="541"/>
                    <a:pt x="229" y="541"/>
                  </a:cubicBezTo>
                  <a:lnTo>
                    <a:pt x="226" y="694"/>
                  </a:lnTo>
                  <a:lnTo>
                    <a:pt x="65" y="694"/>
                  </a:lnTo>
                  <a:lnTo>
                    <a:pt x="60" y="694"/>
                  </a:lnTo>
                  <a:cubicBezTo>
                    <a:pt x="60" y="694"/>
                    <a:pt x="67" y="422"/>
                    <a:pt x="67" y="413"/>
                  </a:cubicBezTo>
                  <a:cubicBezTo>
                    <a:pt x="67" y="404"/>
                    <a:pt x="54" y="365"/>
                    <a:pt x="54" y="348"/>
                  </a:cubicBezTo>
                  <a:cubicBezTo>
                    <a:pt x="54" y="331"/>
                    <a:pt x="48" y="314"/>
                    <a:pt x="48" y="314"/>
                  </a:cubicBezTo>
                  <a:cubicBezTo>
                    <a:pt x="48" y="314"/>
                    <a:pt x="0" y="239"/>
                    <a:pt x="2" y="224"/>
                  </a:cubicBezTo>
                  <a:lnTo>
                    <a:pt x="25" y="21"/>
                  </a:lnTo>
                  <a:lnTo>
                    <a:pt x="134" y="0"/>
                  </a:ln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171" name="ïśľîḑè"/>
            <p:cNvSpPr/>
            <p:nvPr/>
          </p:nvSpPr>
          <p:spPr bwMode="auto">
            <a:xfrm>
              <a:off x="2438851" y="4359612"/>
              <a:ext cx="542928" cy="1368257"/>
            </a:xfrm>
            <a:custGeom>
              <a:avLst/>
              <a:gdLst>
                <a:gd name="T0" fmla="*/ 139 w 277"/>
                <a:gd name="T1" fmla="*/ 0 h 701"/>
                <a:gd name="T2" fmla="*/ 256 w 277"/>
                <a:gd name="T3" fmla="*/ 89 h 701"/>
                <a:gd name="T4" fmla="*/ 275 w 277"/>
                <a:gd name="T5" fmla="*/ 281 h 701"/>
                <a:gd name="T6" fmla="*/ 260 w 277"/>
                <a:gd name="T7" fmla="*/ 384 h 701"/>
                <a:gd name="T8" fmla="*/ 251 w 277"/>
                <a:gd name="T9" fmla="*/ 442 h 701"/>
                <a:gd name="T10" fmla="*/ 236 w 277"/>
                <a:gd name="T11" fmla="*/ 544 h 701"/>
                <a:gd name="T12" fmla="*/ 233 w 277"/>
                <a:gd name="T13" fmla="*/ 697 h 701"/>
                <a:gd name="T14" fmla="*/ 230 w 277"/>
                <a:gd name="T15" fmla="*/ 700 h 701"/>
                <a:gd name="T16" fmla="*/ 64 w 277"/>
                <a:gd name="T17" fmla="*/ 700 h 701"/>
                <a:gd name="T18" fmla="*/ 61 w 277"/>
                <a:gd name="T19" fmla="*/ 699 h 701"/>
                <a:gd name="T20" fmla="*/ 60 w 277"/>
                <a:gd name="T21" fmla="*/ 696 h 701"/>
                <a:gd name="T22" fmla="*/ 67 w 277"/>
                <a:gd name="T23" fmla="*/ 415 h 701"/>
                <a:gd name="T24" fmla="*/ 62 w 277"/>
                <a:gd name="T25" fmla="*/ 392 h 701"/>
                <a:gd name="T26" fmla="*/ 54 w 277"/>
                <a:gd name="T27" fmla="*/ 350 h 701"/>
                <a:gd name="T28" fmla="*/ 48 w 277"/>
                <a:gd name="T29" fmla="*/ 318 h 701"/>
                <a:gd name="T30" fmla="*/ 1 w 277"/>
                <a:gd name="T31" fmla="*/ 226 h 701"/>
                <a:gd name="T32" fmla="*/ 5 w 277"/>
                <a:gd name="T33" fmla="*/ 224 h 701"/>
                <a:gd name="T34" fmla="*/ 7 w 277"/>
                <a:gd name="T35" fmla="*/ 227 h 701"/>
                <a:gd name="T36" fmla="*/ 54 w 277"/>
                <a:gd name="T37" fmla="*/ 315 h 701"/>
                <a:gd name="T38" fmla="*/ 54 w 277"/>
                <a:gd name="T39" fmla="*/ 315 h 701"/>
                <a:gd name="T40" fmla="*/ 60 w 277"/>
                <a:gd name="T41" fmla="*/ 350 h 701"/>
                <a:gd name="T42" fmla="*/ 68 w 277"/>
                <a:gd name="T43" fmla="*/ 390 h 701"/>
                <a:gd name="T44" fmla="*/ 73 w 277"/>
                <a:gd name="T45" fmla="*/ 415 h 701"/>
                <a:gd name="T46" fmla="*/ 67 w 277"/>
                <a:gd name="T47" fmla="*/ 693 h 701"/>
                <a:gd name="T48" fmla="*/ 227 w 277"/>
                <a:gd name="T49" fmla="*/ 693 h 701"/>
                <a:gd name="T50" fmla="*/ 230 w 277"/>
                <a:gd name="T51" fmla="*/ 543 h 701"/>
                <a:gd name="T52" fmla="*/ 245 w 277"/>
                <a:gd name="T53" fmla="*/ 441 h 701"/>
                <a:gd name="T54" fmla="*/ 254 w 277"/>
                <a:gd name="T55" fmla="*/ 384 h 701"/>
                <a:gd name="T56" fmla="*/ 269 w 277"/>
                <a:gd name="T57" fmla="*/ 281 h 701"/>
                <a:gd name="T58" fmla="*/ 251 w 277"/>
                <a:gd name="T59" fmla="*/ 92 h 701"/>
                <a:gd name="T60" fmla="*/ 137 w 277"/>
                <a:gd name="T61" fmla="*/ 6 h 701"/>
                <a:gd name="T62" fmla="*/ 29 w 277"/>
                <a:gd name="T63" fmla="*/ 27 h 701"/>
                <a:gd name="T64" fmla="*/ 25 w 277"/>
                <a:gd name="T65" fmla="*/ 25 h 701"/>
                <a:gd name="T66" fmla="*/ 27 w 277"/>
                <a:gd name="T67" fmla="*/ 21 h 701"/>
                <a:gd name="T68" fmla="*/ 137 w 277"/>
                <a:gd name="T69" fmla="*/ 0 h 701"/>
                <a:gd name="T70" fmla="*/ 139 w 277"/>
                <a:gd name="T71"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7" h="701">
                  <a:moveTo>
                    <a:pt x="139" y="0"/>
                  </a:moveTo>
                  <a:cubicBezTo>
                    <a:pt x="144" y="3"/>
                    <a:pt x="247" y="75"/>
                    <a:pt x="256" y="89"/>
                  </a:cubicBezTo>
                  <a:cubicBezTo>
                    <a:pt x="267" y="104"/>
                    <a:pt x="276" y="262"/>
                    <a:pt x="275" y="281"/>
                  </a:cubicBezTo>
                  <a:cubicBezTo>
                    <a:pt x="274" y="295"/>
                    <a:pt x="267" y="343"/>
                    <a:pt x="260" y="384"/>
                  </a:cubicBezTo>
                  <a:cubicBezTo>
                    <a:pt x="256" y="408"/>
                    <a:pt x="252" y="430"/>
                    <a:pt x="251" y="442"/>
                  </a:cubicBezTo>
                  <a:cubicBezTo>
                    <a:pt x="246" y="473"/>
                    <a:pt x="237" y="540"/>
                    <a:pt x="236" y="544"/>
                  </a:cubicBezTo>
                  <a:lnTo>
                    <a:pt x="233" y="697"/>
                  </a:lnTo>
                  <a:cubicBezTo>
                    <a:pt x="233" y="699"/>
                    <a:pt x="232" y="700"/>
                    <a:pt x="230" y="700"/>
                  </a:cubicBezTo>
                  <a:lnTo>
                    <a:pt x="64" y="700"/>
                  </a:lnTo>
                  <a:cubicBezTo>
                    <a:pt x="63" y="700"/>
                    <a:pt x="63" y="700"/>
                    <a:pt x="61" y="699"/>
                  </a:cubicBezTo>
                  <a:cubicBezTo>
                    <a:pt x="60" y="699"/>
                    <a:pt x="60" y="697"/>
                    <a:pt x="60" y="696"/>
                  </a:cubicBezTo>
                  <a:cubicBezTo>
                    <a:pt x="60" y="694"/>
                    <a:pt x="67" y="425"/>
                    <a:pt x="67" y="415"/>
                  </a:cubicBezTo>
                  <a:cubicBezTo>
                    <a:pt x="67" y="412"/>
                    <a:pt x="64" y="403"/>
                    <a:pt x="62" y="392"/>
                  </a:cubicBezTo>
                  <a:cubicBezTo>
                    <a:pt x="58" y="378"/>
                    <a:pt x="54" y="361"/>
                    <a:pt x="54" y="350"/>
                  </a:cubicBezTo>
                  <a:cubicBezTo>
                    <a:pt x="54" y="335"/>
                    <a:pt x="49" y="320"/>
                    <a:pt x="48" y="318"/>
                  </a:cubicBezTo>
                  <a:cubicBezTo>
                    <a:pt x="42" y="309"/>
                    <a:pt x="0" y="242"/>
                    <a:pt x="1" y="226"/>
                  </a:cubicBezTo>
                  <a:cubicBezTo>
                    <a:pt x="1" y="225"/>
                    <a:pt x="3" y="224"/>
                    <a:pt x="5" y="224"/>
                  </a:cubicBezTo>
                  <a:cubicBezTo>
                    <a:pt x="7" y="224"/>
                    <a:pt x="8" y="225"/>
                    <a:pt x="7" y="227"/>
                  </a:cubicBezTo>
                  <a:cubicBezTo>
                    <a:pt x="7" y="237"/>
                    <a:pt x="35" y="287"/>
                    <a:pt x="54" y="315"/>
                  </a:cubicBezTo>
                  <a:lnTo>
                    <a:pt x="54" y="315"/>
                  </a:lnTo>
                  <a:cubicBezTo>
                    <a:pt x="54" y="316"/>
                    <a:pt x="60" y="333"/>
                    <a:pt x="60" y="350"/>
                  </a:cubicBezTo>
                  <a:cubicBezTo>
                    <a:pt x="60" y="360"/>
                    <a:pt x="64" y="377"/>
                    <a:pt x="68" y="390"/>
                  </a:cubicBezTo>
                  <a:cubicBezTo>
                    <a:pt x="70" y="402"/>
                    <a:pt x="73" y="411"/>
                    <a:pt x="73" y="415"/>
                  </a:cubicBezTo>
                  <a:cubicBezTo>
                    <a:pt x="73" y="424"/>
                    <a:pt x="67" y="662"/>
                    <a:pt x="67" y="693"/>
                  </a:cubicBezTo>
                  <a:lnTo>
                    <a:pt x="227" y="693"/>
                  </a:lnTo>
                  <a:lnTo>
                    <a:pt x="230" y="543"/>
                  </a:lnTo>
                  <a:cubicBezTo>
                    <a:pt x="231" y="543"/>
                    <a:pt x="240" y="473"/>
                    <a:pt x="245" y="441"/>
                  </a:cubicBezTo>
                  <a:cubicBezTo>
                    <a:pt x="246" y="429"/>
                    <a:pt x="250" y="407"/>
                    <a:pt x="254" y="384"/>
                  </a:cubicBezTo>
                  <a:cubicBezTo>
                    <a:pt x="260" y="342"/>
                    <a:pt x="268" y="294"/>
                    <a:pt x="269" y="281"/>
                  </a:cubicBezTo>
                  <a:cubicBezTo>
                    <a:pt x="271" y="258"/>
                    <a:pt x="260" y="105"/>
                    <a:pt x="251" y="92"/>
                  </a:cubicBezTo>
                  <a:cubicBezTo>
                    <a:pt x="244" y="81"/>
                    <a:pt x="167" y="27"/>
                    <a:pt x="137" y="6"/>
                  </a:cubicBezTo>
                  <a:lnTo>
                    <a:pt x="29" y="27"/>
                  </a:lnTo>
                  <a:cubicBezTo>
                    <a:pt x="26" y="28"/>
                    <a:pt x="25" y="26"/>
                    <a:pt x="25" y="25"/>
                  </a:cubicBezTo>
                  <a:cubicBezTo>
                    <a:pt x="24" y="23"/>
                    <a:pt x="26" y="22"/>
                    <a:pt x="27" y="21"/>
                  </a:cubicBezTo>
                  <a:lnTo>
                    <a:pt x="137" y="0"/>
                  </a:lnTo>
                  <a:cubicBezTo>
                    <a:pt x="138" y="0"/>
                    <a:pt x="138" y="0"/>
                    <a:pt x="139" y="0"/>
                  </a:cubicBezTo>
                </a:path>
              </a:pathLst>
            </a:custGeom>
            <a:solidFill>
              <a:srgbClr val="113856"/>
            </a:solidFill>
            <a:ln>
              <a:noFill/>
            </a:ln>
            <a:effectLst/>
          </p:spPr>
          <p:txBody>
            <a:bodyPr wrap="square" lIns="91440" tIns="45720" rIns="91440" bIns="45720" anchor="ctr">
              <a:normAutofit/>
            </a:bodyPr>
            <a:p>
              <a:pPr>
                <a:defRPr/>
              </a:pPr>
              <a:endParaRPr lang="en-US"/>
            </a:p>
          </p:txBody>
        </p:sp>
        <p:sp>
          <p:nvSpPr>
            <p:cNvPr id="172" name="iṣļïďé"/>
            <p:cNvSpPr/>
            <p:nvPr/>
          </p:nvSpPr>
          <p:spPr bwMode="auto">
            <a:xfrm>
              <a:off x="2283729" y="4411245"/>
              <a:ext cx="387806" cy="120476"/>
            </a:xfrm>
            <a:custGeom>
              <a:avLst/>
              <a:gdLst>
                <a:gd name="T0" fmla="*/ 0 w 200"/>
                <a:gd name="T1" fmla="*/ 0 h 61"/>
                <a:gd name="T2" fmla="*/ 190 w 200"/>
                <a:gd name="T3" fmla="*/ 3 h 61"/>
                <a:gd name="T4" fmla="*/ 199 w 200"/>
                <a:gd name="T5" fmla="*/ 34 h 61"/>
                <a:gd name="T6" fmla="*/ 105 w 200"/>
                <a:gd name="T7" fmla="*/ 57 h 61"/>
                <a:gd name="T8" fmla="*/ 0 w 200"/>
                <a:gd name="T9" fmla="*/ 31 h 61"/>
                <a:gd name="T10" fmla="*/ 0 w 200"/>
                <a:gd name="T11" fmla="*/ 0 h 61"/>
              </a:gdLst>
              <a:ahLst/>
              <a:cxnLst>
                <a:cxn ang="0">
                  <a:pos x="T0" y="T1"/>
                </a:cxn>
                <a:cxn ang="0">
                  <a:pos x="T2" y="T3"/>
                </a:cxn>
                <a:cxn ang="0">
                  <a:pos x="T4" y="T5"/>
                </a:cxn>
                <a:cxn ang="0">
                  <a:pos x="T6" y="T7"/>
                </a:cxn>
                <a:cxn ang="0">
                  <a:pos x="T8" y="T9"/>
                </a:cxn>
                <a:cxn ang="0">
                  <a:pos x="T10" y="T11"/>
                </a:cxn>
              </a:cxnLst>
              <a:rect l="0" t="0" r="r" b="b"/>
              <a:pathLst>
                <a:path w="200" h="61">
                  <a:moveTo>
                    <a:pt x="0" y="0"/>
                  </a:moveTo>
                  <a:cubicBezTo>
                    <a:pt x="9" y="9"/>
                    <a:pt x="190" y="3"/>
                    <a:pt x="190" y="3"/>
                  </a:cubicBezTo>
                  <a:lnTo>
                    <a:pt x="199" y="34"/>
                  </a:lnTo>
                  <a:cubicBezTo>
                    <a:pt x="199" y="34"/>
                    <a:pt x="133" y="54"/>
                    <a:pt x="105" y="57"/>
                  </a:cubicBezTo>
                  <a:cubicBezTo>
                    <a:pt x="77" y="60"/>
                    <a:pt x="0" y="31"/>
                    <a:pt x="0" y="31"/>
                  </a:cubicBezTo>
                  <a:lnTo>
                    <a:pt x="0" y="0"/>
                  </a:ln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173" name="îsliḋè"/>
            <p:cNvSpPr/>
            <p:nvPr/>
          </p:nvSpPr>
          <p:spPr bwMode="auto">
            <a:xfrm>
              <a:off x="2275114" y="4402636"/>
              <a:ext cx="405037" cy="129084"/>
            </a:xfrm>
            <a:custGeom>
              <a:avLst/>
              <a:gdLst>
                <a:gd name="T0" fmla="*/ 108 w 208"/>
                <a:gd name="T1" fmla="*/ 56 h 64"/>
                <a:gd name="T2" fmla="*/ 199 w 208"/>
                <a:gd name="T3" fmla="*/ 35 h 64"/>
                <a:gd name="T4" fmla="*/ 192 w 208"/>
                <a:gd name="T5" fmla="*/ 8 h 64"/>
                <a:gd name="T6" fmla="*/ 74 w 208"/>
                <a:gd name="T7" fmla="*/ 10 h 64"/>
                <a:gd name="T8" fmla="*/ 6 w 208"/>
                <a:gd name="T9" fmla="*/ 7 h 64"/>
                <a:gd name="T10" fmla="*/ 7 w 208"/>
                <a:gd name="T11" fmla="*/ 31 h 64"/>
                <a:gd name="T12" fmla="*/ 104 w 208"/>
                <a:gd name="T13" fmla="*/ 56 h 64"/>
                <a:gd name="T14" fmla="*/ 108 w 208"/>
                <a:gd name="T15" fmla="*/ 56 h 64"/>
                <a:gd name="T16" fmla="*/ 197 w 208"/>
                <a:gd name="T17" fmla="*/ 4 h 64"/>
                <a:gd name="T18" fmla="*/ 206 w 208"/>
                <a:gd name="T19" fmla="*/ 36 h 64"/>
                <a:gd name="T20" fmla="*/ 204 w 208"/>
                <a:gd name="T21" fmla="*/ 40 h 64"/>
                <a:gd name="T22" fmla="*/ 109 w 208"/>
                <a:gd name="T23" fmla="*/ 62 h 64"/>
                <a:gd name="T24" fmla="*/ 104 w 208"/>
                <a:gd name="T25" fmla="*/ 63 h 64"/>
                <a:gd name="T26" fmla="*/ 3 w 208"/>
                <a:gd name="T27" fmla="*/ 37 h 64"/>
                <a:gd name="T28" fmla="*/ 1 w 208"/>
                <a:gd name="T29" fmla="*/ 34 h 64"/>
                <a:gd name="T30" fmla="*/ 0 w 208"/>
                <a:gd name="T31" fmla="*/ 4 h 64"/>
                <a:gd name="T32" fmla="*/ 2 w 208"/>
                <a:gd name="T33" fmla="*/ 1 h 64"/>
                <a:gd name="T34" fmla="*/ 5 w 208"/>
                <a:gd name="T35" fmla="*/ 1 h 64"/>
                <a:gd name="T36" fmla="*/ 74 w 208"/>
                <a:gd name="T37" fmla="*/ 4 h 64"/>
                <a:gd name="T38" fmla="*/ 194 w 208"/>
                <a:gd name="T39" fmla="*/ 2 h 64"/>
                <a:gd name="T40" fmla="*/ 197 w 208"/>
                <a:gd name="T41"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64">
                  <a:moveTo>
                    <a:pt x="108" y="56"/>
                  </a:moveTo>
                  <a:cubicBezTo>
                    <a:pt x="132" y="54"/>
                    <a:pt x="186" y="39"/>
                    <a:pt x="199" y="35"/>
                  </a:cubicBezTo>
                  <a:lnTo>
                    <a:pt x="192" y="8"/>
                  </a:lnTo>
                  <a:cubicBezTo>
                    <a:pt x="180" y="9"/>
                    <a:pt x="122" y="10"/>
                    <a:pt x="74" y="10"/>
                  </a:cubicBezTo>
                  <a:cubicBezTo>
                    <a:pt x="30" y="10"/>
                    <a:pt x="13" y="9"/>
                    <a:pt x="6" y="7"/>
                  </a:cubicBezTo>
                  <a:lnTo>
                    <a:pt x="7" y="31"/>
                  </a:lnTo>
                  <a:cubicBezTo>
                    <a:pt x="18" y="36"/>
                    <a:pt x="77" y="56"/>
                    <a:pt x="104" y="56"/>
                  </a:cubicBezTo>
                  <a:cubicBezTo>
                    <a:pt x="106" y="56"/>
                    <a:pt x="107" y="56"/>
                    <a:pt x="108" y="56"/>
                  </a:cubicBezTo>
                  <a:close/>
                  <a:moveTo>
                    <a:pt x="197" y="4"/>
                  </a:moveTo>
                  <a:lnTo>
                    <a:pt x="206" y="36"/>
                  </a:lnTo>
                  <a:cubicBezTo>
                    <a:pt x="207" y="37"/>
                    <a:pt x="205" y="40"/>
                    <a:pt x="204" y="40"/>
                  </a:cubicBezTo>
                  <a:cubicBezTo>
                    <a:pt x="201" y="40"/>
                    <a:pt x="137" y="59"/>
                    <a:pt x="109" y="62"/>
                  </a:cubicBezTo>
                  <a:cubicBezTo>
                    <a:pt x="107" y="62"/>
                    <a:pt x="106" y="63"/>
                    <a:pt x="104" y="63"/>
                  </a:cubicBezTo>
                  <a:cubicBezTo>
                    <a:pt x="73" y="63"/>
                    <a:pt x="6" y="37"/>
                    <a:pt x="3" y="37"/>
                  </a:cubicBezTo>
                  <a:cubicBezTo>
                    <a:pt x="2" y="36"/>
                    <a:pt x="1" y="35"/>
                    <a:pt x="1" y="34"/>
                  </a:cubicBezTo>
                  <a:lnTo>
                    <a:pt x="0" y="4"/>
                  </a:lnTo>
                  <a:cubicBezTo>
                    <a:pt x="0" y="2"/>
                    <a:pt x="0" y="1"/>
                    <a:pt x="2" y="1"/>
                  </a:cubicBezTo>
                  <a:cubicBezTo>
                    <a:pt x="3" y="0"/>
                    <a:pt x="4" y="0"/>
                    <a:pt x="5" y="1"/>
                  </a:cubicBezTo>
                  <a:cubicBezTo>
                    <a:pt x="6" y="1"/>
                    <a:pt x="15" y="4"/>
                    <a:pt x="74" y="4"/>
                  </a:cubicBezTo>
                  <a:cubicBezTo>
                    <a:pt x="128" y="4"/>
                    <a:pt x="193" y="2"/>
                    <a:pt x="194" y="2"/>
                  </a:cubicBezTo>
                  <a:cubicBezTo>
                    <a:pt x="195" y="2"/>
                    <a:pt x="196" y="3"/>
                    <a:pt x="197" y="4"/>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174" name="iṥlîḍê"/>
            <p:cNvSpPr/>
            <p:nvPr/>
          </p:nvSpPr>
          <p:spPr bwMode="auto">
            <a:xfrm>
              <a:off x="1749422" y="3481861"/>
              <a:ext cx="568779" cy="894962"/>
            </a:xfrm>
            <a:custGeom>
              <a:avLst/>
              <a:gdLst>
                <a:gd name="T0" fmla="*/ 265 w 291"/>
                <a:gd name="T1" fmla="*/ 3 h 460"/>
                <a:gd name="T2" fmla="*/ 279 w 291"/>
                <a:gd name="T3" fmla="*/ 3 h 460"/>
                <a:gd name="T4" fmla="*/ 290 w 291"/>
                <a:gd name="T5" fmla="*/ 180 h 460"/>
                <a:gd name="T6" fmla="*/ 279 w 291"/>
                <a:gd name="T7" fmla="*/ 373 h 460"/>
                <a:gd name="T8" fmla="*/ 122 w 291"/>
                <a:gd name="T9" fmla="*/ 432 h 460"/>
                <a:gd name="T10" fmla="*/ 44 w 291"/>
                <a:gd name="T11" fmla="*/ 457 h 460"/>
                <a:gd name="T12" fmla="*/ 28 w 291"/>
                <a:gd name="T13" fmla="*/ 450 h 460"/>
                <a:gd name="T14" fmla="*/ 20 w 291"/>
                <a:gd name="T15" fmla="*/ 342 h 460"/>
                <a:gd name="T16" fmla="*/ 105 w 291"/>
                <a:gd name="T17" fmla="*/ 322 h 460"/>
                <a:gd name="T18" fmla="*/ 154 w 291"/>
                <a:gd name="T19" fmla="*/ 310 h 460"/>
                <a:gd name="T20" fmla="*/ 214 w 291"/>
                <a:gd name="T21" fmla="*/ 281 h 460"/>
                <a:gd name="T22" fmla="*/ 225 w 291"/>
                <a:gd name="T23" fmla="*/ 271 h 460"/>
                <a:gd name="T24" fmla="*/ 241 w 291"/>
                <a:gd name="T25" fmla="*/ 234 h 460"/>
                <a:gd name="T26" fmla="*/ 247 w 291"/>
                <a:gd name="T27" fmla="*/ 173 h 460"/>
                <a:gd name="T28" fmla="*/ 265 w 291"/>
                <a:gd name="T29" fmla="*/ 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460">
                  <a:moveTo>
                    <a:pt x="265" y="3"/>
                  </a:moveTo>
                  <a:cubicBezTo>
                    <a:pt x="269" y="0"/>
                    <a:pt x="279" y="3"/>
                    <a:pt x="279" y="3"/>
                  </a:cubicBezTo>
                  <a:cubicBezTo>
                    <a:pt x="279" y="3"/>
                    <a:pt x="290" y="164"/>
                    <a:pt x="290" y="180"/>
                  </a:cubicBezTo>
                  <a:cubicBezTo>
                    <a:pt x="290" y="198"/>
                    <a:pt x="279" y="373"/>
                    <a:pt x="279" y="373"/>
                  </a:cubicBezTo>
                  <a:cubicBezTo>
                    <a:pt x="242" y="409"/>
                    <a:pt x="122" y="432"/>
                    <a:pt x="122" y="432"/>
                  </a:cubicBezTo>
                  <a:cubicBezTo>
                    <a:pt x="112" y="441"/>
                    <a:pt x="52" y="459"/>
                    <a:pt x="44" y="457"/>
                  </a:cubicBezTo>
                  <a:cubicBezTo>
                    <a:pt x="37" y="456"/>
                    <a:pt x="37" y="458"/>
                    <a:pt x="28" y="450"/>
                  </a:cubicBezTo>
                  <a:cubicBezTo>
                    <a:pt x="0" y="417"/>
                    <a:pt x="20" y="342"/>
                    <a:pt x="20" y="342"/>
                  </a:cubicBezTo>
                  <a:cubicBezTo>
                    <a:pt x="28" y="338"/>
                    <a:pt x="105" y="322"/>
                    <a:pt x="105" y="322"/>
                  </a:cubicBezTo>
                  <a:cubicBezTo>
                    <a:pt x="113" y="319"/>
                    <a:pt x="154" y="310"/>
                    <a:pt x="154" y="310"/>
                  </a:cubicBezTo>
                  <a:cubicBezTo>
                    <a:pt x="164" y="306"/>
                    <a:pt x="214" y="281"/>
                    <a:pt x="214" y="281"/>
                  </a:cubicBezTo>
                  <a:lnTo>
                    <a:pt x="225" y="271"/>
                  </a:lnTo>
                  <a:cubicBezTo>
                    <a:pt x="225" y="271"/>
                    <a:pt x="237" y="258"/>
                    <a:pt x="241" y="234"/>
                  </a:cubicBezTo>
                  <a:cubicBezTo>
                    <a:pt x="244" y="215"/>
                    <a:pt x="238" y="183"/>
                    <a:pt x="247" y="173"/>
                  </a:cubicBezTo>
                  <a:cubicBezTo>
                    <a:pt x="252" y="167"/>
                    <a:pt x="247" y="13"/>
                    <a:pt x="265" y="3"/>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175" name="iṥḻidê"/>
            <p:cNvSpPr/>
            <p:nvPr/>
          </p:nvSpPr>
          <p:spPr bwMode="auto">
            <a:xfrm>
              <a:off x="1740807" y="3473253"/>
              <a:ext cx="586014" cy="903570"/>
            </a:xfrm>
            <a:custGeom>
              <a:avLst/>
              <a:gdLst>
                <a:gd name="T0" fmla="*/ 280 w 298"/>
                <a:gd name="T1" fmla="*/ 374 h 464"/>
                <a:gd name="T2" fmla="*/ 291 w 298"/>
                <a:gd name="T3" fmla="*/ 183 h 464"/>
                <a:gd name="T4" fmla="*/ 280 w 298"/>
                <a:gd name="T5" fmla="*/ 7 h 464"/>
                <a:gd name="T6" fmla="*/ 275 w 298"/>
                <a:gd name="T7" fmla="*/ 6 h 464"/>
                <a:gd name="T8" fmla="*/ 271 w 298"/>
                <a:gd name="T9" fmla="*/ 7 h 464"/>
                <a:gd name="T10" fmla="*/ 257 w 298"/>
                <a:gd name="T11" fmla="*/ 129 h 464"/>
                <a:gd name="T12" fmla="*/ 253 w 298"/>
                <a:gd name="T13" fmla="*/ 177 h 464"/>
                <a:gd name="T14" fmla="*/ 249 w 298"/>
                <a:gd name="T15" fmla="*/ 212 h 464"/>
                <a:gd name="T16" fmla="*/ 248 w 298"/>
                <a:gd name="T17" fmla="*/ 236 h 464"/>
                <a:gd name="T18" fmla="*/ 232 w 298"/>
                <a:gd name="T19" fmla="*/ 275 h 464"/>
                <a:gd name="T20" fmla="*/ 221 w 298"/>
                <a:gd name="T21" fmla="*/ 286 h 464"/>
                <a:gd name="T22" fmla="*/ 220 w 298"/>
                <a:gd name="T23" fmla="*/ 287 h 464"/>
                <a:gd name="T24" fmla="*/ 159 w 298"/>
                <a:gd name="T25" fmla="*/ 316 h 464"/>
                <a:gd name="T26" fmla="*/ 159 w 298"/>
                <a:gd name="T27" fmla="*/ 316 h 464"/>
                <a:gd name="T28" fmla="*/ 111 w 298"/>
                <a:gd name="T29" fmla="*/ 328 h 464"/>
                <a:gd name="T30" fmla="*/ 110 w 298"/>
                <a:gd name="T31" fmla="*/ 328 h 464"/>
                <a:gd name="T32" fmla="*/ 27 w 298"/>
                <a:gd name="T33" fmla="*/ 347 h 464"/>
                <a:gd name="T34" fmla="*/ 34 w 298"/>
                <a:gd name="T35" fmla="*/ 450 h 464"/>
                <a:gd name="T36" fmla="*/ 44 w 298"/>
                <a:gd name="T37" fmla="*/ 456 h 464"/>
                <a:gd name="T38" fmla="*/ 49 w 298"/>
                <a:gd name="T39" fmla="*/ 457 h 464"/>
                <a:gd name="T40" fmla="*/ 124 w 298"/>
                <a:gd name="T41" fmla="*/ 432 h 464"/>
                <a:gd name="T42" fmla="*/ 125 w 298"/>
                <a:gd name="T43" fmla="*/ 432 h 464"/>
                <a:gd name="T44" fmla="*/ 280 w 298"/>
                <a:gd name="T45" fmla="*/ 374 h 464"/>
                <a:gd name="T46" fmla="*/ 284 w 298"/>
                <a:gd name="T47" fmla="*/ 2 h 464"/>
                <a:gd name="T48" fmla="*/ 286 w 298"/>
                <a:gd name="T49" fmla="*/ 4 h 464"/>
                <a:gd name="T50" fmla="*/ 297 w 298"/>
                <a:gd name="T51" fmla="*/ 183 h 464"/>
                <a:gd name="T52" fmla="*/ 286 w 298"/>
                <a:gd name="T53" fmla="*/ 376 h 464"/>
                <a:gd name="T54" fmla="*/ 286 w 298"/>
                <a:gd name="T55" fmla="*/ 377 h 464"/>
                <a:gd name="T56" fmla="*/ 128 w 298"/>
                <a:gd name="T57" fmla="*/ 438 h 464"/>
                <a:gd name="T58" fmla="*/ 49 w 298"/>
                <a:gd name="T59" fmla="*/ 463 h 464"/>
                <a:gd name="T60" fmla="*/ 47 w 298"/>
                <a:gd name="T61" fmla="*/ 463 h 464"/>
                <a:gd name="T62" fmla="*/ 44 w 298"/>
                <a:gd name="T63" fmla="*/ 462 h 464"/>
                <a:gd name="T64" fmla="*/ 30 w 298"/>
                <a:gd name="T65" fmla="*/ 454 h 464"/>
                <a:gd name="T66" fmla="*/ 22 w 298"/>
                <a:gd name="T67" fmla="*/ 344 h 464"/>
                <a:gd name="T68" fmla="*/ 22 w 298"/>
                <a:gd name="T69" fmla="*/ 342 h 464"/>
                <a:gd name="T70" fmla="*/ 109 w 298"/>
                <a:gd name="T71" fmla="*/ 322 h 464"/>
                <a:gd name="T72" fmla="*/ 157 w 298"/>
                <a:gd name="T73" fmla="*/ 310 h 464"/>
                <a:gd name="T74" fmla="*/ 217 w 298"/>
                <a:gd name="T75" fmla="*/ 281 h 464"/>
                <a:gd name="T76" fmla="*/ 227 w 298"/>
                <a:gd name="T77" fmla="*/ 271 h 464"/>
                <a:gd name="T78" fmla="*/ 242 w 298"/>
                <a:gd name="T79" fmla="*/ 235 h 464"/>
                <a:gd name="T80" fmla="*/ 243 w 298"/>
                <a:gd name="T81" fmla="*/ 212 h 464"/>
                <a:gd name="T82" fmla="*/ 249 w 298"/>
                <a:gd name="T83" fmla="*/ 174 h 464"/>
                <a:gd name="T84" fmla="*/ 251 w 298"/>
                <a:gd name="T85" fmla="*/ 129 h 464"/>
                <a:gd name="T86" fmla="*/ 268 w 298"/>
                <a:gd name="T87" fmla="*/ 2 h 464"/>
                <a:gd name="T88" fmla="*/ 275 w 298"/>
                <a:gd name="T89" fmla="*/ 0 h 464"/>
                <a:gd name="T90" fmla="*/ 284 w 298"/>
                <a:gd name="T91" fmla="*/ 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8" h="464">
                  <a:moveTo>
                    <a:pt x="280" y="374"/>
                  </a:moveTo>
                  <a:cubicBezTo>
                    <a:pt x="281" y="358"/>
                    <a:pt x="291" y="199"/>
                    <a:pt x="291" y="183"/>
                  </a:cubicBezTo>
                  <a:cubicBezTo>
                    <a:pt x="291" y="168"/>
                    <a:pt x="282" y="27"/>
                    <a:pt x="280" y="7"/>
                  </a:cubicBezTo>
                  <a:cubicBezTo>
                    <a:pt x="279" y="7"/>
                    <a:pt x="277" y="6"/>
                    <a:pt x="275" y="6"/>
                  </a:cubicBezTo>
                  <a:cubicBezTo>
                    <a:pt x="273" y="6"/>
                    <a:pt x="271" y="7"/>
                    <a:pt x="271" y="7"/>
                  </a:cubicBezTo>
                  <a:cubicBezTo>
                    <a:pt x="261" y="13"/>
                    <a:pt x="258" y="88"/>
                    <a:pt x="257" y="129"/>
                  </a:cubicBezTo>
                  <a:cubicBezTo>
                    <a:pt x="256" y="166"/>
                    <a:pt x="255" y="174"/>
                    <a:pt x="253" y="177"/>
                  </a:cubicBezTo>
                  <a:cubicBezTo>
                    <a:pt x="249" y="183"/>
                    <a:pt x="249" y="197"/>
                    <a:pt x="249" y="212"/>
                  </a:cubicBezTo>
                  <a:cubicBezTo>
                    <a:pt x="249" y="220"/>
                    <a:pt x="249" y="229"/>
                    <a:pt x="248" y="236"/>
                  </a:cubicBezTo>
                  <a:cubicBezTo>
                    <a:pt x="244" y="262"/>
                    <a:pt x="232" y="275"/>
                    <a:pt x="232" y="275"/>
                  </a:cubicBezTo>
                  <a:lnTo>
                    <a:pt x="221" y="286"/>
                  </a:lnTo>
                  <a:cubicBezTo>
                    <a:pt x="221" y="286"/>
                    <a:pt x="221" y="286"/>
                    <a:pt x="220" y="287"/>
                  </a:cubicBezTo>
                  <a:cubicBezTo>
                    <a:pt x="218" y="288"/>
                    <a:pt x="170" y="311"/>
                    <a:pt x="159" y="316"/>
                  </a:cubicBezTo>
                  <a:lnTo>
                    <a:pt x="159" y="316"/>
                  </a:lnTo>
                  <a:cubicBezTo>
                    <a:pt x="144" y="319"/>
                    <a:pt x="116" y="326"/>
                    <a:pt x="111" y="328"/>
                  </a:cubicBezTo>
                  <a:cubicBezTo>
                    <a:pt x="110" y="328"/>
                    <a:pt x="110" y="328"/>
                    <a:pt x="110" y="328"/>
                  </a:cubicBezTo>
                  <a:cubicBezTo>
                    <a:pt x="81" y="334"/>
                    <a:pt x="36" y="343"/>
                    <a:pt x="27" y="347"/>
                  </a:cubicBezTo>
                  <a:cubicBezTo>
                    <a:pt x="25" y="357"/>
                    <a:pt x="9" y="422"/>
                    <a:pt x="34" y="450"/>
                  </a:cubicBezTo>
                  <a:cubicBezTo>
                    <a:pt x="40" y="456"/>
                    <a:pt x="41" y="456"/>
                    <a:pt x="44" y="456"/>
                  </a:cubicBezTo>
                  <a:cubicBezTo>
                    <a:pt x="45" y="456"/>
                    <a:pt x="47" y="456"/>
                    <a:pt x="49" y="457"/>
                  </a:cubicBezTo>
                  <a:cubicBezTo>
                    <a:pt x="60" y="457"/>
                    <a:pt x="115" y="441"/>
                    <a:pt x="124" y="432"/>
                  </a:cubicBezTo>
                  <a:cubicBezTo>
                    <a:pt x="125" y="432"/>
                    <a:pt x="125" y="432"/>
                    <a:pt x="125" y="432"/>
                  </a:cubicBezTo>
                  <a:cubicBezTo>
                    <a:pt x="127" y="432"/>
                    <a:pt x="243" y="409"/>
                    <a:pt x="280" y="374"/>
                  </a:cubicBezTo>
                  <a:close/>
                  <a:moveTo>
                    <a:pt x="284" y="2"/>
                  </a:moveTo>
                  <a:cubicBezTo>
                    <a:pt x="286" y="2"/>
                    <a:pt x="286" y="3"/>
                    <a:pt x="286" y="4"/>
                  </a:cubicBezTo>
                  <a:cubicBezTo>
                    <a:pt x="287" y="11"/>
                    <a:pt x="297" y="166"/>
                    <a:pt x="297" y="183"/>
                  </a:cubicBezTo>
                  <a:cubicBezTo>
                    <a:pt x="297" y="200"/>
                    <a:pt x="287" y="368"/>
                    <a:pt x="286" y="376"/>
                  </a:cubicBezTo>
                  <a:lnTo>
                    <a:pt x="286" y="377"/>
                  </a:lnTo>
                  <a:cubicBezTo>
                    <a:pt x="249" y="413"/>
                    <a:pt x="138" y="435"/>
                    <a:pt x="128" y="438"/>
                  </a:cubicBezTo>
                  <a:cubicBezTo>
                    <a:pt x="115" y="448"/>
                    <a:pt x="60" y="463"/>
                    <a:pt x="49" y="463"/>
                  </a:cubicBezTo>
                  <a:cubicBezTo>
                    <a:pt x="48" y="463"/>
                    <a:pt x="48" y="463"/>
                    <a:pt x="47" y="463"/>
                  </a:cubicBezTo>
                  <a:cubicBezTo>
                    <a:pt x="46" y="462"/>
                    <a:pt x="44" y="462"/>
                    <a:pt x="44" y="462"/>
                  </a:cubicBezTo>
                  <a:cubicBezTo>
                    <a:pt x="38" y="461"/>
                    <a:pt x="37" y="461"/>
                    <a:pt x="30" y="454"/>
                  </a:cubicBezTo>
                  <a:cubicBezTo>
                    <a:pt x="0" y="421"/>
                    <a:pt x="20" y="347"/>
                    <a:pt x="22" y="344"/>
                  </a:cubicBezTo>
                  <a:cubicBezTo>
                    <a:pt x="22" y="343"/>
                    <a:pt x="22" y="342"/>
                    <a:pt x="22" y="342"/>
                  </a:cubicBezTo>
                  <a:cubicBezTo>
                    <a:pt x="31" y="338"/>
                    <a:pt x="100" y="324"/>
                    <a:pt x="109" y="322"/>
                  </a:cubicBezTo>
                  <a:cubicBezTo>
                    <a:pt x="117" y="319"/>
                    <a:pt x="153" y="311"/>
                    <a:pt x="157" y="310"/>
                  </a:cubicBezTo>
                  <a:cubicBezTo>
                    <a:pt x="168" y="305"/>
                    <a:pt x="211" y="284"/>
                    <a:pt x="217" y="281"/>
                  </a:cubicBezTo>
                  <a:lnTo>
                    <a:pt x="227" y="271"/>
                  </a:lnTo>
                  <a:cubicBezTo>
                    <a:pt x="227" y="271"/>
                    <a:pt x="238" y="259"/>
                    <a:pt x="242" y="235"/>
                  </a:cubicBezTo>
                  <a:cubicBezTo>
                    <a:pt x="243" y="228"/>
                    <a:pt x="243" y="220"/>
                    <a:pt x="243" y="212"/>
                  </a:cubicBezTo>
                  <a:cubicBezTo>
                    <a:pt x="243" y="196"/>
                    <a:pt x="242" y="181"/>
                    <a:pt x="249" y="174"/>
                  </a:cubicBezTo>
                  <a:cubicBezTo>
                    <a:pt x="250" y="170"/>
                    <a:pt x="250" y="149"/>
                    <a:pt x="251" y="129"/>
                  </a:cubicBezTo>
                  <a:cubicBezTo>
                    <a:pt x="253" y="61"/>
                    <a:pt x="255" y="9"/>
                    <a:pt x="268" y="2"/>
                  </a:cubicBezTo>
                  <a:cubicBezTo>
                    <a:pt x="270" y="1"/>
                    <a:pt x="272" y="0"/>
                    <a:pt x="275" y="0"/>
                  </a:cubicBezTo>
                  <a:cubicBezTo>
                    <a:pt x="280" y="0"/>
                    <a:pt x="284" y="2"/>
                    <a:pt x="284" y="2"/>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176" name="ïslidê"/>
            <p:cNvSpPr/>
            <p:nvPr/>
          </p:nvSpPr>
          <p:spPr bwMode="auto">
            <a:xfrm>
              <a:off x="2266494" y="3309753"/>
              <a:ext cx="499836" cy="1170335"/>
            </a:xfrm>
            <a:custGeom>
              <a:avLst/>
              <a:gdLst>
                <a:gd name="T0" fmla="*/ 123 w 257"/>
                <a:gd name="T1" fmla="*/ 32 h 600"/>
                <a:gd name="T2" fmla="*/ 180 w 257"/>
                <a:gd name="T3" fmla="*/ 40 h 600"/>
                <a:gd name="T4" fmla="*/ 256 w 257"/>
                <a:gd name="T5" fmla="*/ 0 h 600"/>
                <a:gd name="T6" fmla="*/ 202 w 257"/>
                <a:gd name="T7" fmla="*/ 173 h 600"/>
                <a:gd name="T8" fmla="*/ 167 w 257"/>
                <a:gd name="T9" fmla="*/ 590 h 600"/>
                <a:gd name="T10" fmla="*/ 89 w 257"/>
                <a:gd name="T11" fmla="*/ 598 h 600"/>
                <a:gd name="T12" fmla="*/ 9 w 257"/>
                <a:gd name="T13" fmla="*/ 568 h 600"/>
                <a:gd name="T14" fmla="*/ 27 w 257"/>
                <a:gd name="T15" fmla="*/ 325 h 600"/>
                <a:gd name="T16" fmla="*/ 103 w 257"/>
                <a:gd name="T17" fmla="*/ 38 h 600"/>
                <a:gd name="T18" fmla="*/ 123 w 257"/>
                <a:gd name="T19" fmla="*/ 3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600">
                  <a:moveTo>
                    <a:pt x="123" y="32"/>
                  </a:moveTo>
                  <a:cubicBezTo>
                    <a:pt x="123" y="32"/>
                    <a:pt x="152" y="47"/>
                    <a:pt x="180" y="40"/>
                  </a:cubicBezTo>
                  <a:cubicBezTo>
                    <a:pt x="206" y="33"/>
                    <a:pt x="256" y="0"/>
                    <a:pt x="256" y="0"/>
                  </a:cubicBezTo>
                  <a:lnTo>
                    <a:pt x="202" y="173"/>
                  </a:lnTo>
                  <a:cubicBezTo>
                    <a:pt x="202" y="173"/>
                    <a:pt x="161" y="570"/>
                    <a:pt x="167" y="590"/>
                  </a:cubicBezTo>
                  <a:cubicBezTo>
                    <a:pt x="167" y="590"/>
                    <a:pt x="110" y="599"/>
                    <a:pt x="89" y="598"/>
                  </a:cubicBezTo>
                  <a:cubicBezTo>
                    <a:pt x="68" y="596"/>
                    <a:pt x="18" y="577"/>
                    <a:pt x="9" y="568"/>
                  </a:cubicBezTo>
                  <a:cubicBezTo>
                    <a:pt x="0" y="560"/>
                    <a:pt x="29" y="351"/>
                    <a:pt x="27" y="325"/>
                  </a:cubicBezTo>
                  <a:cubicBezTo>
                    <a:pt x="26" y="298"/>
                    <a:pt x="92" y="48"/>
                    <a:pt x="103" y="38"/>
                  </a:cubicBezTo>
                  <a:cubicBezTo>
                    <a:pt x="113" y="27"/>
                    <a:pt x="123" y="32"/>
                    <a:pt x="123" y="32"/>
                  </a:cubicBezTo>
                </a:path>
              </a:pathLst>
            </a:custGeom>
            <a:solidFill>
              <a:srgbClr val="FFFFFF"/>
            </a:solidFill>
            <a:ln>
              <a:noFill/>
            </a:ln>
            <a:effectLst/>
          </p:spPr>
          <p:txBody>
            <a:bodyPr wrap="square" lIns="91440" tIns="45720" rIns="91440" bIns="45720" anchor="ctr">
              <a:normAutofit/>
            </a:bodyPr>
            <a:p>
              <a:pPr>
                <a:defRPr/>
              </a:pPr>
              <a:endParaRPr lang="en-US"/>
            </a:p>
          </p:txBody>
        </p:sp>
        <p:sp>
          <p:nvSpPr>
            <p:cNvPr id="177" name="išḻidé"/>
            <p:cNvSpPr/>
            <p:nvPr/>
          </p:nvSpPr>
          <p:spPr bwMode="auto">
            <a:xfrm>
              <a:off x="2275114" y="3301144"/>
              <a:ext cx="508451" cy="1178943"/>
            </a:xfrm>
            <a:custGeom>
              <a:avLst/>
              <a:gdLst>
                <a:gd name="T0" fmla="*/ 196 w 258"/>
                <a:gd name="T1" fmla="*/ 176 h 604"/>
                <a:gd name="T2" fmla="*/ 248 w 258"/>
                <a:gd name="T3" fmla="*/ 11 h 604"/>
                <a:gd name="T4" fmla="*/ 178 w 258"/>
                <a:gd name="T5" fmla="*/ 47 h 604"/>
                <a:gd name="T6" fmla="*/ 161 w 258"/>
                <a:gd name="T7" fmla="*/ 49 h 604"/>
                <a:gd name="T8" fmla="*/ 119 w 258"/>
                <a:gd name="T9" fmla="*/ 39 h 604"/>
                <a:gd name="T10" fmla="*/ 115 w 258"/>
                <a:gd name="T11" fmla="*/ 38 h 604"/>
                <a:gd name="T12" fmla="*/ 103 w 258"/>
                <a:gd name="T13" fmla="*/ 44 h 604"/>
                <a:gd name="T14" fmla="*/ 29 w 258"/>
                <a:gd name="T15" fmla="*/ 328 h 604"/>
                <a:gd name="T16" fmla="*/ 21 w 258"/>
                <a:gd name="T17" fmla="*/ 421 h 604"/>
                <a:gd name="T18" fmla="*/ 10 w 258"/>
                <a:gd name="T19" fmla="*/ 569 h 604"/>
                <a:gd name="T20" fmla="*/ 88 w 258"/>
                <a:gd name="T21" fmla="*/ 597 h 604"/>
                <a:gd name="T22" fmla="*/ 161 w 258"/>
                <a:gd name="T23" fmla="*/ 590 h 604"/>
                <a:gd name="T24" fmla="*/ 196 w 258"/>
                <a:gd name="T25" fmla="*/ 176 h 604"/>
                <a:gd name="T26" fmla="*/ 196 w 258"/>
                <a:gd name="T27" fmla="*/ 176 h 604"/>
                <a:gd name="T28" fmla="*/ 252 w 258"/>
                <a:gd name="T29" fmla="*/ 1 h 604"/>
                <a:gd name="T30" fmla="*/ 255 w 258"/>
                <a:gd name="T31" fmla="*/ 1 h 604"/>
                <a:gd name="T32" fmla="*/ 257 w 258"/>
                <a:gd name="T33" fmla="*/ 4 h 604"/>
                <a:gd name="T34" fmla="*/ 202 w 258"/>
                <a:gd name="T35" fmla="*/ 177 h 604"/>
                <a:gd name="T36" fmla="*/ 168 w 258"/>
                <a:gd name="T37" fmla="*/ 592 h 604"/>
                <a:gd name="T38" fmla="*/ 168 w 258"/>
                <a:gd name="T39" fmla="*/ 594 h 604"/>
                <a:gd name="T40" fmla="*/ 165 w 258"/>
                <a:gd name="T41" fmla="*/ 596 h 604"/>
                <a:gd name="T42" fmla="*/ 93 w 258"/>
                <a:gd name="T43" fmla="*/ 603 h 604"/>
                <a:gd name="T44" fmla="*/ 87 w 258"/>
                <a:gd name="T45" fmla="*/ 603 h 604"/>
                <a:gd name="T46" fmla="*/ 6 w 258"/>
                <a:gd name="T47" fmla="*/ 573 h 604"/>
                <a:gd name="T48" fmla="*/ 15 w 258"/>
                <a:gd name="T49" fmla="*/ 420 h 604"/>
                <a:gd name="T50" fmla="*/ 23 w 258"/>
                <a:gd name="T51" fmla="*/ 328 h 604"/>
                <a:gd name="T52" fmla="*/ 99 w 258"/>
                <a:gd name="T53" fmla="*/ 39 h 604"/>
                <a:gd name="T54" fmla="*/ 115 w 258"/>
                <a:gd name="T55" fmla="*/ 32 h 604"/>
                <a:gd name="T56" fmla="*/ 122 w 258"/>
                <a:gd name="T57" fmla="*/ 33 h 604"/>
                <a:gd name="T58" fmla="*/ 161 w 258"/>
                <a:gd name="T59" fmla="*/ 43 h 604"/>
                <a:gd name="T60" fmla="*/ 177 w 258"/>
                <a:gd name="T61" fmla="*/ 41 h 604"/>
                <a:gd name="T62" fmla="*/ 252 w 258"/>
                <a:gd name="T63" fmla="*/ 1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604">
                  <a:moveTo>
                    <a:pt x="196" y="176"/>
                  </a:moveTo>
                  <a:lnTo>
                    <a:pt x="248" y="11"/>
                  </a:lnTo>
                  <a:cubicBezTo>
                    <a:pt x="233" y="20"/>
                    <a:pt x="199" y="41"/>
                    <a:pt x="178" y="47"/>
                  </a:cubicBezTo>
                  <a:cubicBezTo>
                    <a:pt x="173" y="48"/>
                    <a:pt x="168" y="49"/>
                    <a:pt x="161" y="49"/>
                  </a:cubicBezTo>
                  <a:cubicBezTo>
                    <a:pt x="140" y="49"/>
                    <a:pt x="120" y="39"/>
                    <a:pt x="119" y="39"/>
                  </a:cubicBezTo>
                  <a:cubicBezTo>
                    <a:pt x="119" y="39"/>
                    <a:pt x="118" y="38"/>
                    <a:pt x="115" y="38"/>
                  </a:cubicBezTo>
                  <a:cubicBezTo>
                    <a:pt x="110" y="38"/>
                    <a:pt x="106" y="40"/>
                    <a:pt x="103" y="44"/>
                  </a:cubicBezTo>
                  <a:cubicBezTo>
                    <a:pt x="93" y="55"/>
                    <a:pt x="28" y="305"/>
                    <a:pt x="29" y="328"/>
                  </a:cubicBezTo>
                  <a:cubicBezTo>
                    <a:pt x="29" y="338"/>
                    <a:pt x="25" y="376"/>
                    <a:pt x="21" y="421"/>
                  </a:cubicBezTo>
                  <a:cubicBezTo>
                    <a:pt x="15" y="476"/>
                    <a:pt x="6" y="561"/>
                    <a:pt x="10" y="569"/>
                  </a:cubicBezTo>
                  <a:cubicBezTo>
                    <a:pt x="19" y="577"/>
                    <a:pt x="67" y="596"/>
                    <a:pt x="88" y="597"/>
                  </a:cubicBezTo>
                  <a:cubicBezTo>
                    <a:pt x="105" y="599"/>
                    <a:pt x="149" y="592"/>
                    <a:pt x="161" y="590"/>
                  </a:cubicBezTo>
                  <a:cubicBezTo>
                    <a:pt x="159" y="547"/>
                    <a:pt x="195" y="191"/>
                    <a:pt x="196" y="176"/>
                  </a:cubicBezTo>
                  <a:lnTo>
                    <a:pt x="196" y="176"/>
                  </a:lnTo>
                  <a:close/>
                  <a:moveTo>
                    <a:pt x="252" y="1"/>
                  </a:moveTo>
                  <a:cubicBezTo>
                    <a:pt x="253" y="0"/>
                    <a:pt x="255" y="0"/>
                    <a:pt x="255" y="1"/>
                  </a:cubicBezTo>
                  <a:cubicBezTo>
                    <a:pt x="257" y="2"/>
                    <a:pt x="257" y="4"/>
                    <a:pt x="257" y="4"/>
                  </a:cubicBezTo>
                  <a:lnTo>
                    <a:pt x="202" y="177"/>
                  </a:lnTo>
                  <a:cubicBezTo>
                    <a:pt x="192" y="288"/>
                    <a:pt x="164" y="576"/>
                    <a:pt x="168" y="592"/>
                  </a:cubicBezTo>
                  <a:cubicBezTo>
                    <a:pt x="168" y="593"/>
                    <a:pt x="168" y="593"/>
                    <a:pt x="168" y="594"/>
                  </a:cubicBezTo>
                  <a:cubicBezTo>
                    <a:pt x="167" y="595"/>
                    <a:pt x="166" y="596"/>
                    <a:pt x="165" y="596"/>
                  </a:cubicBezTo>
                  <a:cubicBezTo>
                    <a:pt x="163" y="596"/>
                    <a:pt x="117" y="603"/>
                    <a:pt x="93" y="603"/>
                  </a:cubicBezTo>
                  <a:cubicBezTo>
                    <a:pt x="91" y="603"/>
                    <a:pt x="89" y="603"/>
                    <a:pt x="87" y="603"/>
                  </a:cubicBezTo>
                  <a:cubicBezTo>
                    <a:pt x="66" y="602"/>
                    <a:pt x="15" y="582"/>
                    <a:pt x="6" y="573"/>
                  </a:cubicBezTo>
                  <a:cubicBezTo>
                    <a:pt x="0" y="568"/>
                    <a:pt x="3" y="528"/>
                    <a:pt x="15" y="420"/>
                  </a:cubicBezTo>
                  <a:cubicBezTo>
                    <a:pt x="19" y="378"/>
                    <a:pt x="23" y="338"/>
                    <a:pt x="23" y="328"/>
                  </a:cubicBezTo>
                  <a:cubicBezTo>
                    <a:pt x="22" y="302"/>
                    <a:pt x="87" y="52"/>
                    <a:pt x="99" y="39"/>
                  </a:cubicBezTo>
                  <a:cubicBezTo>
                    <a:pt x="104" y="33"/>
                    <a:pt x="111" y="32"/>
                    <a:pt x="115" y="32"/>
                  </a:cubicBezTo>
                  <a:cubicBezTo>
                    <a:pt x="119" y="32"/>
                    <a:pt x="122" y="33"/>
                    <a:pt x="122" y="33"/>
                  </a:cubicBezTo>
                  <a:cubicBezTo>
                    <a:pt x="122" y="33"/>
                    <a:pt x="141" y="43"/>
                    <a:pt x="161" y="43"/>
                  </a:cubicBezTo>
                  <a:cubicBezTo>
                    <a:pt x="167" y="43"/>
                    <a:pt x="172" y="42"/>
                    <a:pt x="177" y="41"/>
                  </a:cubicBezTo>
                  <a:cubicBezTo>
                    <a:pt x="202" y="34"/>
                    <a:pt x="252" y="1"/>
                    <a:pt x="252" y="1"/>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178" name="î$ḻîďé"/>
            <p:cNvSpPr/>
            <p:nvPr/>
          </p:nvSpPr>
          <p:spPr bwMode="auto">
            <a:xfrm>
              <a:off x="2214787" y="3361385"/>
              <a:ext cx="258536" cy="1531762"/>
            </a:xfrm>
            <a:custGeom>
              <a:avLst/>
              <a:gdLst>
                <a:gd name="T0" fmla="*/ 32 w 131"/>
                <a:gd name="T1" fmla="*/ 202 h 784"/>
                <a:gd name="T2" fmla="*/ 35 w 131"/>
                <a:gd name="T3" fmla="*/ 52 h 784"/>
                <a:gd name="T4" fmla="*/ 130 w 131"/>
                <a:gd name="T5" fmla="*/ 0 h 784"/>
                <a:gd name="T6" fmla="*/ 94 w 131"/>
                <a:gd name="T7" fmla="*/ 147 h 784"/>
                <a:gd name="T8" fmla="*/ 41 w 131"/>
                <a:gd name="T9" fmla="*/ 618 h 784"/>
                <a:gd name="T10" fmla="*/ 31 w 131"/>
                <a:gd name="T11" fmla="*/ 765 h 784"/>
                <a:gd name="T12" fmla="*/ 0 w 131"/>
                <a:gd name="T13" fmla="*/ 759 h 784"/>
                <a:gd name="T14" fmla="*/ 12 w 131"/>
                <a:gd name="T15" fmla="*/ 574 h 784"/>
                <a:gd name="T16" fmla="*/ 26 w 131"/>
                <a:gd name="T17" fmla="*/ 441 h 784"/>
                <a:gd name="T18" fmla="*/ 35 w 131"/>
                <a:gd name="T19" fmla="*/ 353 h 784"/>
                <a:gd name="T20" fmla="*/ 32 w 131"/>
                <a:gd name="T21" fmla="*/ 20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784">
                  <a:moveTo>
                    <a:pt x="32" y="202"/>
                  </a:moveTo>
                  <a:cubicBezTo>
                    <a:pt x="30" y="181"/>
                    <a:pt x="12" y="69"/>
                    <a:pt x="35" y="52"/>
                  </a:cubicBezTo>
                  <a:cubicBezTo>
                    <a:pt x="58" y="34"/>
                    <a:pt x="130" y="0"/>
                    <a:pt x="130" y="0"/>
                  </a:cubicBezTo>
                  <a:lnTo>
                    <a:pt x="94" y="147"/>
                  </a:lnTo>
                  <a:cubicBezTo>
                    <a:pt x="94" y="147"/>
                    <a:pt x="44" y="608"/>
                    <a:pt x="41" y="618"/>
                  </a:cubicBezTo>
                  <a:cubicBezTo>
                    <a:pt x="16" y="686"/>
                    <a:pt x="39" y="736"/>
                    <a:pt x="31" y="765"/>
                  </a:cubicBezTo>
                  <a:cubicBezTo>
                    <a:pt x="26" y="783"/>
                    <a:pt x="0" y="759"/>
                    <a:pt x="0" y="759"/>
                  </a:cubicBezTo>
                  <a:cubicBezTo>
                    <a:pt x="0" y="759"/>
                    <a:pt x="12" y="589"/>
                    <a:pt x="12" y="574"/>
                  </a:cubicBezTo>
                  <a:cubicBezTo>
                    <a:pt x="10" y="558"/>
                    <a:pt x="21" y="466"/>
                    <a:pt x="26" y="441"/>
                  </a:cubicBezTo>
                  <a:cubicBezTo>
                    <a:pt x="31" y="418"/>
                    <a:pt x="35" y="353"/>
                    <a:pt x="35" y="353"/>
                  </a:cubicBezTo>
                  <a:cubicBezTo>
                    <a:pt x="35" y="353"/>
                    <a:pt x="34" y="223"/>
                    <a:pt x="32" y="202"/>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179" name="i$lîḑe"/>
            <p:cNvSpPr/>
            <p:nvPr/>
          </p:nvSpPr>
          <p:spPr bwMode="auto">
            <a:xfrm>
              <a:off x="2206171" y="3352777"/>
              <a:ext cx="267151" cy="1514552"/>
            </a:xfrm>
            <a:custGeom>
              <a:avLst/>
              <a:gdLst>
                <a:gd name="T0" fmla="*/ 94 w 137"/>
                <a:gd name="T1" fmla="*/ 150 h 778"/>
                <a:gd name="T2" fmla="*/ 129 w 137"/>
                <a:gd name="T3" fmla="*/ 9 h 778"/>
                <a:gd name="T4" fmla="*/ 39 w 137"/>
                <a:gd name="T5" fmla="*/ 58 h 778"/>
                <a:gd name="T6" fmla="*/ 36 w 137"/>
                <a:gd name="T7" fmla="*/ 194 h 778"/>
                <a:gd name="T8" fmla="*/ 38 w 137"/>
                <a:gd name="T9" fmla="*/ 205 h 778"/>
                <a:gd name="T10" fmla="*/ 41 w 137"/>
                <a:gd name="T11" fmla="*/ 356 h 778"/>
                <a:gd name="T12" fmla="*/ 32 w 137"/>
                <a:gd name="T13" fmla="*/ 445 h 778"/>
                <a:gd name="T14" fmla="*/ 17 w 137"/>
                <a:gd name="T15" fmla="*/ 576 h 778"/>
                <a:gd name="T16" fmla="*/ 6 w 137"/>
                <a:gd name="T17" fmla="*/ 760 h 778"/>
                <a:gd name="T18" fmla="*/ 26 w 137"/>
                <a:gd name="T19" fmla="*/ 771 h 778"/>
                <a:gd name="T20" fmla="*/ 31 w 137"/>
                <a:gd name="T21" fmla="*/ 765 h 778"/>
                <a:gd name="T22" fmla="*/ 31 w 137"/>
                <a:gd name="T23" fmla="*/ 728 h 778"/>
                <a:gd name="T24" fmla="*/ 41 w 137"/>
                <a:gd name="T25" fmla="*/ 619 h 778"/>
                <a:gd name="T26" fmla="*/ 94 w 137"/>
                <a:gd name="T27" fmla="*/ 151 h 778"/>
                <a:gd name="T28" fmla="*/ 94 w 137"/>
                <a:gd name="T29" fmla="*/ 150 h 778"/>
                <a:gd name="T30" fmla="*/ 132 w 137"/>
                <a:gd name="T31" fmla="*/ 0 h 778"/>
                <a:gd name="T32" fmla="*/ 135 w 137"/>
                <a:gd name="T33" fmla="*/ 1 h 778"/>
                <a:gd name="T34" fmla="*/ 135 w 137"/>
                <a:gd name="T35" fmla="*/ 4 h 778"/>
                <a:gd name="T36" fmla="*/ 100 w 137"/>
                <a:gd name="T37" fmla="*/ 151 h 778"/>
                <a:gd name="T38" fmla="*/ 47 w 137"/>
                <a:gd name="T39" fmla="*/ 622 h 778"/>
                <a:gd name="T40" fmla="*/ 37 w 137"/>
                <a:gd name="T41" fmla="*/ 727 h 778"/>
                <a:gd name="T42" fmla="*/ 36 w 137"/>
                <a:gd name="T43" fmla="*/ 768 h 778"/>
                <a:gd name="T44" fmla="*/ 26 w 137"/>
                <a:gd name="T45" fmla="*/ 777 h 778"/>
                <a:gd name="T46" fmla="*/ 1 w 137"/>
                <a:gd name="T47" fmla="*/ 764 h 778"/>
                <a:gd name="T48" fmla="*/ 0 w 137"/>
                <a:gd name="T49" fmla="*/ 761 h 778"/>
                <a:gd name="T50" fmla="*/ 11 w 137"/>
                <a:gd name="T51" fmla="*/ 576 h 778"/>
                <a:gd name="T52" fmla="*/ 26 w 137"/>
                <a:gd name="T53" fmla="*/ 444 h 778"/>
                <a:gd name="T54" fmla="*/ 35 w 137"/>
                <a:gd name="T55" fmla="*/ 356 h 778"/>
                <a:gd name="T56" fmla="*/ 32 w 137"/>
                <a:gd name="T57" fmla="*/ 206 h 778"/>
                <a:gd name="T58" fmla="*/ 30 w 137"/>
                <a:gd name="T59" fmla="*/ 195 h 778"/>
                <a:gd name="T60" fmla="*/ 36 w 137"/>
                <a:gd name="T61" fmla="*/ 52 h 778"/>
                <a:gd name="T62" fmla="*/ 132 w 137"/>
                <a:gd name="T63"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 h="778">
                  <a:moveTo>
                    <a:pt x="94" y="150"/>
                  </a:moveTo>
                  <a:lnTo>
                    <a:pt x="129" y="9"/>
                  </a:lnTo>
                  <a:cubicBezTo>
                    <a:pt x="110" y="18"/>
                    <a:pt x="58" y="43"/>
                    <a:pt x="39" y="58"/>
                  </a:cubicBezTo>
                  <a:cubicBezTo>
                    <a:pt x="21" y="72"/>
                    <a:pt x="32" y="164"/>
                    <a:pt x="36" y="194"/>
                  </a:cubicBezTo>
                  <a:cubicBezTo>
                    <a:pt x="37" y="198"/>
                    <a:pt x="38" y="203"/>
                    <a:pt x="38" y="205"/>
                  </a:cubicBezTo>
                  <a:cubicBezTo>
                    <a:pt x="40" y="226"/>
                    <a:pt x="41" y="350"/>
                    <a:pt x="41" y="356"/>
                  </a:cubicBezTo>
                  <a:cubicBezTo>
                    <a:pt x="41" y="359"/>
                    <a:pt x="36" y="421"/>
                    <a:pt x="32" y="445"/>
                  </a:cubicBezTo>
                  <a:cubicBezTo>
                    <a:pt x="26" y="471"/>
                    <a:pt x="16" y="561"/>
                    <a:pt x="17" y="576"/>
                  </a:cubicBezTo>
                  <a:cubicBezTo>
                    <a:pt x="18" y="591"/>
                    <a:pt x="8" y="742"/>
                    <a:pt x="6" y="760"/>
                  </a:cubicBezTo>
                  <a:cubicBezTo>
                    <a:pt x="10" y="764"/>
                    <a:pt x="20" y="771"/>
                    <a:pt x="26" y="771"/>
                  </a:cubicBezTo>
                  <a:cubicBezTo>
                    <a:pt x="27" y="771"/>
                    <a:pt x="29" y="770"/>
                    <a:pt x="31" y="765"/>
                  </a:cubicBezTo>
                  <a:cubicBezTo>
                    <a:pt x="33" y="756"/>
                    <a:pt x="32" y="743"/>
                    <a:pt x="31" y="728"/>
                  </a:cubicBezTo>
                  <a:cubicBezTo>
                    <a:pt x="29" y="700"/>
                    <a:pt x="25" y="663"/>
                    <a:pt x="41" y="619"/>
                  </a:cubicBezTo>
                  <a:cubicBezTo>
                    <a:pt x="44" y="610"/>
                    <a:pt x="76" y="309"/>
                    <a:pt x="94" y="151"/>
                  </a:cubicBezTo>
                  <a:lnTo>
                    <a:pt x="94" y="150"/>
                  </a:lnTo>
                  <a:close/>
                  <a:moveTo>
                    <a:pt x="132" y="0"/>
                  </a:moveTo>
                  <a:cubicBezTo>
                    <a:pt x="132" y="0"/>
                    <a:pt x="134" y="0"/>
                    <a:pt x="135" y="1"/>
                  </a:cubicBezTo>
                  <a:cubicBezTo>
                    <a:pt x="135" y="2"/>
                    <a:pt x="136" y="2"/>
                    <a:pt x="135" y="4"/>
                  </a:cubicBezTo>
                  <a:lnTo>
                    <a:pt x="100" y="151"/>
                  </a:lnTo>
                  <a:cubicBezTo>
                    <a:pt x="95" y="200"/>
                    <a:pt x="50" y="613"/>
                    <a:pt x="47" y="622"/>
                  </a:cubicBezTo>
                  <a:cubicBezTo>
                    <a:pt x="32" y="664"/>
                    <a:pt x="35" y="699"/>
                    <a:pt x="37" y="727"/>
                  </a:cubicBezTo>
                  <a:cubicBezTo>
                    <a:pt x="39" y="743"/>
                    <a:pt x="39" y="756"/>
                    <a:pt x="36" y="768"/>
                  </a:cubicBezTo>
                  <a:cubicBezTo>
                    <a:pt x="34" y="775"/>
                    <a:pt x="29" y="777"/>
                    <a:pt x="26" y="777"/>
                  </a:cubicBezTo>
                  <a:cubicBezTo>
                    <a:pt x="15" y="777"/>
                    <a:pt x="2" y="765"/>
                    <a:pt x="1" y="764"/>
                  </a:cubicBezTo>
                  <a:cubicBezTo>
                    <a:pt x="0" y="763"/>
                    <a:pt x="0" y="763"/>
                    <a:pt x="0" y="761"/>
                  </a:cubicBezTo>
                  <a:cubicBezTo>
                    <a:pt x="0" y="760"/>
                    <a:pt x="12" y="591"/>
                    <a:pt x="11" y="576"/>
                  </a:cubicBezTo>
                  <a:cubicBezTo>
                    <a:pt x="10" y="560"/>
                    <a:pt x="20" y="467"/>
                    <a:pt x="26" y="444"/>
                  </a:cubicBezTo>
                  <a:cubicBezTo>
                    <a:pt x="30" y="421"/>
                    <a:pt x="35" y="356"/>
                    <a:pt x="35" y="356"/>
                  </a:cubicBezTo>
                  <a:cubicBezTo>
                    <a:pt x="35" y="354"/>
                    <a:pt x="34" y="226"/>
                    <a:pt x="32" y="206"/>
                  </a:cubicBezTo>
                  <a:cubicBezTo>
                    <a:pt x="32" y="203"/>
                    <a:pt x="31" y="199"/>
                    <a:pt x="30" y="195"/>
                  </a:cubicBezTo>
                  <a:cubicBezTo>
                    <a:pt x="23" y="133"/>
                    <a:pt x="17" y="68"/>
                    <a:pt x="36" y="52"/>
                  </a:cubicBezTo>
                  <a:cubicBezTo>
                    <a:pt x="58" y="35"/>
                    <a:pt x="129" y="2"/>
                    <a:pt x="132" y="0"/>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180" name="ïśḻîḓe"/>
            <p:cNvSpPr/>
            <p:nvPr/>
          </p:nvSpPr>
          <p:spPr bwMode="auto">
            <a:xfrm>
              <a:off x="2369908" y="2707374"/>
              <a:ext cx="301628" cy="370030"/>
            </a:xfrm>
            <a:custGeom>
              <a:avLst/>
              <a:gdLst>
                <a:gd name="T0" fmla="*/ 103 w 154"/>
                <a:gd name="T1" fmla="*/ 0 h 190"/>
                <a:gd name="T2" fmla="*/ 149 w 154"/>
                <a:gd name="T3" fmla="*/ 25 h 190"/>
                <a:gd name="T4" fmla="*/ 149 w 154"/>
                <a:gd name="T5" fmla="*/ 57 h 190"/>
                <a:gd name="T6" fmla="*/ 117 w 154"/>
                <a:gd name="T7" fmla="*/ 80 h 190"/>
                <a:gd name="T8" fmla="*/ 19 w 154"/>
                <a:gd name="T9" fmla="*/ 89 h 190"/>
                <a:gd name="T10" fmla="*/ 26 w 154"/>
                <a:gd name="T11" fmla="*/ 122 h 190"/>
                <a:gd name="T12" fmla="*/ 35 w 154"/>
                <a:gd name="T13" fmla="*/ 189 h 190"/>
                <a:gd name="T14" fmla="*/ 9 w 154"/>
                <a:gd name="T15" fmla="*/ 136 h 190"/>
                <a:gd name="T16" fmla="*/ 7 w 154"/>
                <a:gd name="T17" fmla="*/ 41 h 190"/>
                <a:gd name="T18" fmla="*/ 103 w 154"/>
                <a:gd name="T1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90">
                  <a:moveTo>
                    <a:pt x="103" y="0"/>
                  </a:moveTo>
                  <a:cubicBezTo>
                    <a:pt x="119" y="0"/>
                    <a:pt x="145" y="17"/>
                    <a:pt x="149" y="25"/>
                  </a:cubicBezTo>
                  <a:cubicBezTo>
                    <a:pt x="153" y="32"/>
                    <a:pt x="149" y="57"/>
                    <a:pt x="149" y="57"/>
                  </a:cubicBezTo>
                  <a:cubicBezTo>
                    <a:pt x="149" y="57"/>
                    <a:pt x="137" y="73"/>
                    <a:pt x="117" y="80"/>
                  </a:cubicBezTo>
                  <a:cubicBezTo>
                    <a:pt x="97" y="88"/>
                    <a:pt x="19" y="89"/>
                    <a:pt x="19" y="89"/>
                  </a:cubicBezTo>
                  <a:cubicBezTo>
                    <a:pt x="19" y="89"/>
                    <a:pt x="23" y="113"/>
                    <a:pt x="26" y="122"/>
                  </a:cubicBezTo>
                  <a:cubicBezTo>
                    <a:pt x="29" y="131"/>
                    <a:pt x="35" y="189"/>
                    <a:pt x="35" y="189"/>
                  </a:cubicBezTo>
                  <a:cubicBezTo>
                    <a:pt x="35" y="189"/>
                    <a:pt x="15" y="148"/>
                    <a:pt x="9" y="136"/>
                  </a:cubicBezTo>
                  <a:cubicBezTo>
                    <a:pt x="3" y="123"/>
                    <a:pt x="0" y="60"/>
                    <a:pt x="7" y="41"/>
                  </a:cubicBezTo>
                  <a:cubicBezTo>
                    <a:pt x="13" y="22"/>
                    <a:pt x="88" y="0"/>
                    <a:pt x="103" y="0"/>
                  </a:cubicBezTo>
                </a:path>
              </a:pathLst>
            </a:custGeom>
            <a:solidFill>
              <a:srgbClr val="113856"/>
            </a:solidFill>
            <a:ln>
              <a:noFill/>
            </a:ln>
            <a:effectLst/>
          </p:spPr>
          <p:txBody>
            <a:bodyPr wrap="square" lIns="91440" tIns="45720" rIns="91440" bIns="45720" anchor="ctr">
              <a:normAutofit fontScale="60000"/>
            </a:bodyPr>
            <a:p>
              <a:pPr>
                <a:defRPr/>
              </a:pPr>
              <a:endParaRPr lang="en-US"/>
            </a:p>
          </p:txBody>
        </p:sp>
        <p:sp>
          <p:nvSpPr>
            <p:cNvPr id="181" name="í$ļîḓê"/>
            <p:cNvSpPr/>
            <p:nvPr/>
          </p:nvSpPr>
          <p:spPr bwMode="auto">
            <a:xfrm>
              <a:off x="2361293" y="2698766"/>
              <a:ext cx="318858" cy="387246"/>
            </a:xfrm>
            <a:custGeom>
              <a:avLst/>
              <a:gdLst>
                <a:gd name="T0" fmla="*/ 149 w 161"/>
                <a:gd name="T1" fmla="*/ 59 h 197"/>
                <a:gd name="T2" fmla="*/ 150 w 161"/>
                <a:gd name="T3" fmla="*/ 30 h 197"/>
                <a:gd name="T4" fmla="*/ 107 w 161"/>
                <a:gd name="T5" fmla="*/ 6 h 197"/>
                <a:gd name="T6" fmla="*/ 12 w 161"/>
                <a:gd name="T7" fmla="*/ 46 h 197"/>
                <a:gd name="T8" fmla="*/ 15 w 161"/>
                <a:gd name="T9" fmla="*/ 138 h 197"/>
                <a:gd name="T10" fmla="*/ 33 w 161"/>
                <a:gd name="T11" fmla="*/ 177 h 197"/>
                <a:gd name="T12" fmla="*/ 26 w 161"/>
                <a:gd name="T13" fmla="*/ 127 h 197"/>
                <a:gd name="T14" fmla="*/ 19 w 161"/>
                <a:gd name="T15" fmla="*/ 93 h 197"/>
                <a:gd name="T16" fmla="*/ 20 w 161"/>
                <a:gd name="T17" fmla="*/ 91 h 197"/>
                <a:gd name="T18" fmla="*/ 22 w 161"/>
                <a:gd name="T19" fmla="*/ 90 h 197"/>
                <a:gd name="T20" fmla="*/ 119 w 161"/>
                <a:gd name="T21" fmla="*/ 82 h 197"/>
                <a:gd name="T22" fmla="*/ 149 w 161"/>
                <a:gd name="T23" fmla="*/ 59 h 197"/>
                <a:gd name="T24" fmla="*/ 107 w 161"/>
                <a:gd name="T25" fmla="*/ 0 h 197"/>
                <a:gd name="T26" fmla="*/ 155 w 161"/>
                <a:gd name="T27" fmla="*/ 27 h 197"/>
                <a:gd name="T28" fmla="*/ 155 w 161"/>
                <a:gd name="T29" fmla="*/ 61 h 197"/>
                <a:gd name="T30" fmla="*/ 154 w 161"/>
                <a:gd name="T31" fmla="*/ 63 h 197"/>
                <a:gd name="T32" fmla="*/ 121 w 161"/>
                <a:gd name="T33" fmla="*/ 87 h 197"/>
                <a:gd name="T34" fmla="*/ 26 w 161"/>
                <a:gd name="T35" fmla="*/ 96 h 197"/>
                <a:gd name="T36" fmla="*/ 32 w 161"/>
                <a:gd name="T37" fmla="*/ 125 h 197"/>
                <a:gd name="T38" fmla="*/ 40 w 161"/>
                <a:gd name="T39" fmla="*/ 193 h 197"/>
                <a:gd name="T40" fmla="*/ 38 w 161"/>
                <a:gd name="T41" fmla="*/ 196 h 197"/>
                <a:gd name="T42" fmla="*/ 37 w 161"/>
                <a:gd name="T43" fmla="*/ 196 h 197"/>
                <a:gd name="T44" fmla="*/ 35 w 161"/>
                <a:gd name="T45" fmla="*/ 195 h 197"/>
                <a:gd name="T46" fmla="*/ 9 w 161"/>
                <a:gd name="T47" fmla="*/ 141 h 197"/>
                <a:gd name="T48" fmla="*/ 7 w 161"/>
                <a:gd name="T49" fmla="*/ 44 h 197"/>
                <a:gd name="T50" fmla="*/ 107 w 161"/>
                <a:gd name="T5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197">
                  <a:moveTo>
                    <a:pt x="149" y="59"/>
                  </a:moveTo>
                  <a:cubicBezTo>
                    <a:pt x="151" y="50"/>
                    <a:pt x="152" y="35"/>
                    <a:pt x="150" y="30"/>
                  </a:cubicBezTo>
                  <a:cubicBezTo>
                    <a:pt x="146" y="24"/>
                    <a:pt x="122" y="6"/>
                    <a:pt x="107" y="6"/>
                  </a:cubicBezTo>
                  <a:cubicBezTo>
                    <a:pt x="91" y="6"/>
                    <a:pt x="18" y="30"/>
                    <a:pt x="12" y="46"/>
                  </a:cubicBezTo>
                  <a:cubicBezTo>
                    <a:pt x="6" y="64"/>
                    <a:pt x="8" y="127"/>
                    <a:pt x="15" y="138"/>
                  </a:cubicBezTo>
                  <a:cubicBezTo>
                    <a:pt x="18" y="145"/>
                    <a:pt x="27" y="164"/>
                    <a:pt x="33" y="177"/>
                  </a:cubicBezTo>
                  <a:cubicBezTo>
                    <a:pt x="30" y="158"/>
                    <a:pt x="28" y="132"/>
                    <a:pt x="26" y="127"/>
                  </a:cubicBezTo>
                  <a:cubicBezTo>
                    <a:pt x="23" y="118"/>
                    <a:pt x="19" y="94"/>
                    <a:pt x="19" y="93"/>
                  </a:cubicBezTo>
                  <a:cubicBezTo>
                    <a:pt x="19" y="93"/>
                    <a:pt x="19" y="92"/>
                    <a:pt x="20" y="91"/>
                  </a:cubicBezTo>
                  <a:cubicBezTo>
                    <a:pt x="20" y="90"/>
                    <a:pt x="21" y="90"/>
                    <a:pt x="22" y="90"/>
                  </a:cubicBezTo>
                  <a:cubicBezTo>
                    <a:pt x="23" y="90"/>
                    <a:pt x="100" y="89"/>
                    <a:pt x="119" y="82"/>
                  </a:cubicBezTo>
                  <a:cubicBezTo>
                    <a:pt x="135" y="76"/>
                    <a:pt x="147" y="62"/>
                    <a:pt x="149" y="59"/>
                  </a:cubicBezTo>
                  <a:close/>
                  <a:moveTo>
                    <a:pt x="107" y="0"/>
                  </a:moveTo>
                  <a:cubicBezTo>
                    <a:pt x="123" y="0"/>
                    <a:pt x="151" y="19"/>
                    <a:pt x="155" y="27"/>
                  </a:cubicBezTo>
                  <a:cubicBezTo>
                    <a:pt x="160" y="35"/>
                    <a:pt x="156" y="57"/>
                    <a:pt x="155" y="61"/>
                  </a:cubicBezTo>
                  <a:cubicBezTo>
                    <a:pt x="155" y="61"/>
                    <a:pt x="155" y="62"/>
                    <a:pt x="154" y="63"/>
                  </a:cubicBezTo>
                  <a:cubicBezTo>
                    <a:pt x="154" y="63"/>
                    <a:pt x="141" y="80"/>
                    <a:pt x="121" y="87"/>
                  </a:cubicBezTo>
                  <a:cubicBezTo>
                    <a:pt x="103" y="94"/>
                    <a:pt x="42" y="96"/>
                    <a:pt x="26" y="96"/>
                  </a:cubicBezTo>
                  <a:cubicBezTo>
                    <a:pt x="27" y="103"/>
                    <a:pt x="30" y="119"/>
                    <a:pt x="32" y="125"/>
                  </a:cubicBezTo>
                  <a:cubicBezTo>
                    <a:pt x="35" y="135"/>
                    <a:pt x="40" y="191"/>
                    <a:pt x="40" y="193"/>
                  </a:cubicBezTo>
                  <a:cubicBezTo>
                    <a:pt x="40" y="195"/>
                    <a:pt x="40" y="196"/>
                    <a:pt x="38" y="196"/>
                  </a:cubicBezTo>
                  <a:cubicBezTo>
                    <a:pt x="38" y="196"/>
                    <a:pt x="38" y="196"/>
                    <a:pt x="37" y="196"/>
                  </a:cubicBezTo>
                  <a:cubicBezTo>
                    <a:pt x="37" y="196"/>
                    <a:pt x="35" y="196"/>
                    <a:pt x="35" y="195"/>
                  </a:cubicBezTo>
                  <a:cubicBezTo>
                    <a:pt x="34" y="194"/>
                    <a:pt x="15" y="153"/>
                    <a:pt x="9" y="141"/>
                  </a:cubicBezTo>
                  <a:cubicBezTo>
                    <a:pt x="2" y="127"/>
                    <a:pt x="0" y="63"/>
                    <a:pt x="7" y="44"/>
                  </a:cubicBezTo>
                  <a:cubicBezTo>
                    <a:pt x="14" y="22"/>
                    <a:pt x="92" y="0"/>
                    <a:pt x="107" y="0"/>
                  </a:cubicBezTo>
                  <a:close/>
                </a:path>
              </a:pathLst>
            </a:custGeom>
            <a:solidFill>
              <a:srgbClr val="113856"/>
            </a:solidFill>
            <a:ln>
              <a:noFill/>
            </a:ln>
            <a:effectLst/>
          </p:spPr>
          <p:txBody>
            <a:bodyPr wrap="square" lIns="91440" tIns="45720" rIns="91440" bIns="45720" anchor="ctr">
              <a:normAutofit fontScale="60000"/>
            </a:bodyPr>
            <a:p>
              <a:pPr>
                <a:defRPr/>
              </a:pPr>
              <a:endParaRPr lang="en-US"/>
            </a:p>
          </p:txBody>
        </p:sp>
        <p:sp>
          <p:nvSpPr>
            <p:cNvPr id="182" name="íṣḻídè"/>
            <p:cNvSpPr/>
            <p:nvPr/>
          </p:nvSpPr>
          <p:spPr bwMode="auto">
            <a:xfrm>
              <a:off x="2507794" y="3318355"/>
              <a:ext cx="620486" cy="1678057"/>
            </a:xfrm>
            <a:custGeom>
              <a:avLst/>
              <a:gdLst>
                <a:gd name="T0" fmla="*/ 269 w 317"/>
                <a:gd name="T1" fmla="*/ 40 h 858"/>
                <a:gd name="T2" fmla="*/ 316 w 317"/>
                <a:gd name="T3" fmla="*/ 59 h 858"/>
                <a:gd name="T4" fmla="*/ 277 w 317"/>
                <a:gd name="T5" fmla="*/ 454 h 858"/>
                <a:gd name="T6" fmla="*/ 302 w 317"/>
                <a:gd name="T7" fmla="*/ 792 h 858"/>
                <a:gd name="T8" fmla="*/ 197 w 317"/>
                <a:gd name="T9" fmla="*/ 831 h 858"/>
                <a:gd name="T10" fmla="*/ 82 w 317"/>
                <a:gd name="T11" fmla="*/ 786 h 858"/>
                <a:gd name="T12" fmla="*/ 10 w 317"/>
                <a:gd name="T13" fmla="*/ 342 h 858"/>
                <a:gd name="T14" fmla="*/ 161 w 317"/>
                <a:gd name="T15" fmla="*/ 0 h 858"/>
                <a:gd name="T16" fmla="*/ 269 w 317"/>
                <a:gd name="T17" fmla="*/ 4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858">
                  <a:moveTo>
                    <a:pt x="269" y="40"/>
                  </a:moveTo>
                  <a:cubicBezTo>
                    <a:pt x="295" y="46"/>
                    <a:pt x="316" y="59"/>
                    <a:pt x="316" y="59"/>
                  </a:cubicBezTo>
                  <a:cubicBezTo>
                    <a:pt x="316" y="59"/>
                    <a:pt x="275" y="425"/>
                    <a:pt x="277" y="454"/>
                  </a:cubicBezTo>
                  <a:cubicBezTo>
                    <a:pt x="279" y="481"/>
                    <a:pt x="297" y="786"/>
                    <a:pt x="302" y="792"/>
                  </a:cubicBezTo>
                  <a:cubicBezTo>
                    <a:pt x="302" y="792"/>
                    <a:pt x="231" y="824"/>
                    <a:pt x="197" y="831"/>
                  </a:cubicBezTo>
                  <a:cubicBezTo>
                    <a:pt x="163" y="839"/>
                    <a:pt x="104" y="857"/>
                    <a:pt x="82" y="786"/>
                  </a:cubicBezTo>
                  <a:cubicBezTo>
                    <a:pt x="59" y="717"/>
                    <a:pt x="0" y="413"/>
                    <a:pt x="10" y="342"/>
                  </a:cubicBezTo>
                  <a:cubicBezTo>
                    <a:pt x="21" y="270"/>
                    <a:pt x="161" y="0"/>
                    <a:pt x="161" y="0"/>
                  </a:cubicBezTo>
                  <a:cubicBezTo>
                    <a:pt x="161" y="0"/>
                    <a:pt x="242" y="33"/>
                    <a:pt x="269" y="40"/>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183" name="í$ļîďe"/>
            <p:cNvSpPr/>
            <p:nvPr/>
          </p:nvSpPr>
          <p:spPr bwMode="auto">
            <a:xfrm>
              <a:off x="2499179" y="3309753"/>
              <a:ext cx="637721" cy="1652238"/>
            </a:xfrm>
            <a:custGeom>
              <a:avLst/>
              <a:gdLst>
                <a:gd name="T0" fmla="*/ 278 w 325"/>
                <a:gd name="T1" fmla="*/ 457 h 847"/>
                <a:gd name="T2" fmla="*/ 317 w 325"/>
                <a:gd name="T3" fmla="*/ 64 h 847"/>
                <a:gd name="T4" fmla="*/ 272 w 325"/>
                <a:gd name="T5" fmla="*/ 45 h 847"/>
                <a:gd name="T6" fmla="*/ 166 w 325"/>
                <a:gd name="T7" fmla="*/ 7 h 847"/>
                <a:gd name="T8" fmla="*/ 17 w 325"/>
                <a:gd name="T9" fmla="*/ 346 h 847"/>
                <a:gd name="T10" fmla="*/ 89 w 325"/>
                <a:gd name="T11" fmla="*/ 790 h 847"/>
                <a:gd name="T12" fmla="*/ 151 w 325"/>
                <a:gd name="T13" fmla="*/ 840 h 847"/>
                <a:gd name="T14" fmla="*/ 193 w 325"/>
                <a:gd name="T15" fmla="*/ 834 h 847"/>
                <a:gd name="T16" fmla="*/ 200 w 325"/>
                <a:gd name="T17" fmla="*/ 833 h 847"/>
                <a:gd name="T18" fmla="*/ 302 w 325"/>
                <a:gd name="T19" fmla="*/ 796 h 847"/>
                <a:gd name="T20" fmla="*/ 281 w 325"/>
                <a:gd name="T21" fmla="*/ 502 h 847"/>
                <a:gd name="T22" fmla="*/ 278 w 325"/>
                <a:gd name="T23" fmla="*/ 457 h 847"/>
                <a:gd name="T24" fmla="*/ 322 w 325"/>
                <a:gd name="T25" fmla="*/ 59 h 847"/>
                <a:gd name="T26" fmla="*/ 324 w 325"/>
                <a:gd name="T27" fmla="*/ 62 h 847"/>
                <a:gd name="T28" fmla="*/ 284 w 325"/>
                <a:gd name="T29" fmla="*/ 457 h 847"/>
                <a:gd name="T30" fmla="*/ 287 w 325"/>
                <a:gd name="T31" fmla="*/ 501 h 847"/>
                <a:gd name="T32" fmla="*/ 308 w 325"/>
                <a:gd name="T33" fmla="*/ 796 h 847"/>
                <a:gd name="T34" fmla="*/ 309 w 325"/>
                <a:gd name="T35" fmla="*/ 798 h 847"/>
                <a:gd name="T36" fmla="*/ 307 w 325"/>
                <a:gd name="T37" fmla="*/ 800 h 847"/>
                <a:gd name="T38" fmla="*/ 202 w 325"/>
                <a:gd name="T39" fmla="*/ 839 h 847"/>
                <a:gd name="T40" fmla="*/ 194 w 325"/>
                <a:gd name="T41" fmla="*/ 840 h 847"/>
                <a:gd name="T42" fmla="*/ 151 w 325"/>
                <a:gd name="T43" fmla="*/ 846 h 847"/>
                <a:gd name="T44" fmla="*/ 83 w 325"/>
                <a:gd name="T45" fmla="*/ 792 h 847"/>
                <a:gd name="T46" fmla="*/ 11 w 325"/>
                <a:gd name="T47" fmla="*/ 345 h 847"/>
                <a:gd name="T48" fmla="*/ 163 w 325"/>
                <a:gd name="T49" fmla="*/ 1 h 847"/>
                <a:gd name="T50" fmla="*/ 166 w 325"/>
                <a:gd name="T51" fmla="*/ 1 h 847"/>
                <a:gd name="T52" fmla="*/ 274 w 325"/>
                <a:gd name="T53" fmla="*/ 39 h 847"/>
                <a:gd name="T54" fmla="*/ 322 w 325"/>
                <a:gd name="T55" fmla="*/ 5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5" h="847">
                  <a:moveTo>
                    <a:pt x="278" y="457"/>
                  </a:moveTo>
                  <a:cubicBezTo>
                    <a:pt x="276" y="429"/>
                    <a:pt x="314" y="95"/>
                    <a:pt x="317" y="64"/>
                  </a:cubicBezTo>
                  <a:cubicBezTo>
                    <a:pt x="311" y="61"/>
                    <a:pt x="294" y="51"/>
                    <a:pt x="272" y="45"/>
                  </a:cubicBezTo>
                  <a:cubicBezTo>
                    <a:pt x="248" y="40"/>
                    <a:pt x="181" y="13"/>
                    <a:pt x="166" y="7"/>
                  </a:cubicBezTo>
                  <a:cubicBezTo>
                    <a:pt x="152" y="35"/>
                    <a:pt x="27" y="279"/>
                    <a:pt x="17" y="346"/>
                  </a:cubicBezTo>
                  <a:cubicBezTo>
                    <a:pt x="6" y="416"/>
                    <a:pt x="66" y="718"/>
                    <a:pt x="89" y="790"/>
                  </a:cubicBezTo>
                  <a:cubicBezTo>
                    <a:pt x="100" y="824"/>
                    <a:pt x="120" y="840"/>
                    <a:pt x="151" y="840"/>
                  </a:cubicBezTo>
                  <a:cubicBezTo>
                    <a:pt x="166" y="840"/>
                    <a:pt x="181" y="837"/>
                    <a:pt x="193" y="834"/>
                  </a:cubicBezTo>
                  <a:cubicBezTo>
                    <a:pt x="196" y="834"/>
                    <a:pt x="198" y="833"/>
                    <a:pt x="200" y="833"/>
                  </a:cubicBezTo>
                  <a:cubicBezTo>
                    <a:pt x="230" y="826"/>
                    <a:pt x="290" y="801"/>
                    <a:pt x="302" y="796"/>
                  </a:cubicBezTo>
                  <a:cubicBezTo>
                    <a:pt x="299" y="777"/>
                    <a:pt x="293" y="693"/>
                    <a:pt x="281" y="502"/>
                  </a:cubicBezTo>
                  <a:cubicBezTo>
                    <a:pt x="280" y="479"/>
                    <a:pt x="278" y="463"/>
                    <a:pt x="278" y="457"/>
                  </a:cubicBezTo>
                  <a:close/>
                  <a:moveTo>
                    <a:pt x="322" y="59"/>
                  </a:moveTo>
                  <a:cubicBezTo>
                    <a:pt x="323" y="60"/>
                    <a:pt x="324" y="61"/>
                    <a:pt x="324" y="62"/>
                  </a:cubicBezTo>
                  <a:cubicBezTo>
                    <a:pt x="323" y="66"/>
                    <a:pt x="282" y="429"/>
                    <a:pt x="284" y="457"/>
                  </a:cubicBezTo>
                  <a:cubicBezTo>
                    <a:pt x="285" y="463"/>
                    <a:pt x="286" y="478"/>
                    <a:pt x="287" y="501"/>
                  </a:cubicBezTo>
                  <a:cubicBezTo>
                    <a:pt x="293" y="586"/>
                    <a:pt x="305" y="785"/>
                    <a:pt x="308" y="796"/>
                  </a:cubicBezTo>
                  <a:cubicBezTo>
                    <a:pt x="309" y="796"/>
                    <a:pt x="309" y="797"/>
                    <a:pt x="309" y="798"/>
                  </a:cubicBezTo>
                  <a:cubicBezTo>
                    <a:pt x="308" y="799"/>
                    <a:pt x="308" y="800"/>
                    <a:pt x="307" y="800"/>
                  </a:cubicBezTo>
                  <a:cubicBezTo>
                    <a:pt x="304" y="802"/>
                    <a:pt x="235" y="831"/>
                    <a:pt x="202" y="839"/>
                  </a:cubicBezTo>
                  <a:cubicBezTo>
                    <a:pt x="200" y="839"/>
                    <a:pt x="197" y="840"/>
                    <a:pt x="194" y="840"/>
                  </a:cubicBezTo>
                  <a:cubicBezTo>
                    <a:pt x="182" y="843"/>
                    <a:pt x="167" y="846"/>
                    <a:pt x="151" y="846"/>
                  </a:cubicBezTo>
                  <a:cubicBezTo>
                    <a:pt x="117" y="846"/>
                    <a:pt x="95" y="828"/>
                    <a:pt x="83" y="792"/>
                  </a:cubicBezTo>
                  <a:cubicBezTo>
                    <a:pt x="60" y="720"/>
                    <a:pt x="0" y="416"/>
                    <a:pt x="11" y="345"/>
                  </a:cubicBezTo>
                  <a:cubicBezTo>
                    <a:pt x="22" y="274"/>
                    <a:pt x="157" y="13"/>
                    <a:pt x="163" y="1"/>
                  </a:cubicBezTo>
                  <a:cubicBezTo>
                    <a:pt x="163" y="1"/>
                    <a:pt x="165" y="0"/>
                    <a:pt x="166" y="1"/>
                  </a:cubicBezTo>
                  <a:cubicBezTo>
                    <a:pt x="167" y="1"/>
                    <a:pt x="247" y="33"/>
                    <a:pt x="274" y="39"/>
                  </a:cubicBezTo>
                  <a:cubicBezTo>
                    <a:pt x="301" y="45"/>
                    <a:pt x="321" y="59"/>
                    <a:pt x="322" y="59"/>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184" name="iṡļidê"/>
            <p:cNvSpPr/>
            <p:nvPr/>
          </p:nvSpPr>
          <p:spPr bwMode="auto">
            <a:xfrm>
              <a:off x="2335437" y="3456042"/>
              <a:ext cx="258536" cy="1110100"/>
            </a:xfrm>
            <a:custGeom>
              <a:avLst/>
              <a:gdLst>
                <a:gd name="T0" fmla="*/ 100 w 131"/>
                <a:gd name="T1" fmla="*/ 0 h 570"/>
                <a:gd name="T2" fmla="*/ 125 w 131"/>
                <a:gd name="T3" fmla="*/ 8 h 570"/>
                <a:gd name="T4" fmla="*/ 119 w 131"/>
                <a:gd name="T5" fmla="*/ 106 h 570"/>
                <a:gd name="T6" fmla="*/ 99 w 131"/>
                <a:gd name="T7" fmla="*/ 237 h 570"/>
                <a:gd name="T8" fmla="*/ 70 w 131"/>
                <a:gd name="T9" fmla="*/ 428 h 570"/>
                <a:gd name="T10" fmla="*/ 74 w 131"/>
                <a:gd name="T11" fmla="*/ 529 h 570"/>
                <a:gd name="T12" fmla="*/ 28 w 131"/>
                <a:gd name="T13" fmla="*/ 569 h 570"/>
                <a:gd name="T14" fmla="*/ 4 w 131"/>
                <a:gd name="T15" fmla="*/ 521 h 570"/>
                <a:gd name="T16" fmla="*/ 31 w 131"/>
                <a:gd name="T17" fmla="*/ 294 h 570"/>
                <a:gd name="T18" fmla="*/ 61 w 131"/>
                <a:gd name="T19" fmla="*/ 124 h 570"/>
                <a:gd name="T20" fmla="*/ 88 w 131"/>
                <a:gd name="T21" fmla="*/ 47 h 570"/>
                <a:gd name="T22" fmla="*/ 100 w 131"/>
                <a:gd name="T2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570">
                  <a:moveTo>
                    <a:pt x="100" y="0"/>
                  </a:moveTo>
                  <a:cubicBezTo>
                    <a:pt x="100" y="0"/>
                    <a:pt x="121" y="0"/>
                    <a:pt x="125" y="8"/>
                  </a:cubicBezTo>
                  <a:cubicBezTo>
                    <a:pt x="130" y="17"/>
                    <a:pt x="121" y="99"/>
                    <a:pt x="119" y="106"/>
                  </a:cubicBezTo>
                  <a:cubicBezTo>
                    <a:pt x="118" y="113"/>
                    <a:pt x="101" y="224"/>
                    <a:pt x="99" y="237"/>
                  </a:cubicBezTo>
                  <a:cubicBezTo>
                    <a:pt x="97" y="250"/>
                    <a:pt x="75" y="414"/>
                    <a:pt x="70" y="428"/>
                  </a:cubicBezTo>
                  <a:cubicBezTo>
                    <a:pt x="66" y="442"/>
                    <a:pt x="74" y="529"/>
                    <a:pt x="74" y="529"/>
                  </a:cubicBezTo>
                  <a:lnTo>
                    <a:pt x="28" y="569"/>
                  </a:lnTo>
                  <a:lnTo>
                    <a:pt x="4" y="521"/>
                  </a:lnTo>
                  <a:cubicBezTo>
                    <a:pt x="0" y="496"/>
                    <a:pt x="28" y="320"/>
                    <a:pt x="31" y="294"/>
                  </a:cubicBezTo>
                  <a:cubicBezTo>
                    <a:pt x="33" y="267"/>
                    <a:pt x="55" y="148"/>
                    <a:pt x="61" y="124"/>
                  </a:cubicBezTo>
                  <a:cubicBezTo>
                    <a:pt x="68" y="99"/>
                    <a:pt x="81" y="64"/>
                    <a:pt x="88" y="47"/>
                  </a:cubicBezTo>
                  <a:cubicBezTo>
                    <a:pt x="95" y="30"/>
                    <a:pt x="100" y="0"/>
                    <a:pt x="100" y="0"/>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185" name="îṡļiḋê"/>
            <p:cNvSpPr/>
            <p:nvPr/>
          </p:nvSpPr>
          <p:spPr bwMode="auto">
            <a:xfrm>
              <a:off x="2326821" y="3456042"/>
              <a:ext cx="267151" cy="1127311"/>
            </a:xfrm>
            <a:custGeom>
              <a:avLst/>
              <a:gdLst>
                <a:gd name="T0" fmla="*/ 119 w 137"/>
                <a:gd name="T1" fmla="*/ 109 h 577"/>
                <a:gd name="T2" fmla="*/ 125 w 137"/>
                <a:gd name="T3" fmla="*/ 13 h 577"/>
                <a:gd name="T4" fmla="*/ 105 w 137"/>
                <a:gd name="T5" fmla="*/ 6 h 577"/>
                <a:gd name="T6" fmla="*/ 94 w 137"/>
                <a:gd name="T7" fmla="*/ 52 h 577"/>
                <a:gd name="T8" fmla="*/ 66 w 137"/>
                <a:gd name="T9" fmla="*/ 128 h 577"/>
                <a:gd name="T10" fmla="*/ 36 w 137"/>
                <a:gd name="T11" fmla="*/ 298 h 577"/>
                <a:gd name="T12" fmla="*/ 28 w 137"/>
                <a:gd name="T13" fmla="*/ 354 h 577"/>
                <a:gd name="T14" fmla="*/ 9 w 137"/>
                <a:gd name="T15" fmla="*/ 525 h 577"/>
                <a:gd name="T16" fmla="*/ 32 w 137"/>
                <a:gd name="T17" fmla="*/ 568 h 577"/>
                <a:gd name="T18" fmla="*/ 72 w 137"/>
                <a:gd name="T19" fmla="*/ 532 h 577"/>
                <a:gd name="T20" fmla="*/ 69 w 137"/>
                <a:gd name="T21" fmla="*/ 432 h 577"/>
                <a:gd name="T22" fmla="*/ 92 w 137"/>
                <a:gd name="T23" fmla="*/ 283 h 577"/>
                <a:gd name="T24" fmla="*/ 98 w 137"/>
                <a:gd name="T25" fmla="*/ 241 h 577"/>
                <a:gd name="T26" fmla="*/ 107 w 137"/>
                <a:gd name="T27" fmla="*/ 181 h 577"/>
                <a:gd name="T28" fmla="*/ 119 w 137"/>
                <a:gd name="T29" fmla="*/ 109 h 577"/>
                <a:gd name="T30" fmla="*/ 102 w 137"/>
                <a:gd name="T31" fmla="*/ 0 h 577"/>
                <a:gd name="T32" fmla="*/ 131 w 137"/>
                <a:gd name="T33" fmla="*/ 10 h 577"/>
                <a:gd name="T34" fmla="*/ 125 w 137"/>
                <a:gd name="T35" fmla="*/ 110 h 577"/>
                <a:gd name="T36" fmla="*/ 114 w 137"/>
                <a:gd name="T37" fmla="*/ 182 h 577"/>
                <a:gd name="T38" fmla="*/ 104 w 137"/>
                <a:gd name="T39" fmla="*/ 241 h 577"/>
                <a:gd name="T40" fmla="*/ 98 w 137"/>
                <a:gd name="T41" fmla="*/ 284 h 577"/>
                <a:gd name="T42" fmla="*/ 75 w 137"/>
                <a:gd name="T43" fmla="*/ 433 h 577"/>
                <a:gd name="T44" fmla="*/ 79 w 137"/>
                <a:gd name="T45" fmla="*/ 533 h 577"/>
                <a:gd name="T46" fmla="*/ 78 w 137"/>
                <a:gd name="T47" fmla="*/ 536 h 577"/>
                <a:gd name="T48" fmla="*/ 33 w 137"/>
                <a:gd name="T49" fmla="*/ 576 h 577"/>
                <a:gd name="T50" fmla="*/ 31 w 137"/>
                <a:gd name="T51" fmla="*/ 576 h 577"/>
                <a:gd name="T52" fmla="*/ 28 w 137"/>
                <a:gd name="T53" fmla="*/ 574 h 577"/>
                <a:gd name="T54" fmla="*/ 3 w 137"/>
                <a:gd name="T55" fmla="*/ 527 h 577"/>
                <a:gd name="T56" fmla="*/ 3 w 137"/>
                <a:gd name="T57" fmla="*/ 526 h 577"/>
                <a:gd name="T58" fmla="*/ 22 w 137"/>
                <a:gd name="T59" fmla="*/ 353 h 577"/>
                <a:gd name="T60" fmla="*/ 30 w 137"/>
                <a:gd name="T61" fmla="*/ 298 h 577"/>
                <a:gd name="T62" fmla="*/ 60 w 137"/>
                <a:gd name="T63" fmla="*/ 127 h 577"/>
                <a:gd name="T64" fmla="*/ 88 w 137"/>
                <a:gd name="T65" fmla="*/ 50 h 577"/>
                <a:gd name="T66" fmla="*/ 99 w 137"/>
                <a:gd name="T67" fmla="*/ 3 h 577"/>
                <a:gd name="T68" fmla="*/ 102 w 137"/>
                <a:gd name="T6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577">
                  <a:moveTo>
                    <a:pt x="119" y="109"/>
                  </a:moveTo>
                  <a:cubicBezTo>
                    <a:pt x="121" y="99"/>
                    <a:pt x="129" y="20"/>
                    <a:pt x="125" y="13"/>
                  </a:cubicBezTo>
                  <a:cubicBezTo>
                    <a:pt x="123" y="9"/>
                    <a:pt x="113" y="7"/>
                    <a:pt x="105" y="6"/>
                  </a:cubicBezTo>
                  <a:cubicBezTo>
                    <a:pt x="104" y="15"/>
                    <a:pt x="100" y="37"/>
                    <a:pt x="94" y="52"/>
                  </a:cubicBezTo>
                  <a:cubicBezTo>
                    <a:pt x="80" y="85"/>
                    <a:pt x="71" y="110"/>
                    <a:pt x="66" y="128"/>
                  </a:cubicBezTo>
                  <a:cubicBezTo>
                    <a:pt x="60" y="154"/>
                    <a:pt x="38" y="273"/>
                    <a:pt x="36" y="298"/>
                  </a:cubicBezTo>
                  <a:cubicBezTo>
                    <a:pt x="35" y="306"/>
                    <a:pt x="32" y="327"/>
                    <a:pt x="28" y="354"/>
                  </a:cubicBezTo>
                  <a:cubicBezTo>
                    <a:pt x="20" y="413"/>
                    <a:pt x="7" y="506"/>
                    <a:pt x="9" y="525"/>
                  </a:cubicBezTo>
                  <a:lnTo>
                    <a:pt x="32" y="568"/>
                  </a:lnTo>
                  <a:lnTo>
                    <a:pt x="72" y="532"/>
                  </a:lnTo>
                  <a:cubicBezTo>
                    <a:pt x="72" y="518"/>
                    <a:pt x="65" y="444"/>
                    <a:pt x="69" y="432"/>
                  </a:cubicBezTo>
                  <a:cubicBezTo>
                    <a:pt x="72" y="422"/>
                    <a:pt x="85" y="335"/>
                    <a:pt x="92" y="283"/>
                  </a:cubicBezTo>
                  <a:cubicBezTo>
                    <a:pt x="95" y="260"/>
                    <a:pt x="97" y="244"/>
                    <a:pt x="98" y="241"/>
                  </a:cubicBezTo>
                  <a:cubicBezTo>
                    <a:pt x="100" y="235"/>
                    <a:pt x="104" y="208"/>
                    <a:pt x="107" y="181"/>
                  </a:cubicBezTo>
                  <a:cubicBezTo>
                    <a:pt x="113" y="147"/>
                    <a:pt x="118" y="113"/>
                    <a:pt x="119" y="109"/>
                  </a:cubicBezTo>
                  <a:close/>
                  <a:moveTo>
                    <a:pt x="102" y="0"/>
                  </a:moveTo>
                  <a:cubicBezTo>
                    <a:pt x="104" y="0"/>
                    <a:pt x="126" y="1"/>
                    <a:pt x="131" y="10"/>
                  </a:cubicBezTo>
                  <a:cubicBezTo>
                    <a:pt x="136" y="21"/>
                    <a:pt x="126" y="106"/>
                    <a:pt x="125" y="110"/>
                  </a:cubicBezTo>
                  <a:cubicBezTo>
                    <a:pt x="124" y="114"/>
                    <a:pt x="119" y="150"/>
                    <a:pt x="114" y="182"/>
                  </a:cubicBezTo>
                  <a:cubicBezTo>
                    <a:pt x="110" y="210"/>
                    <a:pt x="106" y="235"/>
                    <a:pt x="104" y="241"/>
                  </a:cubicBezTo>
                  <a:cubicBezTo>
                    <a:pt x="104" y="245"/>
                    <a:pt x="101" y="263"/>
                    <a:pt x="98" y="284"/>
                  </a:cubicBezTo>
                  <a:cubicBezTo>
                    <a:pt x="88" y="354"/>
                    <a:pt x="78" y="424"/>
                    <a:pt x="75" y="433"/>
                  </a:cubicBezTo>
                  <a:cubicBezTo>
                    <a:pt x="72" y="444"/>
                    <a:pt x="77" y="509"/>
                    <a:pt x="79" y="533"/>
                  </a:cubicBezTo>
                  <a:cubicBezTo>
                    <a:pt x="79" y="534"/>
                    <a:pt x="78" y="535"/>
                    <a:pt x="78" y="536"/>
                  </a:cubicBezTo>
                  <a:lnTo>
                    <a:pt x="33" y="576"/>
                  </a:lnTo>
                  <a:cubicBezTo>
                    <a:pt x="32" y="576"/>
                    <a:pt x="31" y="576"/>
                    <a:pt x="31" y="576"/>
                  </a:cubicBezTo>
                  <a:cubicBezTo>
                    <a:pt x="30" y="576"/>
                    <a:pt x="28" y="576"/>
                    <a:pt x="28" y="574"/>
                  </a:cubicBezTo>
                  <a:lnTo>
                    <a:pt x="3" y="527"/>
                  </a:lnTo>
                  <a:lnTo>
                    <a:pt x="3" y="526"/>
                  </a:lnTo>
                  <a:cubicBezTo>
                    <a:pt x="0" y="507"/>
                    <a:pt x="13" y="417"/>
                    <a:pt x="22" y="353"/>
                  </a:cubicBezTo>
                  <a:cubicBezTo>
                    <a:pt x="26" y="326"/>
                    <a:pt x="29" y="305"/>
                    <a:pt x="30" y="298"/>
                  </a:cubicBezTo>
                  <a:cubicBezTo>
                    <a:pt x="31" y="272"/>
                    <a:pt x="54" y="152"/>
                    <a:pt x="60" y="127"/>
                  </a:cubicBezTo>
                  <a:cubicBezTo>
                    <a:pt x="65" y="109"/>
                    <a:pt x="74" y="83"/>
                    <a:pt x="88" y="50"/>
                  </a:cubicBezTo>
                  <a:cubicBezTo>
                    <a:pt x="94" y="33"/>
                    <a:pt x="99" y="3"/>
                    <a:pt x="99" y="3"/>
                  </a:cubicBezTo>
                  <a:cubicBezTo>
                    <a:pt x="100" y="2"/>
                    <a:pt x="101" y="0"/>
                    <a:pt x="102" y="0"/>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186" name="ïṣ1ïḑê"/>
            <p:cNvSpPr/>
            <p:nvPr/>
          </p:nvSpPr>
          <p:spPr bwMode="auto">
            <a:xfrm>
              <a:off x="2507794" y="3404409"/>
              <a:ext cx="146506" cy="94662"/>
            </a:xfrm>
            <a:custGeom>
              <a:avLst/>
              <a:gdLst>
                <a:gd name="T0" fmla="*/ 13 w 73"/>
                <a:gd name="T1" fmla="*/ 0 h 50"/>
                <a:gd name="T2" fmla="*/ 69 w 73"/>
                <a:gd name="T3" fmla="*/ 11 h 50"/>
                <a:gd name="T4" fmla="*/ 31 w 73"/>
                <a:gd name="T5" fmla="*/ 49 h 50"/>
                <a:gd name="T6" fmla="*/ 6 w 73"/>
                <a:gd name="T7" fmla="*/ 43 h 50"/>
                <a:gd name="T8" fmla="*/ 0 w 73"/>
                <a:gd name="T9" fmla="*/ 9 h 50"/>
                <a:gd name="T10" fmla="*/ 13 w 73"/>
                <a:gd name="T11" fmla="*/ 0 h 50"/>
              </a:gdLst>
              <a:ahLst/>
              <a:cxnLst>
                <a:cxn ang="0">
                  <a:pos x="T0" y="T1"/>
                </a:cxn>
                <a:cxn ang="0">
                  <a:pos x="T2" y="T3"/>
                </a:cxn>
                <a:cxn ang="0">
                  <a:pos x="T4" y="T5"/>
                </a:cxn>
                <a:cxn ang="0">
                  <a:pos x="T6" y="T7"/>
                </a:cxn>
                <a:cxn ang="0">
                  <a:pos x="T8" y="T9"/>
                </a:cxn>
                <a:cxn ang="0">
                  <a:pos x="T10" y="T11"/>
                </a:cxn>
              </a:cxnLst>
              <a:rect l="0" t="0" r="r" b="b"/>
              <a:pathLst>
                <a:path w="73" h="50">
                  <a:moveTo>
                    <a:pt x="13" y="0"/>
                  </a:moveTo>
                  <a:cubicBezTo>
                    <a:pt x="25" y="0"/>
                    <a:pt x="72" y="3"/>
                    <a:pt x="69" y="11"/>
                  </a:cubicBezTo>
                  <a:cubicBezTo>
                    <a:pt x="66" y="20"/>
                    <a:pt x="31" y="49"/>
                    <a:pt x="31" y="49"/>
                  </a:cubicBezTo>
                  <a:cubicBezTo>
                    <a:pt x="25" y="42"/>
                    <a:pt x="6" y="43"/>
                    <a:pt x="6" y="43"/>
                  </a:cubicBezTo>
                  <a:cubicBezTo>
                    <a:pt x="4" y="34"/>
                    <a:pt x="0" y="9"/>
                    <a:pt x="0" y="9"/>
                  </a:cubicBezTo>
                  <a:cubicBezTo>
                    <a:pt x="0" y="9"/>
                    <a:pt x="0" y="0"/>
                    <a:pt x="13" y="0"/>
                  </a:cubicBez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187" name="ïşľidè"/>
            <p:cNvSpPr/>
            <p:nvPr/>
          </p:nvSpPr>
          <p:spPr bwMode="auto">
            <a:xfrm>
              <a:off x="2507794" y="3395807"/>
              <a:ext cx="155121" cy="111868"/>
            </a:xfrm>
            <a:custGeom>
              <a:avLst/>
              <a:gdLst>
                <a:gd name="T0" fmla="*/ 35 w 80"/>
                <a:gd name="T1" fmla="*/ 48 h 57"/>
                <a:gd name="T2" fmla="*/ 72 w 80"/>
                <a:gd name="T3" fmla="*/ 14 h 57"/>
                <a:gd name="T4" fmla="*/ 17 w 80"/>
                <a:gd name="T5" fmla="*/ 7 h 57"/>
                <a:gd name="T6" fmla="*/ 6 w 80"/>
                <a:gd name="T7" fmla="*/ 13 h 57"/>
                <a:gd name="T8" fmla="*/ 12 w 80"/>
                <a:gd name="T9" fmla="*/ 43 h 57"/>
                <a:gd name="T10" fmla="*/ 35 w 80"/>
                <a:gd name="T11" fmla="*/ 48 h 57"/>
                <a:gd name="T12" fmla="*/ 17 w 80"/>
                <a:gd name="T13" fmla="*/ 0 h 57"/>
                <a:gd name="T14" fmla="*/ 77 w 80"/>
                <a:gd name="T15" fmla="*/ 11 h 57"/>
                <a:gd name="T16" fmla="*/ 78 w 80"/>
                <a:gd name="T17" fmla="*/ 16 h 57"/>
                <a:gd name="T18" fmla="*/ 37 w 80"/>
                <a:gd name="T19" fmla="*/ 55 h 57"/>
                <a:gd name="T20" fmla="*/ 35 w 80"/>
                <a:gd name="T21" fmla="*/ 56 h 57"/>
                <a:gd name="T22" fmla="*/ 33 w 80"/>
                <a:gd name="T23" fmla="*/ 55 h 57"/>
                <a:gd name="T24" fmla="*/ 11 w 80"/>
                <a:gd name="T25" fmla="*/ 50 h 57"/>
                <a:gd name="T26" fmla="*/ 9 w 80"/>
                <a:gd name="T27" fmla="*/ 50 h 57"/>
                <a:gd name="T28" fmla="*/ 6 w 80"/>
                <a:gd name="T29" fmla="*/ 47 h 57"/>
                <a:gd name="T30" fmla="*/ 0 w 80"/>
                <a:gd name="T31" fmla="*/ 13 h 57"/>
                <a:gd name="T32" fmla="*/ 0 w 80"/>
                <a:gd name="T33" fmla="*/ 12 h 57"/>
                <a:gd name="T34" fmla="*/ 17 w 80"/>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57">
                  <a:moveTo>
                    <a:pt x="35" y="48"/>
                  </a:moveTo>
                  <a:cubicBezTo>
                    <a:pt x="49" y="38"/>
                    <a:pt x="69" y="20"/>
                    <a:pt x="72" y="14"/>
                  </a:cubicBezTo>
                  <a:cubicBezTo>
                    <a:pt x="68" y="10"/>
                    <a:pt x="36" y="7"/>
                    <a:pt x="17" y="7"/>
                  </a:cubicBezTo>
                  <a:cubicBezTo>
                    <a:pt x="8" y="7"/>
                    <a:pt x="7" y="11"/>
                    <a:pt x="6" y="13"/>
                  </a:cubicBezTo>
                  <a:cubicBezTo>
                    <a:pt x="7" y="16"/>
                    <a:pt x="10" y="34"/>
                    <a:pt x="12" y="43"/>
                  </a:cubicBezTo>
                  <a:cubicBezTo>
                    <a:pt x="18" y="44"/>
                    <a:pt x="29" y="45"/>
                    <a:pt x="35" y="48"/>
                  </a:cubicBezTo>
                  <a:close/>
                  <a:moveTo>
                    <a:pt x="17" y="0"/>
                  </a:moveTo>
                  <a:cubicBezTo>
                    <a:pt x="17" y="0"/>
                    <a:pt x="71" y="1"/>
                    <a:pt x="77" y="11"/>
                  </a:cubicBezTo>
                  <a:cubicBezTo>
                    <a:pt x="78" y="13"/>
                    <a:pt x="79" y="14"/>
                    <a:pt x="78" y="16"/>
                  </a:cubicBezTo>
                  <a:cubicBezTo>
                    <a:pt x="75" y="25"/>
                    <a:pt x="44" y="50"/>
                    <a:pt x="37" y="55"/>
                  </a:cubicBezTo>
                  <a:cubicBezTo>
                    <a:pt x="37" y="55"/>
                    <a:pt x="36" y="56"/>
                    <a:pt x="35" y="56"/>
                  </a:cubicBezTo>
                  <a:cubicBezTo>
                    <a:pt x="34" y="56"/>
                    <a:pt x="34" y="55"/>
                    <a:pt x="33" y="55"/>
                  </a:cubicBezTo>
                  <a:cubicBezTo>
                    <a:pt x="30" y="51"/>
                    <a:pt x="19" y="50"/>
                    <a:pt x="11" y="50"/>
                  </a:cubicBezTo>
                  <a:cubicBezTo>
                    <a:pt x="10" y="50"/>
                    <a:pt x="10" y="50"/>
                    <a:pt x="9" y="50"/>
                  </a:cubicBezTo>
                  <a:cubicBezTo>
                    <a:pt x="7" y="50"/>
                    <a:pt x="7" y="48"/>
                    <a:pt x="6" y="47"/>
                  </a:cubicBezTo>
                  <a:cubicBezTo>
                    <a:pt x="4" y="38"/>
                    <a:pt x="0" y="13"/>
                    <a:pt x="0" y="13"/>
                  </a:cubicBezTo>
                  <a:cubicBezTo>
                    <a:pt x="0" y="13"/>
                    <a:pt x="0" y="13"/>
                    <a:pt x="0" y="12"/>
                  </a:cubicBezTo>
                  <a:cubicBezTo>
                    <a:pt x="0" y="8"/>
                    <a:pt x="4" y="0"/>
                    <a:pt x="17" y="0"/>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188" name="îṥ1îdè"/>
            <p:cNvSpPr/>
            <p:nvPr/>
          </p:nvSpPr>
          <p:spPr bwMode="auto">
            <a:xfrm>
              <a:off x="2593972" y="3215090"/>
              <a:ext cx="206829" cy="249559"/>
            </a:xfrm>
            <a:custGeom>
              <a:avLst/>
              <a:gdLst>
                <a:gd name="T0" fmla="*/ 75 w 107"/>
                <a:gd name="T1" fmla="*/ 0 h 127"/>
                <a:gd name="T2" fmla="*/ 97 w 107"/>
                <a:gd name="T3" fmla="*/ 19 h 127"/>
                <a:gd name="T4" fmla="*/ 50 w 107"/>
                <a:gd name="T5" fmla="*/ 126 h 127"/>
                <a:gd name="T6" fmla="*/ 0 w 107"/>
                <a:gd name="T7" fmla="*/ 88 h 127"/>
                <a:gd name="T8" fmla="*/ 70 w 107"/>
                <a:gd name="T9" fmla="*/ 34 h 127"/>
                <a:gd name="T10" fmla="*/ 75 w 107"/>
                <a:gd name="T11" fmla="*/ 0 h 127"/>
              </a:gdLst>
              <a:ahLst/>
              <a:cxnLst>
                <a:cxn ang="0">
                  <a:pos x="T0" y="T1"/>
                </a:cxn>
                <a:cxn ang="0">
                  <a:pos x="T2" y="T3"/>
                </a:cxn>
                <a:cxn ang="0">
                  <a:pos x="T4" y="T5"/>
                </a:cxn>
                <a:cxn ang="0">
                  <a:pos x="T6" y="T7"/>
                </a:cxn>
                <a:cxn ang="0">
                  <a:pos x="T8" y="T9"/>
                </a:cxn>
                <a:cxn ang="0">
                  <a:pos x="T10" y="T11"/>
                </a:cxn>
              </a:cxnLst>
              <a:rect l="0" t="0" r="r" b="b"/>
              <a:pathLst>
                <a:path w="107" h="127">
                  <a:moveTo>
                    <a:pt x="75" y="0"/>
                  </a:moveTo>
                  <a:cubicBezTo>
                    <a:pt x="81" y="2"/>
                    <a:pt x="91" y="12"/>
                    <a:pt x="97" y="19"/>
                  </a:cubicBezTo>
                  <a:cubicBezTo>
                    <a:pt x="106" y="29"/>
                    <a:pt x="50" y="126"/>
                    <a:pt x="50" y="126"/>
                  </a:cubicBezTo>
                  <a:lnTo>
                    <a:pt x="0" y="88"/>
                  </a:lnTo>
                  <a:cubicBezTo>
                    <a:pt x="5" y="87"/>
                    <a:pt x="63" y="37"/>
                    <a:pt x="70" y="34"/>
                  </a:cubicBezTo>
                  <a:cubicBezTo>
                    <a:pt x="77" y="31"/>
                    <a:pt x="75" y="0"/>
                    <a:pt x="75" y="0"/>
                  </a:cubicBezTo>
                </a:path>
              </a:pathLst>
            </a:custGeom>
            <a:solidFill>
              <a:srgbClr val="FFFFFF"/>
            </a:solidFill>
            <a:ln>
              <a:noFill/>
            </a:ln>
            <a:effectLst/>
          </p:spPr>
          <p:txBody>
            <a:bodyPr wrap="square" lIns="91440" tIns="45720" rIns="91440" bIns="45720" anchor="ctr">
              <a:normAutofit fontScale="62500" lnSpcReduction="20000"/>
            </a:bodyPr>
            <a:p>
              <a:pPr>
                <a:defRPr/>
              </a:pPr>
              <a:endParaRPr lang="en-US"/>
            </a:p>
          </p:txBody>
        </p:sp>
        <p:sp>
          <p:nvSpPr>
            <p:cNvPr id="189" name="îsľïḍè"/>
            <p:cNvSpPr/>
            <p:nvPr/>
          </p:nvSpPr>
          <p:spPr bwMode="auto">
            <a:xfrm>
              <a:off x="2585357" y="3215090"/>
              <a:ext cx="215444" cy="258162"/>
            </a:xfrm>
            <a:custGeom>
              <a:avLst/>
              <a:gdLst>
                <a:gd name="T0" fmla="*/ 52 w 110"/>
                <a:gd name="T1" fmla="*/ 125 h 134"/>
                <a:gd name="T2" fmla="*/ 98 w 110"/>
                <a:gd name="T3" fmla="*/ 24 h 134"/>
                <a:gd name="T4" fmla="*/ 82 w 110"/>
                <a:gd name="T5" fmla="*/ 8 h 134"/>
                <a:gd name="T6" fmla="*/ 74 w 110"/>
                <a:gd name="T7" fmla="*/ 40 h 134"/>
                <a:gd name="T8" fmla="*/ 41 w 110"/>
                <a:gd name="T9" fmla="*/ 66 h 134"/>
                <a:gd name="T10" fmla="*/ 9 w 110"/>
                <a:gd name="T11" fmla="*/ 92 h 134"/>
                <a:gd name="T12" fmla="*/ 52 w 110"/>
                <a:gd name="T13" fmla="*/ 125 h 134"/>
                <a:gd name="T14" fmla="*/ 79 w 110"/>
                <a:gd name="T15" fmla="*/ 0 h 134"/>
                <a:gd name="T16" fmla="*/ 102 w 110"/>
                <a:gd name="T17" fmla="*/ 20 h 134"/>
                <a:gd name="T18" fmla="*/ 83 w 110"/>
                <a:gd name="T19" fmla="*/ 81 h 134"/>
                <a:gd name="T20" fmla="*/ 56 w 110"/>
                <a:gd name="T21" fmla="*/ 131 h 134"/>
                <a:gd name="T22" fmla="*/ 53 w 110"/>
                <a:gd name="T23" fmla="*/ 133 h 134"/>
                <a:gd name="T24" fmla="*/ 51 w 110"/>
                <a:gd name="T25" fmla="*/ 133 h 134"/>
                <a:gd name="T26" fmla="*/ 1 w 110"/>
                <a:gd name="T27" fmla="*/ 93 h 134"/>
                <a:gd name="T28" fmla="*/ 0 w 110"/>
                <a:gd name="T29" fmla="*/ 90 h 134"/>
                <a:gd name="T30" fmla="*/ 3 w 110"/>
                <a:gd name="T31" fmla="*/ 88 h 134"/>
                <a:gd name="T32" fmla="*/ 37 w 110"/>
                <a:gd name="T33" fmla="*/ 60 h 134"/>
                <a:gd name="T34" fmla="*/ 72 w 110"/>
                <a:gd name="T35" fmla="*/ 34 h 134"/>
                <a:gd name="T36" fmla="*/ 75 w 110"/>
                <a:gd name="T37" fmla="*/ 3 h 134"/>
                <a:gd name="T38" fmla="*/ 77 w 110"/>
                <a:gd name="T39" fmla="*/ 0 h 134"/>
                <a:gd name="T40" fmla="*/ 79 w 110"/>
                <a:gd name="T4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34">
                  <a:moveTo>
                    <a:pt x="52" y="125"/>
                  </a:moveTo>
                  <a:cubicBezTo>
                    <a:pt x="77" y="81"/>
                    <a:pt x="102" y="30"/>
                    <a:pt x="98" y="24"/>
                  </a:cubicBezTo>
                  <a:cubicBezTo>
                    <a:pt x="90" y="15"/>
                    <a:pt x="85" y="10"/>
                    <a:pt x="82" y="8"/>
                  </a:cubicBezTo>
                  <a:cubicBezTo>
                    <a:pt x="82" y="19"/>
                    <a:pt x="81" y="37"/>
                    <a:pt x="74" y="40"/>
                  </a:cubicBezTo>
                  <a:cubicBezTo>
                    <a:pt x="71" y="41"/>
                    <a:pt x="55" y="54"/>
                    <a:pt x="41" y="66"/>
                  </a:cubicBezTo>
                  <a:cubicBezTo>
                    <a:pt x="23" y="80"/>
                    <a:pt x="13" y="88"/>
                    <a:pt x="9" y="92"/>
                  </a:cubicBezTo>
                  <a:lnTo>
                    <a:pt x="52" y="125"/>
                  </a:lnTo>
                  <a:close/>
                  <a:moveTo>
                    <a:pt x="79" y="0"/>
                  </a:moveTo>
                  <a:cubicBezTo>
                    <a:pt x="84" y="1"/>
                    <a:pt x="91" y="7"/>
                    <a:pt x="102" y="20"/>
                  </a:cubicBezTo>
                  <a:cubicBezTo>
                    <a:pt x="105" y="22"/>
                    <a:pt x="109" y="28"/>
                    <a:pt x="83" y="81"/>
                  </a:cubicBezTo>
                  <a:cubicBezTo>
                    <a:pt x="70" y="107"/>
                    <a:pt x="56" y="131"/>
                    <a:pt x="56" y="131"/>
                  </a:cubicBezTo>
                  <a:cubicBezTo>
                    <a:pt x="56" y="132"/>
                    <a:pt x="55" y="133"/>
                    <a:pt x="53" y="133"/>
                  </a:cubicBezTo>
                  <a:cubicBezTo>
                    <a:pt x="53" y="133"/>
                    <a:pt x="52" y="133"/>
                    <a:pt x="51" y="133"/>
                  </a:cubicBezTo>
                  <a:lnTo>
                    <a:pt x="1" y="93"/>
                  </a:lnTo>
                  <a:cubicBezTo>
                    <a:pt x="0" y="92"/>
                    <a:pt x="0" y="92"/>
                    <a:pt x="0" y="90"/>
                  </a:cubicBezTo>
                  <a:cubicBezTo>
                    <a:pt x="0" y="89"/>
                    <a:pt x="1" y="89"/>
                    <a:pt x="3" y="88"/>
                  </a:cubicBezTo>
                  <a:cubicBezTo>
                    <a:pt x="5" y="87"/>
                    <a:pt x="24" y="72"/>
                    <a:pt x="37" y="60"/>
                  </a:cubicBezTo>
                  <a:cubicBezTo>
                    <a:pt x="56" y="45"/>
                    <a:pt x="68" y="35"/>
                    <a:pt x="72" y="34"/>
                  </a:cubicBezTo>
                  <a:cubicBezTo>
                    <a:pt x="74" y="32"/>
                    <a:pt x="76" y="18"/>
                    <a:pt x="75" y="3"/>
                  </a:cubicBezTo>
                  <a:cubicBezTo>
                    <a:pt x="75" y="2"/>
                    <a:pt x="76" y="1"/>
                    <a:pt x="77" y="0"/>
                  </a:cubicBezTo>
                  <a:cubicBezTo>
                    <a:pt x="77" y="0"/>
                    <a:pt x="78" y="0"/>
                    <a:pt x="79" y="0"/>
                  </a:cubicBezTo>
                  <a:close/>
                </a:path>
              </a:pathLst>
            </a:custGeom>
            <a:solidFill>
              <a:srgbClr val="113856"/>
            </a:solidFill>
            <a:ln>
              <a:noFill/>
            </a:ln>
            <a:effectLst/>
          </p:spPr>
          <p:txBody>
            <a:bodyPr wrap="square" lIns="91440" tIns="45720" rIns="91440" bIns="45720" anchor="ctr">
              <a:normAutofit fontScale="70000" lnSpcReduction="20000"/>
            </a:bodyPr>
            <a:p>
              <a:pPr>
                <a:defRPr/>
              </a:pPr>
              <a:endParaRPr lang="en-US"/>
            </a:p>
          </p:txBody>
        </p:sp>
        <p:sp>
          <p:nvSpPr>
            <p:cNvPr id="190" name="î$1îďè"/>
            <p:cNvSpPr/>
            <p:nvPr/>
          </p:nvSpPr>
          <p:spPr bwMode="auto">
            <a:xfrm>
              <a:off x="2481943" y="3292542"/>
              <a:ext cx="77558" cy="146289"/>
            </a:xfrm>
            <a:custGeom>
              <a:avLst/>
              <a:gdLst>
                <a:gd name="T0" fmla="*/ 13 w 41"/>
                <a:gd name="T1" fmla="*/ 0 h 77"/>
                <a:gd name="T2" fmla="*/ 40 w 41"/>
                <a:gd name="T3" fmla="*/ 50 h 77"/>
                <a:gd name="T4" fmla="*/ 0 w 41"/>
                <a:gd name="T5" fmla="*/ 76 h 77"/>
                <a:gd name="T6" fmla="*/ 5 w 41"/>
                <a:gd name="T7" fmla="*/ 11 h 77"/>
                <a:gd name="T8" fmla="*/ 13 w 41"/>
                <a:gd name="T9" fmla="*/ 0 h 77"/>
              </a:gdLst>
              <a:ahLst/>
              <a:cxnLst>
                <a:cxn ang="0">
                  <a:pos x="T0" y="T1"/>
                </a:cxn>
                <a:cxn ang="0">
                  <a:pos x="T2" y="T3"/>
                </a:cxn>
                <a:cxn ang="0">
                  <a:pos x="T4" y="T5"/>
                </a:cxn>
                <a:cxn ang="0">
                  <a:pos x="T6" y="T7"/>
                </a:cxn>
                <a:cxn ang="0">
                  <a:pos x="T8" y="T9"/>
                </a:cxn>
              </a:cxnLst>
              <a:rect l="0" t="0" r="r" b="b"/>
              <a:pathLst>
                <a:path w="41" h="77">
                  <a:moveTo>
                    <a:pt x="13" y="0"/>
                  </a:moveTo>
                  <a:cubicBezTo>
                    <a:pt x="12" y="27"/>
                    <a:pt x="40" y="50"/>
                    <a:pt x="40" y="50"/>
                  </a:cubicBezTo>
                  <a:cubicBezTo>
                    <a:pt x="34" y="51"/>
                    <a:pt x="0" y="76"/>
                    <a:pt x="0" y="76"/>
                  </a:cubicBezTo>
                  <a:cubicBezTo>
                    <a:pt x="2" y="68"/>
                    <a:pt x="2" y="16"/>
                    <a:pt x="5" y="11"/>
                  </a:cubicBezTo>
                  <a:cubicBezTo>
                    <a:pt x="7" y="6"/>
                    <a:pt x="13" y="0"/>
                    <a:pt x="13" y="0"/>
                  </a:cubicBezTo>
                </a:path>
              </a:pathLst>
            </a:custGeom>
            <a:solidFill>
              <a:srgbClr val="FFFFFF"/>
            </a:solidFill>
            <a:ln>
              <a:noFill/>
            </a:ln>
            <a:effectLst/>
          </p:spPr>
          <p:txBody>
            <a:bodyPr wrap="square" lIns="91440" tIns="45720" rIns="91440" bIns="45720" anchor="ctr">
              <a:normAutofit fontScale="25000" lnSpcReduction="20000"/>
            </a:bodyPr>
            <a:p>
              <a:pPr>
                <a:defRPr/>
              </a:pPr>
              <a:endParaRPr lang="en-US"/>
            </a:p>
          </p:txBody>
        </p:sp>
        <p:sp>
          <p:nvSpPr>
            <p:cNvPr id="191" name="íṡliḑé"/>
            <p:cNvSpPr/>
            <p:nvPr/>
          </p:nvSpPr>
          <p:spPr bwMode="auto">
            <a:xfrm>
              <a:off x="2473322" y="3283934"/>
              <a:ext cx="94799" cy="163505"/>
            </a:xfrm>
            <a:custGeom>
              <a:avLst/>
              <a:gdLst>
                <a:gd name="T0" fmla="*/ 8 w 50"/>
                <a:gd name="T1" fmla="*/ 73 h 84"/>
                <a:gd name="T2" fmla="*/ 40 w 50"/>
                <a:gd name="T3" fmla="*/ 53 h 84"/>
                <a:gd name="T4" fmla="*/ 15 w 50"/>
                <a:gd name="T5" fmla="*/ 11 h 84"/>
                <a:gd name="T6" fmla="*/ 12 w 50"/>
                <a:gd name="T7" fmla="*/ 16 h 84"/>
                <a:gd name="T8" fmla="*/ 9 w 50"/>
                <a:gd name="T9" fmla="*/ 47 h 84"/>
                <a:gd name="T10" fmla="*/ 8 w 50"/>
                <a:gd name="T11" fmla="*/ 73 h 84"/>
                <a:gd name="T12" fmla="*/ 20 w 50"/>
                <a:gd name="T13" fmla="*/ 3 h 84"/>
                <a:gd name="T14" fmla="*/ 48 w 50"/>
                <a:gd name="T15" fmla="*/ 52 h 84"/>
                <a:gd name="T16" fmla="*/ 49 w 50"/>
                <a:gd name="T17" fmla="*/ 55 h 84"/>
                <a:gd name="T18" fmla="*/ 46 w 50"/>
                <a:gd name="T19" fmla="*/ 57 h 84"/>
                <a:gd name="T20" fmla="*/ 5 w 50"/>
                <a:gd name="T21" fmla="*/ 82 h 84"/>
                <a:gd name="T22" fmla="*/ 4 w 50"/>
                <a:gd name="T23" fmla="*/ 83 h 84"/>
                <a:gd name="T24" fmla="*/ 1 w 50"/>
                <a:gd name="T25" fmla="*/ 82 h 84"/>
                <a:gd name="T26" fmla="*/ 1 w 50"/>
                <a:gd name="T27" fmla="*/ 79 h 84"/>
                <a:gd name="T28" fmla="*/ 3 w 50"/>
                <a:gd name="T29" fmla="*/ 47 h 84"/>
                <a:gd name="T30" fmla="*/ 5 w 50"/>
                <a:gd name="T31" fmla="*/ 14 h 84"/>
                <a:gd name="T32" fmla="*/ 15 w 50"/>
                <a:gd name="T33" fmla="*/ 1 h 84"/>
                <a:gd name="T34" fmla="*/ 19 w 50"/>
                <a:gd name="T35" fmla="*/ 0 h 84"/>
                <a:gd name="T36" fmla="*/ 20 w 50"/>
                <a:gd name="T37"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84">
                  <a:moveTo>
                    <a:pt x="8" y="73"/>
                  </a:moveTo>
                  <a:cubicBezTo>
                    <a:pt x="17" y="67"/>
                    <a:pt x="32" y="58"/>
                    <a:pt x="40" y="53"/>
                  </a:cubicBezTo>
                  <a:cubicBezTo>
                    <a:pt x="33" y="46"/>
                    <a:pt x="18" y="30"/>
                    <a:pt x="15" y="11"/>
                  </a:cubicBezTo>
                  <a:cubicBezTo>
                    <a:pt x="13" y="13"/>
                    <a:pt x="12" y="15"/>
                    <a:pt x="12" y="16"/>
                  </a:cubicBezTo>
                  <a:cubicBezTo>
                    <a:pt x="10" y="19"/>
                    <a:pt x="9" y="35"/>
                    <a:pt x="9" y="47"/>
                  </a:cubicBezTo>
                  <a:cubicBezTo>
                    <a:pt x="9" y="57"/>
                    <a:pt x="9" y="67"/>
                    <a:pt x="8" y="73"/>
                  </a:cubicBezTo>
                  <a:close/>
                  <a:moveTo>
                    <a:pt x="20" y="3"/>
                  </a:moveTo>
                  <a:cubicBezTo>
                    <a:pt x="19" y="28"/>
                    <a:pt x="48" y="52"/>
                    <a:pt x="48" y="52"/>
                  </a:cubicBezTo>
                  <a:cubicBezTo>
                    <a:pt x="49" y="52"/>
                    <a:pt x="49" y="54"/>
                    <a:pt x="49" y="55"/>
                  </a:cubicBezTo>
                  <a:cubicBezTo>
                    <a:pt x="48" y="56"/>
                    <a:pt x="48" y="57"/>
                    <a:pt x="46" y="57"/>
                  </a:cubicBezTo>
                  <a:cubicBezTo>
                    <a:pt x="43" y="58"/>
                    <a:pt x="23" y="70"/>
                    <a:pt x="5" y="82"/>
                  </a:cubicBezTo>
                  <a:cubicBezTo>
                    <a:pt x="5" y="83"/>
                    <a:pt x="5" y="83"/>
                    <a:pt x="4" y="83"/>
                  </a:cubicBezTo>
                  <a:cubicBezTo>
                    <a:pt x="3" y="83"/>
                    <a:pt x="2" y="83"/>
                    <a:pt x="1" y="82"/>
                  </a:cubicBezTo>
                  <a:cubicBezTo>
                    <a:pt x="1" y="82"/>
                    <a:pt x="0" y="81"/>
                    <a:pt x="1" y="79"/>
                  </a:cubicBezTo>
                  <a:cubicBezTo>
                    <a:pt x="1" y="76"/>
                    <a:pt x="2" y="61"/>
                    <a:pt x="3" y="47"/>
                  </a:cubicBezTo>
                  <a:cubicBezTo>
                    <a:pt x="4" y="27"/>
                    <a:pt x="4" y="17"/>
                    <a:pt x="5" y="14"/>
                  </a:cubicBezTo>
                  <a:cubicBezTo>
                    <a:pt x="9" y="8"/>
                    <a:pt x="15" y="1"/>
                    <a:pt x="15" y="1"/>
                  </a:cubicBezTo>
                  <a:cubicBezTo>
                    <a:pt x="16" y="0"/>
                    <a:pt x="17" y="0"/>
                    <a:pt x="19" y="0"/>
                  </a:cubicBezTo>
                  <a:cubicBezTo>
                    <a:pt x="19" y="1"/>
                    <a:pt x="20" y="2"/>
                    <a:pt x="20" y="3"/>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192" name="íṥļîḓê"/>
            <p:cNvSpPr/>
            <p:nvPr/>
          </p:nvSpPr>
          <p:spPr bwMode="auto">
            <a:xfrm>
              <a:off x="2525029" y="3240909"/>
              <a:ext cx="353335" cy="740065"/>
            </a:xfrm>
            <a:custGeom>
              <a:avLst/>
              <a:gdLst>
                <a:gd name="T0" fmla="*/ 177 w 180"/>
                <a:gd name="T1" fmla="*/ 64 h 378"/>
                <a:gd name="T2" fmla="*/ 159 w 180"/>
                <a:gd name="T3" fmla="*/ 79 h 378"/>
                <a:gd name="T4" fmla="*/ 179 w 180"/>
                <a:gd name="T5" fmla="*/ 88 h 378"/>
                <a:gd name="T6" fmla="*/ 55 w 180"/>
                <a:gd name="T7" fmla="*/ 286 h 378"/>
                <a:gd name="T8" fmla="*/ 0 w 180"/>
                <a:gd name="T9" fmla="*/ 377 h 378"/>
                <a:gd name="T10" fmla="*/ 37 w 180"/>
                <a:gd name="T11" fmla="*/ 232 h 378"/>
                <a:gd name="T12" fmla="*/ 98 w 180"/>
                <a:gd name="T13" fmla="*/ 68 h 378"/>
                <a:gd name="T14" fmla="*/ 133 w 180"/>
                <a:gd name="T15" fmla="*/ 0 h 378"/>
                <a:gd name="T16" fmla="*/ 169 w 180"/>
                <a:gd name="T17" fmla="*/ 43 h 378"/>
                <a:gd name="T18" fmla="*/ 177 w 180"/>
                <a:gd name="T19" fmla="*/ 6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378">
                  <a:moveTo>
                    <a:pt x="177" y="64"/>
                  </a:moveTo>
                  <a:lnTo>
                    <a:pt x="159" y="79"/>
                  </a:lnTo>
                  <a:lnTo>
                    <a:pt x="179" y="88"/>
                  </a:lnTo>
                  <a:cubicBezTo>
                    <a:pt x="174" y="111"/>
                    <a:pt x="64" y="275"/>
                    <a:pt x="55" y="286"/>
                  </a:cubicBezTo>
                  <a:cubicBezTo>
                    <a:pt x="46" y="296"/>
                    <a:pt x="0" y="377"/>
                    <a:pt x="0" y="377"/>
                  </a:cubicBezTo>
                  <a:cubicBezTo>
                    <a:pt x="0" y="352"/>
                    <a:pt x="22" y="268"/>
                    <a:pt x="37" y="232"/>
                  </a:cubicBezTo>
                  <a:cubicBezTo>
                    <a:pt x="52" y="196"/>
                    <a:pt x="86" y="94"/>
                    <a:pt x="98" y="68"/>
                  </a:cubicBezTo>
                  <a:cubicBezTo>
                    <a:pt x="109" y="43"/>
                    <a:pt x="133" y="0"/>
                    <a:pt x="133" y="0"/>
                  </a:cubicBezTo>
                  <a:cubicBezTo>
                    <a:pt x="135" y="10"/>
                    <a:pt x="163" y="31"/>
                    <a:pt x="169" y="43"/>
                  </a:cubicBezTo>
                  <a:cubicBezTo>
                    <a:pt x="175" y="56"/>
                    <a:pt x="177" y="64"/>
                    <a:pt x="177" y="64"/>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193" name="îşliḑé"/>
            <p:cNvSpPr/>
            <p:nvPr/>
          </p:nvSpPr>
          <p:spPr bwMode="auto">
            <a:xfrm>
              <a:off x="2525029" y="3240909"/>
              <a:ext cx="370571" cy="748668"/>
            </a:xfrm>
            <a:custGeom>
              <a:avLst/>
              <a:gdLst>
                <a:gd name="T0" fmla="*/ 57 w 188"/>
                <a:gd name="T1" fmla="*/ 286 h 384"/>
                <a:gd name="T2" fmla="*/ 179 w 188"/>
                <a:gd name="T3" fmla="*/ 92 h 384"/>
                <a:gd name="T4" fmla="*/ 161 w 188"/>
                <a:gd name="T5" fmla="*/ 85 h 384"/>
                <a:gd name="T6" fmla="*/ 159 w 188"/>
                <a:gd name="T7" fmla="*/ 83 h 384"/>
                <a:gd name="T8" fmla="*/ 160 w 188"/>
                <a:gd name="T9" fmla="*/ 79 h 384"/>
                <a:gd name="T10" fmla="*/ 177 w 188"/>
                <a:gd name="T11" fmla="*/ 65 h 384"/>
                <a:gd name="T12" fmla="*/ 170 w 188"/>
                <a:gd name="T13" fmla="*/ 47 h 384"/>
                <a:gd name="T14" fmla="*/ 151 w 188"/>
                <a:gd name="T15" fmla="*/ 25 h 384"/>
                <a:gd name="T16" fmla="*/ 136 w 188"/>
                <a:gd name="T17" fmla="*/ 10 h 384"/>
                <a:gd name="T18" fmla="*/ 104 w 188"/>
                <a:gd name="T19" fmla="*/ 73 h 384"/>
                <a:gd name="T20" fmla="*/ 72 w 188"/>
                <a:gd name="T21" fmla="*/ 159 h 384"/>
                <a:gd name="T22" fmla="*/ 44 w 188"/>
                <a:gd name="T23" fmla="*/ 235 h 384"/>
                <a:gd name="T24" fmla="*/ 9 w 188"/>
                <a:gd name="T25" fmla="*/ 365 h 384"/>
                <a:gd name="T26" fmla="*/ 57 w 188"/>
                <a:gd name="T27" fmla="*/ 286 h 384"/>
                <a:gd name="T28" fmla="*/ 184 w 188"/>
                <a:gd name="T29" fmla="*/ 88 h 384"/>
                <a:gd name="T30" fmla="*/ 186 w 188"/>
                <a:gd name="T31" fmla="*/ 92 h 384"/>
                <a:gd name="T32" fmla="*/ 61 w 188"/>
                <a:gd name="T33" fmla="*/ 290 h 384"/>
                <a:gd name="T34" fmla="*/ 6 w 188"/>
                <a:gd name="T35" fmla="*/ 381 h 384"/>
                <a:gd name="T36" fmla="*/ 3 w 188"/>
                <a:gd name="T37" fmla="*/ 383 h 384"/>
                <a:gd name="T38" fmla="*/ 3 w 188"/>
                <a:gd name="T39" fmla="*/ 383 h 384"/>
                <a:gd name="T40" fmla="*/ 0 w 188"/>
                <a:gd name="T41" fmla="*/ 380 h 384"/>
                <a:gd name="T42" fmla="*/ 38 w 188"/>
                <a:gd name="T43" fmla="*/ 233 h 384"/>
                <a:gd name="T44" fmla="*/ 66 w 188"/>
                <a:gd name="T45" fmla="*/ 157 h 384"/>
                <a:gd name="T46" fmla="*/ 98 w 188"/>
                <a:gd name="T47" fmla="*/ 70 h 384"/>
                <a:gd name="T48" fmla="*/ 133 w 188"/>
                <a:gd name="T49" fmla="*/ 2 h 384"/>
                <a:gd name="T50" fmla="*/ 136 w 188"/>
                <a:gd name="T51" fmla="*/ 0 h 384"/>
                <a:gd name="T52" fmla="*/ 139 w 188"/>
                <a:gd name="T53" fmla="*/ 2 h 384"/>
                <a:gd name="T54" fmla="*/ 155 w 188"/>
                <a:gd name="T55" fmla="*/ 21 h 384"/>
                <a:gd name="T56" fmla="*/ 176 w 188"/>
                <a:gd name="T57" fmla="*/ 45 h 384"/>
                <a:gd name="T58" fmla="*/ 184 w 188"/>
                <a:gd name="T59" fmla="*/ 66 h 384"/>
                <a:gd name="T60" fmla="*/ 183 w 188"/>
                <a:gd name="T61" fmla="*/ 69 h 384"/>
                <a:gd name="T62" fmla="*/ 168 w 188"/>
                <a:gd name="T63" fmla="*/ 81 h 384"/>
                <a:gd name="T64" fmla="*/ 184 w 188"/>
                <a:gd name="T65" fmla="*/ 8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384">
                  <a:moveTo>
                    <a:pt x="57" y="286"/>
                  </a:moveTo>
                  <a:cubicBezTo>
                    <a:pt x="66" y="275"/>
                    <a:pt x="168" y="122"/>
                    <a:pt x="179" y="92"/>
                  </a:cubicBezTo>
                  <a:lnTo>
                    <a:pt x="161" y="85"/>
                  </a:lnTo>
                  <a:cubicBezTo>
                    <a:pt x="160" y="85"/>
                    <a:pt x="159" y="83"/>
                    <a:pt x="159" y="83"/>
                  </a:cubicBezTo>
                  <a:cubicBezTo>
                    <a:pt x="158" y="82"/>
                    <a:pt x="159" y="80"/>
                    <a:pt x="160" y="79"/>
                  </a:cubicBezTo>
                  <a:lnTo>
                    <a:pt x="177" y="65"/>
                  </a:lnTo>
                  <a:cubicBezTo>
                    <a:pt x="177" y="63"/>
                    <a:pt x="174" y="56"/>
                    <a:pt x="170" y="47"/>
                  </a:cubicBezTo>
                  <a:cubicBezTo>
                    <a:pt x="168" y="42"/>
                    <a:pt x="158" y="33"/>
                    <a:pt x="151" y="25"/>
                  </a:cubicBezTo>
                  <a:cubicBezTo>
                    <a:pt x="145" y="20"/>
                    <a:pt x="139" y="14"/>
                    <a:pt x="136" y="10"/>
                  </a:cubicBezTo>
                  <a:cubicBezTo>
                    <a:pt x="130" y="21"/>
                    <a:pt x="114" y="52"/>
                    <a:pt x="104" y="73"/>
                  </a:cubicBezTo>
                  <a:cubicBezTo>
                    <a:pt x="98" y="86"/>
                    <a:pt x="85" y="123"/>
                    <a:pt x="72" y="159"/>
                  </a:cubicBezTo>
                  <a:cubicBezTo>
                    <a:pt x="61" y="188"/>
                    <a:pt x="50" y="219"/>
                    <a:pt x="44" y="235"/>
                  </a:cubicBezTo>
                  <a:cubicBezTo>
                    <a:pt x="31" y="266"/>
                    <a:pt x="14" y="331"/>
                    <a:pt x="9" y="365"/>
                  </a:cubicBezTo>
                  <a:cubicBezTo>
                    <a:pt x="22" y="342"/>
                    <a:pt x="49" y="294"/>
                    <a:pt x="57" y="286"/>
                  </a:cubicBezTo>
                  <a:close/>
                  <a:moveTo>
                    <a:pt x="184" y="88"/>
                  </a:moveTo>
                  <a:cubicBezTo>
                    <a:pt x="186" y="89"/>
                    <a:pt x="187" y="90"/>
                    <a:pt x="186" y="92"/>
                  </a:cubicBezTo>
                  <a:cubicBezTo>
                    <a:pt x="181" y="115"/>
                    <a:pt x="72" y="278"/>
                    <a:pt x="61" y="290"/>
                  </a:cubicBezTo>
                  <a:cubicBezTo>
                    <a:pt x="52" y="300"/>
                    <a:pt x="7" y="380"/>
                    <a:pt x="6" y="381"/>
                  </a:cubicBezTo>
                  <a:cubicBezTo>
                    <a:pt x="6" y="383"/>
                    <a:pt x="5" y="383"/>
                    <a:pt x="3" y="383"/>
                  </a:cubicBezTo>
                  <a:lnTo>
                    <a:pt x="3" y="383"/>
                  </a:lnTo>
                  <a:cubicBezTo>
                    <a:pt x="2" y="383"/>
                    <a:pt x="0" y="381"/>
                    <a:pt x="0" y="380"/>
                  </a:cubicBezTo>
                  <a:cubicBezTo>
                    <a:pt x="1" y="355"/>
                    <a:pt x="22" y="271"/>
                    <a:pt x="38" y="233"/>
                  </a:cubicBezTo>
                  <a:cubicBezTo>
                    <a:pt x="44" y="216"/>
                    <a:pt x="56" y="186"/>
                    <a:pt x="66" y="157"/>
                  </a:cubicBezTo>
                  <a:cubicBezTo>
                    <a:pt x="79" y="121"/>
                    <a:pt x="92" y="84"/>
                    <a:pt x="98" y="70"/>
                  </a:cubicBezTo>
                  <a:cubicBezTo>
                    <a:pt x="111" y="45"/>
                    <a:pt x="133" y="2"/>
                    <a:pt x="133" y="2"/>
                  </a:cubicBezTo>
                  <a:cubicBezTo>
                    <a:pt x="134" y="1"/>
                    <a:pt x="136" y="0"/>
                    <a:pt x="136" y="0"/>
                  </a:cubicBezTo>
                  <a:cubicBezTo>
                    <a:pt x="138" y="0"/>
                    <a:pt x="139" y="2"/>
                    <a:pt x="139" y="2"/>
                  </a:cubicBezTo>
                  <a:cubicBezTo>
                    <a:pt x="140" y="6"/>
                    <a:pt x="149" y="14"/>
                    <a:pt x="155" y="21"/>
                  </a:cubicBezTo>
                  <a:cubicBezTo>
                    <a:pt x="164" y="30"/>
                    <a:pt x="172" y="38"/>
                    <a:pt x="176" y="45"/>
                  </a:cubicBezTo>
                  <a:cubicBezTo>
                    <a:pt x="182" y="57"/>
                    <a:pt x="184" y="66"/>
                    <a:pt x="184" y="66"/>
                  </a:cubicBezTo>
                  <a:cubicBezTo>
                    <a:pt x="184" y="67"/>
                    <a:pt x="184" y="68"/>
                    <a:pt x="183" y="69"/>
                  </a:cubicBezTo>
                  <a:lnTo>
                    <a:pt x="168" y="81"/>
                  </a:lnTo>
                  <a:lnTo>
                    <a:pt x="184" y="88"/>
                  </a:ln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194" name="ïSliḍe"/>
            <p:cNvSpPr/>
            <p:nvPr/>
          </p:nvSpPr>
          <p:spPr bwMode="auto">
            <a:xfrm>
              <a:off x="2369908" y="3421620"/>
              <a:ext cx="8621" cy="8608"/>
            </a:xfrm>
            <a:custGeom>
              <a:avLst/>
              <a:gdLst>
                <a:gd name="T0" fmla="*/ 0 w 3"/>
                <a:gd name="T1" fmla="*/ 1 h 2"/>
                <a:gd name="T2" fmla="*/ 2 w 3"/>
                <a:gd name="T3" fmla="*/ 1 h 2"/>
                <a:gd name="T4" fmla="*/ 0 w 3"/>
                <a:gd name="T5" fmla="*/ 1 h 2"/>
              </a:gdLst>
              <a:ahLst/>
              <a:cxnLst>
                <a:cxn ang="0">
                  <a:pos x="T0" y="T1"/>
                </a:cxn>
                <a:cxn ang="0">
                  <a:pos x="T2" y="T3"/>
                </a:cxn>
                <a:cxn ang="0">
                  <a:pos x="T4" y="T5"/>
                </a:cxn>
              </a:cxnLst>
              <a:rect l="0" t="0" r="r" b="b"/>
              <a:pathLst>
                <a:path w="3" h="2">
                  <a:moveTo>
                    <a:pt x="0" y="1"/>
                  </a:moveTo>
                  <a:cubicBezTo>
                    <a:pt x="0" y="0"/>
                    <a:pt x="0" y="0"/>
                    <a:pt x="2" y="1"/>
                  </a:cubicBezTo>
                  <a:lnTo>
                    <a:pt x="0" y="1"/>
                  </a:ln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195" name="ís1ïḋè"/>
            <p:cNvSpPr/>
            <p:nvPr/>
          </p:nvSpPr>
          <p:spPr bwMode="auto">
            <a:xfrm>
              <a:off x="2283729" y="3335566"/>
              <a:ext cx="206829" cy="1230576"/>
            </a:xfrm>
            <a:custGeom>
              <a:avLst/>
              <a:gdLst>
                <a:gd name="T0" fmla="*/ 91 w 107"/>
                <a:gd name="T1" fmla="*/ 15 h 631"/>
                <a:gd name="T2" fmla="*/ 103 w 107"/>
                <a:gd name="T3" fmla="*/ 0 h 631"/>
                <a:gd name="T4" fmla="*/ 99 w 107"/>
                <a:gd name="T5" fmla="*/ 34 h 631"/>
                <a:gd name="T6" fmla="*/ 81 w 107"/>
                <a:gd name="T7" fmla="*/ 88 h 631"/>
                <a:gd name="T8" fmla="*/ 0 w 107"/>
                <a:gd name="T9" fmla="*/ 630 h 631"/>
                <a:gd name="T10" fmla="*/ 11 w 107"/>
                <a:gd name="T11" fmla="*/ 440 h 631"/>
                <a:gd name="T12" fmla="*/ 42 w 107"/>
                <a:gd name="T13" fmla="*/ 44 h 631"/>
                <a:gd name="T14" fmla="*/ 68 w 107"/>
                <a:gd name="T15" fmla="*/ 40 h 631"/>
                <a:gd name="T16" fmla="*/ 62 w 107"/>
                <a:gd name="T17" fmla="*/ 31 h 631"/>
                <a:gd name="T18" fmla="*/ 91 w 107"/>
                <a:gd name="T19" fmla="*/ 1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631">
                  <a:moveTo>
                    <a:pt x="91" y="15"/>
                  </a:moveTo>
                  <a:cubicBezTo>
                    <a:pt x="94" y="11"/>
                    <a:pt x="103" y="0"/>
                    <a:pt x="103" y="0"/>
                  </a:cubicBezTo>
                  <a:cubicBezTo>
                    <a:pt x="103" y="0"/>
                    <a:pt x="106" y="19"/>
                    <a:pt x="99" y="34"/>
                  </a:cubicBezTo>
                  <a:cubicBezTo>
                    <a:pt x="93" y="46"/>
                    <a:pt x="87" y="68"/>
                    <a:pt x="81" y="88"/>
                  </a:cubicBezTo>
                  <a:cubicBezTo>
                    <a:pt x="44" y="239"/>
                    <a:pt x="6" y="621"/>
                    <a:pt x="0" y="630"/>
                  </a:cubicBezTo>
                  <a:cubicBezTo>
                    <a:pt x="0" y="630"/>
                    <a:pt x="8" y="485"/>
                    <a:pt x="11" y="440"/>
                  </a:cubicBezTo>
                  <a:cubicBezTo>
                    <a:pt x="11" y="440"/>
                    <a:pt x="49" y="52"/>
                    <a:pt x="42" y="44"/>
                  </a:cubicBezTo>
                  <a:lnTo>
                    <a:pt x="68" y="40"/>
                  </a:lnTo>
                  <a:lnTo>
                    <a:pt x="62" y="31"/>
                  </a:lnTo>
                  <a:cubicBezTo>
                    <a:pt x="62" y="31"/>
                    <a:pt x="87" y="18"/>
                    <a:pt x="91" y="15"/>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196" name="îṡ1ïďê"/>
            <p:cNvSpPr/>
            <p:nvPr/>
          </p:nvSpPr>
          <p:spPr bwMode="auto">
            <a:xfrm>
              <a:off x="2283729" y="3326963"/>
              <a:ext cx="224064" cy="1239179"/>
            </a:xfrm>
            <a:custGeom>
              <a:avLst/>
              <a:gdLst>
                <a:gd name="T0" fmla="*/ 100 w 114"/>
                <a:gd name="T1" fmla="*/ 36 h 637"/>
                <a:gd name="T2" fmla="*/ 104 w 114"/>
                <a:gd name="T3" fmla="*/ 11 h 637"/>
                <a:gd name="T4" fmla="*/ 97 w 114"/>
                <a:gd name="T5" fmla="*/ 20 h 637"/>
                <a:gd name="T6" fmla="*/ 69 w 114"/>
                <a:gd name="T7" fmla="*/ 36 h 637"/>
                <a:gd name="T8" fmla="*/ 74 w 114"/>
                <a:gd name="T9" fmla="*/ 42 h 637"/>
                <a:gd name="T10" fmla="*/ 74 w 114"/>
                <a:gd name="T11" fmla="*/ 45 h 637"/>
                <a:gd name="T12" fmla="*/ 72 w 114"/>
                <a:gd name="T13" fmla="*/ 46 h 637"/>
                <a:gd name="T14" fmla="*/ 48 w 114"/>
                <a:gd name="T15" fmla="*/ 50 h 637"/>
                <a:gd name="T16" fmla="*/ 35 w 114"/>
                <a:gd name="T17" fmla="*/ 249 h 637"/>
                <a:gd name="T18" fmla="*/ 16 w 114"/>
                <a:gd name="T19" fmla="*/ 444 h 637"/>
                <a:gd name="T20" fmla="*/ 10 w 114"/>
                <a:gd name="T21" fmla="*/ 566 h 637"/>
                <a:gd name="T22" fmla="*/ 16 w 114"/>
                <a:gd name="T23" fmla="*/ 518 h 637"/>
                <a:gd name="T24" fmla="*/ 81 w 114"/>
                <a:gd name="T25" fmla="*/ 91 h 637"/>
                <a:gd name="T26" fmla="*/ 100 w 114"/>
                <a:gd name="T27" fmla="*/ 36 h 637"/>
                <a:gd name="T28" fmla="*/ 107 w 114"/>
                <a:gd name="T29" fmla="*/ 1 h 637"/>
                <a:gd name="T30" fmla="*/ 109 w 114"/>
                <a:gd name="T31" fmla="*/ 3 h 637"/>
                <a:gd name="T32" fmla="*/ 105 w 114"/>
                <a:gd name="T33" fmla="*/ 39 h 637"/>
                <a:gd name="T34" fmla="*/ 88 w 114"/>
                <a:gd name="T35" fmla="*/ 92 h 637"/>
                <a:gd name="T36" fmla="*/ 22 w 114"/>
                <a:gd name="T37" fmla="*/ 519 h 637"/>
                <a:gd name="T38" fmla="*/ 5 w 114"/>
                <a:gd name="T39" fmla="*/ 635 h 637"/>
                <a:gd name="T40" fmla="*/ 3 w 114"/>
                <a:gd name="T41" fmla="*/ 636 h 637"/>
                <a:gd name="T42" fmla="*/ 2 w 114"/>
                <a:gd name="T43" fmla="*/ 636 h 637"/>
                <a:gd name="T44" fmla="*/ 0 w 114"/>
                <a:gd name="T45" fmla="*/ 633 h 637"/>
                <a:gd name="T46" fmla="*/ 10 w 114"/>
                <a:gd name="T47" fmla="*/ 444 h 637"/>
                <a:gd name="T48" fmla="*/ 42 w 114"/>
                <a:gd name="T49" fmla="*/ 50 h 637"/>
                <a:gd name="T50" fmla="*/ 41 w 114"/>
                <a:gd name="T51" fmla="*/ 49 h 637"/>
                <a:gd name="T52" fmla="*/ 42 w 114"/>
                <a:gd name="T53" fmla="*/ 45 h 637"/>
                <a:gd name="T54" fmla="*/ 44 w 114"/>
                <a:gd name="T55" fmla="*/ 44 h 637"/>
                <a:gd name="T56" fmla="*/ 45 w 114"/>
                <a:gd name="T57" fmla="*/ 44 h 637"/>
                <a:gd name="T58" fmla="*/ 66 w 114"/>
                <a:gd name="T59" fmla="*/ 41 h 637"/>
                <a:gd name="T60" fmla="*/ 62 w 114"/>
                <a:gd name="T61" fmla="*/ 36 h 637"/>
                <a:gd name="T62" fmla="*/ 62 w 114"/>
                <a:gd name="T63" fmla="*/ 33 h 637"/>
                <a:gd name="T64" fmla="*/ 63 w 114"/>
                <a:gd name="T65" fmla="*/ 32 h 637"/>
                <a:gd name="T66" fmla="*/ 91 w 114"/>
                <a:gd name="T67" fmla="*/ 16 h 637"/>
                <a:gd name="T68" fmla="*/ 104 w 114"/>
                <a:gd name="T69" fmla="*/ 1 h 637"/>
                <a:gd name="T70" fmla="*/ 107 w 114"/>
                <a:gd name="T71" fmla="*/ 1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637">
                  <a:moveTo>
                    <a:pt x="100" y="36"/>
                  </a:moveTo>
                  <a:cubicBezTo>
                    <a:pt x="103" y="28"/>
                    <a:pt x="104" y="17"/>
                    <a:pt x="104" y="11"/>
                  </a:cubicBezTo>
                  <a:cubicBezTo>
                    <a:pt x="101" y="14"/>
                    <a:pt x="98" y="18"/>
                    <a:pt x="97" y="20"/>
                  </a:cubicBezTo>
                  <a:cubicBezTo>
                    <a:pt x="94" y="23"/>
                    <a:pt x="78" y="32"/>
                    <a:pt x="69" y="36"/>
                  </a:cubicBezTo>
                  <a:lnTo>
                    <a:pt x="74" y="42"/>
                  </a:lnTo>
                  <a:cubicBezTo>
                    <a:pt x="74" y="42"/>
                    <a:pt x="75" y="44"/>
                    <a:pt x="74" y="45"/>
                  </a:cubicBezTo>
                  <a:lnTo>
                    <a:pt x="72" y="46"/>
                  </a:lnTo>
                  <a:lnTo>
                    <a:pt x="48" y="50"/>
                  </a:lnTo>
                  <a:cubicBezTo>
                    <a:pt x="50" y="61"/>
                    <a:pt x="48" y="98"/>
                    <a:pt x="35" y="249"/>
                  </a:cubicBezTo>
                  <a:cubicBezTo>
                    <a:pt x="26" y="347"/>
                    <a:pt x="17" y="443"/>
                    <a:pt x="16" y="444"/>
                  </a:cubicBezTo>
                  <a:cubicBezTo>
                    <a:pt x="16" y="468"/>
                    <a:pt x="13" y="522"/>
                    <a:pt x="10" y="566"/>
                  </a:cubicBezTo>
                  <a:cubicBezTo>
                    <a:pt x="12" y="551"/>
                    <a:pt x="13" y="535"/>
                    <a:pt x="16" y="518"/>
                  </a:cubicBezTo>
                  <a:cubicBezTo>
                    <a:pt x="32" y="388"/>
                    <a:pt x="56" y="191"/>
                    <a:pt x="81" y="91"/>
                  </a:cubicBezTo>
                  <a:cubicBezTo>
                    <a:pt x="88" y="69"/>
                    <a:pt x="94" y="48"/>
                    <a:pt x="100" y="36"/>
                  </a:cubicBezTo>
                  <a:close/>
                  <a:moveTo>
                    <a:pt x="107" y="1"/>
                  </a:moveTo>
                  <a:cubicBezTo>
                    <a:pt x="109" y="1"/>
                    <a:pt x="109" y="1"/>
                    <a:pt x="109" y="3"/>
                  </a:cubicBezTo>
                  <a:cubicBezTo>
                    <a:pt x="109" y="4"/>
                    <a:pt x="113" y="23"/>
                    <a:pt x="105" y="39"/>
                  </a:cubicBezTo>
                  <a:cubicBezTo>
                    <a:pt x="100" y="50"/>
                    <a:pt x="93" y="71"/>
                    <a:pt x="88" y="92"/>
                  </a:cubicBezTo>
                  <a:cubicBezTo>
                    <a:pt x="63" y="192"/>
                    <a:pt x="38" y="389"/>
                    <a:pt x="22" y="519"/>
                  </a:cubicBezTo>
                  <a:cubicBezTo>
                    <a:pt x="11" y="604"/>
                    <a:pt x="8" y="632"/>
                    <a:pt x="5" y="635"/>
                  </a:cubicBezTo>
                  <a:cubicBezTo>
                    <a:pt x="5" y="636"/>
                    <a:pt x="3" y="636"/>
                    <a:pt x="3" y="636"/>
                  </a:cubicBezTo>
                  <a:lnTo>
                    <a:pt x="2" y="636"/>
                  </a:lnTo>
                  <a:cubicBezTo>
                    <a:pt x="0" y="636"/>
                    <a:pt x="0" y="635"/>
                    <a:pt x="0" y="633"/>
                  </a:cubicBezTo>
                  <a:cubicBezTo>
                    <a:pt x="0" y="632"/>
                    <a:pt x="8" y="487"/>
                    <a:pt x="10" y="444"/>
                  </a:cubicBezTo>
                  <a:cubicBezTo>
                    <a:pt x="25" y="295"/>
                    <a:pt x="45" y="71"/>
                    <a:pt x="42" y="50"/>
                  </a:cubicBezTo>
                  <a:cubicBezTo>
                    <a:pt x="42" y="50"/>
                    <a:pt x="42" y="49"/>
                    <a:pt x="41" y="49"/>
                  </a:cubicBezTo>
                  <a:cubicBezTo>
                    <a:pt x="41" y="48"/>
                    <a:pt x="41" y="47"/>
                    <a:pt x="42" y="45"/>
                  </a:cubicBezTo>
                  <a:cubicBezTo>
                    <a:pt x="43" y="45"/>
                    <a:pt x="44" y="44"/>
                    <a:pt x="44" y="44"/>
                  </a:cubicBezTo>
                  <a:cubicBezTo>
                    <a:pt x="45" y="44"/>
                    <a:pt x="45" y="44"/>
                    <a:pt x="45" y="44"/>
                  </a:cubicBezTo>
                  <a:lnTo>
                    <a:pt x="66" y="41"/>
                  </a:lnTo>
                  <a:lnTo>
                    <a:pt x="62" y="36"/>
                  </a:lnTo>
                  <a:cubicBezTo>
                    <a:pt x="62" y="36"/>
                    <a:pt x="62" y="34"/>
                    <a:pt x="62" y="33"/>
                  </a:cubicBezTo>
                  <a:cubicBezTo>
                    <a:pt x="62" y="32"/>
                    <a:pt x="63" y="32"/>
                    <a:pt x="63" y="32"/>
                  </a:cubicBezTo>
                  <a:cubicBezTo>
                    <a:pt x="75" y="26"/>
                    <a:pt x="90" y="18"/>
                    <a:pt x="91" y="16"/>
                  </a:cubicBezTo>
                  <a:cubicBezTo>
                    <a:pt x="94" y="12"/>
                    <a:pt x="103" y="1"/>
                    <a:pt x="104" y="1"/>
                  </a:cubicBezTo>
                  <a:cubicBezTo>
                    <a:pt x="105" y="1"/>
                    <a:pt x="106" y="0"/>
                    <a:pt x="107" y="1"/>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197" name="iṥḻîḍé"/>
            <p:cNvSpPr/>
            <p:nvPr/>
          </p:nvSpPr>
          <p:spPr bwMode="auto">
            <a:xfrm>
              <a:off x="0" y="5194334"/>
              <a:ext cx="5041444" cy="1652238"/>
            </a:xfrm>
            <a:custGeom>
              <a:avLst/>
              <a:gdLst>
                <a:gd name="T0" fmla="*/ 143 w 2581"/>
                <a:gd name="T1" fmla="*/ 0 h 846"/>
                <a:gd name="T2" fmla="*/ 2571 w 2581"/>
                <a:gd name="T3" fmla="*/ 440 h 846"/>
                <a:gd name="T4" fmla="*/ 2580 w 2581"/>
                <a:gd name="T5" fmla="*/ 845 h 846"/>
                <a:gd name="T6" fmla="*/ 0 w 2581"/>
                <a:gd name="T7" fmla="*/ 845 h 846"/>
                <a:gd name="T8" fmla="*/ 0 w 2581"/>
                <a:gd name="T9" fmla="*/ 35 h 846"/>
                <a:gd name="T10" fmla="*/ 143 w 2581"/>
                <a:gd name="T11" fmla="*/ 0 h 846"/>
              </a:gdLst>
              <a:ahLst/>
              <a:cxnLst>
                <a:cxn ang="0">
                  <a:pos x="T0" y="T1"/>
                </a:cxn>
                <a:cxn ang="0">
                  <a:pos x="T2" y="T3"/>
                </a:cxn>
                <a:cxn ang="0">
                  <a:pos x="T4" y="T5"/>
                </a:cxn>
                <a:cxn ang="0">
                  <a:pos x="T6" y="T7"/>
                </a:cxn>
                <a:cxn ang="0">
                  <a:pos x="T8" y="T9"/>
                </a:cxn>
                <a:cxn ang="0">
                  <a:pos x="T10" y="T11"/>
                </a:cxn>
              </a:cxnLst>
              <a:rect l="0" t="0" r="r" b="b"/>
              <a:pathLst>
                <a:path w="2581" h="846">
                  <a:moveTo>
                    <a:pt x="143" y="0"/>
                  </a:moveTo>
                  <a:lnTo>
                    <a:pt x="2571" y="440"/>
                  </a:lnTo>
                  <a:lnTo>
                    <a:pt x="2580" y="845"/>
                  </a:lnTo>
                  <a:lnTo>
                    <a:pt x="0" y="845"/>
                  </a:lnTo>
                  <a:lnTo>
                    <a:pt x="0" y="35"/>
                  </a:lnTo>
                  <a:lnTo>
                    <a:pt x="143" y="0"/>
                  </a:ln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198" name="ïşľídé"/>
            <p:cNvSpPr/>
            <p:nvPr/>
          </p:nvSpPr>
          <p:spPr bwMode="auto">
            <a:xfrm>
              <a:off x="0" y="5194334"/>
              <a:ext cx="5058679" cy="1660846"/>
            </a:xfrm>
            <a:custGeom>
              <a:avLst/>
              <a:gdLst>
                <a:gd name="T0" fmla="*/ 2575 w 2588"/>
                <a:gd name="T1" fmla="*/ 440 h 852"/>
                <a:gd name="T2" fmla="*/ 2578 w 2588"/>
                <a:gd name="T3" fmla="*/ 443 h 852"/>
                <a:gd name="T4" fmla="*/ 2587 w 2588"/>
                <a:gd name="T5" fmla="*/ 848 h 852"/>
                <a:gd name="T6" fmla="*/ 2584 w 2588"/>
                <a:gd name="T7" fmla="*/ 851 h 852"/>
                <a:gd name="T8" fmla="*/ 2581 w 2588"/>
                <a:gd name="T9" fmla="*/ 848 h 852"/>
                <a:gd name="T10" fmla="*/ 2571 w 2588"/>
                <a:gd name="T11" fmla="*/ 445 h 852"/>
                <a:gd name="T12" fmla="*/ 147 w 2588"/>
                <a:gd name="T13" fmla="*/ 6 h 852"/>
                <a:gd name="T14" fmla="*/ 3 w 2588"/>
                <a:gd name="T15" fmla="*/ 40 h 852"/>
                <a:gd name="T16" fmla="*/ 0 w 2588"/>
                <a:gd name="T17" fmla="*/ 38 h 852"/>
                <a:gd name="T18" fmla="*/ 3 w 2588"/>
                <a:gd name="T19" fmla="*/ 34 h 852"/>
                <a:gd name="T20" fmla="*/ 146 w 2588"/>
                <a:gd name="T21" fmla="*/ 0 h 852"/>
                <a:gd name="T22" fmla="*/ 147 w 2588"/>
                <a:gd name="T23" fmla="*/ 0 h 852"/>
                <a:gd name="T24" fmla="*/ 2575 w 2588"/>
                <a:gd name="T25" fmla="*/ 44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852">
                  <a:moveTo>
                    <a:pt x="2575" y="440"/>
                  </a:moveTo>
                  <a:cubicBezTo>
                    <a:pt x="2576" y="440"/>
                    <a:pt x="2578" y="441"/>
                    <a:pt x="2578" y="443"/>
                  </a:cubicBezTo>
                  <a:lnTo>
                    <a:pt x="2587" y="848"/>
                  </a:lnTo>
                  <a:cubicBezTo>
                    <a:pt x="2587" y="850"/>
                    <a:pt x="2586" y="851"/>
                    <a:pt x="2584" y="851"/>
                  </a:cubicBezTo>
                  <a:cubicBezTo>
                    <a:pt x="2583" y="851"/>
                    <a:pt x="2581" y="850"/>
                    <a:pt x="2581" y="848"/>
                  </a:cubicBezTo>
                  <a:lnTo>
                    <a:pt x="2571" y="445"/>
                  </a:lnTo>
                  <a:lnTo>
                    <a:pt x="147" y="6"/>
                  </a:lnTo>
                  <a:lnTo>
                    <a:pt x="3" y="40"/>
                  </a:lnTo>
                  <a:cubicBezTo>
                    <a:pt x="2" y="41"/>
                    <a:pt x="0" y="40"/>
                    <a:pt x="0" y="38"/>
                  </a:cubicBezTo>
                  <a:cubicBezTo>
                    <a:pt x="0" y="36"/>
                    <a:pt x="0" y="35"/>
                    <a:pt x="3" y="34"/>
                  </a:cubicBezTo>
                  <a:lnTo>
                    <a:pt x="146" y="0"/>
                  </a:lnTo>
                  <a:cubicBezTo>
                    <a:pt x="147" y="0"/>
                    <a:pt x="147" y="0"/>
                    <a:pt x="147" y="0"/>
                  </a:cubicBezTo>
                  <a:lnTo>
                    <a:pt x="2575" y="440"/>
                  </a:lnTo>
                </a:path>
              </a:pathLst>
            </a:custGeom>
            <a:solidFill>
              <a:srgbClr val="113856"/>
            </a:solidFill>
            <a:ln>
              <a:noFill/>
            </a:ln>
            <a:effectLst/>
          </p:spPr>
          <p:txBody>
            <a:bodyPr wrap="square" lIns="91440" tIns="45720" rIns="91440" bIns="45720" anchor="ctr">
              <a:normAutofit/>
            </a:bodyPr>
            <a:p>
              <a:pPr>
                <a:defRPr/>
              </a:pPr>
              <a:endParaRPr lang="en-US"/>
            </a:p>
          </p:txBody>
        </p:sp>
        <p:sp>
          <p:nvSpPr>
            <p:cNvPr id="199" name="iṡļîḓê"/>
            <p:cNvSpPr/>
            <p:nvPr/>
          </p:nvSpPr>
          <p:spPr bwMode="auto">
            <a:xfrm>
              <a:off x="2826657" y="3404409"/>
              <a:ext cx="465364" cy="1084281"/>
            </a:xfrm>
            <a:custGeom>
              <a:avLst/>
              <a:gdLst>
                <a:gd name="T0" fmla="*/ 197 w 238"/>
                <a:gd name="T1" fmla="*/ 213 h 557"/>
                <a:gd name="T2" fmla="*/ 218 w 238"/>
                <a:gd name="T3" fmla="*/ 312 h 557"/>
                <a:gd name="T4" fmla="*/ 231 w 238"/>
                <a:gd name="T5" fmla="*/ 375 h 557"/>
                <a:gd name="T6" fmla="*/ 215 w 238"/>
                <a:gd name="T7" fmla="*/ 423 h 557"/>
                <a:gd name="T8" fmla="*/ 167 w 238"/>
                <a:gd name="T9" fmla="*/ 471 h 557"/>
                <a:gd name="T10" fmla="*/ 125 w 238"/>
                <a:gd name="T11" fmla="*/ 508 h 557"/>
                <a:gd name="T12" fmla="*/ 69 w 238"/>
                <a:gd name="T13" fmla="*/ 551 h 557"/>
                <a:gd name="T14" fmla="*/ 8 w 238"/>
                <a:gd name="T15" fmla="*/ 451 h 557"/>
                <a:gd name="T16" fmla="*/ 94 w 238"/>
                <a:gd name="T17" fmla="*/ 383 h 557"/>
                <a:gd name="T18" fmla="*/ 109 w 238"/>
                <a:gd name="T19" fmla="*/ 368 h 557"/>
                <a:gd name="T20" fmla="*/ 103 w 238"/>
                <a:gd name="T21" fmla="*/ 350 h 557"/>
                <a:gd name="T22" fmla="*/ 98 w 238"/>
                <a:gd name="T23" fmla="*/ 291 h 557"/>
                <a:gd name="T24" fmla="*/ 86 w 238"/>
                <a:gd name="T25" fmla="*/ 282 h 557"/>
                <a:gd name="T26" fmla="*/ 70 w 238"/>
                <a:gd name="T27" fmla="*/ 232 h 557"/>
                <a:gd name="T28" fmla="*/ 66 w 238"/>
                <a:gd name="T29" fmla="*/ 90 h 557"/>
                <a:gd name="T30" fmla="*/ 131 w 238"/>
                <a:gd name="T31" fmla="*/ 3 h 557"/>
                <a:gd name="T32" fmla="*/ 179 w 238"/>
                <a:gd name="T33" fmla="*/ 88 h 557"/>
                <a:gd name="T34" fmla="*/ 191 w 238"/>
                <a:gd name="T35" fmla="*/ 145 h 557"/>
                <a:gd name="T36" fmla="*/ 197 w 238"/>
                <a:gd name="T37" fmla="*/ 213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557">
                  <a:moveTo>
                    <a:pt x="197" y="213"/>
                  </a:moveTo>
                  <a:cubicBezTo>
                    <a:pt x="213" y="244"/>
                    <a:pt x="216" y="306"/>
                    <a:pt x="218" y="312"/>
                  </a:cubicBezTo>
                  <a:cubicBezTo>
                    <a:pt x="220" y="318"/>
                    <a:pt x="237" y="349"/>
                    <a:pt x="231" y="375"/>
                  </a:cubicBezTo>
                  <a:cubicBezTo>
                    <a:pt x="225" y="401"/>
                    <a:pt x="218" y="419"/>
                    <a:pt x="215" y="423"/>
                  </a:cubicBezTo>
                  <a:cubicBezTo>
                    <a:pt x="212" y="428"/>
                    <a:pt x="167" y="471"/>
                    <a:pt x="167" y="471"/>
                  </a:cubicBezTo>
                  <a:cubicBezTo>
                    <a:pt x="164" y="484"/>
                    <a:pt x="133" y="496"/>
                    <a:pt x="125" y="508"/>
                  </a:cubicBezTo>
                  <a:cubicBezTo>
                    <a:pt x="109" y="530"/>
                    <a:pt x="69" y="551"/>
                    <a:pt x="69" y="551"/>
                  </a:cubicBezTo>
                  <a:cubicBezTo>
                    <a:pt x="14" y="556"/>
                    <a:pt x="0" y="479"/>
                    <a:pt x="8" y="451"/>
                  </a:cubicBezTo>
                  <a:cubicBezTo>
                    <a:pt x="12" y="432"/>
                    <a:pt x="94" y="383"/>
                    <a:pt x="94" y="383"/>
                  </a:cubicBezTo>
                  <a:lnTo>
                    <a:pt x="109" y="368"/>
                  </a:lnTo>
                  <a:cubicBezTo>
                    <a:pt x="109" y="368"/>
                    <a:pt x="111" y="355"/>
                    <a:pt x="103" y="350"/>
                  </a:cubicBezTo>
                  <a:cubicBezTo>
                    <a:pt x="95" y="346"/>
                    <a:pt x="98" y="291"/>
                    <a:pt x="98" y="291"/>
                  </a:cubicBezTo>
                  <a:lnTo>
                    <a:pt x="86" y="282"/>
                  </a:lnTo>
                  <a:cubicBezTo>
                    <a:pt x="86" y="282"/>
                    <a:pt x="85" y="245"/>
                    <a:pt x="70" y="232"/>
                  </a:cubicBezTo>
                  <a:cubicBezTo>
                    <a:pt x="57" y="217"/>
                    <a:pt x="66" y="119"/>
                    <a:pt x="66" y="90"/>
                  </a:cubicBezTo>
                  <a:cubicBezTo>
                    <a:pt x="66" y="60"/>
                    <a:pt x="104" y="6"/>
                    <a:pt x="131" y="3"/>
                  </a:cubicBezTo>
                  <a:cubicBezTo>
                    <a:pt x="164" y="0"/>
                    <a:pt x="179" y="88"/>
                    <a:pt x="179" y="88"/>
                  </a:cubicBezTo>
                  <a:lnTo>
                    <a:pt x="191" y="145"/>
                  </a:lnTo>
                  <a:cubicBezTo>
                    <a:pt x="207" y="164"/>
                    <a:pt x="197" y="213"/>
                    <a:pt x="197" y="213"/>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200" name="í$ḻiḑè"/>
            <p:cNvSpPr/>
            <p:nvPr/>
          </p:nvSpPr>
          <p:spPr bwMode="auto">
            <a:xfrm>
              <a:off x="2826657" y="3404409"/>
              <a:ext cx="473979" cy="1084281"/>
            </a:xfrm>
            <a:custGeom>
              <a:avLst/>
              <a:gdLst>
                <a:gd name="T0" fmla="*/ 229 w 241"/>
                <a:gd name="T1" fmla="*/ 375 h 557"/>
                <a:gd name="T2" fmla="*/ 219 w 241"/>
                <a:gd name="T3" fmla="*/ 320 h 557"/>
                <a:gd name="T4" fmla="*/ 217 w 241"/>
                <a:gd name="T5" fmla="*/ 313 h 557"/>
                <a:gd name="T6" fmla="*/ 215 w 241"/>
                <a:gd name="T7" fmla="*/ 302 h 557"/>
                <a:gd name="T8" fmla="*/ 195 w 241"/>
                <a:gd name="T9" fmla="*/ 215 h 557"/>
                <a:gd name="T10" fmla="*/ 195 w 241"/>
                <a:gd name="T11" fmla="*/ 212 h 557"/>
                <a:gd name="T12" fmla="*/ 189 w 241"/>
                <a:gd name="T13" fmla="*/ 147 h 557"/>
                <a:gd name="T14" fmla="*/ 189 w 241"/>
                <a:gd name="T15" fmla="*/ 146 h 557"/>
                <a:gd name="T16" fmla="*/ 177 w 241"/>
                <a:gd name="T17" fmla="*/ 89 h 557"/>
                <a:gd name="T18" fmla="*/ 131 w 241"/>
                <a:gd name="T19" fmla="*/ 6 h 557"/>
                <a:gd name="T20" fmla="*/ 69 w 241"/>
                <a:gd name="T21" fmla="*/ 90 h 557"/>
                <a:gd name="T22" fmla="*/ 68 w 241"/>
                <a:gd name="T23" fmla="*/ 120 h 557"/>
                <a:gd name="T24" fmla="*/ 73 w 241"/>
                <a:gd name="T25" fmla="*/ 230 h 557"/>
                <a:gd name="T26" fmla="*/ 90 w 241"/>
                <a:gd name="T27" fmla="*/ 281 h 557"/>
                <a:gd name="T28" fmla="*/ 101 w 241"/>
                <a:gd name="T29" fmla="*/ 289 h 557"/>
                <a:gd name="T30" fmla="*/ 102 w 241"/>
                <a:gd name="T31" fmla="*/ 293 h 557"/>
                <a:gd name="T32" fmla="*/ 105 w 241"/>
                <a:gd name="T33" fmla="*/ 348 h 557"/>
                <a:gd name="T34" fmla="*/ 113 w 241"/>
                <a:gd name="T35" fmla="*/ 370 h 557"/>
                <a:gd name="T36" fmla="*/ 111 w 241"/>
                <a:gd name="T37" fmla="*/ 371 h 557"/>
                <a:gd name="T38" fmla="*/ 96 w 241"/>
                <a:gd name="T39" fmla="*/ 386 h 557"/>
                <a:gd name="T40" fmla="*/ 96 w 241"/>
                <a:gd name="T41" fmla="*/ 386 h 557"/>
                <a:gd name="T42" fmla="*/ 11 w 241"/>
                <a:gd name="T43" fmla="*/ 453 h 557"/>
                <a:gd name="T44" fmla="*/ 28 w 241"/>
                <a:gd name="T45" fmla="*/ 531 h 557"/>
                <a:gd name="T46" fmla="*/ 65 w 241"/>
                <a:gd name="T47" fmla="*/ 550 h 557"/>
                <a:gd name="T48" fmla="*/ 68 w 241"/>
                <a:gd name="T49" fmla="*/ 549 h 557"/>
                <a:gd name="T50" fmla="*/ 123 w 241"/>
                <a:gd name="T51" fmla="*/ 506 h 557"/>
                <a:gd name="T52" fmla="*/ 143 w 241"/>
                <a:gd name="T53" fmla="*/ 490 h 557"/>
                <a:gd name="T54" fmla="*/ 165 w 241"/>
                <a:gd name="T55" fmla="*/ 471 h 557"/>
                <a:gd name="T56" fmla="*/ 166 w 241"/>
                <a:gd name="T57" fmla="*/ 469 h 557"/>
                <a:gd name="T58" fmla="*/ 214 w 241"/>
                <a:gd name="T59" fmla="*/ 422 h 557"/>
                <a:gd name="T60" fmla="*/ 229 w 241"/>
                <a:gd name="T61" fmla="*/ 375 h 557"/>
                <a:gd name="T62" fmla="*/ 222 w 241"/>
                <a:gd name="T63" fmla="*/ 311 h 557"/>
                <a:gd name="T64" fmla="*/ 224 w 241"/>
                <a:gd name="T65" fmla="*/ 318 h 557"/>
                <a:gd name="T66" fmla="*/ 235 w 241"/>
                <a:gd name="T67" fmla="*/ 377 h 557"/>
                <a:gd name="T68" fmla="*/ 219 w 241"/>
                <a:gd name="T69" fmla="*/ 425 h 557"/>
                <a:gd name="T70" fmla="*/ 171 w 241"/>
                <a:gd name="T71" fmla="*/ 473 h 557"/>
                <a:gd name="T72" fmla="*/ 147 w 241"/>
                <a:gd name="T73" fmla="*/ 495 h 557"/>
                <a:gd name="T74" fmla="*/ 127 w 241"/>
                <a:gd name="T75" fmla="*/ 510 h 557"/>
                <a:gd name="T76" fmla="*/ 71 w 241"/>
                <a:gd name="T77" fmla="*/ 555 h 557"/>
                <a:gd name="T78" fmla="*/ 70 w 241"/>
                <a:gd name="T79" fmla="*/ 555 h 557"/>
                <a:gd name="T80" fmla="*/ 65 w 241"/>
                <a:gd name="T81" fmla="*/ 556 h 557"/>
                <a:gd name="T82" fmla="*/ 23 w 241"/>
                <a:gd name="T83" fmla="*/ 534 h 557"/>
                <a:gd name="T84" fmla="*/ 5 w 241"/>
                <a:gd name="T85" fmla="*/ 451 h 557"/>
                <a:gd name="T86" fmla="*/ 93 w 241"/>
                <a:gd name="T87" fmla="*/ 381 h 557"/>
                <a:gd name="T88" fmla="*/ 107 w 241"/>
                <a:gd name="T89" fmla="*/ 367 h 557"/>
                <a:gd name="T90" fmla="*/ 102 w 241"/>
                <a:gd name="T91" fmla="*/ 353 h 557"/>
                <a:gd name="T92" fmla="*/ 96 w 241"/>
                <a:gd name="T93" fmla="*/ 293 h 557"/>
                <a:gd name="T94" fmla="*/ 84 w 241"/>
                <a:gd name="T95" fmla="*/ 285 h 557"/>
                <a:gd name="T96" fmla="*/ 83 w 241"/>
                <a:gd name="T97" fmla="*/ 283 h 557"/>
                <a:gd name="T98" fmla="*/ 69 w 241"/>
                <a:gd name="T99" fmla="*/ 234 h 557"/>
                <a:gd name="T100" fmla="*/ 62 w 241"/>
                <a:gd name="T101" fmla="*/ 120 h 557"/>
                <a:gd name="T102" fmla="*/ 63 w 241"/>
                <a:gd name="T103" fmla="*/ 90 h 557"/>
                <a:gd name="T104" fmla="*/ 131 w 241"/>
                <a:gd name="T105" fmla="*/ 0 h 557"/>
                <a:gd name="T106" fmla="*/ 133 w 241"/>
                <a:gd name="T107" fmla="*/ 0 h 557"/>
                <a:gd name="T108" fmla="*/ 183 w 241"/>
                <a:gd name="T109" fmla="*/ 87 h 557"/>
                <a:gd name="T110" fmla="*/ 194 w 241"/>
                <a:gd name="T111" fmla="*/ 144 h 557"/>
                <a:gd name="T112" fmla="*/ 201 w 241"/>
                <a:gd name="T113" fmla="*/ 213 h 557"/>
                <a:gd name="T114" fmla="*/ 221 w 241"/>
                <a:gd name="T115" fmla="*/ 302 h 557"/>
                <a:gd name="T116" fmla="*/ 222 w 241"/>
                <a:gd name="T117" fmla="*/ 31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 h="557">
                  <a:moveTo>
                    <a:pt x="229" y="375"/>
                  </a:moveTo>
                  <a:cubicBezTo>
                    <a:pt x="233" y="355"/>
                    <a:pt x="223" y="331"/>
                    <a:pt x="219" y="320"/>
                  </a:cubicBezTo>
                  <a:cubicBezTo>
                    <a:pt x="217" y="317"/>
                    <a:pt x="217" y="314"/>
                    <a:pt x="217" y="313"/>
                  </a:cubicBezTo>
                  <a:cubicBezTo>
                    <a:pt x="216" y="311"/>
                    <a:pt x="216" y="308"/>
                    <a:pt x="215" y="302"/>
                  </a:cubicBezTo>
                  <a:cubicBezTo>
                    <a:pt x="213" y="283"/>
                    <a:pt x="208" y="239"/>
                    <a:pt x="195" y="215"/>
                  </a:cubicBezTo>
                  <a:cubicBezTo>
                    <a:pt x="195" y="214"/>
                    <a:pt x="195" y="213"/>
                    <a:pt x="195" y="212"/>
                  </a:cubicBezTo>
                  <a:cubicBezTo>
                    <a:pt x="195" y="212"/>
                    <a:pt x="204" y="165"/>
                    <a:pt x="189" y="147"/>
                  </a:cubicBezTo>
                  <a:lnTo>
                    <a:pt x="189" y="146"/>
                  </a:lnTo>
                  <a:lnTo>
                    <a:pt x="177" y="89"/>
                  </a:lnTo>
                  <a:cubicBezTo>
                    <a:pt x="173" y="65"/>
                    <a:pt x="157" y="3"/>
                    <a:pt x="131" y="6"/>
                  </a:cubicBezTo>
                  <a:cubicBezTo>
                    <a:pt x="106" y="9"/>
                    <a:pt x="69" y="62"/>
                    <a:pt x="69" y="90"/>
                  </a:cubicBezTo>
                  <a:cubicBezTo>
                    <a:pt x="69" y="96"/>
                    <a:pt x="69" y="108"/>
                    <a:pt x="68" y="120"/>
                  </a:cubicBezTo>
                  <a:cubicBezTo>
                    <a:pt x="67" y="158"/>
                    <a:pt x="64" y="220"/>
                    <a:pt x="73" y="230"/>
                  </a:cubicBezTo>
                  <a:cubicBezTo>
                    <a:pt x="86" y="243"/>
                    <a:pt x="89" y="274"/>
                    <a:pt x="90" y="281"/>
                  </a:cubicBezTo>
                  <a:lnTo>
                    <a:pt x="101" y="289"/>
                  </a:lnTo>
                  <a:cubicBezTo>
                    <a:pt x="102" y="290"/>
                    <a:pt x="102" y="291"/>
                    <a:pt x="102" y="293"/>
                  </a:cubicBezTo>
                  <a:cubicBezTo>
                    <a:pt x="100" y="317"/>
                    <a:pt x="102" y="345"/>
                    <a:pt x="105" y="348"/>
                  </a:cubicBezTo>
                  <a:cubicBezTo>
                    <a:pt x="114" y="354"/>
                    <a:pt x="113" y="369"/>
                    <a:pt x="113" y="370"/>
                  </a:cubicBezTo>
                  <a:cubicBezTo>
                    <a:pt x="112" y="370"/>
                    <a:pt x="112" y="371"/>
                    <a:pt x="111" y="371"/>
                  </a:cubicBezTo>
                  <a:lnTo>
                    <a:pt x="96" y="386"/>
                  </a:lnTo>
                  <a:lnTo>
                    <a:pt x="96" y="386"/>
                  </a:lnTo>
                  <a:cubicBezTo>
                    <a:pt x="74" y="399"/>
                    <a:pt x="15" y="438"/>
                    <a:pt x="11" y="453"/>
                  </a:cubicBezTo>
                  <a:cubicBezTo>
                    <a:pt x="6" y="469"/>
                    <a:pt x="10" y="507"/>
                    <a:pt x="28" y="531"/>
                  </a:cubicBezTo>
                  <a:cubicBezTo>
                    <a:pt x="37" y="543"/>
                    <a:pt x="50" y="550"/>
                    <a:pt x="65" y="550"/>
                  </a:cubicBezTo>
                  <a:cubicBezTo>
                    <a:pt x="66" y="550"/>
                    <a:pt x="68" y="550"/>
                    <a:pt x="68" y="549"/>
                  </a:cubicBezTo>
                  <a:cubicBezTo>
                    <a:pt x="74" y="547"/>
                    <a:pt x="108" y="527"/>
                    <a:pt x="123" y="506"/>
                  </a:cubicBezTo>
                  <a:cubicBezTo>
                    <a:pt x="127" y="501"/>
                    <a:pt x="135" y="496"/>
                    <a:pt x="143" y="490"/>
                  </a:cubicBezTo>
                  <a:cubicBezTo>
                    <a:pt x="153" y="484"/>
                    <a:pt x="164" y="477"/>
                    <a:pt x="165" y="471"/>
                  </a:cubicBezTo>
                  <a:cubicBezTo>
                    <a:pt x="165" y="471"/>
                    <a:pt x="166" y="470"/>
                    <a:pt x="166" y="469"/>
                  </a:cubicBezTo>
                  <a:cubicBezTo>
                    <a:pt x="183" y="453"/>
                    <a:pt x="211" y="425"/>
                    <a:pt x="214" y="422"/>
                  </a:cubicBezTo>
                  <a:cubicBezTo>
                    <a:pt x="217" y="418"/>
                    <a:pt x="223" y="401"/>
                    <a:pt x="229" y="375"/>
                  </a:cubicBezTo>
                  <a:close/>
                  <a:moveTo>
                    <a:pt x="222" y="311"/>
                  </a:moveTo>
                  <a:cubicBezTo>
                    <a:pt x="223" y="312"/>
                    <a:pt x="223" y="314"/>
                    <a:pt x="224" y="318"/>
                  </a:cubicBezTo>
                  <a:cubicBezTo>
                    <a:pt x="229" y="329"/>
                    <a:pt x="240" y="354"/>
                    <a:pt x="235" y="377"/>
                  </a:cubicBezTo>
                  <a:cubicBezTo>
                    <a:pt x="229" y="401"/>
                    <a:pt x="223" y="420"/>
                    <a:pt x="219" y="425"/>
                  </a:cubicBezTo>
                  <a:cubicBezTo>
                    <a:pt x="216" y="430"/>
                    <a:pt x="178" y="467"/>
                    <a:pt x="171" y="473"/>
                  </a:cubicBezTo>
                  <a:cubicBezTo>
                    <a:pt x="168" y="481"/>
                    <a:pt x="158" y="488"/>
                    <a:pt x="147" y="495"/>
                  </a:cubicBezTo>
                  <a:cubicBezTo>
                    <a:pt x="139" y="500"/>
                    <a:pt x="131" y="506"/>
                    <a:pt x="127" y="510"/>
                  </a:cubicBezTo>
                  <a:cubicBezTo>
                    <a:pt x="111" y="533"/>
                    <a:pt x="73" y="554"/>
                    <a:pt x="71" y="555"/>
                  </a:cubicBezTo>
                  <a:lnTo>
                    <a:pt x="70" y="555"/>
                  </a:lnTo>
                  <a:cubicBezTo>
                    <a:pt x="68" y="556"/>
                    <a:pt x="66" y="556"/>
                    <a:pt x="65" y="556"/>
                  </a:cubicBezTo>
                  <a:cubicBezTo>
                    <a:pt x="48" y="556"/>
                    <a:pt x="34" y="548"/>
                    <a:pt x="23" y="534"/>
                  </a:cubicBezTo>
                  <a:cubicBezTo>
                    <a:pt x="4" y="509"/>
                    <a:pt x="0" y="469"/>
                    <a:pt x="5" y="451"/>
                  </a:cubicBezTo>
                  <a:cubicBezTo>
                    <a:pt x="10" y="431"/>
                    <a:pt x="83" y="386"/>
                    <a:pt x="93" y="381"/>
                  </a:cubicBezTo>
                  <a:lnTo>
                    <a:pt x="107" y="367"/>
                  </a:lnTo>
                  <a:cubicBezTo>
                    <a:pt x="107" y="364"/>
                    <a:pt x="106" y="356"/>
                    <a:pt x="102" y="353"/>
                  </a:cubicBezTo>
                  <a:cubicBezTo>
                    <a:pt x="93" y="349"/>
                    <a:pt x="95" y="311"/>
                    <a:pt x="96" y="293"/>
                  </a:cubicBezTo>
                  <a:lnTo>
                    <a:pt x="84" y="285"/>
                  </a:lnTo>
                  <a:cubicBezTo>
                    <a:pt x="83" y="285"/>
                    <a:pt x="83" y="283"/>
                    <a:pt x="83" y="283"/>
                  </a:cubicBezTo>
                  <a:cubicBezTo>
                    <a:pt x="83" y="283"/>
                    <a:pt x="82" y="247"/>
                    <a:pt x="69" y="234"/>
                  </a:cubicBezTo>
                  <a:cubicBezTo>
                    <a:pt x="58" y="223"/>
                    <a:pt x="59" y="176"/>
                    <a:pt x="62" y="120"/>
                  </a:cubicBezTo>
                  <a:cubicBezTo>
                    <a:pt x="63" y="107"/>
                    <a:pt x="63" y="96"/>
                    <a:pt x="63" y="90"/>
                  </a:cubicBezTo>
                  <a:cubicBezTo>
                    <a:pt x="63" y="59"/>
                    <a:pt x="102" y="3"/>
                    <a:pt x="131" y="0"/>
                  </a:cubicBezTo>
                  <a:cubicBezTo>
                    <a:pt x="132" y="0"/>
                    <a:pt x="133" y="0"/>
                    <a:pt x="133" y="0"/>
                  </a:cubicBezTo>
                  <a:cubicBezTo>
                    <a:pt x="168" y="0"/>
                    <a:pt x="183" y="84"/>
                    <a:pt x="183" y="87"/>
                  </a:cubicBezTo>
                  <a:lnTo>
                    <a:pt x="194" y="144"/>
                  </a:lnTo>
                  <a:cubicBezTo>
                    <a:pt x="210" y="162"/>
                    <a:pt x="202" y="205"/>
                    <a:pt x="201" y="213"/>
                  </a:cubicBezTo>
                  <a:cubicBezTo>
                    <a:pt x="214" y="238"/>
                    <a:pt x="219" y="281"/>
                    <a:pt x="221" y="302"/>
                  </a:cubicBezTo>
                  <a:cubicBezTo>
                    <a:pt x="222" y="306"/>
                    <a:pt x="222" y="311"/>
                    <a:pt x="222" y="311"/>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201" name="íṩliďè"/>
            <p:cNvSpPr/>
            <p:nvPr/>
          </p:nvSpPr>
          <p:spPr bwMode="auto">
            <a:xfrm>
              <a:off x="2843893" y="4239136"/>
              <a:ext cx="163737" cy="232343"/>
            </a:xfrm>
            <a:custGeom>
              <a:avLst/>
              <a:gdLst>
                <a:gd name="T0" fmla="*/ 39 w 84"/>
                <a:gd name="T1" fmla="*/ 0 h 121"/>
                <a:gd name="T2" fmla="*/ 81 w 84"/>
                <a:gd name="T3" fmla="*/ 53 h 121"/>
                <a:gd name="T4" fmla="*/ 55 w 84"/>
                <a:gd name="T5" fmla="*/ 120 h 121"/>
                <a:gd name="T6" fmla="*/ 8 w 84"/>
                <a:gd name="T7" fmla="*/ 24 h 121"/>
                <a:gd name="T8" fmla="*/ 39 w 84"/>
                <a:gd name="T9" fmla="*/ 0 h 121"/>
              </a:gdLst>
              <a:ahLst/>
              <a:cxnLst>
                <a:cxn ang="0">
                  <a:pos x="T0" y="T1"/>
                </a:cxn>
                <a:cxn ang="0">
                  <a:pos x="T2" y="T3"/>
                </a:cxn>
                <a:cxn ang="0">
                  <a:pos x="T4" y="T5"/>
                </a:cxn>
                <a:cxn ang="0">
                  <a:pos x="T6" y="T7"/>
                </a:cxn>
                <a:cxn ang="0">
                  <a:pos x="T8" y="T9"/>
                </a:cxn>
              </a:cxnLst>
              <a:rect l="0" t="0" r="r" b="b"/>
              <a:pathLst>
                <a:path w="84" h="121">
                  <a:moveTo>
                    <a:pt x="39" y="0"/>
                  </a:moveTo>
                  <a:cubicBezTo>
                    <a:pt x="55" y="0"/>
                    <a:pt x="83" y="39"/>
                    <a:pt x="81" y="53"/>
                  </a:cubicBezTo>
                  <a:cubicBezTo>
                    <a:pt x="79" y="67"/>
                    <a:pt x="61" y="120"/>
                    <a:pt x="55" y="120"/>
                  </a:cubicBezTo>
                  <a:cubicBezTo>
                    <a:pt x="49" y="120"/>
                    <a:pt x="0" y="109"/>
                    <a:pt x="8" y="24"/>
                  </a:cubicBezTo>
                  <a:cubicBezTo>
                    <a:pt x="8" y="24"/>
                    <a:pt x="23" y="0"/>
                    <a:pt x="39" y="0"/>
                  </a:cubicBezTo>
                </a:path>
              </a:pathLst>
            </a:custGeom>
            <a:solidFill>
              <a:schemeClr val="bg1">
                <a:lumMod val="95000"/>
              </a:schemeClr>
            </a:solidFill>
            <a:ln>
              <a:noFill/>
            </a:ln>
            <a:effectLst/>
          </p:spPr>
          <p:txBody>
            <a:bodyPr wrap="square" lIns="91440" tIns="45720" rIns="91440" bIns="45720" anchor="ctr">
              <a:normAutofit fontScale="62500" lnSpcReduction="20000"/>
            </a:bodyPr>
            <a:p>
              <a:pPr>
                <a:defRPr/>
              </a:pPr>
              <a:endParaRPr lang="en-US"/>
            </a:p>
          </p:txBody>
        </p:sp>
        <p:sp>
          <p:nvSpPr>
            <p:cNvPr id="202" name="ïṧ1ídê"/>
            <p:cNvSpPr/>
            <p:nvPr/>
          </p:nvSpPr>
          <p:spPr bwMode="auto">
            <a:xfrm>
              <a:off x="2843893" y="4230528"/>
              <a:ext cx="172357" cy="249559"/>
            </a:xfrm>
            <a:custGeom>
              <a:avLst/>
              <a:gdLst>
                <a:gd name="T0" fmla="*/ 79 w 87"/>
                <a:gd name="T1" fmla="*/ 56 h 127"/>
                <a:gd name="T2" fmla="*/ 61 w 87"/>
                <a:gd name="T3" fmla="*/ 22 h 127"/>
                <a:gd name="T4" fmla="*/ 39 w 87"/>
                <a:gd name="T5" fmla="*/ 6 h 127"/>
                <a:gd name="T6" fmla="*/ 10 w 87"/>
                <a:gd name="T7" fmla="*/ 28 h 127"/>
                <a:gd name="T8" fmla="*/ 29 w 87"/>
                <a:gd name="T9" fmla="*/ 105 h 127"/>
                <a:gd name="T10" fmla="*/ 54 w 87"/>
                <a:gd name="T11" fmla="*/ 119 h 127"/>
                <a:gd name="T12" fmla="*/ 79 w 87"/>
                <a:gd name="T13" fmla="*/ 56 h 127"/>
                <a:gd name="T14" fmla="*/ 39 w 87"/>
                <a:gd name="T15" fmla="*/ 0 h 127"/>
                <a:gd name="T16" fmla="*/ 67 w 87"/>
                <a:gd name="T17" fmla="*/ 18 h 127"/>
                <a:gd name="T18" fmla="*/ 85 w 87"/>
                <a:gd name="T19" fmla="*/ 57 h 127"/>
                <a:gd name="T20" fmla="*/ 55 w 87"/>
                <a:gd name="T21" fmla="*/ 126 h 127"/>
                <a:gd name="T22" fmla="*/ 24 w 87"/>
                <a:gd name="T23" fmla="*/ 109 h 127"/>
                <a:gd name="T24" fmla="*/ 4 w 87"/>
                <a:gd name="T25" fmla="*/ 27 h 127"/>
                <a:gd name="T26" fmla="*/ 5 w 87"/>
                <a:gd name="T27" fmla="*/ 25 h 127"/>
                <a:gd name="T28" fmla="*/ 39 w 87"/>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27">
                  <a:moveTo>
                    <a:pt x="79" y="56"/>
                  </a:moveTo>
                  <a:cubicBezTo>
                    <a:pt x="80" y="49"/>
                    <a:pt x="72" y="34"/>
                    <a:pt x="61" y="22"/>
                  </a:cubicBezTo>
                  <a:cubicBezTo>
                    <a:pt x="53" y="12"/>
                    <a:pt x="45" y="6"/>
                    <a:pt x="39" y="6"/>
                  </a:cubicBezTo>
                  <a:cubicBezTo>
                    <a:pt x="28" y="6"/>
                    <a:pt x="15" y="22"/>
                    <a:pt x="10" y="28"/>
                  </a:cubicBezTo>
                  <a:cubicBezTo>
                    <a:pt x="7" y="62"/>
                    <a:pt x="14" y="89"/>
                    <a:pt x="29" y="105"/>
                  </a:cubicBezTo>
                  <a:cubicBezTo>
                    <a:pt x="39" y="116"/>
                    <a:pt x="51" y="119"/>
                    <a:pt x="54" y="119"/>
                  </a:cubicBezTo>
                  <a:cubicBezTo>
                    <a:pt x="60" y="116"/>
                    <a:pt x="77" y="72"/>
                    <a:pt x="79" y="56"/>
                  </a:cubicBezTo>
                  <a:close/>
                  <a:moveTo>
                    <a:pt x="39" y="0"/>
                  </a:moveTo>
                  <a:cubicBezTo>
                    <a:pt x="50" y="0"/>
                    <a:pt x="60" y="11"/>
                    <a:pt x="67" y="18"/>
                  </a:cubicBezTo>
                  <a:cubicBezTo>
                    <a:pt x="76" y="29"/>
                    <a:pt x="86" y="47"/>
                    <a:pt x="85" y="57"/>
                  </a:cubicBezTo>
                  <a:cubicBezTo>
                    <a:pt x="83" y="66"/>
                    <a:pt x="65" y="126"/>
                    <a:pt x="55" y="126"/>
                  </a:cubicBezTo>
                  <a:cubicBezTo>
                    <a:pt x="51" y="126"/>
                    <a:pt x="37" y="123"/>
                    <a:pt x="24" y="109"/>
                  </a:cubicBezTo>
                  <a:cubicBezTo>
                    <a:pt x="12" y="96"/>
                    <a:pt x="0" y="73"/>
                    <a:pt x="4" y="27"/>
                  </a:cubicBezTo>
                  <a:cubicBezTo>
                    <a:pt x="4" y="26"/>
                    <a:pt x="4" y="26"/>
                    <a:pt x="5" y="25"/>
                  </a:cubicBezTo>
                  <a:cubicBezTo>
                    <a:pt x="5" y="25"/>
                    <a:pt x="22" y="0"/>
                    <a:pt x="39" y="0"/>
                  </a:cubicBezTo>
                  <a:close/>
                </a:path>
              </a:pathLst>
            </a:custGeom>
            <a:solidFill>
              <a:srgbClr val="113856"/>
            </a:solidFill>
            <a:ln>
              <a:noFill/>
            </a:ln>
            <a:effectLst/>
          </p:spPr>
          <p:txBody>
            <a:bodyPr wrap="square" lIns="91440" tIns="45720" rIns="91440" bIns="45720" anchor="ctr">
              <a:normAutofit fontScale="62500" lnSpcReduction="20000"/>
            </a:bodyPr>
            <a:p>
              <a:pPr>
                <a:defRPr/>
              </a:pPr>
              <a:endParaRPr lang="en-US"/>
            </a:p>
          </p:txBody>
        </p:sp>
        <p:sp>
          <p:nvSpPr>
            <p:cNvPr id="203" name="îśļîḋè"/>
            <p:cNvSpPr/>
            <p:nvPr/>
          </p:nvSpPr>
          <p:spPr bwMode="auto">
            <a:xfrm>
              <a:off x="2731858" y="4247739"/>
              <a:ext cx="361950" cy="266770"/>
            </a:xfrm>
            <a:custGeom>
              <a:avLst/>
              <a:gdLst>
                <a:gd name="T0" fmla="*/ 168 w 184"/>
                <a:gd name="T1" fmla="*/ 31 h 137"/>
                <a:gd name="T2" fmla="*/ 181 w 184"/>
                <a:gd name="T3" fmla="*/ 52 h 137"/>
                <a:gd name="T4" fmla="*/ 142 w 184"/>
                <a:gd name="T5" fmla="*/ 46 h 137"/>
                <a:gd name="T6" fmla="*/ 127 w 184"/>
                <a:gd name="T7" fmla="*/ 93 h 137"/>
                <a:gd name="T8" fmla="*/ 120 w 184"/>
                <a:gd name="T9" fmla="*/ 119 h 137"/>
                <a:gd name="T10" fmla="*/ 92 w 184"/>
                <a:gd name="T11" fmla="*/ 125 h 137"/>
                <a:gd name="T12" fmla="*/ 82 w 184"/>
                <a:gd name="T13" fmla="*/ 135 h 137"/>
                <a:gd name="T14" fmla="*/ 32 w 184"/>
                <a:gd name="T15" fmla="*/ 130 h 137"/>
                <a:gd name="T16" fmla="*/ 28 w 184"/>
                <a:gd name="T17" fmla="*/ 118 h 137"/>
                <a:gd name="T18" fmla="*/ 8 w 184"/>
                <a:gd name="T19" fmla="*/ 104 h 137"/>
                <a:gd name="T20" fmla="*/ 4 w 184"/>
                <a:gd name="T21" fmla="*/ 80 h 137"/>
                <a:gd name="T22" fmla="*/ 34 w 184"/>
                <a:gd name="T23" fmla="*/ 92 h 137"/>
                <a:gd name="T24" fmla="*/ 53 w 184"/>
                <a:gd name="T25" fmla="*/ 32 h 137"/>
                <a:gd name="T26" fmla="*/ 90 w 184"/>
                <a:gd name="T27" fmla="*/ 1 h 137"/>
                <a:gd name="T28" fmla="*/ 130 w 184"/>
                <a:gd name="T29" fmla="*/ 5 h 137"/>
                <a:gd name="T30" fmla="*/ 168 w 184"/>
                <a:gd name="T31" fmla="*/ 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37">
                  <a:moveTo>
                    <a:pt x="168" y="31"/>
                  </a:moveTo>
                  <a:cubicBezTo>
                    <a:pt x="175" y="35"/>
                    <a:pt x="183" y="44"/>
                    <a:pt x="181" y="52"/>
                  </a:cubicBezTo>
                  <a:cubicBezTo>
                    <a:pt x="179" y="58"/>
                    <a:pt x="167" y="59"/>
                    <a:pt x="142" y="46"/>
                  </a:cubicBezTo>
                  <a:lnTo>
                    <a:pt x="127" y="93"/>
                  </a:lnTo>
                  <a:cubicBezTo>
                    <a:pt x="127" y="93"/>
                    <a:pt x="123" y="117"/>
                    <a:pt x="120" y="119"/>
                  </a:cubicBezTo>
                  <a:cubicBezTo>
                    <a:pt x="117" y="120"/>
                    <a:pt x="98" y="128"/>
                    <a:pt x="92" y="125"/>
                  </a:cubicBezTo>
                  <a:cubicBezTo>
                    <a:pt x="92" y="125"/>
                    <a:pt x="85" y="134"/>
                    <a:pt x="82" y="135"/>
                  </a:cubicBezTo>
                  <a:cubicBezTo>
                    <a:pt x="79" y="136"/>
                    <a:pt x="41" y="135"/>
                    <a:pt x="32" y="130"/>
                  </a:cubicBezTo>
                  <a:cubicBezTo>
                    <a:pt x="32" y="130"/>
                    <a:pt x="28" y="123"/>
                    <a:pt x="28" y="118"/>
                  </a:cubicBezTo>
                  <a:cubicBezTo>
                    <a:pt x="28" y="118"/>
                    <a:pt x="15" y="114"/>
                    <a:pt x="8" y="104"/>
                  </a:cubicBezTo>
                  <a:cubicBezTo>
                    <a:pt x="0" y="95"/>
                    <a:pt x="0" y="85"/>
                    <a:pt x="4" y="80"/>
                  </a:cubicBezTo>
                  <a:cubicBezTo>
                    <a:pt x="9" y="77"/>
                    <a:pt x="24" y="79"/>
                    <a:pt x="34" y="92"/>
                  </a:cubicBezTo>
                  <a:cubicBezTo>
                    <a:pt x="34" y="92"/>
                    <a:pt x="39" y="43"/>
                    <a:pt x="53" y="32"/>
                  </a:cubicBezTo>
                  <a:cubicBezTo>
                    <a:pt x="67" y="21"/>
                    <a:pt x="68" y="0"/>
                    <a:pt x="90" y="1"/>
                  </a:cubicBezTo>
                  <a:cubicBezTo>
                    <a:pt x="90" y="1"/>
                    <a:pt x="116" y="2"/>
                    <a:pt x="130" y="5"/>
                  </a:cubicBezTo>
                  <a:cubicBezTo>
                    <a:pt x="145" y="8"/>
                    <a:pt x="160" y="25"/>
                    <a:pt x="168" y="31"/>
                  </a:cubicBezTo>
                </a:path>
              </a:pathLst>
            </a:custGeom>
            <a:solidFill>
              <a:schemeClr val="bg1">
                <a:lumMod val="95000"/>
              </a:schemeClr>
            </a:solidFill>
            <a:ln>
              <a:noFill/>
            </a:ln>
            <a:effectLst/>
          </p:spPr>
          <p:txBody>
            <a:bodyPr wrap="square" lIns="91440" tIns="45720" rIns="91440" bIns="45720" anchor="ctr">
              <a:normAutofit fontScale="37500" lnSpcReduction="20000"/>
            </a:bodyPr>
            <a:p>
              <a:pPr>
                <a:defRPr/>
              </a:pPr>
              <a:endParaRPr lang="en-US"/>
            </a:p>
          </p:txBody>
        </p:sp>
        <p:sp>
          <p:nvSpPr>
            <p:cNvPr id="204" name="îs1îḓê"/>
            <p:cNvSpPr/>
            <p:nvPr/>
          </p:nvSpPr>
          <p:spPr bwMode="auto">
            <a:xfrm>
              <a:off x="2723243" y="4239136"/>
              <a:ext cx="379186" cy="283976"/>
            </a:xfrm>
            <a:custGeom>
              <a:avLst/>
              <a:gdLst>
                <a:gd name="T0" fmla="*/ 183 w 194"/>
                <a:gd name="T1" fmla="*/ 55 h 144"/>
                <a:gd name="T2" fmla="*/ 171 w 194"/>
                <a:gd name="T3" fmla="*/ 37 h 144"/>
                <a:gd name="T4" fmla="*/ 163 w 194"/>
                <a:gd name="T5" fmla="*/ 31 h 144"/>
                <a:gd name="T6" fmla="*/ 134 w 194"/>
                <a:gd name="T7" fmla="*/ 12 h 144"/>
                <a:gd name="T8" fmla="*/ 94 w 194"/>
                <a:gd name="T9" fmla="*/ 7 h 144"/>
                <a:gd name="T10" fmla="*/ 93 w 194"/>
                <a:gd name="T11" fmla="*/ 7 h 144"/>
                <a:gd name="T12" fmla="*/ 71 w 194"/>
                <a:gd name="T13" fmla="*/ 24 h 144"/>
                <a:gd name="T14" fmla="*/ 59 w 194"/>
                <a:gd name="T15" fmla="*/ 39 h 144"/>
                <a:gd name="T16" fmla="*/ 41 w 194"/>
                <a:gd name="T17" fmla="*/ 97 h 144"/>
                <a:gd name="T18" fmla="*/ 39 w 194"/>
                <a:gd name="T19" fmla="*/ 100 h 144"/>
                <a:gd name="T20" fmla="*/ 35 w 194"/>
                <a:gd name="T21" fmla="*/ 99 h 144"/>
                <a:gd name="T22" fmla="*/ 14 w 194"/>
                <a:gd name="T23" fmla="*/ 87 h 144"/>
                <a:gd name="T24" fmla="*/ 10 w 194"/>
                <a:gd name="T25" fmla="*/ 88 h 144"/>
                <a:gd name="T26" fmla="*/ 14 w 194"/>
                <a:gd name="T27" fmla="*/ 108 h 144"/>
                <a:gd name="T28" fmla="*/ 33 w 194"/>
                <a:gd name="T29" fmla="*/ 120 h 144"/>
                <a:gd name="T30" fmla="*/ 35 w 194"/>
                <a:gd name="T31" fmla="*/ 123 h 144"/>
                <a:gd name="T32" fmla="*/ 38 w 194"/>
                <a:gd name="T33" fmla="*/ 133 h 144"/>
                <a:gd name="T34" fmla="*/ 78 w 194"/>
                <a:gd name="T35" fmla="*/ 137 h 144"/>
                <a:gd name="T36" fmla="*/ 85 w 194"/>
                <a:gd name="T37" fmla="*/ 137 h 144"/>
                <a:gd name="T38" fmla="*/ 94 w 194"/>
                <a:gd name="T39" fmla="*/ 129 h 144"/>
                <a:gd name="T40" fmla="*/ 98 w 194"/>
                <a:gd name="T41" fmla="*/ 128 h 144"/>
                <a:gd name="T42" fmla="*/ 101 w 194"/>
                <a:gd name="T43" fmla="*/ 128 h 144"/>
                <a:gd name="T44" fmla="*/ 123 w 194"/>
                <a:gd name="T45" fmla="*/ 122 h 144"/>
                <a:gd name="T46" fmla="*/ 129 w 194"/>
                <a:gd name="T47" fmla="*/ 98 h 144"/>
                <a:gd name="T48" fmla="*/ 129 w 194"/>
                <a:gd name="T49" fmla="*/ 97 h 144"/>
                <a:gd name="T50" fmla="*/ 143 w 194"/>
                <a:gd name="T51" fmla="*/ 50 h 144"/>
                <a:gd name="T52" fmla="*/ 145 w 194"/>
                <a:gd name="T53" fmla="*/ 49 h 144"/>
                <a:gd name="T54" fmla="*/ 148 w 194"/>
                <a:gd name="T55" fmla="*/ 49 h 144"/>
                <a:gd name="T56" fmla="*/ 177 w 194"/>
                <a:gd name="T57" fmla="*/ 58 h 144"/>
                <a:gd name="T58" fmla="*/ 183 w 194"/>
                <a:gd name="T59" fmla="*/ 55 h 144"/>
                <a:gd name="T60" fmla="*/ 175 w 194"/>
                <a:gd name="T61" fmla="*/ 32 h 144"/>
                <a:gd name="T62" fmla="*/ 189 w 194"/>
                <a:gd name="T63" fmla="*/ 58 h 144"/>
                <a:gd name="T64" fmla="*/ 177 w 194"/>
                <a:gd name="T65" fmla="*/ 64 h 144"/>
                <a:gd name="T66" fmla="*/ 148 w 194"/>
                <a:gd name="T67" fmla="*/ 55 h 144"/>
                <a:gd name="T68" fmla="*/ 135 w 194"/>
                <a:gd name="T69" fmla="*/ 99 h 144"/>
                <a:gd name="T70" fmla="*/ 126 w 194"/>
                <a:gd name="T71" fmla="*/ 127 h 144"/>
                <a:gd name="T72" fmla="*/ 97 w 194"/>
                <a:gd name="T73" fmla="*/ 134 h 144"/>
                <a:gd name="T74" fmla="*/ 87 w 194"/>
                <a:gd name="T75" fmla="*/ 143 h 144"/>
                <a:gd name="T76" fmla="*/ 79 w 194"/>
                <a:gd name="T77" fmla="*/ 143 h 144"/>
                <a:gd name="T78" fmla="*/ 34 w 194"/>
                <a:gd name="T79" fmla="*/ 139 h 144"/>
                <a:gd name="T80" fmla="*/ 33 w 194"/>
                <a:gd name="T81" fmla="*/ 137 h 144"/>
                <a:gd name="T82" fmla="*/ 29 w 194"/>
                <a:gd name="T83" fmla="*/ 126 h 144"/>
                <a:gd name="T84" fmla="*/ 9 w 194"/>
                <a:gd name="T85" fmla="*/ 112 h 144"/>
                <a:gd name="T86" fmla="*/ 5 w 194"/>
                <a:gd name="T87" fmla="*/ 83 h 144"/>
                <a:gd name="T88" fmla="*/ 14 w 194"/>
                <a:gd name="T89" fmla="*/ 81 h 144"/>
                <a:gd name="T90" fmla="*/ 36 w 194"/>
                <a:gd name="T91" fmla="*/ 90 h 144"/>
                <a:gd name="T92" fmla="*/ 55 w 194"/>
                <a:gd name="T93" fmla="*/ 34 h 144"/>
                <a:gd name="T94" fmla="*/ 65 w 194"/>
                <a:gd name="T95" fmla="*/ 21 h 144"/>
                <a:gd name="T96" fmla="*/ 94 w 194"/>
                <a:gd name="T97" fmla="*/ 1 h 144"/>
                <a:gd name="T98" fmla="*/ 136 w 194"/>
                <a:gd name="T99" fmla="*/ 6 h 144"/>
                <a:gd name="T100" fmla="*/ 168 w 194"/>
                <a:gd name="T101" fmla="*/ 26 h 144"/>
                <a:gd name="T102" fmla="*/ 175 w 194"/>
                <a:gd name="T103"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144">
                  <a:moveTo>
                    <a:pt x="183" y="55"/>
                  </a:moveTo>
                  <a:cubicBezTo>
                    <a:pt x="184" y="49"/>
                    <a:pt x="178" y="42"/>
                    <a:pt x="171" y="37"/>
                  </a:cubicBezTo>
                  <a:cubicBezTo>
                    <a:pt x="169" y="36"/>
                    <a:pt x="166" y="33"/>
                    <a:pt x="163" y="31"/>
                  </a:cubicBezTo>
                  <a:cubicBezTo>
                    <a:pt x="155" y="23"/>
                    <a:pt x="144" y="13"/>
                    <a:pt x="134" y="12"/>
                  </a:cubicBezTo>
                  <a:cubicBezTo>
                    <a:pt x="120" y="9"/>
                    <a:pt x="94" y="7"/>
                    <a:pt x="94" y="7"/>
                  </a:cubicBezTo>
                  <a:lnTo>
                    <a:pt x="93" y="7"/>
                  </a:lnTo>
                  <a:cubicBezTo>
                    <a:pt x="81" y="7"/>
                    <a:pt x="76" y="15"/>
                    <a:pt x="71" y="24"/>
                  </a:cubicBezTo>
                  <a:cubicBezTo>
                    <a:pt x="68" y="29"/>
                    <a:pt x="64" y="35"/>
                    <a:pt x="59" y="39"/>
                  </a:cubicBezTo>
                  <a:cubicBezTo>
                    <a:pt x="49" y="48"/>
                    <a:pt x="43" y="84"/>
                    <a:pt x="41" y="97"/>
                  </a:cubicBezTo>
                  <a:cubicBezTo>
                    <a:pt x="41" y="98"/>
                    <a:pt x="40" y="100"/>
                    <a:pt x="39" y="100"/>
                  </a:cubicBezTo>
                  <a:cubicBezTo>
                    <a:pt x="37" y="101"/>
                    <a:pt x="36" y="100"/>
                    <a:pt x="35" y="99"/>
                  </a:cubicBezTo>
                  <a:cubicBezTo>
                    <a:pt x="29" y="91"/>
                    <a:pt x="20" y="87"/>
                    <a:pt x="14" y="87"/>
                  </a:cubicBezTo>
                  <a:cubicBezTo>
                    <a:pt x="11" y="87"/>
                    <a:pt x="11" y="88"/>
                    <a:pt x="10" y="88"/>
                  </a:cubicBezTo>
                  <a:cubicBezTo>
                    <a:pt x="7" y="91"/>
                    <a:pt x="7" y="100"/>
                    <a:pt x="14" y="108"/>
                  </a:cubicBezTo>
                  <a:cubicBezTo>
                    <a:pt x="20" y="117"/>
                    <a:pt x="33" y="120"/>
                    <a:pt x="33" y="120"/>
                  </a:cubicBezTo>
                  <a:cubicBezTo>
                    <a:pt x="34" y="121"/>
                    <a:pt x="35" y="122"/>
                    <a:pt x="35" y="123"/>
                  </a:cubicBezTo>
                  <a:cubicBezTo>
                    <a:pt x="35" y="127"/>
                    <a:pt x="37" y="131"/>
                    <a:pt x="38" y="133"/>
                  </a:cubicBezTo>
                  <a:cubicBezTo>
                    <a:pt x="45" y="136"/>
                    <a:pt x="66" y="137"/>
                    <a:pt x="78" y="137"/>
                  </a:cubicBezTo>
                  <a:cubicBezTo>
                    <a:pt x="84" y="137"/>
                    <a:pt x="85" y="137"/>
                    <a:pt x="85" y="137"/>
                  </a:cubicBezTo>
                  <a:cubicBezTo>
                    <a:pt x="86" y="136"/>
                    <a:pt x="91" y="133"/>
                    <a:pt x="94" y="129"/>
                  </a:cubicBezTo>
                  <a:cubicBezTo>
                    <a:pt x="95" y="127"/>
                    <a:pt x="97" y="127"/>
                    <a:pt x="98" y="128"/>
                  </a:cubicBezTo>
                  <a:cubicBezTo>
                    <a:pt x="98" y="128"/>
                    <a:pt x="99" y="128"/>
                    <a:pt x="101" y="128"/>
                  </a:cubicBezTo>
                  <a:cubicBezTo>
                    <a:pt x="106" y="128"/>
                    <a:pt x="116" y="125"/>
                    <a:pt x="123" y="122"/>
                  </a:cubicBezTo>
                  <a:cubicBezTo>
                    <a:pt x="125" y="120"/>
                    <a:pt x="127" y="108"/>
                    <a:pt x="129" y="98"/>
                  </a:cubicBezTo>
                  <a:lnTo>
                    <a:pt x="129" y="97"/>
                  </a:lnTo>
                  <a:lnTo>
                    <a:pt x="143" y="50"/>
                  </a:lnTo>
                  <a:cubicBezTo>
                    <a:pt x="143" y="49"/>
                    <a:pt x="144" y="49"/>
                    <a:pt x="145" y="49"/>
                  </a:cubicBezTo>
                  <a:cubicBezTo>
                    <a:pt x="146" y="49"/>
                    <a:pt x="147" y="48"/>
                    <a:pt x="148" y="49"/>
                  </a:cubicBezTo>
                  <a:cubicBezTo>
                    <a:pt x="163" y="56"/>
                    <a:pt x="172" y="58"/>
                    <a:pt x="177" y="58"/>
                  </a:cubicBezTo>
                  <a:cubicBezTo>
                    <a:pt x="178" y="58"/>
                    <a:pt x="182" y="58"/>
                    <a:pt x="183" y="55"/>
                  </a:cubicBezTo>
                  <a:close/>
                  <a:moveTo>
                    <a:pt x="175" y="32"/>
                  </a:moveTo>
                  <a:cubicBezTo>
                    <a:pt x="179" y="35"/>
                    <a:pt x="193" y="46"/>
                    <a:pt x="189" y="58"/>
                  </a:cubicBezTo>
                  <a:cubicBezTo>
                    <a:pt x="188" y="60"/>
                    <a:pt x="185" y="64"/>
                    <a:pt x="177" y="64"/>
                  </a:cubicBezTo>
                  <a:cubicBezTo>
                    <a:pt x="170" y="64"/>
                    <a:pt x="160" y="61"/>
                    <a:pt x="148" y="55"/>
                  </a:cubicBezTo>
                  <a:lnTo>
                    <a:pt x="135" y="99"/>
                  </a:lnTo>
                  <a:cubicBezTo>
                    <a:pt x="131" y="125"/>
                    <a:pt x="127" y="126"/>
                    <a:pt x="126" y="127"/>
                  </a:cubicBezTo>
                  <a:cubicBezTo>
                    <a:pt x="120" y="130"/>
                    <a:pt x="104" y="136"/>
                    <a:pt x="97" y="134"/>
                  </a:cubicBezTo>
                  <a:cubicBezTo>
                    <a:pt x="94" y="137"/>
                    <a:pt x="90" y="142"/>
                    <a:pt x="87" y="143"/>
                  </a:cubicBezTo>
                  <a:cubicBezTo>
                    <a:pt x="87" y="143"/>
                    <a:pt x="85" y="143"/>
                    <a:pt x="79" y="143"/>
                  </a:cubicBezTo>
                  <a:cubicBezTo>
                    <a:pt x="68" y="143"/>
                    <a:pt x="42" y="143"/>
                    <a:pt x="34" y="139"/>
                  </a:cubicBezTo>
                  <a:cubicBezTo>
                    <a:pt x="34" y="139"/>
                    <a:pt x="33" y="138"/>
                    <a:pt x="33" y="137"/>
                  </a:cubicBezTo>
                  <a:cubicBezTo>
                    <a:pt x="33" y="136"/>
                    <a:pt x="30" y="131"/>
                    <a:pt x="29" y="126"/>
                  </a:cubicBezTo>
                  <a:cubicBezTo>
                    <a:pt x="25" y="124"/>
                    <a:pt x="15" y="120"/>
                    <a:pt x="9" y="112"/>
                  </a:cubicBezTo>
                  <a:cubicBezTo>
                    <a:pt x="1" y="101"/>
                    <a:pt x="0" y="88"/>
                    <a:pt x="5" y="83"/>
                  </a:cubicBezTo>
                  <a:cubicBezTo>
                    <a:pt x="7" y="81"/>
                    <a:pt x="11" y="81"/>
                    <a:pt x="14" y="81"/>
                  </a:cubicBezTo>
                  <a:cubicBezTo>
                    <a:pt x="20" y="81"/>
                    <a:pt x="29" y="83"/>
                    <a:pt x="36" y="90"/>
                  </a:cubicBezTo>
                  <a:cubicBezTo>
                    <a:pt x="38" y="76"/>
                    <a:pt x="44" y="44"/>
                    <a:pt x="55" y="34"/>
                  </a:cubicBezTo>
                  <a:cubicBezTo>
                    <a:pt x="59" y="31"/>
                    <a:pt x="62" y="26"/>
                    <a:pt x="65" y="21"/>
                  </a:cubicBezTo>
                  <a:cubicBezTo>
                    <a:pt x="72" y="11"/>
                    <a:pt x="78" y="0"/>
                    <a:pt x="94" y="1"/>
                  </a:cubicBezTo>
                  <a:cubicBezTo>
                    <a:pt x="96" y="1"/>
                    <a:pt x="121" y="3"/>
                    <a:pt x="136" y="6"/>
                  </a:cubicBezTo>
                  <a:cubicBezTo>
                    <a:pt x="147" y="8"/>
                    <a:pt x="158" y="19"/>
                    <a:pt x="168" y="26"/>
                  </a:cubicBezTo>
                  <a:cubicBezTo>
                    <a:pt x="171" y="29"/>
                    <a:pt x="173" y="31"/>
                    <a:pt x="175" y="32"/>
                  </a:cubicBezTo>
                  <a:close/>
                </a:path>
              </a:pathLst>
            </a:custGeom>
            <a:solidFill>
              <a:srgbClr val="113856"/>
            </a:solidFill>
            <a:ln>
              <a:noFill/>
            </a:ln>
            <a:effectLst/>
          </p:spPr>
          <p:txBody>
            <a:bodyPr wrap="square" lIns="91440" tIns="45720" rIns="91440" bIns="45720" anchor="ctr">
              <a:normAutofit fontScale="45000" lnSpcReduction="20000"/>
            </a:bodyPr>
            <a:p>
              <a:pPr>
                <a:defRPr/>
              </a:pPr>
              <a:endParaRPr lang="en-US"/>
            </a:p>
          </p:txBody>
        </p:sp>
        <p:sp>
          <p:nvSpPr>
            <p:cNvPr id="205" name="îSļiḓé"/>
            <p:cNvSpPr/>
            <p:nvPr/>
          </p:nvSpPr>
          <p:spPr bwMode="auto">
            <a:xfrm>
              <a:off x="1766658" y="4153082"/>
              <a:ext cx="77563" cy="197922"/>
            </a:xfrm>
            <a:custGeom>
              <a:avLst/>
              <a:gdLst>
                <a:gd name="T0" fmla="*/ 18 w 40"/>
                <a:gd name="T1" fmla="*/ 0 h 103"/>
                <a:gd name="T2" fmla="*/ 32 w 40"/>
                <a:gd name="T3" fmla="*/ 29 h 103"/>
                <a:gd name="T4" fmla="*/ 35 w 40"/>
                <a:gd name="T5" fmla="*/ 100 h 103"/>
                <a:gd name="T6" fmla="*/ 18 w 40"/>
                <a:gd name="T7" fmla="*/ 89 h 103"/>
                <a:gd name="T8" fmla="*/ 18 w 40"/>
                <a:gd name="T9" fmla="*/ 0 h 103"/>
              </a:gdLst>
              <a:ahLst/>
              <a:cxnLst>
                <a:cxn ang="0">
                  <a:pos x="T0" y="T1"/>
                </a:cxn>
                <a:cxn ang="0">
                  <a:pos x="T2" y="T3"/>
                </a:cxn>
                <a:cxn ang="0">
                  <a:pos x="T4" y="T5"/>
                </a:cxn>
                <a:cxn ang="0">
                  <a:pos x="T6" y="T7"/>
                </a:cxn>
                <a:cxn ang="0">
                  <a:pos x="T8" y="T9"/>
                </a:cxn>
              </a:cxnLst>
              <a:rect l="0" t="0" r="r" b="b"/>
              <a:pathLst>
                <a:path w="40" h="103">
                  <a:moveTo>
                    <a:pt x="18" y="0"/>
                  </a:moveTo>
                  <a:cubicBezTo>
                    <a:pt x="18" y="0"/>
                    <a:pt x="27" y="7"/>
                    <a:pt x="32" y="29"/>
                  </a:cubicBezTo>
                  <a:cubicBezTo>
                    <a:pt x="35" y="39"/>
                    <a:pt x="39" y="98"/>
                    <a:pt x="35" y="100"/>
                  </a:cubicBezTo>
                  <a:cubicBezTo>
                    <a:pt x="31" y="102"/>
                    <a:pt x="23" y="100"/>
                    <a:pt x="18" y="89"/>
                  </a:cubicBezTo>
                  <a:cubicBezTo>
                    <a:pt x="13" y="77"/>
                    <a:pt x="0" y="22"/>
                    <a:pt x="18" y="0"/>
                  </a:cubicBezTo>
                </a:path>
              </a:pathLst>
            </a:custGeom>
            <a:solidFill>
              <a:schemeClr val="bg1">
                <a:lumMod val="95000"/>
              </a:schemeClr>
            </a:solidFill>
            <a:ln>
              <a:noFill/>
            </a:ln>
            <a:effectLst/>
          </p:spPr>
          <p:txBody>
            <a:bodyPr wrap="square" lIns="91440" tIns="45720" rIns="91440" bIns="45720" anchor="ctr">
              <a:normAutofit fontScale="40000" lnSpcReduction="20000"/>
            </a:bodyPr>
            <a:p>
              <a:pPr>
                <a:defRPr/>
              </a:pPr>
              <a:endParaRPr lang="en-US"/>
            </a:p>
          </p:txBody>
        </p:sp>
        <p:sp>
          <p:nvSpPr>
            <p:cNvPr id="206" name="ïşḻîdê"/>
            <p:cNvSpPr/>
            <p:nvPr/>
          </p:nvSpPr>
          <p:spPr bwMode="auto">
            <a:xfrm>
              <a:off x="1766658" y="4153082"/>
              <a:ext cx="94799" cy="215132"/>
            </a:xfrm>
            <a:custGeom>
              <a:avLst/>
              <a:gdLst>
                <a:gd name="T0" fmla="*/ 38 w 47"/>
                <a:gd name="T1" fmla="*/ 101 h 109"/>
                <a:gd name="T2" fmla="*/ 33 w 47"/>
                <a:gd name="T3" fmla="*/ 33 h 109"/>
                <a:gd name="T4" fmla="*/ 22 w 47"/>
                <a:gd name="T5" fmla="*/ 8 h 109"/>
                <a:gd name="T6" fmla="*/ 25 w 47"/>
                <a:gd name="T7" fmla="*/ 91 h 109"/>
                <a:gd name="T8" fmla="*/ 35 w 47"/>
                <a:gd name="T9" fmla="*/ 102 h 109"/>
                <a:gd name="T10" fmla="*/ 38 w 47"/>
                <a:gd name="T11" fmla="*/ 101 h 109"/>
                <a:gd name="T12" fmla="*/ 39 w 47"/>
                <a:gd name="T13" fmla="*/ 32 h 109"/>
                <a:gd name="T14" fmla="*/ 44 w 47"/>
                <a:gd name="T15" fmla="*/ 71 h 109"/>
                <a:gd name="T16" fmla="*/ 41 w 47"/>
                <a:gd name="T17" fmla="*/ 107 h 109"/>
                <a:gd name="T18" fmla="*/ 35 w 47"/>
                <a:gd name="T19" fmla="*/ 108 h 109"/>
                <a:gd name="T20" fmla="*/ 19 w 47"/>
                <a:gd name="T21" fmla="*/ 94 h 109"/>
                <a:gd name="T22" fmla="*/ 19 w 47"/>
                <a:gd name="T23" fmla="*/ 1 h 109"/>
                <a:gd name="T24" fmla="*/ 23 w 47"/>
                <a:gd name="T25" fmla="*/ 0 h 109"/>
                <a:gd name="T26" fmla="*/ 39 w 47"/>
                <a:gd name="T27"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109">
                  <a:moveTo>
                    <a:pt x="38" y="101"/>
                  </a:moveTo>
                  <a:cubicBezTo>
                    <a:pt x="40" y="94"/>
                    <a:pt x="36" y="44"/>
                    <a:pt x="33" y="33"/>
                  </a:cubicBezTo>
                  <a:cubicBezTo>
                    <a:pt x="29" y="19"/>
                    <a:pt x="25" y="12"/>
                    <a:pt x="22" y="8"/>
                  </a:cubicBezTo>
                  <a:cubicBezTo>
                    <a:pt x="7" y="32"/>
                    <a:pt x="20" y="82"/>
                    <a:pt x="25" y="91"/>
                  </a:cubicBezTo>
                  <a:cubicBezTo>
                    <a:pt x="28" y="98"/>
                    <a:pt x="31" y="102"/>
                    <a:pt x="35" y="102"/>
                  </a:cubicBezTo>
                  <a:cubicBezTo>
                    <a:pt x="36" y="102"/>
                    <a:pt x="37" y="101"/>
                    <a:pt x="38" y="101"/>
                  </a:cubicBezTo>
                  <a:close/>
                  <a:moveTo>
                    <a:pt x="39" y="32"/>
                  </a:moveTo>
                  <a:cubicBezTo>
                    <a:pt x="41" y="37"/>
                    <a:pt x="43" y="55"/>
                    <a:pt x="44" y="71"/>
                  </a:cubicBezTo>
                  <a:cubicBezTo>
                    <a:pt x="46" y="104"/>
                    <a:pt x="43" y="106"/>
                    <a:pt x="41" y="107"/>
                  </a:cubicBezTo>
                  <a:cubicBezTo>
                    <a:pt x="39" y="107"/>
                    <a:pt x="38" y="108"/>
                    <a:pt x="35" y="108"/>
                  </a:cubicBezTo>
                  <a:cubicBezTo>
                    <a:pt x="32" y="108"/>
                    <a:pt x="25" y="107"/>
                    <a:pt x="19" y="94"/>
                  </a:cubicBezTo>
                  <a:cubicBezTo>
                    <a:pt x="13" y="82"/>
                    <a:pt x="0" y="25"/>
                    <a:pt x="19" y="1"/>
                  </a:cubicBezTo>
                  <a:cubicBezTo>
                    <a:pt x="20" y="0"/>
                    <a:pt x="22" y="0"/>
                    <a:pt x="23" y="0"/>
                  </a:cubicBezTo>
                  <a:cubicBezTo>
                    <a:pt x="24" y="1"/>
                    <a:pt x="33" y="9"/>
                    <a:pt x="39" y="32"/>
                  </a:cubicBezTo>
                  <a:close/>
                </a:path>
              </a:pathLst>
            </a:custGeom>
            <a:solidFill>
              <a:srgbClr val="113856"/>
            </a:solidFill>
            <a:ln>
              <a:noFill/>
            </a:ln>
            <a:effectLst/>
          </p:spPr>
          <p:txBody>
            <a:bodyPr wrap="square" lIns="91440" tIns="45720" rIns="91440" bIns="45720" anchor="ctr">
              <a:normAutofit fontScale="55000" lnSpcReduction="20000"/>
            </a:bodyPr>
            <a:p>
              <a:pPr>
                <a:defRPr/>
              </a:pPr>
              <a:endParaRPr lang="en-US"/>
            </a:p>
          </p:txBody>
        </p:sp>
        <p:sp>
          <p:nvSpPr>
            <p:cNvPr id="207" name="íŝḻiḍè"/>
            <p:cNvSpPr/>
            <p:nvPr/>
          </p:nvSpPr>
          <p:spPr bwMode="auto">
            <a:xfrm>
              <a:off x="1197879" y="4213318"/>
              <a:ext cx="353335" cy="43030"/>
            </a:xfrm>
            <a:custGeom>
              <a:avLst/>
              <a:gdLst>
                <a:gd name="T0" fmla="*/ 0 w 181"/>
                <a:gd name="T1" fmla="*/ 1 h 22"/>
                <a:gd name="T2" fmla="*/ 16 w 181"/>
                <a:gd name="T3" fmla="*/ 0 h 22"/>
                <a:gd name="T4" fmla="*/ 180 w 181"/>
                <a:gd name="T5" fmla="*/ 14 h 22"/>
                <a:gd name="T6" fmla="*/ 177 w 181"/>
                <a:gd name="T7" fmla="*/ 21 h 22"/>
                <a:gd name="T8" fmla="*/ 18 w 181"/>
                <a:gd name="T9" fmla="*/ 6 h 22"/>
                <a:gd name="T10" fmla="*/ 0 w 181"/>
                <a:gd name="T11" fmla="*/ 1 h 22"/>
              </a:gdLst>
              <a:ahLst/>
              <a:cxnLst>
                <a:cxn ang="0">
                  <a:pos x="T0" y="T1"/>
                </a:cxn>
                <a:cxn ang="0">
                  <a:pos x="T2" y="T3"/>
                </a:cxn>
                <a:cxn ang="0">
                  <a:pos x="T4" y="T5"/>
                </a:cxn>
                <a:cxn ang="0">
                  <a:pos x="T6" y="T7"/>
                </a:cxn>
                <a:cxn ang="0">
                  <a:pos x="T8" y="T9"/>
                </a:cxn>
                <a:cxn ang="0">
                  <a:pos x="T10" y="T11"/>
                </a:cxn>
              </a:cxnLst>
              <a:rect l="0" t="0" r="r" b="b"/>
              <a:pathLst>
                <a:path w="181" h="22">
                  <a:moveTo>
                    <a:pt x="0" y="1"/>
                  </a:moveTo>
                  <a:lnTo>
                    <a:pt x="16" y="0"/>
                  </a:lnTo>
                  <a:lnTo>
                    <a:pt x="180" y="14"/>
                  </a:lnTo>
                  <a:lnTo>
                    <a:pt x="177" y="21"/>
                  </a:lnTo>
                  <a:lnTo>
                    <a:pt x="18" y="6"/>
                  </a:lnTo>
                  <a:lnTo>
                    <a:pt x="0" y="1"/>
                  </a:ln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208" name="íṥľîdè"/>
            <p:cNvSpPr/>
            <p:nvPr/>
          </p:nvSpPr>
          <p:spPr bwMode="auto">
            <a:xfrm>
              <a:off x="1189264" y="4204715"/>
              <a:ext cx="361950" cy="60235"/>
            </a:xfrm>
            <a:custGeom>
              <a:avLst/>
              <a:gdLst>
                <a:gd name="T0" fmla="*/ 179 w 187"/>
                <a:gd name="T1" fmla="*/ 25 h 32"/>
                <a:gd name="T2" fmla="*/ 179 w 187"/>
                <a:gd name="T3" fmla="*/ 21 h 32"/>
                <a:gd name="T4" fmla="*/ 20 w 187"/>
                <a:gd name="T5" fmla="*/ 6 h 32"/>
                <a:gd name="T6" fmla="*/ 18 w 187"/>
                <a:gd name="T7" fmla="*/ 6 h 32"/>
                <a:gd name="T8" fmla="*/ 23 w 187"/>
                <a:gd name="T9" fmla="*/ 7 h 32"/>
                <a:gd name="T10" fmla="*/ 179 w 187"/>
                <a:gd name="T11" fmla="*/ 25 h 32"/>
                <a:gd name="T12" fmla="*/ 183 w 187"/>
                <a:gd name="T13" fmla="*/ 16 h 32"/>
                <a:gd name="T14" fmla="*/ 185 w 187"/>
                <a:gd name="T15" fmla="*/ 17 h 32"/>
                <a:gd name="T16" fmla="*/ 186 w 187"/>
                <a:gd name="T17" fmla="*/ 20 h 32"/>
                <a:gd name="T18" fmla="*/ 183 w 187"/>
                <a:gd name="T19" fmla="*/ 29 h 32"/>
                <a:gd name="T20" fmla="*/ 180 w 187"/>
                <a:gd name="T21" fmla="*/ 31 h 32"/>
                <a:gd name="T22" fmla="*/ 22 w 187"/>
                <a:gd name="T23" fmla="*/ 14 h 32"/>
                <a:gd name="T24" fmla="*/ 21 w 187"/>
                <a:gd name="T25" fmla="*/ 14 h 32"/>
                <a:gd name="T26" fmla="*/ 3 w 187"/>
                <a:gd name="T27" fmla="*/ 7 h 32"/>
                <a:gd name="T28" fmla="*/ 1 w 187"/>
                <a:gd name="T29" fmla="*/ 5 h 32"/>
                <a:gd name="T30" fmla="*/ 3 w 187"/>
                <a:gd name="T31" fmla="*/ 2 h 32"/>
                <a:gd name="T32" fmla="*/ 20 w 187"/>
                <a:gd name="T33" fmla="*/ 0 h 32"/>
                <a:gd name="T34" fmla="*/ 183 w 187"/>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32">
                  <a:moveTo>
                    <a:pt x="179" y="25"/>
                  </a:moveTo>
                  <a:lnTo>
                    <a:pt x="179" y="21"/>
                  </a:lnTo>
                  <a:lnTo>
                    <a:pt x="20" y="6"/>
                  </a:lnTo>
                  <a:lnTo>
                    <a:pt x="18" y="6"/>
                  </a:lnTo>
                  <a:lnTo>
                    <a:pt x="23" y="7"/>
                  </a:lnTo>
                  <a:lnTo>
                    <a:pt x="179" y="25"/>
                  </a:lnTo>
                  <a:close/>
                  <a:moveTo>
                    <a:pt x="183" y="16"/>
                  </a:moveTo>
                  <a:cubicBezTo>
                    <a:pt x="184" y="16"/>
                    <a:pt x="185" y="16"/>
                    <a:pt x="185" y="17"/>
                  </a:cubicBezTo>
                  <a:cubicBezTo>
                    <a:pt x="186" y="18"/>
                    <a:pt x="186" y="19"/>
                    <a:pt x="186" y="20"/>
                  </a:cubicBezTo>
                  <a:lnTo>
                    <a:pt x="183" y="29"/>
                  </a:lnTo>
                  <a:cubicBezTo>
                    <a:pt x="183" y="30"/>
                    <a:pt x="182" y="31"/>
                    <a:pt x="180" y="31"/>
                  </a:cubicBezTo>
                  <a:lnTo>
                    <a:pt x="22" y="14"/>
                  </a:lnTo>
                  <a:lnTo>
                    <a:pt x="21" y="14"/>
                  </a:lnTo>
                  <a:lnTo>
                    <a:pt x="3" y="7"/>
                  </a:lnTo>
                  <a:cubicBezTo>
                    <a:pt x="1" y="7"/>
                    <a:pt x="0" y="6"/>
                    <a:pt x="1" y="5"/>
                  </a:cubicBezTo>
                  <a:cubicBezTo>
                    <a:pt x="1" y="3"/>
                    <a:pt x="1" y="3"/>
                    <a:pt x="3" y="2"/>
                  </a:cubicBezTo>
                  <a:lnTo>
                    <a:pt x="20" y="0"/>
                  </a:lnTo>
                  <a:lnTo>
                    <a:pt x="183" y="16"/>
                  </a:ln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09" name="íṣḻîḍé"/>
            <p:cNvSpPr/>
            <p:nvPr/>
          </p:nvSpPr>
          <p:spPr bwMode="auto">
            <a:xfrm>
              <a:off x="1473651" y="4153082"/>
              <a:ext cx="353335" cy="197922"/>
            </a:xfrm>
            <a:custGeom>
              <a:avLst/>
              <a:gdLst>
                <a:gd name="T0" fmla="*/ 139 w 181"/>
                <a:gd name="T1" fmla="*/ 3 h 100"/>
                <a:gd name="T2" fmla="*/ 171 w 181"/>
                <a:gd name="T3" fmla="*/ 5 h 100"/>
                <a:gd name="T4" fmla="*/ 173 w 181"/>
                <a:gd name="T5" fmla="*/ 5 h 100"/>
                <a:gd name="T6" fmla="*/ 180 w 181"/>
                <a:gd name="T7" fmla="*/ 54 h 100"/>
                <a:gd name="T8" fmla="*/ 170 w 181"/>
                <a:gd name="T9" fmla="*/ 56 h 100"/>
                <a:gd name="T10" fmla="*/ 123 w 181"/>
                <a:gd name="T11" fmla="*/ 90 h 100"/>
                <a:gd name="T12" fmla="*/ 97 w 181"/>
                <a:gd name="T13" fmla="*/ 98 h 100"/>
                <a:gd name="T14" fmla="*/ 57 w 181"/>
                <a:gd name="T15" fmla="*/ 96 h 100"/>
                <a:gd name="T16" fmla="*/ 54 w 181"/>
                <a:gd name="T17" fmla="*/ 84 h 100"/>
                <a:gd name="T18" fmla="*/ 62 w 181"/>
                <a:gd name="T19" fmla="*/ 64 h 100"/>
                <a:gd name="T20" fmla="*/ 44 w 181"/>
                <a:gd name="T21" fmla="*/ 32 h 100"/>
                <a:gd name="T22" fmla="*/ 21 w 181"/>
                <a:gd name="T23" fmla="*/ 42 h 100"/>
                <a:gd name="T24" fmla="*/ 4 w 181"/>
                <a:gd name="T25" fmla="*/ 29 h 100"/>
                <a:gd name="T26" fmla="*/ 41 w 181"/>
                <a:gd name="T27" fmla="*/ 11 h 100"/>
                <a:gd name="T28" fmla="*/ 78 w 181"/>
                <a:gd name="T29" fmla="*/ 0 h 100"/>
                <a:gd name="T30" fmla="*/ 139 w 181"/>
                <a:gd name="T3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00">
                  <a:moveTo>
                    <a:pt x="139" y="3"/>
                  </a:moveTo>
                  <a:cubicBezTo>
                    <a:pt x="146" y="3"/>
                    <a:pt x="171" y="5"/>
                    <a:pt x="171" y="5"/>
                  </a:cubicBezTo>
                  <a:lnTo>
                    <a:pt x="173" y="5"/>
                  </a:lnTo>
                  <a:cubicBezTo>
                    <a:pt x="178" y="11"/>
                    <a:pt x="180" y="54"/>
                    <a:pt x="180" y="54"/>
                  </a:cubicBezTo>
                  <a:cubicBezTo>
                    <a:pt x="180" y="54"/>
                    <a:pt x="175" y="54"/>
                    <a:pt x="170" y="56"/>
                  </a:cubicBezTo>
                  <a:cubicBezTo>
                    <a:pt x="165" y="57"/>
                    <a:pt x="129" y="82"/>
                    <a:pt x="123" y="90"/>
                  </a:cubicBezTo>
                  <a:cubicBezTo>
                    <a:pt x="116" y="97"/>
                    <a:pt x="107" y="98"/>
                    <a:pt x="97" y="98"/>
                  </a:cubicBezTo>
                  <a:cubicBezTo>
                    <a:pt x="87" y="99"/>
                    <a:pt x="60" y="96"/>
                    <a:pt x="57" y="96"/>
                  </a:cubicBezTo>
                  <a:cubicBezTo>
                    <a:pt x="54" y="96"/>
                    <a:pt x="54" y="85"/>
                    <a:pt x="54" y="84"/>
                  </a:cubicBezTo>
                  <a:cubicBezTo>
                    <a:pt x="54" y="82"/>
                    <a:pt x="62" y="64"/>
                    <a:pt x="62" y="64"/>
                  </a:cubicBezTo>
                  <a:lnTo>
                    <a:pt x="44" y="32"/>
                  </a:lnTo>
                  <a:cubicBezTo>
                    <a:pt x="39" y="35"/>
                    <a:pt x="31" y="39"/>
                    <a:pt x="21" y="42"/>
                  </a:cubicBezTo>
                  <a:cubicBezTo>
                    <a:pt x="11" y="44"/>
                    <a:pt x="0" y="30"/>
                    <a:pt x="4" y="29"/>
                  </a:cubicBezTo>
                  <a:cubicBezTo>
                    <a:pt x="8" y="29"/>
                    <a:pt x="38" y="11"/>
                    <a:pt x="41" y="11"/>
                  </a:cubicBezTo>
                  <a:cubicBezTo>
                    <a:pt x="44" y="11"/>
                    <a:pt x="73" y="0"/>
                    <a:pt x="78" y="0"/>
                  </a:cubicBezTo>
                  <a:cubicBezTo>
                    <a:pt x="82" y="1"/>
                    <a:pt x="132" y="3"/>
                    <a:pt x="139" y="3"/>
                  </a:cubicBez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210" name="íṧļíḍê"/>
            <p:cNvSpPr/>
            <p:nvPr/>
          </p:nvSpPr>
          <p:spPr bwMode="auto">
            <a:xfrm>
              <a:off x="1473651" y="4153082"/>
              <a:ext cx="361950" cy="206530"/>
            </a:xfrm>
            <a:custGeom>
              <a:avLst/>
              <a:gdLst>
                <a:gd name="T0" fmla="*/ 170 w 184"/>
                <a:gd name="T1" fmla="*/ 57 h 106"/>
                <a:gd name="T2" fmla="*/ 177 w 184"/>
                <a:gd name="T3" fmla="*/ 55 h 106"/>
                <a:gd name="T4" fmla="*/ 171 w 184"/>
                <a:gd name="T5" fmla="*/ 11 h 106"/>
                <a:gd name="T6" fmla="*/ 140 w 184"/>
                <a:gd name="T7" fmla="*/ 9 h 106"/>
                <a:gd name="T8" fmla="*/ 78 w 184"/>
                <a:gd name="T9" fmla="*/ 6 h 106"/>
                <a:gd name="T10" fmla="*/ 59 w 184"/>
                <a:gd name="T11" fmla="*/ 12 h 106"/>
                <a:gd name="T12" fmla="*/ 42 w 184"/>
                <a:gd name="T13" fmla="*/ 18 h 106"/>
                <a:gd name="T14" fmla="*/ 20 w 184"/>
                <a:gd name="T15" fmla="*/ 29 h 106"/>
                <a:gd name="T16" fmla="*/ 8 w 184"/>
                <a:gd name="T17" fmla="*/ 35 h 106"/>
                <a:gd name="T18" fmla="*/ 13 w 184"/>
                <a:gd name="T19" fmla="*/ 40 h 106"/>
                <a:gd name="T20" fmla="*/ 21 w 184"/>
                <a:gd name="T21" fmla="*/ 42 h 106"/>
                <a:gd name="T22" fmla="*/ 42 w 184"/>
                <a:gd name="T23" fmla="*/ 33 h 106"/>
                <a:gd name="T24" fmla="*/ 44 w 184"/>
                <a:gd name="T25" fmla="*/ 32 h 106"/>
                <a:gd name="T26" fmla="*/ 47 w 184"/>
                <a:gd name="T27" fmla="*/ 34 h 106"/>
                <a:gd name="T28" fmla="*/ 65 w 184"/>
                <a:gd name="T29" fmla="*/ 67 h 106"/>
                <a:gd name="T30" fmla="*/ 65 w 184"/>
                <a:gd name="T31" fmla="*/ 69 h 106"/>
                <a:gd name="T32" fmla="*/ 57 w 184"/>
                <a:gd name="T33" fmla="*/ 88 h 106"/>
                <a:gd name="T34" fmla="*/ 58 w 184"/>
                <a:gd name="T35" fmla="*/ 91 h 106"/>
                <a:gd name="T36" fmla="*/ 59 w 184"/>
                <a:gd name="T37" fmla="*/ 98 h 106"/>
                <a:gd name="T38" fmla="*/ 97 w 184"/>
                <a:gd name="T39" fmla="*/ 99 h 106"/>
                <a:gd name="T40" fmla="*/ 121 w 184"/>
                <a:gd name="T41" fmla="*/ 92 h 106"/>
                <a:gd name="T42" fmla="*/ 170 w 184"/>
                <a:gd name="T43" fmla="*/ 57 h 106"/>
                <a:gd name="T44" fmla="*/ 173 w 184"/>
                <a:gd name="T45" fmla="*/ 5 h 106"/>
                <a:gd name="T46" fmla="*/ 177 w 184"/>
                <a:gd name="T47" fmla="*/ 6 h 106"/>
                <a:gd name="T48" fmla="*/ 183 w 184"/>
                <a:gd name="T49" fmla="*/ 58 h 106"/>
                <a:gd name="T50" fmla="*/ 180 w 184"/>
                <a:gd name="T51" fmla="*/ 61 h 106"/>
                <a:gd name="T52" fmla="*/ 171 w 184"/>
                <a:gd name="T53" fmla="*/ 63 h 106"/>
                <a:gd name="T54" fmla="*/ 126 w 184"/>
                <a:gd name="T55" fmla="*/ 95 h 106"/>
                <a:gd name="T56" fmla="*/ 98 w 184"/>
                <a:gd name="T57" fmla="*/ 105 h 106"/>
                <a:gd name="T58" fmla="*/ 93 w 184"/>
                <a:gd name="T59" fmla="*/ 105 h 106"/>
                <a:gd name="T60" fmla="*/ 57 w 184"/>
                <a:gd name="T61" fmla="*/ 104 h 106"/>
                <a:gd name="T62" fmla="*/ 51 w 184"/>
                <a:gd name="T63" fmla="*/ 91 h 106"/>
                <a:gd name="T64" fmla="*/ 51 w 184"/>
                <a:gd name="T65" fmla="*/ 88 h 106"/>
                <a:gd name="T66" fmla="*/ 59 w 184"/>
                <a:gd name="T67" fmla="*/ 68 h 106"/>
                <a:gd name="T68" fmla="*/ 43 w 184"/>
                <a:gd name="T69" fmla="*/ 40 h 106"/>
                <a:gd name="T70" fmla="*/ 22 w 184"/>
                <a:gd name="T71" fmla="*/ 48 h 106"/>
                <a:gd name="T72" fmla="*/ 1 w 184"/>
                <a:gd name="T73" fmla="*/ 35 h 106"/>
                <a:gd name="T74" fmla="*/ 4 w 184"/>
                <a:gd name="T75" fmla="*/ 29 h 106"/>
                <a:gd name="T76" fmla="*/ 17 w 184"/>
                <a:gd name="T77" fmla="*/ 24 h 106"/>
                <a:gd name="T78" fmla="*/ 43 w 184"/>
                <a:gd name="T79" fmla="*/ 11 h 106"/>
                <a:gd name="T80" fmla="*/ 57 w 184"/>
                <a:gd name="T81" fmla="*/ 6 h 106"/>
                <a:gd name="T82" fmla="*/ 78 w 184"/>
                <a:gd name="T83" fmla="*/ 0 h 106"/>
                <a:gd name="T84" fmla="*/ 140 w 184"/>
                <a:gd name="T85" fmla="*/ 3 h 106"/>
                <a:gd name="T86" fmla="*/ 172 w 184"/>
                <a:gd name="T87" fmla="*/ 5 h 106"/>
                <a:gd name="T88" fmla="*/ 173 w 184"/>
                <a:gd name="T8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4" h="106">
                  <a:moveTo>
                    <a:pt x="170" y="57"/>
                  </a:moveTo>
                  <a:cubicBezTo>
                    <a:pt x="172" y="56"/>
                    <a:pt x="175" y="56"/>
                    <a:pt x="177" y="55"/>
                  </a:cubicBezTo>
                  <a:cubicBezTo>
                    <a:pt x="176" y="40"/>
                    <a:pt x="174" y="18"/>
                    <a:pt x="171" y="11"/>
                  </a:cubicBezTo>
                  <a:cubicBezTo>
                    <a:pt x="171" y="11"/>
                    <a:pt x="146" y="9"/>
                    <a:pt x="140" y="9"/>
                  </a:cubicBezTo>
                  <a:cubicBezTo>
                    <a:pt x="132" y="9"/>
                    <a:pt x="82" y="7"/>
                    <a:pt x="78" y="6"/>
                  </a:cubicBezTo>
                  <a:cubicBezTo>
                    <a:pt x="75" y="6"/>
                    <a:pt x="66" y="10"/>
                    <a:pt x="59" y="12"/>
                  </a:cubicBezTo>
                  <a:cubicBezTo>
                    <a:pt x="48" y="16"/>
                    <a:pt x="44" y="18"/>
                    <a:pt x="42" y="18"/>
                  </a:cubicBezTo>
                  <a:cubicBezTo>
                    <a:pt x="39" y="18"/>
                    <a:pt x="28" y="24"/>
                    <a:pt x="20" y="29"/>
                  </a:cubicBezTo>
                  <a:cubicBezTo>
                    <a:pt x="14" y="32"/>
                    <a:pt x="10" y="34"/>
                    <a:pt x="8" y="35"/>
                  </a:cubicBezTo>
                  <a:cubicBezTo>
                    <a:pt x="9" y="36"/>
                    <a:pt x="10" y="38"/>
                    <a:pt x="13" y="40"/>
                  </a:cubicBezTo>
                  <a:cubicBezTo>
                    <a:pt x="16" y="42"/>
                    <a:pt x="19" y="43"/>
                    <a:pt x="21" y="42"/>
                  </a:cubicBezTo>
                  <a:cubicBezTo>
                    <a:pt x="31" y="40"/>
                    <a:pt x="38" y="35"/>
                    <a:pt x="42" y="33"/>
                  </a:cubicBezTo>
                  <a:cubicBezTo>
                    <a:pt x="43" y="32"/>
                    <a:pt x="44" y="32"/>
                    <a:pt x="44" y="32"/>
                  </a:cubicBezTo>
                  <a:cubicBezTo>
                    <a:pt x="46" y="32"/>
                    <a:pt x="47" y="33"/>
                    <a:pt x="47" y="34"/>
                  </a:cubicBezTo>
                  <a:lnTo>
                    <a:pt x="65" y="67"/>
                  </a:lnTo>
                  <a:cubicBezTo>
                    <a:pt x="65" y="67"/>
                    <a:pt x="65" y="68"/>
                    <a:pt x="65" y="69"/>
                  </a:cubicBezTo>
                  <a:cubicBezTo>
                    <a:pt x="62" y="76"/>
                    <a:pt x="58" y="85"/>
                    <a:pt x="57" y="88"/>
                  </a:cubicBezTo>
                  <a:cubicBezTo>
                    <a:pt x="57" y="89"/>
                    <a:pt x="58" y="89"/>
                    <a:pt x="58" y="91"/>
                  </a:cubicBezTo>
                  <a:cubicBezTo>
                    <a:pt x="58" y="92"/>
                    <a:pt x="58" y="96"/>
                    <a:pt x="59" y="98"/>
                  </a:cubicBezTo>
                  <a:cubicBezTo>
                    <a:pt x="63" y="98"/>
                    <a:pt x="88" y="100"/>
                    <a:pt x="97" y="99"/>
                  </a:cubicBezTo>
                  <a:cubicBezTo>
                    <a:pt x="107" y="99"/>
                    <a:pt x="115" y="98"/>
                    <a:pt x="121" y="92"/>
                  </a:cubicBezTo>
                  <a:cubicBezTo>
                    <a:pt x="128" y="84"/>
                    <a:pt x="163" y="57"/>
                    <a:pt x="170" y="57"/>
                  </a:cubicBezTo>
                  <a:close/>
                  <a:moveTo>
                    <a:pt x="173" y="5"/>
                  </a:moveTo>
                  <a:cubicBezTo>
                    <a:pt x="174" y="4"/>
                    <a:pt x="176" y="5"/>
                    <a:pt x="177" y="6"/>
                  </a:cubicBezTo>
                  <a:cubicBezTo>
                    <a:pt x="180" y="14"/>
                    <a:pt x="183" y="51"/>
                    <a:pt x="183" y="58"/>
                  </a:cubicBezTo>
                  <a:cubicBezTo>
                    <a:pt x="183" y="60"/>
                    <a:pt x="183" y="61"/>
                    <a:pt x="180" y="61"/>
                  </a:cubicBezTo>
                  <a:cubicBezTo>
                    <a:pt x="180" y="61"/>
                    <a:pt x="176" y="61"/>
                    <a:pt x="171" y="63"/>
                  </a:cubicBezTo>
                  <a:cubicBezTo>
                    <a:pt x="167" y="63"/>
                    <a:pt x="132" y="88"/>
                    <a:pt x="126" y="95"/>
                  </a:cubicBezTo>
                  <a:cubicBezTo>
                    <a:pt x="118" y="104"/>
                    <a:pt x="108" y="105"/>
                    <a:pt x="98" y="105"/>
                  </a:cubicBezTo>
                  <a:cubicBezTo>
                    <a:pt x="96" y="105"/>
                    <a:pt x="95" y="105"/>
                    <a:pt x="93" y="105"/>
                  </a:cubicBezTo>
                  <a:cubicBezTo>
                    <a:pt x="81" y="105"/>
                    <a:pt x="61" y="104"/>
                    <a:pt x="57" y="104"/>
                  </a:cubicBezTo>
                  <a:cubicBezTo>
                    <a:pt x="52" y="103"/>
                    <a:pt x="52" y="95"/>
                    <a:pt x="51" y="91"/>
                  </a:cubicBezTo>
                  <a:cubicBezTo>
                    <a:pt x="51" y="90"/>
                    <a:pt x="51" y="89"/>
                    <a:pt x="51" y="88"/>
                  </a:cubicBezTo>
                  <a:cubicBezTo>
                    <a:pt x="51" y="88"/>
                    <a:pt x="50" y="86"/>
                    <a:pt x="59" y="68"/>
                  </a:cubicBezTo>
                  <a:lnTo>
                    <a:pt x="43" y="40"/>
                  </a:lnTo>
                  <a:cubicBezTo>
                    <a:pt x="38" y="42"/>
                    <a:pt x="31" y="46"/>
                    <a:pt x="22" y="48"/>
                  </a:cubicBezTo>
                  <a:cubicBezTo>
                    <a:pt x="13" y="51"/>
                    <a:pt x="3" y="41"/>
                    <a:pt x="1" y="35"/>
                  </a:cubicBezTo>
                  <a:cubicBezTo>
                    <a:pt x="0" y="32"/>
                    <a:pt x="2" y="30"/>
                    <a:pt x="4" y="29"/>
                  </a:cubicBezTo>
                  <a:cubicBezTo>
                    <a:pt x="5" y="29"/>
                    <a:pt x="12" y="27"/>
                    <a:pt x="17" y="24"/>
                  </a:cubicBezTo>
                  <a:cubicBezTo>
                    <a:pt x="36" y="13"/>
                    <a:pt x="40" y="11"/>
                    <a:pt x="43" y="11"/>
                  </a:cubicBezTo>
                  <a:cubicBezTo>
                    <a:pt x="44" y="11"/>
                    <a:pt x="52" y="8"/>
                    <a:pt x="57" y="6"/>
                  </a:cubicBezTo>
                  <a:cubicBezTo>
                    <a:pt x="70" y="2"/>
                    <a:pt x="76" y="0"/>
                    <a:pt x="78" y="0"/>
                  </a:cubicBezTo>
                  <a:cubicBezTo>
                    <a:pt x="82" y="1"/>
                    <a:pt x="132" y="3"/>
                    <a:pt x="140" y="3"/>
                  </a:cubicBezTo>
                  <a:cubicBezTo>
                    <a:pt x="146" y="3"/>
                    <a:pt x="171" y="5"/>
                    <a:pt x="172" y="5"/>
                  </a:cubicBezTo>
                  <a:cubicBezTo>
                    <a:pt x="172" y="5"/>
                    <a:pt x="172" y="5"/>
                    <a:pt x="173" y="5"/>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11" name="ïŝ1íḓe"/>
            <p:cNvSpPr/>
            <p:nvPr/>
          </p:nvSpPr>
          <p:spPr bwMode="auto">
            <a:xfrm>
              <a:off x="1766658" y="4135872"/>
              <a:ext cx="77563" cy="189319"/>
            </a:xfrm>
            <a:custGeom>
              <a:avLst/>
              <a:gdLst>
                <a:gd name="T0" fmla="*/ 18 w 40"/>
                <a:gd name="T1" fmla="*/ 11 h 96"/>
                <a:gd name="T2" fmla="*/ 36 w 40"/>
                <a:gd name="T3" fmla="*/ 51 h 96"/>
                <a:gd name="T4" fmla="*/ 39 w 40"/>
                <a:gd name="T5" fmla="*/ 95 h 96"/>
                <a:gd name="T6" fmla="*/ 19 w 40"/>
                <a:gd name="T7" fmla="*/ 84 h 96"/>
                <a:gd name="T8" fmla="*/ 9 w 40"/>
                <a:gd name="T9" fmla="*/ 15 h 96"/>
                <a:gd name="T10" fmla="*/ 12 w 40"/>
                <a:gd name="T11" fmla="*/ 14 h 96"/>
                <a:gd name="T12" fmla="*/ 18 w 40"/>
                <a:gd name="T13" fmla="*/ 11 h 96"/>
              </a:gdLst>
              <a:ahLst/>
              <a:cxnLst>
                <a:cxn ang="0">
                  <a:pos x="T0" y="T1"/>
                </a:cxn>
                <a:cxn ang="0">
                  <a:pos x="T2" y="T3"/>
                </a:cxn>
                <a:cxn ang="0">
                  <a:pos x="T4" y="T5"/>
                </a:cxn>
                <a:cxn ang="0">
                  <a:pos x="T6" y="T7"/>
                </a:cxn>
                <a:cxn ang="0">
                  <a:pos x="T8" y="T9"/>
                </a:cxn>
                <a:cxn ang="0">
                  <a:pos x="T10" y="T11"/>
                </a:cxn>
                <a:cxn ang="0">
                  <a:pos x="T12" y="T13"/>
                </a:cxn>
              </a:cxnLst>
              <a:rect l="0" t="0" r="r" b="b"/>
              <a:pathLst>
                <a:path w="40" h="96">
                  <a:moveTo>
                    <a:pt x="18" y="11"/>
                  </a:moveTo>
                  <a:cubicBezTo>
                    <a:pt x="18" y="11"/>
                    <a:pt x="34" y="21"/>
                    <a:pt x="36" y="51"/>
                  </a:cubicBezTo>
                  <a:cubicBezTo>
                    <a:pt x="39" y="82"/>
                    <a:pt x="39" y="95"/>
                    <a:pt x="39" y="95"/>
                  </a:cubicBezTo>
                  <a:cubicBezTo>
                    <a:pt x="39" y="95"/>
                    <a:pt x="21" y="90"/>
                    <a:pt x="19" y="84"/>
                  </a:cubicBezTo>
                  <a:cubicBezTo>
                    <a:pt x="17" y="79"/>
                    <a:pt x="19" y="30"/>
                    <a:pt x="9" y="15"/>
                  </a:cubicBezTo>
                  <a:cubicBezTo>
                    <a:pt x="0" y="0"/>
                    <a:pt x="12" y="14"/>
                    <a:pt x="12" y="14"/>
                  </a:cubicBezTo>
                  <a:lnTo>
                    <a:pt x="18" y="11"/>
                  </a:lnTo>
                </a:path>
              </a:pathLst>
            </a:custGeom>
            <a:solidFill>
              <a:srgbClr val="FFFFFF"/>
            </a:solidFill>
            <a:ln>
              <a:noFill/>
            </a:ln>
            <a:effectLst/>
          </p:spPr>
          <p:txBody>
            <a:bodyPr wrap="square" lIns="91440" tIns="45720" rIns="91440" bIns="45720" anchor="ctr">
              <a:normAutofit fontScale="40000" lnSpcReduction="20000"/>
            </a:bodyPr>
            <a:p>
              <a:pPr>
                <a:defRPr/>
              </a:pPr>
              <a:endParaRPr lang="en-US"/>
            </a:p>
          </p:txBody>
        </p:sp>
        <p:sp>
          <p:nvSpPr>
            <p:cNvPr id="212" name="iSlîḋè"/>
            <p:cNvSpPr/>
            <p:nvPr/>
          </p:nvSpPr>
          <p:spPr bwMode="auto">
            <a:xfrm>
              <a:off x="1775279" y="4144474"/>
              <a:ext cx="77558" cy="189319"/>
            </a:xfrm>
            <a:custGeom>
              <a:avLst/>
              <a:gdLst>
                <a:gd name="T0" fmla="*/ 21 w 41"/>
                <a:gd name="T1" fmla="*/ 79 h 96"/>
                <a:gd name="T2" fmla="*/ 33 w 41"/>
                <a:gd name="T3" fmla="*/ 88 h 96"/>
                <a:gd name="T4" fmla="*/ 31 w 41"/>
                <a:gd name="T5" fmla="*/ 47 h 96"/>
                <a:gd name="T6" fmla="*/ 16 w 41"/>
                <a:gd name="T7" fmla="*/ 10 h 96"/>
                <a:gd name="T8" fmla="*/ 12 w 41"/>
                <a:gd name="T9" fmla="*/ 13 h 96"/>
                <a:gd name="T10" fmla="*/ 20 w 41"/>
                <a:gd name="T11" fmla="*/ 65 h 96"/>
                <a:gd name="T12" fmla="*/ 21 w 41"/>
                <a:gd name="T13" fmla="*/ 79 h 96"/>
                <a:gd name="T14" fmla="*/ 18 w 41"/>
                <a:gd name="T15" fmla="*/ 3 h 96"/>
                <a:gd name="T16" fmla="*/ 37 w 41"/>
                <a:gd name="T17" fmla="*/ 47 h 96"/>
                <a:gd name="T18" fmla="*/ 39 w 41"/>
                <a:gd name="T19" fmla="*/ 92 h 96"/>
                <a:gd name="T20" fmla="*/ 38 w 41"/>
                <a:gd name="T21" fmla="*/ 95 h 96"/>
                <a:gd name="T22" fmla="*/ 36 w 41"/>
                <a:gd name="T23" fmla="*/ 95 h 96"/>
                <a:gd name="T24" fmla="*/ 35 w 41"/>
                <a:gd name="T25" fmla="*/ 95 h 96"/>
                <a:gd name="T26" fmla="*/ 15 w 41"/>
                <a:gd name="T27" fmla="*/ 82 h 96"/>
                <a:gd name="T28" fmla="*/ 14 w 41"/>
                <a:gd name="T29" fmla="*/ 65 h 96"/>
                <a:gd name="T30" fmla="*/ 5 w 41"/>
                <a:gd name="T31" fmla="*/ 12 h 96"/>
                <a:gd name="T32" fmla="*/ 2 w 41"/>
                <a:gd name="T33" fmla="*/ 2 h 96"/>
                <a:gd name="T34" fmla="*/ 4 w 41"/>
                <a:gd name="T35" fmla="*/ 0 h 96"/>
                <a:gd name="T36" fmla="*/ 11 w 41"/>
                <a:gd name="T37" fmla="*/ 6 h 96"/>
                <a:gd name="T38" fmla="*/ 15 w 41"/>
                <a:gd name="T39" fmla="*/ 3 h 96"/>
                <a:gd name="T40" fmla="*/ 18 w 41"/>
                <a:gd name="T41"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96">
                  <a:moveTo>
                    <a:pt x="21" y="79"/>
                  </a:moveTo>
                  <a:cubicBezTo>
                    <a:pt x="21" y="82"/>
                    <a:pt x="27" y="85"/>
                    <a:pt x="33" y="88"/>
                  </a:cubicBezTo>
                  <a:cubicBezTo>
                    <a:pt x="33" y="82"/>
                    <a:pt x="32" y="69"/>
                    <a:pt x="31" y="47"/>
                  </a:cubicBezTo>
                  <a:cubicBezTo>
                    <a:pt x="29" y="24"/>
                    <a:pt x="20" y="13"/>
                    <a:pt x="16" y="10"/>
                  </a:cubicBezTo>
                  <a:lnTo>
                    <a:pt x="12" y="13"/>
                  </a:lnTo>
                  <a:cubicBezTo>
                    <a:pt x="18" y="25"/>
                    <a:pt x="18" y="48"/>
                    <a:pt x="20" y="65"/>
                  </a:cubicBezTo>
                  <a:cubicBezTo>
                    <a:pt x="20" y="71"/>
                    <a:pt x="21" y="78"/>
                    <a:pt x="21" y="79"/>
                  </a:cubicBezTo>
                  <a:close/>
                  <a:moveTo>
                    <a:pt x="18" y="3"/>
                  </a:moveTo>
                  <a:cubicBezTo>
                    <a:pt x="19" y="4"/>
                    <a:pt x="35" y="15"/>
                    <a:pt x="37" y="47"/>
                  </a:cubicBezTo>
                  <a:cubicBezTo>
                    <a:pt x="40" y="78"/>
                    <a:pt x="39" y="92"/>
                    <a:pt x="39" y="92"/>
                  </a:cubicBezTo>
                  <a:cubicBezTo>
                    <a:pt x="39" y="94"/>
                    <a:pt x="38" y="95"/>
                    <a:pt x="38" y="95"/>
                  </a:cubicBezTo>
                  <a:cubicBezTo>
                    <a:pt x="38" y="95"/>
                    <a:pt x="37" y="95"/>
                    <a:pt x="36" y="95"/>
                  </a:cubicBezTo>
                  <a:lnTo>
                    <a:pt x="35" y="95"/>
                  </a:lnTo>
                  <a:cubicBezTo>
                    <a:pt x="31" y="94"/>
                    <a:pt x="18" y="88"/>
                    <a:pt x="15" y="82"/>
                  </a:cubicBezTo>
                  <a:cubicBezTo>
                    <a:pt x="15" y="79"/>
                    <a:pt x="14" y="75"/>
                    <a:pt x="14" y="65"/>
                  </a:cubicBezTo>
                  <a:cubicBezTo>
                    <a:pt x="12" y="49"/>
                    <a:pt x="11" y="22"/>
                    <a:pt x="5" y="12"/>
                  </a:cubicBezTo>
                  <a:cubicBezTo>
                    <a:pt x="1" y="5"/>
                    <a:pt x="0" y="3"/>
                    <a:pt x="2" y="2"/>
                  </a:cubicBezTo>
                  <a:cubicBezTo>
                    <a:pt x="2" y="1"/>
                    <a:pt x="3" y="0"/>
                    <a:pt x="4" y="0"/>
                  </a:cubicBezTo>
                  <a:cubicBezTo>
                    <a:pt x="6" y="0"/>
                    <a:pt x="6" y="0"/>
                    <a:pt x="11" y="6"/>
                  </a:cubicBezTo>
                  <a:lnTo>
                    <a:pt x="15" y="3"/>
                  </a:lnTo>
                  <a:cubicBezTo>
                    <a:pt x="16" y="3"/>
                    <a:pt x="17" y="3"/>
                    <a:pt x="18" y="3"/>
                  </a:cubicBezTo>
                  <a:close/>
                </a:path>
              </a:pathLst>
            </a:custGeom>
            <a:solidFill>
              <a:srgbClr val="113856"/>
            </a:solidFill>
            <a:ln>
              <a:noFill/>
            </a:ln>
            <a:effectLst/>
          </p:spPr>
          <p:txBody>
            <a:bodyPr wrap="square" lIns="91440" tIns="45720" rIns="91440" bIns="45720" anchor="ctr">
              <a:normAutofit fontScale="40000" lnSpcReduction="20000"/>
            </a:bodyPr>
            <a:p>
              <a:pPr>
                <a:defRPr/>
              </a:pPr>
              <a:endParaRPr lang="en-US"/>
            </a:p>
          </p:txBody>
        </p:sp>
        <p:sp>
          <p:nvSpPr>
            <p:cNvPr id="213" name="íṩḷîdè"/>
            <p:cNvSpPr/>
            <p:nvPr/>
          </p:nvSpPr>
          <p:spPr bwMode="auto">
            <a:xfrm>
              <a:off x="1482271" y="4213318"/>
              <a:ext cx="137886" cy="86054"/>
            </a:xfrm>
            <a:custGeom>
              <a:avLst/>
              <a:gdLst>
                <a:gd name="T0" fmla="*/ 58 w 71"/>
                <a:gd name="T1" fmla="*/ 2 h 46"/>
                <a:gd name="T2" fmla="*/ 62 w 71"/>
                <a:gd name="T3" fmla="*/ 15 h 46"/>
                <a:gd name="T4" fmla="*/ 23 w 71"/>
                <a:gd name="T5" fmla="*/ 43 h 46"/>
                <a:gd name="T6" fmla="*/ 10 w 71"/>
                <a:gd name="T7" fmla="*/ 40 h 46"/>
                <a:gd name="T8" fmla="*/ 14 w 71"/>
                <a:gd name="T9" fmla="*/ 22 h 46"/>
                <a:gd name="T10" fmla="*/ 58 w 71"/>
                <a:gd name="T11" fmla="*/ 2 h 46"/>
              </a:gdLst>
              <a:ahLst/>
              <a:cxnLst>
                <a:cxn ang="0">
                  <a:pos x="T0" y="T1"/>
                </a:cxn>
                <a:cxn ang="0">
                  <a:pos x="T2" y="T3"/>
                </a:cxn>
                <a:cxn ang="0">
                  <a:pos x="T4" y="T5"/>
                </a:cxn>
                <a:cxn ang="0">
                  <a:pos x="T6" y="T7"/>
                </a:cxn>
                <a:cxn ang="0">
                  <a:pos x="T8" y="T9"/>
                </a:cxn>
                <a:cxn ang="0">
                  <a:pos x="T10" y="T11"/>
                </a:cxn>
              </a:cxnLst>
              <a:rect l="0" t="0" r="r" b="b"/>
              <a:pathLst>
                <a:path w="71" h="46">
                  <a:moveTo>
                    <a:pt x="58" y="2"/>
                  </a:moveTo>
                  <a:cubicBezTo>
                    <a:pt x="64" y="0"/>
                    <a:pt x="70" y="11"/>
                    <a:pt x="62" y="15"/>
                  </a:cubicBezTo>
                  <a:cubicBezTo>
                    <a:pt x="55" y="20"/>
                    <a:pt x="30" y="41"/>
                    <a:pt x="23" y="43"/>
                  </a:cubicBezTo>
                  <a:cubicBezTo>
                    <a:pt x="17" y="44"/>
                    <a:pt x="11" y="45"/>
                    <a:pt x="10" y="40"/>
                  </a:cubicBezTo>
                  <a:cubicBezTo>
                    <a:pt x="10" y="40"/>
                    <a:pt x="0" y="31"/>
                    <a:pt x="14" y="22"/>
                  </a:cubicBezTo>
                  <a:cubicBezTo>
                    <a:pt x="20" y="17"/>
                    <a:pt x="51" y="3"/>
                    <a:pt x="58" y="2"/>
                  </a:cubicBez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214" name="îSḻiďe"/>
            <p:cNvSpPr/>
            <p:nvPr/>
          </p:nvSpPr>
          <p:spPr bwMode="auto">
            <a:xfrm>
              <a:off x="1490887" y="4204715"/>
              <a:ext cx="129271" cy="94657"/>
            </a:xfrm>
            <a:custGeom>
              <a:avLst/>
              <a:gdLst>
                <a:gd name="T0" fmla="*/ 57 w 67"/>
                <a:gd name="T1" fmla="*/ 16 h 50"/>
                <a:gd name="T2" fmla="*/ 58 w 67"/>
                <a:gd name="T3" fmla="*/ 10 h 50"/>
                <a:gd name="T4" fmla="*/ 55 w 67"/>
                <a:gd name="T5" fmla="*/ 7 h 50"/>
                <a:gd name="T6" fmla="*/ 54 w 67"/>
                <a:gd name="T7" fmla="*/ 7 h 50"/>
                <a:gd name="T8" fmla="*/ 11 w 67"/>
                <a:gd name="T9" fmla="*/ 27 h 50"/>
                <a:gd name="T10" fmla="*/ 6 w 67"/>
                <a:gd name="T11" fmla="*/ 35 h 50"/>
                <a:gd name="T12" fmla="*/ 8 w 67"/>
                <a:gd name="T13" fmla="*/ 40 h 50"/>
                <a:gd name="T14" fmla="*/ 9 w 67"/>
                <a:gd name="T15" fmla="*/ 41 h 50"/>
                <a:gd name="T16" fmla="*/ 13 w 67"/>
                <a:gd name="T17" fmla="*/ 43 h 50"/>
                <a:gd name="T18" fmla="*/ 19 w 67"/>
                <a:gd name="T19" fmla="*/ 42 h 50"/>
                <a:gd name="T20" fmla="*/ 45 w 67"/>
                <a:gd name="T21" fmla="*/ 24 h 50"/>
                <a:gd name="T22" fmla="*/ 57 w 67"/>
                <a:gd name="T23" fmla="*/ 16 h 50"/>
                <a:gd name="T24" fmla="*/ 52 w 67"/>
                <a:gd name="T25" fmla="*/ 2 h 50"/>
                <a:gd name="T26" fmla="*/ 64 w 67"/>
                <a:gd name="T27" fmla="*/ 9 h 50"/>
                <a:gd name="T28" fmla="*/ 60 w 67"/>
                <a:gd name="T29" fmla="*/ 21 h 50"/>
                <a:gd name="T30" fmla="*/ 49 w 67"/>
                <a:gd name="T31" fmla="*/ 29 h 50"/>
                <a:gd name="T32" fmla="*/ 20 w 67"/>
                <a:gd name="T33" fmla="*/ 48 h 50"/>
                <a:gd name="T34" fmla="*/ 13 w 67"/>
                <a:gd name="T35" fmla="*/ 49 h 50"/>
                <a:gd name="T36" fmla="*/ 4 w 67"/>
                <a:gd name="T37" fmla="*/ 44 h 50"/>
                <a:gd name="T38" fmla="*/ 0 w 67"/>
                <a:gd name="T39" fmla="*/ 35 h 50"/>
                <a:gd name="T40" fmla="*/ 8 w 67"/>
                <a:gd name="T41" fmla="*/ 22 h 50"/>
                <a:gd name="T42" fmla="*/ 52 w 67"/>
                <a:gd name="T43"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0">
                  <a:moveTo>
                    <a:pt x="57" y="16"/>
                  </a:moveTo>
                  <a:cubicBezTo>
                    <a:pt x="59" y="14"/>
                    <a:pt x="59" y="12"/>
                    <a:pt x="58" y="10"/>
                  </a:cubicBezTo>
                  <a:cubicBezTo>
                    <a:pt x="57" y="8"/>
                    <a:pt x="56" y="7"/>
                    <a:pt x="55" y="7"/>
                  </a:cubicBezTo>
                  <a:cubicBezTo>
                    <a:pt x="54" y="7"/>
                    <a:pt x="54" y="7"/>
                    <a:pt x="54" y="7"/>
                  </a:cubicBezTo>
                  <a:cubicBezTo>
                    <a:pt x="49" y="8"/>
                    <a:pt x="17" y="23"/>
                    <a:pt x="11" y="27"/>
                  </a:cubicBezTo>
                  <a:cubicBezTo>
                    <a:pt x="9" y="29"/>
                    <a:pt x="6" y="32"/>
                    <a:pt x="6" y="35"/>
                  </a:cubicBezTo>
                  <a:cubicBezTo>
                    <a:pt x="6" y="38"/>
                    <a:pt x="8" y="40"/>
                    <a:pt x="8" y="40"/>
                  </a:cubicBezTo>
                  <a:cubicBezTo>
                    <a:pt x="9" y="40"/>
                    <a:pt x="9" y="41"/>
                    <a:pt x="9" y="41"/>
                  </a:cubicBezTo>
                  <a:cubicBezTo>
                    <a:pt x="10" y="42"/>
                    <a:pt x="10" y="43"/>
                    <a:pt x="13" y="43"/>
                  </a:cubicBezTo>
                  <a:cubicBezTo>
                    <a:pt x="14" y="43"/>
                    <a:pt x="17" y="42"/>
                    <a:pt x="19" y="42"/>
                  </a:cubicBezTo>
                  <a:cubicBezTo>
                    <a:pt x="23" y="41"/>
                    <a:pt x="37" y="30"/>
                    <a:pt x="45" y="24"/>
                  </a:cubicBezTo>
                  <a:cubicBezTo>
                    <a:pt x="50" y="20"/>
                    <a:pt x="54" y="17"/>
                    <a:pt x="57" y="16"/>
                  </a:cubicBezTo>
                  <a:close/>
                  <a:moveTo>
                    <a:pt x="52" y="2"/>
                  </a:moveTo>
                  <a:cubicBezTo>
                    <a:pt x="57" y="0"/>
                    <a:pt x="63" y="4"/>
                    <a:pt x="64" y="9"/>
                  </a:cubicBezTo>
                  <a:cubicBezTo>
                    <a:pt x="66" y="13"/>
                    <a:pt x="64" y="18"/>
                    <a:pt x="60" y="21"/>
                  </a:cubicBezTo>
                  <a:cubicBezTo>
                    <a:pt x="58" y="22"/>
                    <a:pt x="54" y="25"/>
                    <a:pt x="49" y="29"/>
                  </a:cubicBezTo>
                  <a:cubicBezTo>
                    <a:pt x="35" y="39"/>
                    <a:pt x="25" y="47"/>
                    <a:pt x="20" y="48"/>
                  </a:cubicBezTo>
                  <a:cubicBezTo>
                    <a:pt x="18" y="49"/>
                    <a:pt x="15" y="49"/>
                    <a:pt x="13" y="49"/>
                  </a:cubicBezTo>
                  <a:cubicBezTo>
                    <a:pt x="7" y="49"/>
                    <a:pt x="5" y="47"/>
                    <a:pt x="4" y="44"/>
                  </a:cubicBezTo>
                  <a:cubicBezTo>
                    <a:pt x="2" y="42"/>
                    <a:pt x="0" y="39"/>
                    <a:pt x="0" y="35"/>
                  </a:cubicBezTo>
                  <a:cubicBezTo>
                    <a:pt x="0" y="30"/>
                    <a:pt x="3" y="26"/>
                    <a:pt x="8" y="22"/>
                  </a:cubicBezTo>
                  <a:cubicBezTo>
                    <a:pt x="15" y="17"/>
                    <a:pt x="47" y="4"/>
                    <a:pt x="52" y="2"/>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15" name="î$ľídè"/>
            <p:cNvSpPr/>
            <p:nvPr/>
          </p:nvSpPr>
          <p:spPr bwMode="auto">
            <a:xfrm>
              <a:off x="1508122" y="4239136"/>
              <a:ext cx="137886" cy="94657"/>
            </a:xfrm>
            <a:custGeom>
              <a:avLst/>
              <a:gdLst>
                <a:gd name="T0" fmla="*/ 57 w 70"/>
                <a:gd name="T1" fmla="*/ 3 h 47"/>
                <a:gd name="T2" fmla="*/ 62 w 70"/>
                <a:gd name="T3" fmla="*/ 17 h 47"/>
                <a:gd name="T4" fmla="*/ 22 w 70"/>
                <a:gd name="T5" fmla="*/ 44 h 47"/>
                <a:gd name="T6" fmla="*/ 9 w 70"/>
                <a:gd name="T7" fmla="*/ 41 h 47"/>
                <a:gd name="T8" fmla="*/ 12 w 70"/>
                <a:gd name="T9" fmla="*/ 23 h 47"/>
                <a:gd name="T10" fmla="*/ 57 w 70"/>
                <a:gd name="T11" fmla="*/ 3 h 47"/>
              </a:gdLst>
              <a:ahLst/>
              <a:cxnLst>
                <a:cxn ang="0">
                  <a:pos x="T0" y="T1"/>
                </a:cxn>
                <a:cxn ang="0">
                  <a:pos x="T2" y="T3"/>
                </a:cxn>
                <a:cxn ang="0">
                  <a:pos x="T4" y="T5"/>
                </a:cxn>
                <a:cxn ang="0">
                  <a:pos x="T6" y="T7"/>
                </a:cxn>
                <a:cxn ang="0">
                  <a:pos x="T8" y="T9"/>
                </a:cxn>
                <a:cxn ang="0">
                  <a:pos x="T10" y="T11"/>
                </a:cxn>
              </a:cxnLst>
              <a:rect l="0" t="0" r="r" b="b"/>
              <a:pathLst>
                <a:path w="70" h="47">
                  <a:moveTo>
                    <a:pt x="57" y="3"/>
                  </a:moveTo>
                  <a:cubicBezTo>
                    <a:pt x="63" y="0"/>
                    <a:pt x="69" y="12"/>
                    <a:pt x="62" y="17"/>
                  </a:cubicBezTo>
                  <a:cubicBezTo>
                    <a:pt x="55" y="21"/>
                    <a:pt x="29" y="43"/>
                    <a:pt x="22" y="44"/>
                  </a:cubicBezTo>
                  <a:cubicBezTo>
                    <a:pt x="15" y="46"/>
                    <a:pt x="11" y="46"/>
                    <a:pt x="9" y="41"/>
                  </a:cubicBezTo>
                  <a:cubicBezTo>
                    <a:pt x="9" y="41"/>
                    <a:pt x="0" y="33"/>
                    <a:pt x="12" y="23"/>
                  </a:cubicBezTo>
                  <a:cubicBezTo>
                    <a:pt x="19" y="19"/>
                    <a:pt x="51" y="5"/>
                    <a:pt x="57" y="3"/>
                  </a:cubicBez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216" name="íşľiḍé"/>
            <p:cNvSpPr/>
            <p:nvPr/>
          </p:nvSpPr>
          <p:spPr bwMode="auto">
            <a:xfrm>
              <a:off x="1516743" y="4239136"/>
              <a:ext cx="129265" cy="103265"/>
            </a:xfrm>
            <a:custGeom>
              <a:avLst/>
              <a:gdLst>
                <a:gd name="T0" fmla="*/ 58 w 67"/>
                <a:gd name="T1" fmla="*/ 17 h 51"/>
                <a:gd name="T2" fmla="*/ 59 w 67"/>
                <a:gd name="T3" fmla="*/ 12 h 51"/>
                <a:gd name="T4" fmla="*/ 55 w 67"/>
                <a:gd name="T5" fmla="*/ 8 h 51"/>
                <a:gd name="T6" fmla="*/ 55 w 67"/>
                <a:gd name="T7" fmla="*/ 8 h 51"/>
                <a:gd name="T8" fmla="*/ 12 w 67"/>
                <a:gd name="T9" fmla="*/ 28 h 51"/>
                <a:gd name="T10" fmla="*/ 6 w 67"/>
                <a:gd name="T11" fmla="*/ 36 h 51"/>
                <a:gd name="T12" fmla="*/ 8 w 67"/>
                <a:gd name="T13" fmla="*/ 41 h 51"/>
                <a:gd name="T14" fmla="*/ 10 w 67"/>
                <a:gd name="T15" fmla="*/ 42 h 51"/>
                <a:gd name="T16" fmla="*/ 13 w 67"/>
                <a:gd name="T17" fmla="*/ 44 h 51"/>
                <a:gd name="T18" fmla="*/ 19 w 67"/>
                <a:gd name="T19" fmla="*/ 43 h 51"/>
                <a:gd name="T20" fmla="*/ 45 w 67"/>
                <a:gd name="T21" fmla="*/ 26 h 51"/>
                <a:gd name="T22" fmla="*/ 58 w 67"/>
                <a:gd name="T23" fmla="*/ 17 h 51"/>
                <a:gd name="T24" fmla="*/ 53 w 67"/>
                <a:gd name="T25" fmla="*/ 2 h 51"/>
                <a:gd name="T26" fmla="*/ 64 w 67"/>
                <a:gd name="T27" fmla="*/ 10 h 51"/>
                <a:gd name="T28" fmla="*/ 61 w 67"/>
                <a:gd name="T29" fmla="*/ 22 h 51"/>
                <a:gd name="T30" fmla="*/ 49 w 67"/>
                <a:gd name="T31" fmla="*/ 30 h 51"/>
                <a:gd name="T32" fmla="*/ 20 w 67"/>
                <a:gd name="T33" fmla="*/ 49 h 51"/>
                <a:gd name="T34" fmla="*/ 13 w 67"/>
                <a:gd name="T35" fmla="*/ 50 h 51"/>
                <a:gd name="T36" fmla="*/ 4 w 67"/>
                <a:gd name="T37" fmla="*/ 45 h 51"/>
                <a:gd name="T38" fmla="*/ 0 w 67"/>
                <a:gd name="T39" fmla="*/ 36 h 51"/>
                <a:gd name="T40" fmla="*/ 8 w 67"/>
                <a:gd name="T41" fmla="*/ 23 h 51"/>
                <a:gd name="T42" fmla="*/ 53 w 67"/>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1">
                  <a:moveTo>
                    <a:pt x="58" y="17"/>
                  </a:moveTo>
                  <a:cubicBezTo>
                    <a:pt x="60" y="15"/>
                    <a:pt x="59" y="13"/>
                    <a:pt x="59" y="12"/>
                  </a:cubicBezTo>
                  <a:cubicBezTo>
                    <a:pt x="58" y="9"/>
                    <a:pt x="56" y="8"/>
                    <a:pt x="55" y="8"/>
                  </a:cubicBezTo>
                  <a:lnTo>
                    <a:pt x="55" y="8"/>
                  </a:lnTo>
                  <a:cubicBezTo>
                    <a:pt x="49" y="10"/>
                    <a:pt x="18" y="24"/>
                    <a:pt x="12" y="28"/>
                  </a:cubicBezTo>
                  <a:cubicBezTo>
                    <a:pt x="8" y="31"/>
                    <a:pt x="6" y="34"/>
                    <a:pt x="6" y="36"/>
                  </a:cubicBezTo>
                  <a:cubicBezTo>
                    <a:pt x="6" y="39"/>
                    <a:pt x="8" y="41"/>
                    <a:pt x="8" y="41"/>
                  </a:cubicBezTo>
                  <a:cubicBezTo>
                    <a:pt x="9" y="41"/>
                    <a:pt x="9" y="42"/>
                    <a:pt x="10" y="42"/>
                  </a:cubicBezTo>
                  <a:cubicBezTo>
                    <a:pt x="10" y="43"/>
                    <a:pt x="10" y="44"/>
                    <a:pt x="13" y="44"/>
                  </a:cubicBezTo>
                  <a:cubicBezTo>
                    <a:pt x="14" y="44"/>
                    <a:pt x="17" y="44"/>
                    <a:pt x="19" y="43"/>
                  </a:cubicBezTo>
                  <a:cubicBezTo>
                    <a:pt x="22" y="42"/>
                    <a:pt x="37" y="31"/>
                    <a:pt x="45" y="26"/>
                  </a:cubicBezTo>
                  <a:cubicBezTo>
                    <a:pt x="50" y="22"/>
                    <a:pt x="55" y="18"/>
                    <a:pt x="58" y="17"/>
                  </a:cubicBezTo>
                  <a:close/>
                  <a:moveTo>
                    <a:pt x="53" y="2"/>
                  </a:moveTo>
                  <a:cubicBezTo>
                    <a:pt x="58" y="0"/>
                    <a:pt x="63" y="4"/>
                    <a:pt x="64" y="10"/>
                  </a:cubicBezTo>
                  <a:cubicBezTo>
                    <a:pt x="66" y="14"/>
                    <a:pt x="64" y="19"/>
                    <a:pt x="61" y="22"/>
                  </a:cubicBezTo>
                  <a:cubicBezTo>
                    <a:pt x="58" y="23"/>
                    <a:pt x="54" y="26"/>
                    <a:pt x="49" y="30"/>
                  </a:cubicBezTo>
                  <a:cubicBezTo>
                    <a:pt x="35" y="40"/>
                    <a:pt x="25" y="48"/>
                    <a:pt x="20" y="49"/>
                  </a:cubicBezTo>
                  <a:cubicBezTo>
                    <a:pt x="18" y="50"/>
                    <a:pt x="15" y="50"/>
                    <a:pt x="13" y="50"/>
                  </a:cubicBezTo>
                  <a:cubicBezTo>
                    <a:pt x="7" y="50"/>
                    <a:pt x="5" y="48"/>
                    <a:pt x="4" y="45"/>
                  </a:cubicBezTo>
                  <a:cubicBezTo>
                    <a:pt x="2" y="43"/>
                    <a:pt x="0" y="41"/>
                    <a:pt x="0" y="36"/>
                  </a:cubicBezTo>
                  <a:cubicBezTo>
                    <a:pt x="0" y="32"/>
                    <a:pt x="3" y="27"/>
                    <a:pt x="8" y="23"/>
                  </a:cubicBezTo>
                  <a:cubicBezTo>
                    <a:pt x="15" y="18"/>
                    <a:pt x="47" y="4"/>
                    <a:pt x="53" y="2"/>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17" name="iSḷíḑe"/>
            <p:cNvSpPr/>
            <p:nvPr/>
          </p:nvSpPr>
          <p:spPr bwMode="auto">
            <a:xfrm>
              <a:off x="1447800" y="4230528"/>
              <a:ext cx="68943" cy="51632"/>
            </a:xfrm>
            <a:custGeom>
              <a:avLst/>
              <a:gdLst>
                <a:gd name="T0" fmla="*/ 22 w 34"/>
                <a:gd name="T1" fmla="*/ 2 h 27"/>
                <a:gd name="T2" fmla="*/ 26 w 34"/>
                <a:gd name="T3" fmla="*/ 18 h 27"/>
                <a:gd name="T4" fmla="*/ 2 w 34"/>
                <a:gd name="T5" fmla="*/ 18 h 27"/>
                <a:gd name="T6" fmla="*/ 2 w 34"/>
                <a:gd name="T7" fmla="*/ 10 h 27"/>
                <a:gd name="T8" fmla="*/ 22 w 34"/>
                <a:gd name="T9" fmla="*/ 2 h 27"/>
              </a:gdLst>
              <a:ahLst/>
              <a:cxnLst>
                <a:cxn ang="0">
                  <a:pos x="T0" y="T1"/>
                </a:cxn>
                <a:cxn ang="0">
                  <a:pos x="T2" y="T3"/>
                </a:cxn>
                <a:cxn ang="0">
                  <a:pos x="T4" y="T5"/>
                </a:cxn>
                <a:cxn ang="0">
                  <a:pos x="T6" y="T7"/>
                </a:cxn>
                <a:cxn ang="0">
                  <a:pos x="T8" y="T9"/>
                </a:cxn>
              </a:cxnLst>
              <a:rect l="0" t="0" r="r" b="b"/>
              <a:pathLst>
                <a:path w="34" h="27">
                  <a:moveTo>
                    <a:pt x="22" y="2"/>
                  </a:moveTo>
                  <a:cubicBezTo>
                    <a:pt x="28" y="3"/>
                    <a:pt x="33" y="15"/>
                    <a:pt x="26" y="18"/>
                  </a:cubicBezTo>
                  <a:cubicBezTo>
                    <a:pt x="20" y="22"/>
                    <a:pt x="2" y="26"/>
                    <a:pt x="2" y="18"/>
                  </a:cubicBezTo>
                  <a:cubicBezTo>
                    <a:pt x="2" y="18"/>
                    <a:pt x="0" y="13"/>
                    <a:pt x="2" y="10"/>
                  </a:cubicBezTo>
                  <a:cubicBezTo>
                    <a:pt x="4" y="6"/>
                    <a:pt x="15" y="0"/>
                    <a:pt x="22" y="2"/>
                  </a:cubicBez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218" name="íṣľíde"/>
            <p:cNvSpPr/>
            <p:nvPr/>
          </p:nvSpPr>
          <p:spPr bwMode="auto">
            <a:xfrm>
              <a:off x="1439179" y="4230528"/>
              <a:ext cx="68943" cy="51632"/>
            </a:xfrm>
            <a:custGeom>
              <a:avLst/>
              <a:gdLst>
                <a:gd name="T0" fmla="*/ 28 w 37"/>
                <a:gd name="T1" fmla="*/ 16 h 27"/>
                <a:gd name="T2" fmla="*/ 29 w 37"/>
                <a:gd name="T3" fmla="*/ 14 h 27"/>
                <a:gd name="T4" fmla="*/ 24 w 37"/>
                <a:gd name="T5" fmla="*/ 6 h 27"/>
                <a:gd name="T6" fmla="*/ 23 w 37"/>
                <a:gd name="T7" fmla="*/ 6 h 27"/>
                <a:gd name="T8" fmla="*/ 7 w 37"/>
                <a:gd name="T9" fmla="*/ 13 h 27"/>
                <a:gd name="T10" fmla="*/ 7 w 37"/>
                <a:gd name="T11" fmla="*/ 19 h 27"/>
                <a:gd name="T12" fmla="*/ 7 w 37"/>
                <a:gd name="T13" fmla="*/ 19 h 27"/>
                <a:gd name="T14" fmla="*/ 12 w 37"/>
                <a:gd name="T15" fmla="*/ 20 h 27"/>
                <a:gd name="T16" fmla="*/ 28 w 37"/>
                <a:gd name="T17" fmla="*/ 16 h 27"/>
                <a:gd name="T18" fmla="*/ 25 w 37"/>
                <a:gd name="T19" fmla="*/ 1 h 27"/>
                <a:gd name="T20" fmla="*/ 35 w 37"/>
                <a:gd name="T21" fmla="*/ 13 h 27"/>
                <a:gd name="T22" fmla="*/ 31 w 37"/>
                <a:gd name="T23" fmla="*/ 22 h 27"/>
                <a:gd name="T24" fmla="*/ 12 w 37"/>
                <a:gd name="T25" fmla="*/ 26 h 27"/>
                <a:gd name="T26" fmla="*/ 1 w 37"/>
                <a:gd name="T27" fmla="*/ 20 h 27"/>
                <a:gd name="T28" fmla="*/ 2 w 37"/>
                <a:gd name="T29" fmla="*/ 9 h 27"/>
                <a:gd name="T30" fmla="*/ 23 w 37"/>
                <a:gd name="T31" fmla="*/ 0 h 27"/>
                <a:gd name="T32" fmla="*/ 25 w 37"/>
                <a:gd name="T33"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27">
                  <a:moveTo>
                    <a:pt x="28" y="16"/>
                  </a:moveTo>
                  <a:cubicBezTo>
                    <a:pt x="29" y="16"/>
                    <a:pt x="30" y="15"/>
                    <a:pt x="29" y="14"/>
                  </a:cubicBezTo>
                  <a:cubicBezTo>
                    <a:pt x="29" y="10"/>
                    <a:pt x="26" y="6"/>
                    <a:pt x="24" y="6"/>
                  </a:cubicBezTo>
                  <a:lnTo>
                    <a:pt x="23" y="6"/>
                  </a:lnTo>
                  <a:cubicBezTo>
                    <a:pt x="17" y="6"/>
                    <a:pt x="9" y="11"/>
                    <a:pt x="7" y="13"/>
                  </a:cubicBezTo>
                  <a:cubicBezTo>
                    <a:pt x="6" y="14"/>
                    <a:pt x="6" y="17"/>
                    <a:pt x="7" y="19"/>
                  </a:cubicBezTo>
                  <a:lnTo>
                    <a:pt x="7" y="19"/>
                  </a:lnTo>
                  <a:cubicBezTo>
                    <a:pt x="7" y="19"/>
                    <a:pt x="9" y="20"/>
                    <a:pt x="12" y="20"/>
                  </a:cubicBezTo>
                  <a:cubicBezTo>
                    <a:pt x="17" y="20"/>
                    <a:pt x="25" y="18"/>
                    <a:pt x="28" y="16"/>
                  </a:cubicBezTo>
                  <a:close/>
                  <a:moveTo>
                    <a:pt x="25" y="1"/>
                  </a:moveTo>
                  <a:cubicBezTo>
                    <a:pt x="31" y="1"/>
                    <a:pt x="35" y="8"/>
                    <a:pt x="35" y="13"/>
                  </a:cubicBezTo>
                  <a:cubicBezTo>
                    <a:pt x="36" y="17"/>
                    <a:pt x="34" y="21"/>
                    <a:pt x="31" y="22"/>
                  </a:cubicBezTo>
                  <a:cubicBezTo>
                    <a:pt x="26" y="24"/>
                    <a:pt x="17" y="26"/>
                    <a:pt x="12" y="26"/>
                  </a:cubicBezTo>
                  <a:cubicBezTo>
                    <a:pt x="3" y="26"/>
                    <a:pt x="1" y="22"/>
                    <a:pt x="1" y="20"/>
                  </a:cubicBezTo>
                  <a:cubicBezTo>
                    <a:pt x="1" y="19"/>
                    <a:pt x="0" y="13"/>
                    <a:pt x="2" y="9"/>
                  </a:cubicBezTo>
                  <a:cubicBezTo>
                    <a:pt x="5" y="6"/>
                    <a:pt x="15" y="0"/>
                    <a:pt x="23" y="0"/>
                  </a:cubicBezTo>
                  <a:cubicBezTo>
                    <a:pt x="24" y="0"/>
                    <a:pt x="25" y="0"/>
                    <a:pt x="25" y="1"/>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19" name="ïŝļíďè"/>
            <p:cNvSpPr/>
            <p:nvPr/>
          </p:nvSpPr>
          <p:spPr bwMode="auto">
            <a:xfrm>
              <a:off x="1611537" y="4264950"/>
              <a:ext cx="43092" cy="77451"/>
            </a:xfrm>
            <a:custGeom>
              <a:avLst/>
              <a:gdLst>
                <a:gd name="T0" fmla="*/ 16 w 24"/>
                <a:gd name="T1" fmla="*/ 1 h 40"/>
                <a:gd name="T2" fmla="*/ 21 w 24"/>
                <a:gd name="T3" fmla="*/ 10 h 40"/>
                <a:gd name="T4" fmla="*/ 6 w 24"/>
                <a:gd name="T5" fmla="*/ 38 h 40"/>
                <a:gd name="T6" fmla="*/ 4 w 24"/>
                <a:gd name="T7" fmla="*/ 39 h 40"/>
                <a:gd name="T8" fmla="*/ 1 w 24"/>
                <a:gd name="T9" fmla="*/ 38 h 40"/>
                <a:gd name="T10" fmla="*/ 1 w 24"/>
                <a:gd name="T11" fmla="*/ 34 h 40"/>
                <a:gd name="T12" fmla="*/ 16 w 24"/>
                <a:gd name="T13" fmla="*/ 11 h 40"/>
                <a:gd name="T14" fmla="*/ 13 w 24"/>
                <a:gd name="T15" fmla="*/ 8 h 40"/>
                <a:gd name="T16" fmla="*/ 9 w 24"/>
                <a:gd name="T17" fmla="*/ 8 h 40"/>
                <a:gd name="T18" fmla="*/ 5 w 24"/>
                <a:gd name="T19" fmla="*/ 7 h 40"/>
                <a:gd name="T20" fmla="*/ 6 w 24"/>
                <a:gd name="T21" fmla="*/ 3 h 40"/>
                <a:gd name="T22" fmla="*/ 16 w 24"/>
                <a:gd name="T23"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0">
                  <a:moveTo>
                    <a:pt x="16" y="1"/>
                  </a:moveTo>
                  <a:cubicBezTo>
                    <a:pt x="18" y="3"/>
                    <a:pt x="21" y="4"/>
                    <a:pt x="21" y="10"/>
                  </a:cubicBezTo>
                  <a:cubicBezTo>
                    <a:pt x="22" y="11"/>
                    <a:pt x="23" y="15"/>
                    <a:pt x="6" y="38"/>
                  </a:cubicBezTo>
                  <a:cubicBezTo>
                    <a:pt x="5" y="38"/>
                    <a:pt x="4" y="39"/>
                    <a:pt x="4" y="39"/>
                  </a:cubicBezTo>
                  <a:cubicBezTo>
                    <a:pt x="3" y="39"/>
                    <a:pt x="2" y="38"/>
                    <a:pt x="1" y="38"/>
                  </a:cubicBezTo>
                  <a:cubicBezTo>
                    <a:pt x="0" y="37"/>
                    <a:pt x="0" y="35"/>
                    <a:pt x="1" y="34"/>
                  </a:cubicBezTo>
                  <a:cubicBezTo>
                    <a:pt x="8" y="25"/>
                    <a:pt x="15" y="14"/>
                    <a:pt x="16" y="11"/>
                  </a:cubicBezTo>
                  <a:cubicBezTo>
                    <a:pt x="16" y="9"/>
                    <a:pt x="15" y="9"/>
                    <a:pt x="13" y="8"/>
                  </a:cubicBezTo>
                  <a:cubicBezTo>
                    <a:pt x="12" y="8"/>
                    <a:pt x="9" y="8"/>
                    <a:pt x="9" y="8"/>
                  </a:cubicBezTo>
                  <a:cubicBezTo>
                    <a:pt x="8" y="9"/>
                    <a:pt x="7" y="9"/>
                    <a:pt x="5" y="7"/>
                  </a:cubicBezTo>
                  <a:cubicBezTo>
                    <a:pt x="4" y="6"/>
                    <a:pt x="5" y="4"/>
                    <a:pt x="6" y="3"/>
                  </a:cubicBezTo>
                  <a:cubicBezTo>
                    <a:pt x="6" y="2"/>
                    <a:pt x="11" y="0"/>
                    <a:pt x="16" y="1"/>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20" name="ïŝḷiḓé"/>
            <p:cNvSpPr/>
            <p:nvPr/>
          </p:nvSpPr>
          <p:spPr bwMode="auto">
            <a:xfrm>
              <a:off x="1637393" y="4299372"/>
              <a:ext cx="17236" cy="43030"/>
            </a:xfrm>
            <a:custGeom>
              <a:avLst/>
              <a:gdLst>
                <a:gd name="T0" fmla="*/ 3 w 11"/>
                <a:gd name="T1" fmla="*/ 0 h 23"/>
                <a:gd name="T2" fmla="*/ 7 w 11"/>
                <a:gd name="T3" fmla="*/ 3 h 23"/>
                <a:gd name="T4" fmla="*/ 10 w 11"/>
                <a:gd name="T5" fmla="*/ 19 h 23"/>
                <a:gd name="T6" fmla="*/ 7 w 11"/>
                <a:gd name="T7" fmla="*/ 22 h 23"/>
                <a:gd name="T8" fmla="*/ 6 w 11"/>
                <a:gd name="T9" fmla="*/ 22 h 23"/>
                <a:gd name="T10" fmla="*/ 3 w 11"/>
                <a:gd name="T11" fmla="*/ 20 h 23"/>
                <a:gd name="T12" fmla="*/ 0 w 11"/>
                <a:gd name="T13" fmla="*/ 4 h 23"/>
                <a:gd name="T14" fmla="*/ 3 w 11"/>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3">
                  <a:moveTo>
                    <a:pt x="3" y="0"/>
                  </a:moveTo>
                  <a:cubicBezTo>
                    <a:pt x="5" y="0"/>
                    <a:pt x="7" y="1"/>
                    <a:pt x="7" y="3"/>
                  </a:cubicBezTo>
                  <a:cubicBezTo>
                    <a:pt x="8" y="5"/>
                    <a:pt x="10" y="18"/>
                    <a:pt x="10" y="19"/>
                  </a:cubicBezTo>
                  <a:cubicBezTo>
                    <a:pt x="10" y="21"/>
                    <a:pt x="9" y="22"/>
                    <a:pt x="7" y="22"/>
                  </a:cubicBezTo>
                  <a:cubicBezTo>
                    <a:pt x="6" y="22"/>
                    <a:pt x="6" y="22"/>
                    <a:pt x="6" y="22"/>
                  </a:cubicBezTo>
                  <a:cubicBezTo>
                    <a:pt x="5" y="22"/>
                    <a:pt x="3" y="21"/>
                    <a:pt x="3" y="20"/>
                  </a:cubicBezTo>
                  <a:cubicBezTo>
                    <a:pt x="2" y="16"/>
                    <a:pt x="1" y="6"/>
                    <a:pt x="0" y="4"/>
                  </a:cubicBezTo>
                  <a:cubicBezTo>
                    <a:pt x="0" y="2"/>
                    <a:pt x="1" y="0"/>
                    <a:pt x="3" y="0"/>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21" name="îṧḻïḍè"/>
            <p:cNvSpPr/>
            <p:nvPr/>
          </p:nvSpPr>
          <p:spPr bwMode="auto">
            <a:xfrm>
              <a:off x="1611537" y="4221926"/>
              <a:ext cx="120650" cy="43024"/>
            </a:xfrm>
            <a:custGeom>
              <a:avLst/>
              <a:gdLst>
                <a:gd name="T0" fmla="*/ 56 w 60"/>
                <a:gd name="T1" fmla="*/ 17 h 24"/>
                <a:gd name="T2" fmla="*/ 59 w 60"/>
                <a:gd name="T3" fmla="*/ 20 h 24"/>
                <a:gd name="T4" fmla="*/ 56 w 60"/>
                <a:gd name="T5" fmla="*/ 23 h 24"/>
                <a:gd name="T6" fmla="*/ 55 w 60"/>
                <a:gd name="T7" fmla="*/ 23 h 24"/>
                <a:gd name="T8" fmla="*/ 0 w 60"/>
                <a:gd name="T9" fmla="*/ 5 h 24"/>
                <a:gd name="T10" fmla="*/ 2 w 60"/>
                <a:gd name="T11" fmla="*/ 1 h 24"/>
                <a:gd name="T12" fmla="*/ 6 w 60"/>
                <a:gd name="T13" fmla="*/ 3 h 24"/>
                <a:gd name="T14" fmla="*/ 56 w 60"/>
                <a:gd name="T15" fmla="*/ 17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6" y="17"/>
                  </a:moveTo>
                  <a:cubicBezTo>
                    <a:pt x="58" y="17"/>
                    <a:pt x="59" y="19"/>
                    <a:pt x="59" y="20"/>
                  </a:cubicBezTo>
                  <a:cubicBezTo>
                    <a:pt x="59" y="22"/>
                    <a:pt x="57" y="23"/>
                    <a:pt x="56" y="23"/>
                  </a:cubicBezTo>
                  <a:cubicBezTo>
                    <a:pt x="56" y="23"/>
                    <a:pt x="56" y="23"/>
                    <a:pt x="55" y="23"/>
                  </a:cubicBezTo>
                  <a:cubicBezTo>
                    <a:pt x="51" y="22"/>
                    <a:pt x="7" y="18"/>
                    <a:pt x="0" y="5"/>
                  </a:cubicBezTo>
                  <a:cubicBezTo>
                    <a:pt x="0" y="3"/>
                    <a:pt x="0" y="2"/>
                    <a:pt x="2" y="1"/>
                  </a:cubicBezTo>
                  <a:cubicBezTo>
                    <a:pt x="3" y="0"/>
                    <a:pt x="5" y="1"/>
                    <a:pt x="6" y="3"/>
                  </a:cubicBezTo>
                  <a:cubicBezTo>
                    <a:pt x="10" y="10"/>
                    <a:pt x="39" y="16"/>
                    <a:pt x="56" y="17"/>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22" name="iṡ1iḑe"/>
            <p:cNvSpPr/>
            <p:nvPr/>
          </p:nvSpPr>
          <p:spPr bwMode="auto">
            <a:xfrm>
              <a:off x="3042101" y="4058420"/>
              <a:ext cx="163742" cy="60241"/>
            </a:xfrm>
            <a:custGeom>
              <a:avLst/>
              <a:gdLst>
                <a:gd name="T0" fmla="*/ 80 w 83"/>
                <a:gd name="T1" fmla="*/ 1 h 30"/>
                <a:gd name="T2" fmla="*/ 81 w 83"/>
                <a:gd name="T3" fmla="*/ 5 h 30"/>
                <a:gd name="T4" fmla="*/ 62 w 83"/>
                <a:gd name="T5" fmla="*/ 9 h 30"/>
                <a:gd name="T6" fmla="*/ 6 w 83"/>
                <a:gd name="T7" fmla="*/ 28 h 30"/>
                <a:gd name="T8" fmla="*/ 3 w 83"/>
                <a:gd name="T9" fmla="*/ 29 h 30"/>
                <a:gd name="T10" fmla="*/ 2 w 83"/>
                <a:gd name="T11" fmla="*/ 29 h 30"/>
                <a:gd name="T12" fmla="*/ 0 w 83"/>
                <a:gd name="T13" fmla="*/ 25 h 30"/>
                <a:gd name="T14" fmla="*/ 62 w 83"/>
                <a:gd name="T15" fmla="*/ 3 h 30"/>
                <a:gd name="T16" fmla="*/ 76 w 83"/>
                <a:gd name="T17" fmla="*/ 1 h 30"/>
                <a:gd name="T18" fmla="*/ 80 w 83"/>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30">
                  <a:moveTo>
                    <a:pt x="80" y="1"/>
                  </a:moveTo>
                  <a:cubicBezTo>
                    <a:pt x="82" y="1"/>
                    <a:pt x="82" y="3"/>
                    <a:pt x="81" y="5"/>
                  </a:cubicBezTo>
                  <a:cubicBezTo>
                    <a:pt x="81" y="8"/>
                    <a:pt x="75" y="8"/>
                    <a:pt x="62" y="9"/>
                  </a:cubicBezTo>
                  <a:cubicBezTo>
                    <a:pt x="44" y="10"/>
                    <a:pt x="13" y="12"/>
                    <a:pt x="6" y="28"/>
                  </a:cubicBezTo>
                  <a:cubicBezTo>
                    <a:pt x="6" y="28"/>
                    <a:pt x="4" y="29"/>
                    <a:pt x="3" y="29"/>
                  </a:cubicBezTo>
                  <a:cubicBezTo>
                    <a:pt x="3" y="29"/>
                    <a:pt x="3" y="29"/>
                    <a:pt x="2" y="29"/>
                  </a:cubicBezTo>
                  <a:cubicBezTo>
                    <a:pt x="0" y="28"/>
                    <a:pt x="0" y="26"/>
                    <a:pt x="0" y="25"/>
                  </a:cubicBezTo>
                  <a:cubicBezTo>
                    <a:pt x="9" y="5"/>
                    <a:pt x="41" y="4"/>
                    <a:pt x="62" y="3"/>
                  </a:cubicBezTo>
                  <a:cubicBezTo>
                    <a:pt x="68" y="3"/>
                    <a:pt x="75" y="2"/>
                    <a:pt x="76" y="1"/>
                  </a:cubicBezTo>
                  <a:cubicBezTo>
                    <a:pt x="77" y="1"/>
                    <a:pt x="78" y="0"/>
                    <a:pt x="80" y="1"/>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23" name="íśļïḓè"/>
            <p:cNvSpPr/>
            <p:nvPr/>
          </p:nvSpPr>
          <p:spPr bwMode="auto">
            <a:xfrm>
              <a:off x="3067957" y="3998185"/>
              <a:ext cx="180972" cy="68843"/>
            </a:xfrm>
            <a:custGeom>
              <a:avLst/>
              <a:gdLst>
                <a:gd name="T0" fmla="*/ 91 w 93"/>
                <a:gd name="T1" fmla="*/ 21 h 34"/>
                <a:gd name="T2" fmla="*/ 92 w 93"/>
                <a:gd name="T3" fmla="*/ 25 h 34"/>
                <a:gd name="T4" fmla="*/ 88 w 93"/>
                <a:gd name="T5" fmla="*/ 26 h 34"/>
                <a:gd name="T6" fmla="*/ 4 w 93"/>
                <a:gd name="T7" fmla="*/ 33 h 34"/>
                <a:gd name="T8" fmla="*/ 3 w 93"/>
                <a:gd name="T9" fmla="*/ 33 h 34"/>
                <a:gd name="T10" fmla="*/ 0 w 93"/>
                <a:gd name="T11" fmla="*/ 31 h 34"/>
                <a:gd name="T12" fmla="*/ 1 w 93"/>
                <a:gd name="T13" fmla="*/ 26 h 34"/>
                <a:gd name="T14" fmla="*/ 91 w 93"/>
                <a:gd name="T15" fmla="*/ 21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34">
                  <a:moveTo>
                    <a:pt x="91" y="21"/>
                  </a:moveTo>
                  <a:cubicBezTo>
                    <a:pt x="92" y="22"/>
                    <a:pt x="92" y="23"/>
                    <a:pt x="92" y="25"/>
                  </a:cubicBezTo>
                  <a:cubicBezTo>
                    <a:pt x="91" y="26"/>
                    <a:pt x="89" y="27"/>
                    <a:pt x="88" y="26"/>
                  </a:cubicBezTo>
                  <a:cubicBezTo>
                    <a:pt x="56" y="7"/>
                    <a:pt x="28" y="19"/>
                    <a:pt x="4" y="33"/>
                  </a:cubicBezTo>
                  <a:lnTo>
                    <a:pt x="3" y="33"/>
                  </a:lnTo>
                  <a:cubicBezTo>
                    <a:pt x="2" y="33"/>
                    <a:pt x="1" y="32"/>
                    <a:pt x="0" y="31"/>
                  </a:cubicBezTo>
                  <a:cubicBezTo>
                    <a:pt x="0" y="29"/>
                    <a:pt x="0" y="28"/>
                    <a:pt x="1" y="26"/>
                  </a:cubicBezTo>
                  <a:cubicBezTo>
                    <a:pt x="27" y="12"/>
                    <a:pt x="57" y="0"/>
                    <a:pt x="91" y="21"/>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24" name="î$1íḑè"/>
            <p:cNvSpPr/>
            <p:nvPr/>
          </p:nvSpPr>
          <p:spPr bwMode="auto">
            <a:xfrm>
              <a:off x="3033486" y="4178896"/>
              <a:ext cx="103414" cy="86054"/>
            </a:xfrm>
            <a:custGeom>
              <a:avLst/>
              <a:gdLst>
                <a:gd name="T0" fmla="*/ 4 w 54"/>
                <a:gd name="T1" fmla="*/ 0 h 46"/>
                <a:gd name="T2" fmla="*/ 52 w 54"/>
                <a:gd name="T3" fmla="*/ 41 h 46"/>
                <a:gd name="T4" fmla="*/ 50 w 54"/>
                <a:gd name="T5" fmla="*/ 45 h 46"/>
                <a:gd name="T6" fmla="*/ 49 w 54"/>
                <a:gd name="T7" fmla="*/ 45 h 46"/>
                <a:gd name="T8" fmla="*/ 46 w 54"/>
                <a:gd name="T9" fmla="*/ 44 h 46"/>
                <a:gd name="T10" fmla="*/ 3 w 54"/>
                <a:gd name="T11" fmla="*/ 6 h 46"/>
                <a:gd name="T12" fmla="*/ 1 w 54"/>
                <a:gd name="T13" fmla="*/ 2 h 46"/>
                <a:gd name="T14" fmla="*/ 4 w 54"/>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6">
                  <a:moveTo>
                    <a:pt x="4" y="0"/>
                  </a:moveTo>
                  <a:cubicBezTo>
                    <a:pt x="22" y="7"/>
                    <a:pt x="45" y="18"/>
                    <a:pt x="52" y="41"/>
                  </a:cubicBezTo>
                  <a:cubicBezTo>
                    <a:pt x="53" y="43"/>
                    <a:pt x="51" y="45"/>
                    <a:pt x="50" y="45"/>
                  </a:cubicBezTo>
                  <a:lnTo>
                    <a:pt x="49" y="45"/>
                  </a:lnTo>
                  <a:cubicBezTo>
                    <a:pt x="47" y="45"/>
                    <a:pt x="46" y="44"/>
                    <a:pt x="46" y="44"/>
                  </a:cubicBezTo>
                  <a:cubicBezTo>
                    <a:pt x="41" y="27"/>
                    <a:pt x="28" y="16"/>
                    <a:pt x="3" y="6"/>
                  </a:cubicBezTo>
                  <a:cubicBezTo>
                    <a:pt x="1" y="5"/>
                    <a:pt x="0" y="4"/>
                    <a:pt x="1" y="2"/>
                  </a:cubicBezTo>
                  <a:cubicBezTo>
                    <a:pt x="1" y="1"/>
                    <a:pt x="3" y="0"/>
                    <a:pt x="4" y="0"/>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25" name="îš1idé"/>
            <p:cNvSpPr/>
            <p:nvPr/>
          </p:nvSpPr>
          <p:spPr bwMode="auto">
            <a:xfrm>
              <a:off x="3154136" y="4110053"/>
              <a:ext cx="43087" cy="111873"/>
            </a:xfrm>
            <a:custGeom>
              <a:avLst/>
              <a:gdLst>
                <a:gd name="T0" fmla="*/ 2 w 24"/>
                <a:gd name="T1" fmla="*/ 1 h 59"/>
                <a:gd name="T2" fmla="*/ 5 w 24"/>
                <a:gd name="T3" fmla="*/ 1 h 59"/>
                <a:gd name="T4" fmla="*/ 22 w 24"/>
                <a:gd name="T5" fmla="*/ 55 h 59"/>
                <a:gd name="T6" fmla="*/ 19 w 24"/>
                <a:gd name="T7" fmla="*/ 58 h 59"/>
                <a:gd name="T8" fmla="*/ 19 w 24"/>
                <a:gd name="T9" fmla="*/ 58 h 59"/>
                <a:gd name="T10" fmla="*/ 16 w 24"/>
                <a:gd name="T11" fmla="*/ 57 h 59"/>
                <a:gd name="T12" fmla="*/ 16 w 24"/>
                <a:gd name="T13" fmla="*/ 54 h 59"/>
                <a:gd name="T14" fmla="*/ 1 w 24"/>
                <a:gd name="T15" fmla="*/ 5 h 59"/>
                <a:gd name="T16" fmla="*/ 2 w 24"/>
                <a:gd name="T1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9">
                  <a:moveTo>
                    <a:pt x="2" y="1"/>
                  </a:moveTo>
                  <a:cubicBezTo>
                    <a:pt x="2" y="0"/>
                    <a:pt x="5" y="0"/>
                    <a:pt x="5" y="1"/>
                  </a:cubicBezTo>
                  <a:cubicBezTo>
                    <a:pt x="15" y="11"/>
                    <a:pt x="23" y="49"/>
                    <a:pt x="22" y="55"/>
                  </a:cubicBezTo>
                  <a:cubicBezTo>
                    <a:pt x="22" y="57"/>
                    <a:pt x="20" y="58"/>
                    <a:pt x="19" y="58"/>
                  </a:cubicBezTo>
                  <a:lnTo>
                    <a:pt x="19" y="58"/>
                  </a:lnTo>
                  <a:cubicBezTo>
                    <a:pt x="17" y="58"/>
                    <a:pt x="16" y="57"/>
                    <a:pt x="16" y="57"/>
                  </a:cubicBezTo>
                  <a:cubicBezTo>
                    <a:pt x="15" y="55"/>
                    <a:pt x="16" y="54"/>
                    <a:pt x="16" y="54"/>
                  </a:cubicBezTo>
                  <a:cubicBezTo>
                    <a:pt x="17" y="49"/>
                    <a:pt x="9" y="14"/>
                    <a:pt x="1" y="5"/>
                  </a:cubicBezTo>
                  <a:cubicBezTo>
                    <a:pt x="0" y="4"/>
                    <a:pt x="0" y="2"/>
                    <a:pt x="2" y="1"/>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26" name="ï$ľíḑê"/>
            <p:cNvSpPr/>
            <p:nvPr/>
          </p:nvSpPr>
          <p:spPr bwMode="auto">
            <a:xfrm>
              <a:off x="3111044" y="3774445"/>
              <a:ext cx="146506" cy="146289"/>
            </a:xfrm>
            <a:custGeom>
              <a:avLst/>
              <a:gdLst>
                <a:gd name="T0" fmla="*/ 5 w 74"/>
                <a:gd name="T1" fmla="*/ 2 h 77"/>
                <a:gd name="T2" fmla="*/ 72 w 74"/>
                <a:gd name="T3" fmla="*/ 73 h 77"/>
                <a:gd name="T4" fmla="*/ 70 w 74"/>
                <a:gd name="T5" fmla="*/ 76 h 77"/>
                <a:gd name="T6" fmla="*/ 70 w 74"/>
                <a:gd name="T7" fmla="*/ 76 h 77"/>
                <a:gd name="T8" fmla="*/ 67 w 74"/>
                <a:gd name="T9" fmla="*/ 74 h 77"/>
                <a:gd name="T10" fmla="*/ 1 w 74"/>
                <a:gd name="T11" fmla="*/ 6 h 77"/>
                <a:gd name="T12" fmla="*/ 1 w 74"/>
                <a:gd name="T13" fmla="*/ 3 h 77"/>
                <a:gd name="T14" fmla="*/ 5 w 74"/>
                <a:gd name="T15" fmla="*/ 2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7">
                  <a:moveTo>
                    <a:pt x="5" y="2"/>
                  </a:moveTo>
                  <a:cubicBezTo>
                    <a:pt x="19" y="11"/>
                    <a:pt x="66" y="51"/>
                    <a:pt x="72" y="73"/>
                  </a:cubicBezTo>
                  <a:cubicBezTo>
                    <a:pt x="73" y="74"/>
                    <a:pt x="72" y="76"/>
                    <a:pt x="70" y="76"/>
                  </a:cubicBezTo>
                  <a:lnTo>
                    <a:pt x="70" y="76"/>
                  </a:lnTo>
                  <a:cubicBezTo>
                    <a:pt x="68" y="76"/>
                    <a:pt x="67" y="76"/>
                    <a:pt x="67" y="74"/>
                  </a:cubicBezTo>
                  <a:cubicBezTo>
                    <a:pt x="61" y="57"/>
                    <a:pt x="19" y="19"/>
                    <a:pt x="1" y="6"/>
                  </a:cubicBezTo>
                  <a:cubicBezTo>
                    <a:pt x="0" y="6"/>
                    <a:pt x="0" y="4"/>
                    <a:pt x="1" y="3"/>
                  </a:cubicBezTo>
                  <a:cubicBezTo>
                    <a:pt x="1" y="1"/>
                    <a:pt x="4" y="0"/>
                    <a:pt x="5" y="2"/>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27" name="iṩliḍé"/>
            <p:cNvSpPr/>
            <p:nvPr/>
          </p:nvSpPr>
          <p:spPr bwMode="auto">
            <a:xfrm>
              <a:off x="3093808" y="3696993"/>
              <a:ext cx="120650" cy="94662"/>
            </a:xfrm>
            <a:custGeom>
              <a:avLst/>
              <a:gdLst>
                <a:gd name="T0" fmla="*/ 19 w 60"/>
                <a:gd name="T1" fmla="*/ 10 h 47"/>
                <a:gd name="T2" fmla="*/ 58 w 60"/>
                <a:gd name="T3" fmla="*/ 42 h 47"/>
                <a:gd name="T4" fmla="*/ 58 w 60"/>
                <a:gd name="T5" fmla="*/ 46 h 47"/>
                <a:gd name="T6" fmla="*/ 56 w 60"/>
                <a:gd name="T7" fmla="*/ 46 h 47"/>
                <a:gd name="T8" fmla="*/ 53 w 60"/>
                <a:gd name="T9" fmla="*/ 45 h 47"/>
                <a:gd name="T10" fmla="*/ 16 w 60"/>
                <a:gd name="T11" fmla="*/ 15 h 47"/>
                <a:gd name="T12" fmla="*/ 2 w 60"/>
                <a:gd name="T13" fmla="*/ 6 h 47"/>
                <a:gd name="T14" fmla="*/ 1 w 60"/>
                <a:gd name="T15" fmla="*/ 3 h 47"/>
                <a:gd name="T16" fmla="*/ 5 w 60"/>
                <a:gd name="T17" fmla="*/ 1 h 47"/>
                <a:gd name="T18" fmla="*/ 19 w 60"/>
                <a:gd name="T1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47">
                  <a:moveTo>
                    <a:pt x="19" y="10"/>
                  </a:moveTo>
                  <a:cubicBezTo>
                    <a:pt x="33" y="18"/>
                    <a:pt x="50" y="28"/>
                    <a:pt x="58" y="42"/>
                  </a:cubicBezTo>
                  <a:cubicBezTo>
                    <a:pt x="59" y="43"/>
                    <a:pt x="59" y="45"/>
                    <a:pt x="58" y="46"/>
                  </a:cubicBezTo>
                  <a:cubicBezTo>
                    <a:pt x="57" y="46"/>
                    <a:pt x="56" y="46"/>
                    <a:pt x="56" y="46"/>
                  </a:cubicBezTo>
                  <a:cubicBezTo>
                    <a:pt x="55" y="46"/>
                    <a:pt x="54" y="45"/>
                    <a:pt x="53" y="45"/>
                  </a:cubicBezTo>
                  <a:cubicBezTo>
                    <a:pt x="45" y="32"/>
                    <a:pt x="31" y="24"/>
                    <a:pt x="16" y="15"/>
                  </a:cubicBezTo>
                  <a:cubicBezTo>
                    <a:pt x="11" y="12"/>
                    <a:pt x="6" y="10"/>
                    <a:pt x="2" y="6"/>
                  </a:cubicBezTo>
                  <a:cubicBezTo>
                    <a:pt x="1" y="6"/>
                    <a:pt x="0" y="3"/>
                    <a:pt x="1" y="3"/>
                  </a:cubicBezTo>
                  <a:cubicBezTo>
                    <a:pt x="2" y="1"/>
                    <a:pt x="4" y="0"/>
                    <a:pt x="5" y="1"/>
                  </a:cubicBezTo>
                  <a:cubicBezTo>
                    <a:pt x="9" y="4"/>
                    <a:pt x="14" y="6"/>
                    <a:pt x="19" y="10"/>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28" name="ïṧ1îďé"/>
            <p:cNvSpPr/>
            <p:nvPr/>
          </p:nvSpPr>
          <p:spPr bwMode="auto">
            <a:xfrm>
              <a:off x="2878364" y="4411245"/>
              <a:ext cx="68943" cy="103265"/>
            </a:xfrm>
            <a:custGeom>
              <a:avLst/>
              <a:gdLst>
                <a:gd name="T0" fmla="*/ 28 w 34"/>
                <a:gd name="T1" fmla="*/ 1 h 51"/>
                <a:gd name="T2" fmla="*/ 33 w 34"/>
                <a:gd name="T3" fmla="*/ 3 h 51"/>
                <a:gd name="T4" fmla="*/ 31 w 34"/>
                <a:gd name="T5" fmla="*/ 7 h 51"/>
                <a:gd name="T6" fmla="*/ 22 w 34"/>
                <a:gd name="T7" fmla="*/ 20 h 51"/>
                <a:gd name="T8" fmla="*/ 20 w 34"/>
                <a:gd name="T9" fmla="*/ 23 h 51"/>
                <a:gd name="T10" fmla="*/ 7 w 34"/>
                <a:gd name="T11" fmla="*/ 39 h 51"/>
                <a:gd name="T12" fmla="*/ 16 w 34"/>
                <a:gd name="T13" fmla="*/ 43 h 51"/>
                <a:gd name="T14" fmla="*/ 19 w 34"/>
                <a:gd name="T15" fmla="*/ 46 h 51"/>
                <a:gd name="T16" fmla="*/ 16 w 34"/>
                <a:gd name="T17" fmla="*/ 50 h 51"/>
                <a:gd name="T18" fmla="*/ 15 w 34"/>
                <a:gd name="T19" fmla="*/ 50 h 51"/>
                <a:gd name="T20" fmla="*/ 1 w 34"/>
                <a:gd name="T21" fmla="*/ 39 h 51"/>
                <a:gd name="T22" fmla="*/ 16 w 34"/>
                <a:gd name="T23" fmla="*/ 18 h 51"/>
                <a:gd name="T24" fmla="*/ 28 w 34"/>
                <a:gd name="T25"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1">
                  <a:moveTo>
                    <a:pt x="28" y="1"/>
                  </a:moveTo>
                  <a:cubicBezTo>
                    <a:pt x="31" y="0"/>
                    <a:pt x="32" y="2"/>
                    <a:pt x="33" y="3"/>
                  </a:cubicBezTo>
                  <a:cubicBezTo>
                    <a:pt x="33" y="5"/>
                    <a:pt x="32" y="7"/>
                    <a:pt x="31" y="7"/>
                  </a:cubicBezTo>
                  <a:cubicBezTo>
                    <a:pt x="26" y="9"/>
                    <a:pt x="21" y="13"/>
                    <a:pt x="22" y="20"/>
                  </a:cubicBezTo>
                  <a:cubicBezTo>
                    <a:pt x="22" y="21"/>
                    <a:pt x="21" y="23"/>
                    <a:pt x="20" y="23"/>
                  </a:cubicBezTo>
                  <a:cubicBezTo>
                    <a:pt x="12" y="25"/>
                    <a:pt x="6" y="33"/>
                    <a:pt x="7" y="39"/>
                  </a:cubicBezTo>
                  <a:cubicBezTo>
                    <a:pt x="7" y="43"/>
                    <a:pt x="12" y="43"/>
                    <a:pt x="16" y="43"/>
                  </a:cubicBezTo>
                  <a:cubicBezTo>
                    <a:pt x="17" y="43"/>
                    <a:pt x="19" y="44"/>
                    <a:pt x="19" y="46"/>
                  </a:cubicBezTo>
                  <a:cubicBezTo>
                    <a:pt x="19" y="48"/>
                    <a:pt x="17" y="50"/>
                    <a:pt x="16" y="50"/>
                  </a:cubicBezTo>
                  <a:cubicBezTo>
                    <a:pt x="15" y="50"/>
                    <a:pt x="15" y="50"/>
                    <a:pt x="15" y="50"/>
                  </a:cubicBezTo>
                  <a:cubicBezTo>
                    <a:pt x="3" y="50"/>
                    <a:pt x="1" y="42"/>
                    <a:pt x="1" y="39"/>
                  </a:cubicBezTo>
                  <a:cubicBezTo>
                    <a:pt x="0" y="31"/>
                    <a:pt x="7" y="21"/>
                    <a:pt x="16" y="18"/>
                  </a:cubicBezTo>
                  <a:cubicBezTo>
                    <a:pt x="16" y="11"/>
                    <a:pt x="21" y="4"/>
                    <a:pt x="28" y="1"/>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29" name="ïSḻîḍè"/>
            <p:cNvSpPr/>
            <p:nvPr/>
          </p:nvSpPr>
          <p:spPr bwMode="auto">
            <a:xfrm>
              <a:off x="2783565" y="4428455"/>
              <a:ext cx="94799" cy="68843"/>
            </a:xfrm>
            <a:custGeom>
              <a:avLst/>
              <a:gdLst>
                <a:gd name="T0" fmla="*/ 43 w 50"/>
                <a:gd name="T1" fmla="*/ 2 h 37"/>
                <a:gd name="T2" fmla="*/ 48 w 50"/>
                <a:gd name="T3" fmla="*/ 1 h 37"/>
                <a:gd name="T4" fmla="*/ 49 w 50"/>
                <a:gd name="T5" fmla="*/ 6 h 37"/>
                <a:gd name="T6" fmla="*/ 43 w 50"/>
                <a:gd name="T7" fmla="*/ 16 h 37"/>
                <a:gd name="T8" fmla="*/ 40 w 50"/>
                <a:gd name="T9" fmla="*/ 18 h 37"/>
                <a:gd name="T10" fmla="*/ 37 w 50"/>
                <a:gd name="T11" fmla="*/ 18 h 37"/>
                <a:gd name="T12" fmla="*/ 9 w 50"/>
                <a:gd name="T13" fmla="*/ 24 h 37"/>
                <a:gd name="T14" fmla="*/ 7 w 50"/>
                <a:gd name="T15" fmla="*/ 33 h 37"/>
                <a:gd name="T16" fmla="*/ 4 w 50"/>
                <a:gd name="T17" fmla="*/ 36 h 37"/>
                <a:gd name="T18" fmla="*/ 0 w 50"/>
                <a:gd name="T19" fmla="*/ 33 h 37"/>
                <a:gd name="T20" fmla="*/ 4 w 50"/>
                <a:gd name="T21" fmla="*/ 21 h 37"/>
                <a:gd name="T22" fmla="*/ 37 w 50"/>
                <a:gd name="T23" fmla="*/ 12 h 37"/>
                <a:gd name="T24" fmla="*/ 38 w 50"/>
                <a:gd name="T25" fmla="*/ 12 h 37"/>
                <a:gd name="T26" fmla="*/ 43 w 50"/>
                <a:gd name="T2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43" y="2"/>
                  </a:moveTo>
                  <a:cubicBezTo>
                    <a:pt x="45" y="0"/>
                    <a:pt x="46" y="0"/>
                    <a:pt x="48" y="1"/>
                  </a:cubicBezTo>
                  <a:cubicBezTo>
                    <a:pt x="49" y="2"/>
                    <a:pt x="49" y="4"/>
                    <a:pt x="49" y="6"/>
                  </a:cubicBezTo>
                  <a:cubicBezTo>
                    <a:pt x="46" y="9"/>
                    <a:pt x="45" y="12"/>
                    <a:pt x="43" y="16"/>
                  </a:cubicBezTo>
                  <a:cubicBezTo>
                    <a:pt x="43" y="18"/>
                    <a:pt x="42" y="18"/>
                    <a:pt x="40" y="18"/>
                  </a:cubicBezTo>
                  <a:cubicBezTo>
                    <a:pt x="40" y="18"/>
                    <a:pt x="38" y="18"/>
                    <a:pt x="37" y="18"/>
                  </a:cubicBezTo>
                  <a:cubicBezTo>
                    <a:pt x="28" y="18"/>
                    <a:pt x="15" y="18"/>
                    <a:pt x="9" y="24"/>
                  </a:cubicBezTo>
                  <a:cubicBezTo>
                    <a:pt x="7" y="27"/>
                    <a:pt x="6" y="30"/>
                    <a:pt x="7" y="33"/>
                  </a:cubicBezTo>
                  <a:cubicBezTo>
                    <a:pt x="7" y="35"/>
                    <a:pt x="5" y="36"/>
                    <a:pt x="4" y="36"/>
                  </a:cubicBezTo>
                  <a:cubicBezTo>
                    <a:pt x="1" y="36"/>
                    <a:pt x="1" y="35"/>
                    <a:pt x="0" y="33"/>
                  </a:cubicBezTo>
                  <a:cubicBezTo>
                    <a:pt x="0" y="28"/>
                    <a:pt x="1" y="24"/>
                    <a:pt x="4" y="21"/>
                  </a:cubicBezTo>
                  <a:cubicBezTo>
                    <a:pt x="12" y="12"/>
                    <a:pt x="26" y="12"/>
                    <a:pt x="37" y="12"/>
                  </a:cubicBezTo>
                  <a:lnTo>
                    <a:pt x="38" y="12"/>
                  </a:lnTo>
                  <a:cubicBezTo>
                    <a:pt x="40" y="9"/>
                    <a:pt x="42" y="5"/>
                    <a:pt x="43" y="2"/>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30" name="í$lîḋè"/>
            <p:cNvSpPr/>
            <p:nvPr/>
          </p:nvSpPr>
          <p:spPr bwMode="auto">
            <a:xfrm>
              <a:off x="2783565" y="4419847"/>
              <a:ext cx="68943" cy="34422"/>
            </a:xfrm>
            <a:custGeom>
              <a:avLst/>
              <a:gdLst>
                <a:gd name="T0" fmla="*/ 33 w 37"/>
                <a:gd name="T1" fmla="*/ 1 h 17"/>
                <a:gd name="T2" fmla="*/ 35 w 37"/>
                <a:gd name="T3" fmla="*/ 4 h 17"/>
                <a:gd name="T4" fmla="*/ 32 w 37"/>
                <a:gd name="T5" fmla="*/ 8 h 17"/>
                <a:gd name="T6" fmla="*/ 25 w 37"/>
                <a:gd name="T7" fmla="*/ 11 h 17"/>
                <a:gd name="T8" fmla="*/ 17 w 37"/>
                <a:gd name="T9" fmla="*/ 16 h 17"/>
                <a:gd name="T10" fmla="*/ 9 w 37"/>
                <a:gd name="T11" fmla="*/ 12 h 17"/>
                <a:gd name="T12" fmla="*/ 5 w 37"/>
                <a:gd name="T13" fmla="*/ 9 h 17"/>
                <a:gd name="T14" fmla="*/ 1 w 37"/>
                <a:gd name="T15" fmla="*/ 8 h 17"/>
                <a:gd name="T16" fmla="*/ 2 w 37"/>
                <a:gd name="T17" fmla="*/ 4 h 17"/>
                <a:gd name="T18" fmla="*/ 13 w 37"/>
                <a:gd name="T19" fmla="*/ 7 h 17"/>
                <a:gd name="T20" fmla="*/ 17 w 37"/>
                <a:gd name="T21" fmla="*/ 9 h 17"/>
                <a:gd name="T22" fmla="*/ 21 w 37"/>
                <a:gd name="T23" fmla="*/ 6 h 17"/>
                <a:gd name="T24" fmla="*/ 33 w 37"/>
                <a:gd name="T2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17">
                  <a:moveTo>
                    <a:pt x="33" y="1"/>
                  </a:moveTo>
                  <a:cubicBezTo>
                    <a:pt x="34" y="1"/>
                    <a:pt x="36" y="3"/>
                    <a:pt x="35" y="4"/>
                  </a:cubicBezTo>
                  <a:cubicBezTo>
                    <a:pt x="35" y="7"/>
                    <a:pt x="34" y="8"/>
                    <a:pt x="32" y="8"/>
                  </a:cubicBezTo>
                  <a:cubicBezTo>
                    <a:pt x="29" y="7"/>
                    <a:pt x="27" y="8"/>
                    <a:pt x="25" y="11"/>
                  </a:cubicBezTo>
                  <a:cubicBezTo>
                    <a:pt x="23" y="13"/>
                    <a:pt x="21" y="16"/>
                    <a:pt x="17" y="16"/>
                  </a:cubicBezTo>
                  <a:cubicBezTo>
                    <a:pt x="14" y="16"/>
                    <a:pt x="11" y="13"/>
                    <a:pt x="9" y="12"/>
                  </a:cubicBezTo>
                  <a:cubicBezTo>
                    <a:pt x="6" y="8"/>
                    <a:pt x="6" y="9"/>
                    <a:pt x="5" y="9"/>
                  </a:cubicBezTo>
                  <a:cubicBezTo>
                    <a:pt x="4" y="10"/>
                    <a:pt x="2" y="10"/>
                    <a:pt x="1" y="8"/>
                  </a:cubicBezTo>
                  <a:cubicBezTo>
                    <a:pt x="0" y="7"/>
                    <a:pt x="1" y="4"/>
                    <a:pt x="2" y="4"/>
                  </a:cubicBezTo>
                  <a:cubicBezTo>
                    <a:pt x="7" y="0"/>
                    <a:pt x="11" y="4"/>
                    <a:pt x="13" y="7"/>
                  </a:cubicBezTo>
                  <a:cubicBezTo>
                    <a:pt x="15" y="8"/>
                    <a:pt x="16" y="9"/>
                    <a:pt x="17" y="9"/>
                  </a:cubicBezTo>
                  <a:cubicBezTo>
                    <a:pt x="19" y="9"/>
                    <a:pt x="19" y="8"/>
                    <a:pt x="21" y="6"/>
                  </a:cubicBezTo>
                  <a:cubicBezTo>
                    <a:pt x="23" y="4"/>
                    <a:pt x="26" y="0"/>
                    <a:pt x="33" y="1"/>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31" name="islídè"/>
            <p:cNvSpPr/>
            <p:nvPr/>
          </p:nvSpPr>
          <p:spPr bwMode="auto">
            <a:xfrm>
              <a:off x="2826657" y="4385426"/>
              <a:ext cx="146501" cy="43030"/>
            </a:xfrm>
            <a:custGeom>
              <a:avLst/>
              <a:gdLst>
                <a:gd name="T0" fmla="*/ 68 w 74"/>
                <a:gd name="T1" fmla="*/ 1 h 24"/>
                <a:gd name="T2" fmla="*/ 72 w 74"/>
                <a:gd name="T3" fmla="*/ 2 h 24"/>
                <a:gd name="T4" fmla="*/ 71 w 74"/>
                <a:gd name="T5" fmla="*/ 6 h 24"/>
                <a:gd name="T6" fmla="*/ 55 w 74"/>
                <a:gd name="T7" fmla="*/ 13 h 24"/>
                <a:gd name="T8" fmla="*/ 33 w 74"/>
                <a:gd name="T9" fmla="*/ 22 h 24"/>
                <a:gd name="T10" fmla="*/ 27 w 74"/>
                <a:gd name="T11" fmla="*/ 23 h 24"/>
                <a:gd name="T12" fmla="*/ 11 w 74"/>
                <a:gd name="T13" fmla="*/ 20 h 24"/>
                <a:gd name="T14" fmla="*/ 3 w 74"/>
                <a:gd name="T15" fmla="*/ 17 h 24"/>
                <a:gd name="T16" fmla="*/ 0 w 74"/>
                <a:gd name="T17" fmla="*/ 14 h 24"/>
                <a:gd name="T18" fmla="*/ 4 w 74"/>
                <a:gd name="T19" fmla="*/ 12 h 24"/>
                <a:gd name="T20" fmla="*/ 13 w 74"/>
                <a:gd name="T21" fmla="*/ 14 h 24"/>
                <a:gd name="T22" fmla="*/ 32 w 74"/>
                <a:gd name="T23" fmla="*/ 17 h 24"/>
                <a:gd name="T24" fmla="*/ 52 w 74"/>
                <a:gd name="T25" fmla="*/ 8 h 24"/>
                <a:gd name="T26" fmla="*/ 68 w 74"/>
                <a:gd name="T2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24">
                  <a:moveTo>
                    <a:pt x="68" y="1"/>
                  </a:moveTo>
                  <a:cubicBezTo>
                    <a:pt x="70" y="0"/>
                    <a:pt x="72" y="1"/>
                    <a:pt x="72" y="2"/>
                  </a:cubicBezTo>
                  <a:cubicBezTo>
                    <a:pt x="73" y="4"/>
                    <a:pt x="72" y="5"/>
                    <a:pt x="71" y="6"/>
                  </a:cubicBezTo>
                  <a:cubicBezTo>
                    <a:pt x="66" y="8"/>
                    <a:pt x="61" y="11"/>
                    <a:pt x="55" y="13"/>
                  </a:cubicBezTo>
                  <a:cubicBezTo>
                    <a:pt x="48" y="17"/>
                    <a:pt x="41" y="21"/>
                    <a:pt x="33" y="22"/>
                  </a:cubicBezTo>
                  <a:cubicBezTo>
                    <a:pt x="31" y="23"/>
                    <a:pt x="29" y="23"/>
                    <a:pt x="27" y="23"/>
                  </a:cubicBezTo>
                  <a:cubicBezTo>
                    <a:pt x="21" y="23"/>
                    <a:pt x="16" y="22"/>
                    <a:pt x="11" y="20"/>
                  </a:cubicBezTo>
                  <a:cubicBezTo>
                    <a:pt x="8" y="19"/>
                    <a:pt x="6" y="18"/>
                    <a:pt x="3" y="17"/>
                  </a:cubicBezTo>
                  <a:cubicBezTo>
                    <a:pt x="1" y="17"/>
                    <a:pt x="0" y="16"/>
                    <a:pt x="0" y="14"/>
                  </a:cubicBezTo>
                  <a:cubicBezTo>
                    <a:pt x="1" y="12"/>
                    <a:pt x="3" y="12"/>
                    <a:pt x="4" y="12"/>
                  </a:cubicBezTo>
                  <a:cubicBezTo>
                    <a:pt x="7" y="13"/>
                    <a:pt x="10" y="14"/>
                    <a:pt x="13" y="14"/>
                  </a:cubicBezTo>
                  <a:cubicBezTo>
                    <a:pt x="20" y="17"/>
                    <a:pt x="25" y="18"/>
                    <a:pt x="32" y="17"/>
                  </a:cubicBezTo>
                  <a:cubicBezTo>
                    <a:pt x="38" y="15"/>
                    <a:pt x="45" y="12"/>
                    <a:pt x="52" y="8"/>
                  </a:cubicBezTo>
                  <a:cubicBezTo>
                    <a:pt x="58" y="5"/>
                    <a:pt x="63" y="2"/>
                    <a:pt x="68" y="1"/>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32" name="îsļîḓè"/>
            <p:cNvSpPr/>
            <p:nvPr/>
          </p:nvSpPr>
          <p:spPr bwMode="auto">
            <a:xfrm>
              <a:off x="3024865" y="4307980"/>
              <a:ext cx="25856" cy="43024"/>
            </a:xfrm>
            <a:custGeom>
              <a:avLst/>
              <a:gdLst>
                <a:gd name="T0" fmla="*/ 8 w 14"/>
                <a:gd name="T1" fmla="*/ 4 h 24"/>
                <a:gd name="T2" fmla="*/ 12 w 14"/>
                <a:gd name="T3" fmla="*/ 18 h 24"/>
                <a:gd name="T4" fmla="*/ 12 w 14"/>
                <a:gd name="T5" fmla="*/ 21 h 24"/>
                <a:gd name="T6" fmla="*/ 9 w 14"/>
                <a:gd name="T7" fmla="*/ 23 h 24"/>
                <a:gd name="T8" fmla="*/ 7 w 14"/>
                <a:gd name="T9" fmla="*/ 22 h 24"/>
                <a:gd name="T10" fmla="*/ 2 w 14"/>
                <a:gd name="T11" fmla="*/ 2 h 24"/>
                <a:gd name="T12" fmla="*/ 6 w 14"/>
                <a:gd name="T13" fmla="*/ 0 h 24"/>
                <a:gd name="T14" fmla="*/ 8 w 14"/>
                <a:gd name="T15" fmla="*/ 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4">
                  <a:moveTo>
                    <a:pt x="8" y="4"/>
                  </a:moveTo>
                  <a:cubicBezTo>
                    <a:pt x="7" y="7"/>
                    <a:pt x="7" y="14"/>
                    <a:pt x="12" y="18"/>
                  </a:cubicBezTo>
                  <a:cubicBezTo>
                    <a:pt x="12" y="18"/>
                    <a:pt x="13" y="21"/>
                    <a:pt x="12" y="21"/>
                  </a:cubicBezTo>
                  <a:cubicBezTo>
                    <a:pt x="11" y="22"/>
                    <a:pt x="10" y="23"/>
                    <a:pt x="9" y="23"/>
                  </a:cubicBezTo>
                  <a:cubicBezTo>
                    <a:pt x="9" y="23"/>
                    <a:pt x="8" y="23"/>
                    <a:pt x="7" y="22"/>
                  </a:cubicBezTo>
                  <a:cubicBezTo>
                    <a:pt x="3" y="18"/>
                    <a:pt x="0" y="11"/>
                    <a:pt x="2" y="2"/>
                  </a:cubicBezTo>
                  <a:cubicBezTo>
                    <a:pt x="3" y="1"/>
                    <a:pt x="4" y="0"/>
                    <a:pt x="6" y="0"/>
                  </a:cubicBezTo>
                  <a:cubicBezTo>
                    <a:pt x="7" y="1"/>
                    <a:pt x="9" y="2"/>
                    <a:pt x="8" y="4"/>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33" name="iṥḻíḑé"/>
            <p:cNvSpPr/>
            <p:nvPr/>
          </p:nvSpPr>
          <p:spPr bwMode="auto">
            <a:xfrm>
              <a:off x="2861129" y="4316582"/>
              <a:ext cx="68943" cy="60241"/>
            </a:xfrm>
            <a:custGeom>
              <a:avLst/>
              <a:gdLst>
                <a:gd name="T0" fmla="*/ 34 w 37"/>
                <a:gd name="T1" fmla="*/ 0 h 30"/>
                <a:gd name="T2" fmla="*/ 35 w 37"/>
                <a:gd name="T3" fmla="*/ 5 h 30"/>
                <a:gd name="T4" fmla="*/ 20 w 37"/>
                <a:gd name="T5" fmla="*/ 15 h 30"/>
                <a:gd name="T6" fmla="*/ 6 w 37"/>
                <a:gd name="T7" fmla="*/ 27 h 30"/>
                <a:gd name="T8" fmla="*/ 3 w 37"/>
                <a:gd name="T9" fmla="*/ 29 h 30"/>
                <a:gd name="T10" fmla="*/ 2 w 37"/>
                <a:gd name="T11" fmla="*/ 29 h 30"/>
                <a:gd name="T12" fmla="*/ 0 w 37"/>
                <a:gd name="T13" fmla="*/ 25 h 30"/>
                <a:gd name="T14" fmla="*/ 18 w 37"/>
                <a:gd name="T15" fmla="*/ 9 h 30"/>
                <a:gd name="T16" fmla="*/ 30 w 37"/>
                <a:gd name="T17" fmla="*/ 1 h 30"/>
                <a:gd name="T18" fmla="*/ 34 w 37"/>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0">
                  <a:moveTo>
                    <a:pt x="34" y="0"/>
                  </a:moveTo>
                  <a:cubicBezTo>
                    <a:pt x="36" y="1"/>
                    <a:pt x="36" y="3"/>
                    <a:pt x="35" y="5"/>
                  </a:cubicBezTo>
                  <a:cubicBezTo>
                    <a:pt x="31" y="10"/>
                    <a:pt x="26" y="12"/>
                    <a:pt x="20" y="15"/>
                  </a:cubicBezTo>
                  <a:cubicBezTo>
                    <a:pt x="13" y="18"/>
                    <a:pt x="8" y="20"/>
                    <a:pt x="6" y="27"/>
                  </a:cubicBezTo>
                  <a:cubicBezTo>
                    <a:pt x="6" y="28"/>
                    <a:pt x="5" y="29"/>
                    <a:pt x="3" y="29"/>
                  </a:cubicBezTo>
                  <a:cubicBezTo>
                    <a:pt x="3" y="29"/>
                    <a:pt x="3" y="29"/>
                    <a:pt x="2" y="29"/>
                  </a:cubicBezTo>
                  <a:cubicBezTo>
                    <a:pt x="1" y="28"/>
                    <a:pt x="0" y="27"/>
                    <a:pt x="0" y="25"/>
                  </a:cubicBezTo>
                  <a:cubicBezTo>
                    <a:pt x="3" y="15"/>
                    <a:pt x="11" y="12"/>
                    <a:pt x="18" y="9"/>
                  </a:cubicBezTo>
                  <a:cubicBezTo>
                    <a:pt x="23" y="7"/>
                    <a:pt x="28" y="5"/>
                    <a:pt x="30" y="1"/>
                  </a:cubicBezTo>
                  <a:cubicBezTo>
                    <a:pt x="31" y="0"/>
                    <a:pt x="33" y="0"/>
                    <a:pt x="34" y="0"/>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34" name="isḻîḋe"/>
            <p:cNvSpPr/>
            <p:nvPr/>
          </p:nvSpPr>
          <p:spPr bwMode="auto">
            <a:xfrm>
              <a:off x="3076572" y="3550704"/>
              <a:ext cx="103414" cy="68843"/>
            </a:xfrm>
            <a:custGeom>
              <a:avLst/>
              <a:gdLst>
                <a:gd name="T0" fmla="*/ 44 w 51"/>
                <a:gd name="T1" fmla="*/ 26 h 37"/>
                <a:gd name="T2" fmla="*/ 49 w 51"/>
                <a:gd name="T3" fmla="*/ 31 h 37"/>
                <a:gd name="T4" fmla="*/ 49 w 51"/>
                <a:gd name="T5" fmla="*/ 36 h 37"/>
                <a:gd name="T6" fmla="*/ 47 w 51"/>
                <a:gd name="T7" fmla="*/ 36 h 37"/>
                <a:gd name="T8" fmla="*/ 44 w 51"/>
                <a:gd name="T9" fmla="*/ 36 h 37"/>
                <a:gd name="T10" fmla="*/ 40 w 51"/>
                <a:gd name="T11" fmla="*/ 31 h 37"/>
                <a:gd name="T12" fmla="*/ 2 w 51"/>
                <a:gd name="T13" fmla="*/ 7 h 37"/>
                <a:gd name="T14" fmla="*/ 0 w 51"/>
                <a:gd name="T15" fmla="*/ 3 h 37"/>
                <a:gd name="T16" fmla="*/ 3 w 51"/>
                <a:gd name="T17" fmla="*/ 0 h 37"/>
                <a:gd name="T18" fmla="*/ 44 w 51"/>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37">
                  <a:moveTo>
                    <a:pt x="44" y="26"/>
                  </a:moveTo>
                  <a:cubicBezTo>
                    <a:pt x="45" y="28"/>
                    <a:pt x="47" y="29"/>
                    <a:pt x="49" y="31"/>
                  </a:cubicBezTo>
                  <a:cubicBezTo>
                    <a:pt x="50" y="32"/>
                    <a:pt x="50" y="34"/>
                    <a:pt x="49" y="36"/>
                  </a:cubicBezTo>
                  <a:cubicBezTo>
                    <a:pt x="48" y="36"/>
                    <a:pt x="47" y="36"/>
                    <a:pt x="47" y="36"/>
                  </a:cubicBezTo>
                  <a:cubicBezTo>
                    <a:pt x="46" y="36"/>
                    <a:pt x="45" y="36"/>
                    <a:pt x="44" y="36"/>
                  </a:cubicBezTo>
                  <a:cubicBezTo>
                    <a:pt x="43" y="34"/>
                    <a:pt x="41" y="32"/>
                    <a:pt x="40" y="31"/>
                  </a:cubicBezTo>
                  <a:cubicBezTo>
                    <a:pt x="28" y="19"/>
                    <a:pt x="20" y="11"/>
                    <a:pt x="2" y="7"/>
                  </a:cubicBezTo>
                  <a:cubicBezTo>
                    <a:pt x="1" y="7"/>
                    <a:pt x="0" y="4"/>
                    <a:pt x="0" y="3"/>
                  </a:cubicBezTo>
                  <a:cubicBezTo>
                    <a:pt x="1" y="1"/>
                    <a:pt x="2" y="0"/>
                    <a:pt x="3" y="0"/>
                  </a:cubicBezTo>
                  <a:cubicBezTo>
                    <a:pt x="23" y="5"/>
                    <a:pt x="32" y="14"/>
                    <a:pt x="44" y="26"/>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35" name="îṡḷïďè"/>
            <p:cNvSpPr/>
            <p:nvPr/>
          </p:nvSpPr>
          <p:spPr bwMode="auto">
            <a:xfrm>
              <a:off x="2878364" y="3585126"/>
              <a:ext cx="94794" cy="266765"/>
            </a:xfrm>
            <a:custGeom>
              <a:avLst/>
              <a:gdLst>
                <a:gd name="T0" fmla="*/ 32 w 47"/>
                <a:gd name="T1" fmla="*/ 104 h 137"/>
                <a:gd name="T2" fmla="*/ 45 w 47"/>
                <a:gd name="T3" fmla="*/ 132 h 137"/>
                <a:gd name="T4" fmla="*/ 43 w 47"/>
                <a:gd name="T5" fmla="*/ 136 h 137"/>
                <a:gd name="T6" fmla="*/ 42 w 47"/>
                <a:gd name="T7" fmla="*/ 136 h 137"/>
                <a:gd name="T8" fmla="*/ 39 w 47"/>
                <a:gd name="T9" fmla="*/ 134 h 137"/>
                <a:gd name="T10" fmla="*/ 25 w 47"/>
                <a:gd name="T11" fmla="*/ 107 h 137"/>
                <a:gd name="T12" fmla="*/ 14 w 47"/>
                <a:gd name="T13" fmla="*/ 85 h 137"/>
                <a:gd name="T14" fmla="*/ 1 w 47"/>
                <a:gd name="T15" fmla="*/ 3 h 137"/>
                <a:gd name="T16" fmla="*/ 5 w 47"/>
                <a:gd name="T17" fmla="*/ 0 h 137"/>
                <a:gd name="T18" fmla="*/ 8 w 47"/>
                <a:gd name="T19" fmla="*/ 4 h 137"/>
                <a:gd name="T20" fmla="*/ 20 w 47"/>
                <a:gd name="T21" fmla="*/ 82 h 137"/>
                <a:gd name="T22" fmla="*/ 32 w 47"/>
                <a:gd name="T23" fmla="*/ 10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137">
                  <a:moveTo>
                    <a:pt x="32" y="104"/>
                  </a:moveTo>
                  <a:cubicBezTo>
                    <a:pt x="38" y="116"/>
                    <a:pt x="44" y="128"/>
                    <a:pt x="45" y="132"/>
                  </a:cubicBezTo>
                  <a:cubicBezTo>
                    <a:pt x="46" y="134"/>
                    <a:pt x="45" y="136"/>
                    <a:pt x="43" y="136"/>
                  </a:cubicBezTo>
                  <a:cubicBezTo>
                    <a:pt x="43" y="136"/>
                    <a:pt x="43" y="136"/>
                    <a:pt x="42" y="136"/>
                  </a:cubicBezTo>
                  <a:cubicBezTo>
                    <a:pt x="41" y="136"/>
                    <a:pt x="39" y="136"/>
                    <a:pt x="39" y="134"/>
                  </a:cubicBezTo>
                  <a:cubicBezTo>
                    <a:pt x="38" y="130"/>
                    <a:pt x="32" y="118"/>
                    <a:pt x="25" y="107"/>
                  </a:cubicBezTo>
                  <a:cubicBezTo>
                    <a:pt x="21" y="98"/>
                    <a:pt x="17" y="90"/>
                    <a:pt x="14" y="85"/>
                  </a:cubicBezTo>
                  <a:cubicBezTo>
                    <a:pt x="4" y="61"/>
                    <a:pt x="0" y="36"/>
                    <a:pt x="1" y="3"/>
                  </a:cubicBezTo>
                  <a:cubicBezTo>
                    <a:pt x="2" y="2"/>
                    <a:pt x="3" y="0"/>
                    <a:pt x="5" y="0"/>
                  </a:cubicBezTo>
                  <a:cubicBezTo>
                    <a:pt x="7" y="0"/>
                    <a:pt x="8" y="2"/>
                    <a:pt x="8" y="4"/>
                  </a:cubicBezTo>
                  <a:cubicBezTo>
                    <a:pt x="6" y="35"/>
                    <a:pt x="10" y="59"/>
                    <a:pt x="20" y="82"/>
                  </a:cubicBezTo>
                  <a:cubicBezTo>
                    <a:pt x="22" y="87"/>
                    <a:pt x="27" y="96"/>
                    <a:pt x="32" y="104"/>
                  </a:cubicBezTo>
                </a:path>
              </a:pathLst>
            </a:custGeom>
            <a:solidFill>
              <a:srgbClr val="113856"/>
            </a:solidFill>
            <a:ln>
              <a:noFill/>
            </a:ln>
            <a:effectLst/>
          </p:spPr>
          <p:txBody>
            <a:bodyPr wrap="square" lIns="91440" tIns="45720" rIns="91440" bIns="45720" anchor="ctr">
              <a:normAutofit fontScale="77500" lnSpcReduction="20000"/>
            </a:bodyPr>
            <a:p>
              <a:pPr>
                <a:defRPr/>
              </a:pPr>
              <a:endParaRPr lang="en-US"/>
            </a:p>
          </p:txBody>
        </p:sp>
        <p:sp>
          <p:nvSpPr>
            <p:cNvPr id="236" name="îṥlïďè"/>
            <p:cNvSpPr/>
            <p:nvPr/>
          </p:nvSpPr>
          <p:spPr bwMode="auto">
            <a:xfrm>
              <a:off x="2163079" y="4006788"/>
              <a:ext cx="60328" cy="129084"/>
            </a:xfrm>
            <a:custGeom>
              <a:avLst/>
              <a:gdLst>
                <a:gd name="T0" fmla="*/ 14 w 33"/>
                <a:gd name="T1" fmla="*/ 6 h 65"/>
                <a:gd name="T2" fmla="*/ 31 w 33"/>
                <a:gd name="T3" fmla="*/ 58 h 65"/>
                <a:gd name="T4" fmla="*/ 31 w 33"/>
                <a:gd name="T5" fmla="*/ 63 h 65"/>
                <a:gd name="T6" fmla="*/ 29 w 33"/>
                <a:gd name="T7" fmla="*/ 64 h 65"/>
                <a:gd name="T8" fmla="*/ 27 w 33"/>
                <a:gd name="T9" fmla="*/ 63 h 65"/>
                <a:gd name="T10" fmla="*/ 8 w 33"/>
                <a:gd name="T11" fmla="*/ 4 h 65"/>
                <a:gd name="T12" fmla="*/ 13 w 33"/>
                <a:gd name="T13" fmla="*/ 2 h 65"/>
                <a:gd name="T14" fmla="*/ 14 w 33"/>
                <a:gd name="T15" fmla="*/ 6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65">
                  <a:moveTo>
                    <a:pt x="14" y="6"/>
                  </a:moveTo>
                  <a:cubicBezTo>
                    <a:pt x="6" y="22"/>
                    <a:pt x="19" y="48"/>
                    <a:pt x="31" y="58"/>
                  </a:cubicBezTo>
                  <a:cubicBezTo>
                    <a:pt x="32" y="59"/>
                    <a:pt x="32" y="62"/>
                    <a:pt x="31" y="63"/>
                  </a:cubicBezTo>
                  <a:cubicBezTo>
                    <a:pt x="31" y="64"/>
                    <a:pt x="30" y="64"/>
                    <a:pt x="29" y="64"/>
                  </a:cubicBezTo>
                  <a:cubicBezTo>
                    <a:pt x="29" y="64"/>
                    <a:pt x="28" y="64"/>
                    <a:pt x="27" y="63"/>
                  </a:cubicBezTo>
                  <a:cubicBezTo>
                    <a:pt x="13" y="51"/>
                    <a:pt x="0" y="22"/>
                    <a:pt x="8" y="4"/>
                  </a:cubicBezTo>
                  <a:cubicBezTo>
                    <a:pt x="9" y="2"/>
                    <a:pt x="12" y="0"/>
                    <a:pt x="13" y="2"/>
                  </a:cubicBezTo>
                  <a:cubicBezTo>
                    <a:pt x="15" y="3"/>
                    <a:pt x="15" y="4"/>
                    <a:pt x="14" y="6"/>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37" name="íṥļïďê"/>
            <p:cNvSpPr/>
            <p:nvPr/>
          </p:nvSpPr>
          <p:spPr bwMode="auto">
            <a:xfrm>
              <a:off x="2180315" y="3998185"/>
              <a:ext cx="86179" cy="77446"/>
            </a:xfrm>
            <a:custGeom>
              <a:avLst/>
              <a:gdLst>
                <a:gd name="T0" fmla="*/ 33 w 43"/>
                <a:gd name="T1" fmla="*/ 24 h 40"/>
                <a:gd name="T2" fmla="*/ 41 w 43"/>
                <a:gd name="T3" fmla="*/ 34 h 40"/>
                <a:gd name="T4" fmla="*/ 41 w 43"/>
                <a:gd name="T5" fmla="*/ 38 h 40"/>
                <a:gd name="T6" fmla="*/ 39 w 43"/>
                <a:gd name="T7" fmla="*/ 39 h 40"/>
                <a:gd name="T8" fmla="*/ 36 w 43"/>
                <a:gd name="T9" fmla="*/ 38 h 40"/>
                <a:gd name="T10" fmla="*/ 29 w 43"/>
                <a:gd name="T11" fmla="*/ 27 h 40"/>
                <a:gd name="T12" fmla="*/ 3 w 43"/>
                <a:gd name="T13" fmla="*/ 7 h 40"/>
                <a:gd name="T14" fmla="*/ 0 w 43"/>
                <a:gd name="T15" fmla="*/ 3 h 40"/>
                <a:gd name="T16" fmla="*/ 3 w 43"/>
                <a:gd name="T17" fmla="*/ 1 h 40"/>
                <a:gd name="T18" fmla="*/ 33 w 43"/>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0">
                  <a:moveTo>
                    <a:pt x="33" y="24"/>
                  </a:moveTo>
                  <a:cubicBezTo>
                    <a:pt x="36" y="27"/>
                    <a:pt x="39" y="31"/>
                    <a:pt x="41" y="34"/>
                  </a:cubicBezTo>
                  <a:cubicBezTo>
                    <a:pt x="42" y="35"/>
                    <a:pt x="42" y="37"/>
                    <a:pt x="41" y="38"/>
                  </a:cubicBezTo>
                  <a:cubicBezTo>
                    <a:pt x="40" y="38"/>
                    <a:pt x="39" y="39"/>
                    <a:pt x="39" y="39"/>
                  </a:cubicBezTo>
                  <a:cubicBezTo>
                    <a:pt x="38" y="39"/>
                    <a:pt x="37" y="38"/>
                    <a:pt x="36" y="38"/>
                  </a:cubicBezTo>
                  <a:cubicBezTo>
                    <a:pt x="33" y="35"/>
                    <a:pt x="31" y="31"/>
                    <a:pt x="29" y="27"/>
                  </a:cubicBezTo>
                  <a:cubicBezTo>
                    <a:pt x="21" y="17"/>
                    <a:pt x="15" y="8"/>
                    <a:pt x="3" y="7"/>
                  </a:cubicBezTo>
                  <a:cubicBezTo>
                    <a:pt x="1" y="6"/>
                    <a:pt x="0" y="5"/>
                    <a:pt x="0" y="3"/>
                  </a:cubicBezTo>
                  <a:cubicBezTo>
                    <a:pt x="0" y="1"/>
                    <a:pt x="2" y="0"/>
                    <a:pt x="3" y="1"/>
                  </a:cubicBezTo>
                  <a:cubicBezTo>
                    <a:pt x="19" y="2"/>
                    <a:pt x="27" y="13"/>
                    <a:pt x="33" y="24"/>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38" name="ïSlîḍê"/>
            <p:cNvSpPr/>
            <p:nvPr/>
          </p:nvSpPr>
          <p:spPr bwMode="auto">
            <a:xfrm>
              <a:off x="2344057" y="4901750"/>
              <a:ext cx="146501" cy="25819"/>
            </a:xfrm>
            <a:custGeom>
              <a:avLst/>
              <a:gdLst>
                <a:gd name="T0" fmla="*/ 73 w 77"/>
                <a:gd name="T1" fmla="*/ 1 h 13"/>
                <a:gd name="T2" fmla="*/ 76 w 77"/>
                <a:gd name="T3" fmla="*/ 4 h 13"/>
                <a:gd name="T4" fmla="*/ 73 w 77"/>
                <a:gd name="T5" fmla="*/ 7 h 13"/>
                <a:gd name="T6" fmla="*/ 54 w 77"/>
                <a:gd name="T7" fmla="*/ 10 h 13"/>
                <a:gd name="T8" fmla="*/ 25 w 77"/>
                <a:gd name="T9" fmla="*/ 12 h 13"/>
                <a:gd name="T10" fmla="*/ 2 w 77"/>
                <a:gd name="T11" fmla="*/ 5 h 13"/>
                <a:gd name="T12" fmla="*/ 2 w 77"/>
                <a:gd name="T13" fmla="*/ 1 h 13"/>
                <a:gd name="T14" fmla="*/ 6 w 77"/>
                <a:gd name="T15" fmla="*/ 1 h 13"/>
                <a:gd name="T16" fmla="*/ 53 w 77"/>
                <a:gd name="T17" fmla="*/ 4 h 13"/>
                <a:gd name="T18" fmla="*/ 73 w 77"/>
                <a:gd name="T19" fmla="*/ 1 h 13"/>
                <a:gd name="T20" fmla="*/ 73 w 77"/>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3">
                  <a:moveTo>
                    <a:pt x="73" y="1"/>
                  </a:moveTo>
                  <a:cubicBezTo>
                    <a:pt x="75" y="1"/>
                    <a:pt x="76" y="3"/>
                    <a:pt x="76" y="4"/>
                  </a:cubicBezTo>
                  <a:cubicBezTo>
                    <a:pt x="76" y="5"/>
                    <a:pt x="75" y="7"/>
                    <a:pt x="73" y="7"/>
                  </a:cubicBezTo>
                  <a:cubicBezTo>
                    <a:pt x="68" y="7"/>
                    <a:pt x="61" y="8"/>
                    <a:pt x="54" y="10"/>
                  </a:cubicBezTo>
                  <a:cubicBezTo>
                    <a:pt x="44" y="11"/>
                    <a:pt x="34" y="12"/>
                    <a:pt x="25" y="12"/>
                  </a:cubicBezTo>
                  <a:cubicBezTo>
                    <a:pt x="16" y="12"/>
                    <a:pt x="8" y="11"/>
                    <a:pt x="2" y="5"/>
                  </a:cubicBezTo>
                  <a:cubicBezTo>
                    <a:pt x="0" y="4"/>
                    <a:pt x="0" y="2"/>
                    <a:pt x="2" y="1"/>
                  </a:cubicBezTo>
                  <a:cubicBezTo>
                    <a:pt x="3" y="0"/>
                    <a:pt x="5" y="0"/>
                    <a:pt x="6" y="1"/>
                  </a:cubicBezTo>
                  <a:cubicBezTo>
                    <a:pt x="15" y="10"/>
                    <a:pt x="35" y="7"/>
                    <a:pt x="53" y="4"/>
                  </a:cubicBezTo>
                  <a:cubicBezTo>
                    <a:pt x="61" y="3"/>
                    <a:pt x="67" y="1"/>
                    <a:pt x="73" y="1"/>
                  </a:cubicBezTo>
                  <a:lnTo>
                    <a:pt x="73" y="1"/>
                  </a:ln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39" name="îSḷîḍe"/>
            <p:cNvSpPr/>
            <p:nvPr/>
          </p:nvSpPr>
          <p:spPr bwMode="auto">
            <a:xfrm>
              <a:off x="2413000" y="4979201"/>
              <a:ext cx="120650" cy="68843"/>
            </a:xfrm>
            <a:custGeom>
              <a:avLst/>
              <a:gdLst>
                <a:gd name="T0" fmla="*/ 54 w 61"/>
                <a:gd name="T1" fmla="*/ 1 h 37"/>
                <a:gd name="T2" fmla="*/ 58 w 61"/>
                <a:gd name="T3" fmla="*/ 1 h 37"/>
                <a:gd name="T4" fmla="*/ 58 w 61"/>
                <a:gd name="T5" fmla="*/ 5 h 37"/>
                <a:gd name="T6" fmla="*/ 4 w 61"/>
                <a:gd name="T7" fmla="*/ 36 h 37"/>
                <a:gd name="T8" fmla="*/ 4 w 61"/>
                <a:gd name="T9" fmla="*/ 36 h 37"/>
                <a:gd name="T10" fmla="*/ 0 w 61"/>
                <a:gd name="T11" fmla="*/ 34 h 37"/>
                <a:gd name="T12" fmla="*/ 3 w 61"/>
                <a:gd name="T13" fmla="*/ 30 h 37"/>
                <a:gd name="T14" fmla="*/ 54 w 61"/>
                <a:gd name="T15" fmla="*/ 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7">
                  <a:moveTo>
                    <a:pt x="54" y="1"/>
                  </a:moveTo>
                  <a:cubicBezTo>
                    <a:pt x="55" y="0"/>
                    <a:pt x="58" y="0"/>
                    <a:pt x="58" y="1"/>
                  </a:cubicBezTo>
                  <a:cubicBezTo>
                    <a:pt x="60" y="2"/>
                    <a:pt x="60" y="4"/>
                    <a:pt x="58" y="5"/>
                  </a:cubicBezTo>
                  <a:cubicBezTo>
                    <a:pt x="47" y="19"/>
                    <a:pt x="22" y="30"/>
                    <a:pt x="4" y="36"/>
                  </a:cubicBezTo>
                  <a:lnTo>
                    <a:pt x="4" y="36"/>
                  </a:lnTo>
                  <a:cubicBezTo>
                    <a:pt x="2" y="36"/>
                    <a:pt x="1" y="35"/>
                    <a:pt x="0" y="34"/>
                  </a:cubicBezTo>
                  <a:cubicBezTo>
                    <a:pt x="0" y="32"/>
                    <a:pt x="1" y="30"/>
                    <a:pt x="3" y="30"/>
                  </a:cubicBezTo>
                  <a:cubicBezTo>
                    <a:pt x="21" y="24"/>
                    <a:pt x="44" y="13"/>
                    <a:pt x="54" y="1"/>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40" name="íṣḻiḑê"/>
            <p:cNvSpPr/>
            <p:nvPr/>
          </p:nvSpPr>
          <p:spPr bwMode="auto">
            <a:xfrm>
              <a:off x="2473322" y="4987804"/>
              <a:ext cx="68943" cy="77451"/>
            </a:xfrm>
            <a:custGeom>
              <a:avLst/>
              <a:gdLst>
                <a:gd name="T0" fmla="*/ 30 w 34"/>
                <a:gd name="T1" fmla="*/ 0 h 40"/>
                <a:gd name="T2" fmla="*/ 32 w 34"/>
                <a:gd name="T3" fmla="*/ 4 h 40"/>
                <a:gd name="T4" fmla="*/ 5 w 34"/>
                <a:gd name="T5" fmla="*/ 38 h 40"/>
                <a:gd name="T6" fmla="*/ 3 w 34"/>
                <a:gd name="T7" fmla="*/ 39 h 40"/>
                <a:gd name="T8" fmla="*/ 1 w 34"/>
                <a:gd name="T9" fmla="*/ 38 h 40"/>
                <a:gd name="T10" fmla="*/ 1 w 34"/>
                <a:gd name="T11" fmla="*/ 34 h 40"/>
                <a:gd name="T12" fmla="*/ 26 w 34"/>
                <a:gd name="T13" fmla="*/ 2 h 40"/>
                <a:gd name="T14" fmla="*/ 30 w 34"/>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0">
                  <a:moveTo>
                    <a:pt x="30" y="0"/>
                  </a:moveTo>
                  <a:cubicBezTo>
                    <a:pt x="32" y="0"/>
                    <a:pt x="33" y="3"/>
                    <a:pt x="32" y="4"/>
                  </a:cubicBezTo>
                  <a:cubicBezTo>
                    <a:pt x="26" y="17"/>
                    <a:pt x="15" y="31"/>
                    <a:pt x="5" y="38"/>
                  </a:cubicBezTo>
                  <a:cubicBezTo>
                    <a:pt x="5" y="39"/>
                    <a:pt x="4" y="39"/>
                    <a:pt x="3" y="39"/>
                  </a:cubicBezTo>
                  <a:cubicBezTo>
                    <a:pt x="2" y="39"/>
                    <a:pt x="1" y="39"/>
                    <a:pt x="1" y="38"/>
                  </a:cubicBezTo>
                  <a:cubicBezTo>
                    <a:pt x="0" y="37"/>
                    <a:pt x="0" y="34"/>
                    <a:pt x="1" y="34"/>
                  </a:cubicBezTo>
                  <a:cubicBezTo>
                    <a:pt x="11" y="26"/>
                    <a:pt x="21" y="14"/>
                    <a:pt x="26" y="2"/>
                  </a:cubicBezTo>
                  <a:cubicBezTo>
                    <a:pt x="27" y="0"/>
                    <a:pt x="29" y="0"/>
                    <a:pt x="30" y="0"/>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41" name="îṧliḋe"/>
            <p:cNvSpPr/>
            <p:nvPr/>
          </p:nvSpPr>
          <p:spPr bwMode="auto">
            <a:xfrm>
              <a:off x="2430236" y="4523112"/>
              <a:ext cx="77558" cy="232349"/>
            </a:xfrm>
            <a:custGeom>
              <a:avLst/>
              <a:gdLst>
                <a:gd name="T0" fmla="*/ 38 w 40"/>
                <a:gd name="T1" fmla="*/ 3 h 121"/>
                <a:gd name="T2" fmla="*/ 38 w 40"/>
                <a:gd name="T3" fmla="*/ 8 h 121"/>
                <a:gd name="T4" fmla="*/ 4 w 40"/>
                <a:gd name="T5" fmla="*/ 120 h 121"/>
                <a:gd name="T6" fmla="*/ 2 w 40"/>
                <a:gd name="T7" fmla="*/ 120 h 121"/>
                <a:gd name="T8" fmla="*/ 0 w 40"/>
                <a:gd name="T9" fmla="*/ 118 h 121"/>
                <a:gd name="T10" fmla="*/ 1 w 40"/>
                <a:gd name="T11" fmla="*/ 114 h 121"/>
                <a:gd name="T12" fmla="*/ 32 w 40"/>
                <a:gd name="T13" fmla="*/ 8 h 121"/>
                <a:gd name="T14" fmla="*/ 32 w 40"/>
                <a:gd name="T15" fmla="*/ 3 h 121"/>
                <a:gd name="T16" fmla="*/ 35 w 40"/>
                <a:gd name="T17" fmla="*/ 0 h 121"/>
                <a:gd name="T18" fmla="*/ 38 w 40"/>
                <a:gd name="T19"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21">
                  <a:moveTo>
                    <a:pt x="38" y="3"/>
                  </a:moveTo>
                  <a:lnTo>
                    <a:pt x="38" y="8"/>
                  </a:lnTo>
                  <a:cubicBezTo>
                    <a:pt x="39" y="45"/>
                    <a:pt x="39" y="100"/>
                    <a:pt x="4" y="120"/>
                  </a:cubicBezTo>
                  <a:cubicBezTo>
                    <a:pt x="4" y="120"/>
                    <a:pt x="3" y="120"/>
                    <a:pt x="2" y="120"/>
                  </a:cubicBezTo>
                  <a:cubicBezTo>
                    <a:pt x="2" y="120"/>
                    <a:pt x="0" y="119"/>
                    <a:pt x="0" y="118"/>
                  </a:cubicBezTo>
                  <a:cubicBezTo>
                    <a:pt x="0" y="117"/>
                    <a:pt x="0" y="115"/>
                    <a:pt x="1" y="114"/>
                  </a:cubicBezTo>
                  <a:cubicBezTo>
                    <a:pt x="32" y="96"/>
                    <a:pt x="32" y="44"/>
                    <a:pt x="32" y="8"/>
                  </a:cubicBezTo>
                  <a:lnTo>
                    <a:pt x="32" y="3"/>
                  </a:lnTo>
                  <a:cubicBezTo>
                    <a:pt x="32" y="2"/>
                    <a:pt x="34" y="0"/>
                    <a:pt x="35" y="0"/>
                  </a:cubicBezTo>
                  <a:cubicBezTo>
                    <a:pt x="37" y="0"/>
                    <a:pt x="38" y="2"/>
                    <a:pt x="38" y="3"/>
                  </a:cubicBezTo>
                </a:path>
              </a:pathLst>
            </a:custGeom>
            <a:solidFill>
              <a:srgbClr val="113856"/>
            </a:solidFill>
            <a:ln>
              <a:noFill/>
            </a:ln>
            <a:effectLst/>
          </p:spPr>
          <p:txBody>
            <a:bodyPr wrap="square" lIns="91440" tIns="45720" rIns="91440" bIns="45720" anchor="ctr">
              <a:normAutofit fontScale="62500" lnSpcReduction="20000"/>
            </a:bodyPr>
            <a:p>
              <a:pPr>
                <a:defRPr/>
              </a:pPr>
              <a:endParaRPr lang="en-US"/>
            </a:p>
          </p:txBody>
        </p:sp>
        <p:sp>
          <p:nvSpPr>
            <p:cNvPr id="242" name="i$ļîďê"/>
            <p:cNvSpPr/>
            <p:nvPr/>
          </p:nvSpPr>
          <p:spPr bwMode="auto">
            <a:xfrm>
              <a:off x="2421615" y="4523112"/>
              <a:ext cx="25856" cy="266770"/>
            </a:xfrm>
            <a:custGeom>
              <a:avLst/>
              <a:gdLst>
                <a:gd name="T0" fmla="*/ 8 w 14"/>
                <a:gd name="T1" fmla="*/ 35 h 138"/>
                <a:gd name="T2" fmla="*/ 12 w 14"/>
                <a:gd name="T3" fmla="*/ 133 h 138"/>
                <a:gd name="T4" fmla="*/ 10 w 14"/>
                <a:gd name="T5" fmla="*/ 137 h 138"/>
                <a:gd name="T6" fmla="*/ 9 w 14"/>
                <a:gd name="T7" fmla="*/ 137 h 138"/>
                <a:gd name="T8" fmla="*/ 6 w 14"/>
                <a:gd name="T9" fmla="*/ 134 h 138"/>
                <a:gd name="T10" fmla="*/ 2 w 14"/>
                <a:gd name="T11" fmla="*/ 35 h 138"/>
                <a:gd name="T12" fmla="*/ 2 w 14"/>
                <a:gd name="T13" fmla="*/ 3 h 138"/>
                <a:gd name="T14" fmla="*/ 5 w 14"/>
                <a:gd name="T15" fmla="*/ 0 h 138"/>
                <a:gd name="T16" fmla="*/ 8 w 14"/>
                <a:gd name="T17" fmla="*/ 3 h 138"/>
                <a:gd name="T18" fmla="*/ 8 w 14"/>
                <a:gd name="T19"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8">
                  <a:moveTo>
                    <a:pt x="8" y="35"/>
                  </a:moveTo>
                  <a:cubicBezTo>
                    <a:pt x="7" y="71"/>
                    <a:pt x="6" y="112"/>
                    <a:pt x="12" y="133"/>
                  </a:cubicBezTo>
                  <a:cubicBezTo>
                    <a:pt x="13" y="134"/>
                    <a:pt x="12" y="136"/>
                    <a:pt x="10" y="137"/>
                  </a:cubicBezTo>
                  <a:cubicBezTo>
                    <a:pt x="10" y="137"/>
                    <a:pt x="10" y="137"/>
                    <a:pt x="9" y="137"/>
                  </a:cubicBezTo>
                  <a:cubicBezTo>
                    <a:pt x="8" y="137"/>
                    <a:pt x="7" y="136"/>
                    <a:pt x="6" y="134"/>
                  </a:cubicBezTo>
                  <a:cubicBezTo>
                    <a:pt x="0" y="113"/>
                    <a:pt x="1" y="71"/>
                    <a:pt x="2" y="35"/>
                  </a:cubicBezTo>
                  <a:cubicBezTo>
                    <a:pt x="2" y="24"/>
                    <a:pt x="2" y="13"/>
                    <a:pt x="2" y="3"/>
                  </a:cubicBezTo>
                  <a:cubicBezTo>
                    <a:pt x="2" y="2"/>
                    <a:pt x="3" y="0"/>
                    <a:pt x="5" y="0"/>
                  </a:cubicBezTo>
                  <a:cubicBezTo>
                    <a:pt x="7" y="0"/>
                    <a:pt x="8" y="2"/>
                    <a:pt x="8" y="3"/>
                  </a:cubicBezTo>
                  <a:cubicBezTo>
                    <a:pt x="8" y="13"/>
                    <a:pt x="8" y="24"/>
                    <a:pt x="8" y="35"/>
                  </a:cubicBezTo>
                </a:path>
              </a:pathLst>
            </a:custGeom>
            <a:solidFill>
              <a:srgbClr val="113856"/>
            </a:solidFill>
            <a:ln>
              <a:noFill/>
            </a:ln>
            <a:effectLst/>
          </p:spPr>
          <p:txBody>
            <a:bodyPr wrap="square" lIns="91440" tIns="45720" rIns="91440" bIns="45720" anchor="ctr">
              <a:normAutofit fontScale="77500" lnSpcReduction="20000"/>
            </a:bodyPr>
            <a:p>
              <a:pPr>
                <a:defRPr/>
              </a:pPr>
              <a:endParaRPr lang="en-US"/>
            </a:p>
          </p:txBody>
        </p:sp>
        <p:sp>
          <p:nvSpPr>
            <p:cNvPr id="243" name="iṡliḑe"/>
            <p:cNvSpPr/>
            <p:nvPr/>
          </p:nvSpPr>
          <p:spPr bwMode="auto">
            <a:xfrm>
              <a:off x="2413000" y="5813923"/>
              <a:ext cx="904872" cy="352824"/>
            </a:xfrm>
            <a:custGeom>
              <a:avLst/>
              <a:gdLst>
                <a:gd name="T0" fmla="*/ 229 w 465"/>
                <a:gd name="T1" fmla="*/ 0 h 180"/>
                <a:gd name="T2" fmla="*/ 321 w 465"/>
                <a:gd name="T3" fmla="*/ 44 h 180"/>
                <a:gd name="T4" fmla="*/ 464 w 465"/>
                <a:gd name="T5" fmla="*/ 90 h 180"/>
                <a:gd name="T6" fmla="*/ 418 w 465"/>
                <a:gd name="T7" fmla="*/ 111 h 180"/>
                <a:gd name="T8" fmla="*/ 261 w 465"/>
                <a:gd name="T9" fmla="*/ 179 h 180"/>
                <a:gd name="T10" fmla="*/ 118 w 465"/>
                <a:gd name="T11" fmla="*/ 132 h 180"/>
                <a:gd name="T12" fmla="*/ 0 w 465"/>
                <a:gd name="T13" fmla="*/ 71 h 180"/>
                <a:gd name="T14" fmla="*/ 229 w 465"/>
                <a:gd name="T15" fmla="*/ 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180">
                  <a:moveTo>
                    <a:pt x="229" y="0"/>
                  </a:moveTo>
                  <a:lnTo>
                    <a:pt x="321" y="44"/>
                  </a:lnTo>
                  <a:lnTo>
                    <a:pt x="464" y="90"/>
                  </a:lnTo>
                  <a:lnTo>
                    <a:pt x="418" y="111"/>
                  </a:lnTo>
                  <a:lnTo>
                    <a:pt x="261" y="179"/>
                  </a:lnTo>
                  <a:lnTo>
                    <a:pt x="118" y="132"/>
                  </a:lnTo>
                  <a:lnTo>
                    <a:pt x="0" y="71"/>
                  </a:lnTo>
                  <a:lnTo>
                    <a:pt x="229" y="0"/>
                  </a:lnTo>
                </a:path>
              </a:pathLst>
            </a:custGeom>
            <a:solidFill>
              <a:srgbClr val="113856"/>
            </a:solidFill>
            <a:ln>
              <a:noFill/>
            </a:ln>
            <a:effectLst/>
          </p:spPr>
          <p:txBody>
            <a:bodyPr wrap="square" lIns="91440" tIns="45720" rIns="91440" bIns="45720" anchor="ctr">
              <a:normAutofit fontScale="60000"/>
            </a:bodyPr>
            <a:p>
              <a:pPr>
                <a:defRPr/>
              </a:pPr>
              <a:endParaRPr lang="en-US"/>
            </a:p>
          </p:txBody>
        </p:sp>
        <p:sp>
          <p:nvSpPr>
            <p:cNvPr id="244" name="ïSḻïḋê"/>
            <p:cNvSpPr/>
            <p:nvPr/>
          </p:nvSpPr>
          <p:spPr bwMode="auto">
            <a:xfrm>
              <a:off x="2413000" y="5805320"/>
              <a:ext cx="913493" cy="370030"/>
            </a:xfrm>
            <a:custGeom>
              <a:avLst/>
              <a:gdLst>
                <a:gd name="T0" fmla="*/ 418 w 468"/>
                <a:gd name="T1" fmla="*/ 113 h 188"/>
                <a:gd name="T2" fmla="*/ 456 w 468"/>
                <a:gd name="T3" fmla="*/ 95 h 188"/>
                <a:gd name="T4" fmla="*/ 322 w 468"/>
                <a:gd name="T5" fmla="*/ 51 h 188"/>
                <a:gd name="T6" fmla="*/ 321 w 468"/>
                <a:gd name="T7" fmla="*/ 51 h 188"/>
                <a:gd name="T8" fmla="*/ 230 w 468"/>
                <a:gd name="T9" fmla="*/ 7 h 188"/>
                <a:gd name="T10" fmla="*/ 11 w 468"/>
                <a:gd name="T11" fmla="*/ 76 h 188"/>
                <a:gd name="T12" fmla="*/ 122 w 468"/>
                <a:gd name="T13" fmla="*/ 134 h 188"/>
                <a:gd name="T14" fmla="*/ 263 w 468"/>
                <a:gd name="T15" fmla="*/ 181 h 188"/>
                <a:gd name="T16" fmla="*/ 418 w 468"/>
                <a:gd name="T17" fmla="*/ 113 h 188"/>
                <a:gd name="T18" fmla="*/ 465 w 468"/>
                <a:gd name="T19" fmla="*/ 91 h 188"/>
                <a:gd name="T20" fmla="*/ 467 w 468"/>
                <a:gd name="T21" fmla="*/ 94 h 188"/>
                <a:gd name="T22" fmla="*/ 465 w 468"/>
                <a:gd name="T23" fmla="*/ 97 h 188"/>
                <a:gd name="T24" fmla="*/ 420 w 468"/>
                <a:gd name="T25" fmla="*/ 118 h 188"/>
                <a:gd name="T26" fmla="*/ 263 w 468"/>
                <a:gd name="T27" fmla="*/ 187 h 188"/>
                <a:gd name="T28" fmla="*/ 263 w 468"/>
                <a:gd name="T29" fmla="*/ 187 h 188"/>
                <a:gd name="T30" fmla="*/ 262 w 468"/>
                <a:gd name="T31" fmla="*/ 187 h 188"/>
                <a:gd name="T32" fmla="*/ 120 w 468"/>
                <a:gd name="T33" fmla="*/ 140 h 188"/>
                <a:gd name="T34" fmla="*/ 119 w 468"/>
                <a:gd name="T35" fmla="*/ 139 h 188"/>
                <a:gd name="T36" fmla="*/ 2 w 468"/>
                <a:gd name="T37" fmla="*/ 78 h 188"/>
                <a:gd name="T38" fmla="*/ 0 w 468"/>
                <a:gd name="T39" fmla="*/ 75 h 188"/>
                <a:gd name="T40" fmla="*/ 3 w 468"/>
                <a:gd name="T41" fmla="*/ 73 h 188"/>
                <a:gd name="T42" fmla="*/ 229 w 468"/>
                <a:gd name="T43" fmla="*/ 1 h 188"/>
                <a:gd name="T44" fmla="*/ 232 w 468"/>
                <a:gd name="T45" fmla="*/ 1 h 188"/>
                <a:gd name="T46" fmla="*/ 323 w 468"/>
                <a:gd name="T47" fmla="*/ 45 h 188"/>
                <a:gd name="T48" fmla="*/ 465 w 468"/>
                <a:gd name="T49" fmla="*/ 9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8" h="188">
                  <a:moveTo>
                    <a:pt x="418" y="113"/>
                  </a:moveTo>
                  <a:lnTo>
                    <a:pt x="456" y="95"/>
                  </a:lnTo>
                  <a:lnTo>
                    <a:pt x="322" y="51"/>
                  </a:lnTo>
                  <a:cubicBezTo>
                    <a:pt x="321" y="51"/>
                    <a:pt x="321" y="51"/>
                    <a:pt x="321" y="51"/>
                  </a:cubicBezTo>
                  <a:lnTo>
                    <a:pt x="230" y="7"/>
                  </a:lnTo>
                  <a:lnTo>
                    <a:pt x="11" y="76"/>
                  </a:lnTo>
                  <a:lnTo>
                    <a:pt x="122" y="134"/>
                  </a:lnTo>
                  <a:lnTo>
                    <a:pt x="263" y="181"/>
                  </a:lnTo>
                  <a:lnTo>
                    <a:pt x="418" y="113"/>
                  </a:lnTo>
                  <a:close/>
                  <a:moveTo>
                    <a:pt x="465" y="91"/>
                  </a:moveTo>
                  <a:cubicBezTo>
                    <a:pt x="466" y="92"/>
                    <a:pt x="467" y="92"/>
                    <a:pt x="467" y="94"/>
                  </a:cubicBezTo>
                  <a:cubicBezTo>
                    <a:pt x="467" y="95"/>
                    <a:pt x="467" y="96"/>
                    <a:pt x="465" y="97"/>
                  </a:cubicBezTo>
                  <a:lnTo>
                    <a:pt x="420" y="118"/>
                  </a:lnTo>
                  <a:lnTo>
                    <a:pt x="263" y="187"/>
                  </a:lnTo>
                  <a:lnTo>
                    <a:pt x="263" y="187"/>
                  </a:lnTo>
                  <a:cubicBezTo>
                    <a:pt x="262" y="187"/>
                    <a:pt x="262" y="187"/>
                    <a:pt x="262" y="187"/>
                  </a:cubicBezTo>
                  <a:lnTo>
                    <a:pt x="120" y="140"/>
                  </a:lnTo>
                  <a:lnTo>
                    <a:pt x="119" y="139"/>
                  </a:lnTo>
                  <a:lnTo>
                    <a:pt x="2" y="78"/>
                  </a:lnTo>
                  <a:cubicBezTo>
                    <a:pt x="0" y="77"/>
                    <a:pt x="0" y="76"/>
                    <a:pt x="0" y="75"/>
                  </a:cubicBezTo>
                  <a:cubicBezTo>
                    <a:pt x="0" y="73"/>
                    <a:pt x="1" y="73"/>
                    <a:pt x="3" y="73"/>
                  </a:cubicBezTo>
                  <a:lnTo>
                    <a:pt x="229" y="1"/>
                  </a:lnTo>
                  <a:cubicBezTo>
                    <a:pt x="230" y="0"/>
                    <a:pt x="231" y="0"/>
                    <a:pt x="232" y="1"/>
                  </a:cubicBezTo>
                  <a:lnTo>
                    <a:pt x="323" y="45"/>
                  </a:lnTo>
                  <a:lnTo>
                    <a:pt x="465" y="91"/>
                  </a:lnTo>
                  <a:close/>
                </a:path>
              </a:pathLst>
            </a:custGeom>
            <a:solidFill>
              <a:srgbClr val="113856"/>
            </a:solidFill>
            <a:ln>
              <a:noFill/>
            </a:ln>
            <a:effectLst/>
          </p:spPr>
          <p:txBody>
            <a:bodyPr wrap="square" lIns="91440" tIns="45720" rIns="91440" bIns="45720" anchor="ctr">
              <a:normAutofit fontScale="60000"/>
            </a:bodyPr>
            <a:p>
              <a:pPr>
                <a:defRPr/>
              </a:pPr>
              <a:endParaRPr lang="en-US"/>
            </a:p>
          </p:txBody>
        </p:sp>
        <p:sp>
          <p:nvSpPr>
            <p:cNvPr id="245" name="ïSliḍè"/>
            <p:cNvSpPr/>
            <p:nvPr/>
          </p:nvSpPr>
          <p:spPr bwMode="auto">
            <a:xfrm>
              <a:off x="2413000" y="5788110"/>
              <a:ext cx="904872" cy="370030"/>
            </a:xfrm>
            <a:custGeom>
              <a:avLst/>
              <a:gdLst>
                <a:gd name="T0" fmla="*/ 231 w 465"/>
                <a:gd name="T1" fmla="*/ 0 h 188"/>
                <a:gd name="T2" fmla="*/ 322 w 465"/>
                <a:gd name="T3" fmla="*/ 45 h 188"/>
                <a:gd name="T4" fmla="*/ 464 w 465"/>
                <a:gd name="T5" fmla="*/ 91 h 188"/>
                <a:gd name="T6" fmla="*/ 419 w 465"/>
                <a:gd name="T7" fmla="*/ 113 h 188"/>
                <a:gd name="T8" fmla="*/ 262 w 465"/>
                <a:gd name="T9" fmla="*/ 187 h 188"/>
                <a:gd name="T10" fmla="*/ 121 w 465"/>
                <a:gd name="T11" fmla="*/ 133 h 188"/>
                <a:gd name="T12" fmla="*/ 0 w 465"/>
                <a:gd name="T13" fmla="*/ 79 h 188"/>
                <a:gd name="T14" fmla="*/ 231 w 465"/>
                <a:gd name="T15" fmla="*/ 0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188">
                  <a:moveTo>
                    <a:pt x="231" y="0"/>
                  </a:moveTo>
                  <a:lnTo>
                    <a:pt x="322" y="45"/>
                  </a:lnTo>
                  <a:lnTo>
                    <a:pt x="464" y="91"/>
                  </a:lnTo>
                  <a:lnTo>
                    <a:pt x="419" y="113"/>
                  </a:lnTo>
                  <a:lnTo>
                    <a:pt x="262" y="187"/>
                  </a:lnTo>
                  <a:lnTo>
                    <a:pt x="121" y="133"/>
                  </a:lnTo>
                  <a:lnTo>
                    <a:pt x="0" y="79"/>
                  </a:lnTo>
                  <a:lnTo>
                    <a:pt x="231" y="0"/>
                  </a:lnTo>
                </a:path>
              </a:pathLst>
            </a:custGeom>
            <a:solidFill>
              <a:srgbClr val="FFFFFF"/>
            </a:solidFill>
            <a:ln>
              <a:noFill/>
            </a:ln>
            <a:effectLst/>
          </p:spPr>
          <p:txBody>
            <a:bodyPr wrap="square" lIns="91440" tIns="45720" rIns="91440" bIns="45720" anchor="ctr">
              <a:normAutofit fontScale="60000"/>
            </a:bodyPr>
            <a:p>
              <a:pPr>
                <a:defRPr/>
              </a:pPr>
              <a:endParaRPr lang="en-US"/>
            </a:p>
          </p:txBody>
        </p:sp>
        <p:sp>
          <p:nvSpPr>
            <p:cNvPr id="246" name="íṡḻïḋe"/>
            <p:cNvSpPr/>
            <p:nvPr/>
          </p:nvSpPr>
          <p:spPr bwMode="auto">
            <a:xfrm>
              <a:off x="2413000" y="5788110"/>
              <a:ext cx="922108" cy="378638"/>
            </a:xfrm>
            <a:custGeom>
              <a:avLst/>
              <a:gdLst>
                <a:gd name="T0" fmla="*/ 421 w 472"/>
                <a:gd name="T1" fmla="*/ 113 h 194"/>
                <a:gd name="T2" fmla="*/ 459 w 472"/>
                <a:gd name="T3" fmla="*/ 95 h 194"/>
                <a:gd name="T4" fmla="*/ 325 w 472"/>
                <a:gd name="T5" fmla="*/ 51 h 194"/>
                <a:gd name="T6" fmla="*/ 324 w 472"/>
                <a:gd name="T7" fmla="*/ 51 h 194"/>
                <a:gd name="T8" fmla="*/ 233 w 472"/>
                <a:gd name="T9" fmla="*/ 7 h 194"/>
                <a:gd name="T10" fmla="*/ 12 w 472"/>
                <a:gd name="T11" fmla="*/ 82 h 194"/>
                <a:gd name="T12" fmla="*/ 125 w 472"/>
                <a:gd name="T13" fmla="*/ 133 h 194"/>
                <a:gd name="T14" fmla="*/ 264 w 472"/>
                <a:gd name="T15" fmla="*/ 187 h 194"/>
                <a:gd name="T16" fmla="*/ 421 w 472"/>
                <a:gd name="T17" fmla="*/ 113 h 194"/>
                <a:gd name="T18" fmla="*/ 468 w 472"/>
                <a:gd name="T19" fmla="*/ 91 h 194"/>
                <a:gd name="T20" fmla="*/ 471 w 472"/>
                <a:gd name="T21" fmla="*/ 94 h 194"/>
                <a:gd name="T22" fmla="*/ 469 w 472"/>
                <a:gd name="T23" fmla="*/ 97 h 194"/>
                <a:gd name="T24" fmla="*/ 424 w 472"/>
                <a:gd name="T25" fmla="*/ 118 h 194"/>
                <a:gd name="T26" fmla="*/ 266 w 472"/>
                <a:gd name="T27" fmla="*/ 193 h 194"/>
                <a:gd name="T28" fmla="*/ 265 w 472"/>
                <a:gd name="T29" fmla="*/ 193 h 194"/>
                <a:gd name="T30" fmla="*/ 264 w 472"/>
                <a:gd name="T31" fmla="*/ 193 h 194"/>
                <a:gd name="T32" fmla="*/ 123 w 472"/>
                <a:gd name="T33" fmla="*/ 139 h 194"/>
                <a:gd name="T34" fmla="*/ 2 w 472"/>
                <a:gd name="T35" fmla="*/ 86 h 194"/>
                <a:gd name="T36" fmla="*/ 0 w 472"/>
                <a:gd name="T37" fmla="*/ 82 h 194"/>
                <a:gd name="T38" fmla="*/ 3 w 472"/>
                <a:gd name="T39" fmla="*/ 79 h 194"/>
                <a:gd name="T40" fmla="*/ 233 w 472"/>
                <a:gd name="T41" fmla="*/ 1 h 194"/>
                <a:gd name="T42" fmla="*/ 236 w 472"/>
                <a:gd name="T43" fmla="*/ 1 h 194"/>
                <a:gd name="T44" fmla="*/ 326 w 472"/>
                <a:gd name="T45" fmla="*/ 45 h 194"/>
                <a:gd name="T46" fmla="*/ 468 w 472"/>
                <a:gd name="T47" fmla="*/ 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194">
                  <a:moveTo>
                    <a:pt x="421" y="113"/>
                  </a:moveTo>
                  <a:lnTo>
                    <a:pt x="459" y="95"/>
                  </a:lnTo>
                  <a:lnTo>
                    <a:pt x="325" y="51"/>
                  </a:lnTo>
                  <a:cubicBezTo>
                    <a:pt x="324" y="51"/>
                    <a:pt x="324" y="51"/>
                    <a:pt x="324" y="51"/>
                  </a:cubicBezTo>
                  <a:lnTo>
                    <a:pt x="233" y="7"/>
                  </a:lnTo>
                  <a:lnTo>
                    <a:pt x="12" y="82"/>
                  </a:lnTo>
                  <a:lnTo>
                    <a:pt x="125" y="133"/>
                  </a:lnTo>
                  <a:lnTo>
                    <a:pt x="264" y="187"/>
                  </a:lnTo>
                  <a:lnTo>
                    <a:pt x="421" y="113"/>
                  </a:lnTo>
                  <a:close/>
                  <a:moveTo>
                    <a:pt x="468" y="91"/>
                  </a:moveTo>
                  <a:cubicBezTo>
                    <a:pt x="469" y="92"/>
                    <a:pt x="471" y="93"/>
                    <a:pt x="471" y="94"/>
                  </a:cubicBezTo>
                  <a:cubicBezTo>
                    <a:pt x="471" y="95"/>
                    <a:pt x="470" y="96"/>
                    <a:pt x="469" y="97"/>
                  </a:cubicBezTo>
                  <a:lnTo>
                    <a:pt x="424" y="118"/>
                  </a:lnTo>
                  <a:lnTo>
                    <a:pt x="266" y="193"/>
                  </a:lnTo>
                  <a:lnTo>
                    <a:pt x="265" y="193"/>
                  </a:lnTo>
                  <a:cubicBezTo>
                    <a:pt x="264" y="193"/>
                    <a:pt x="264" y="193"/>
                    <a:pt x="264" y="193"/>
                  </a:cubicBezTo>
                  <a:lnTo>
                    <a:pt x="123" y="139"/>
                  </a:lnTo>
                  <a:lnTo>
                    <a:pt x="2" y="86"/>
                  </a:lnTo>
                  <a:cubicBezTo>
                    <a:pt x="1" y="85"/>
                    <a:pt x="0" y="83"/>
                    <a:pt x="0" y="82"/>
                  </a:cubicBezTo>
                  <a:cubicBezTo>
                    <a:pt x="0" y="81"/>
                    <a:pt x="1" y="80"/>
                    <a:pt x="3" y="79"/>
                  </a:cubicBezTo>
                  <a:lnTo>
                    <a:pt x="233" y="1"/>
                  </a:lnTo>
                  <a:cubicBezTo>
                    <a:pt x="233" y="0"/>
                    <a:pt x="235" y="0"/>
                    <a:pt x="236" y="1"/>
                  </a:cubicBezTo>
                  <a:lnTo>
                    <a:pt x="326" y="45"/>
                  </a:lnTo>
                  <a:lnTo>
                    <a:pt x="468" y="91"/>
                  </a:lnTo>
                  <a:close/>
                </a:path>
              </a:pathLst>
            </a:custGeom>
            <a:solidFill>
              <a:srgbClr val="113856"/>
            </a:solidFill>
            <a:ln>
              <a:noFill/>
            </a:ln>
            <a:effectLst/>
          </p:spPr>
          <p:txBody>
            <a:bodyPr wrap="square" lIns="91440" tIns="45720" rIns="91440" bIns="45720" anchor="ctr">
              <a:normAutofit fontScale="60000"/>
            </a:bodyPr>
            <a:p>
              <a:pPr>
                <a:defRPr/>
              </a:pPr>
              <a:endParaRPr lang="en-US"/>
            </a:p>
          </p:txBody>
        </p:sp>
        <p:sp>
          <p:nvSpPr>
            <p:cNvPr id="247" name="íṧḻïḓe"/>
            <p:cNvSpPr/>
            <p:nvPr/>
          </p:nvSpPr>
          <p:spPr bwMode="auto">
            <a:xfrm>
              <a:off x="2654300" y="5934399"/>
              <a:ext cx="318858" cy="129084"/>
            </a:xfrm>
            <a:custGeom>
              <a:avLst/>
              <a:gdLst>
                <a:gd name="T0" fmla="*/ 159 w 164"/>
                <a:gd name="T1" fmla="*/ 0 h 64"/>
                <a:gd name="T2" fmla="*/ 163 w 164"/>
                <a:gd name="T3" fmla="*/ 2 h 64"/>
                <a:gd name="T4" fmla="*/ 161 w 164"/>
                <a:gd name="T5" fmla="*/ 6 h 64"/>
                <a:gd name="T6" fmla="*/ 5 w 164"/>
                <a:gd name="T7" fmla="*/ 63 h 64"/>
                <a:gd name="T8" fmla="*/ 3 w 164"/>
                <a:gd name="T9" fmla="*/ 63 h 64"/>
                <a:gd name="T10" fmla="*/ 1 w 164"/>
                <a:gd name="T11" fmla="*/ 61 h 64"/>
                <a:gd name="T12" fmla="*/ 3 w 164"/>
                <a:gd name="T13" fmla="*/ 57 h 64"/>
                <a:gd name="T14" fmla="*/ 159 w 164"/>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64">
                  <a:moveTo>
                    <a:pt x="159" y="0"/>
                  </a:moveTo>
                  <a:cubicBezTo>
                    <a:pt x="160" y="0"/>
                    <a:pt x="163" y="1"/>
                    <a:pt x="163" y="2"/>
                  </a:cubicBezTo>
                  <a:cubicBezTo>
                    <a:pt x="163" y="4"/>
                    <a:pt x="163" y="5"/>
                    <a:pt x="161" y="6"/>
                  </a:cubicBezTo>
                  <a:lnTo>
                    <a:pt x="5" y="63"/>
                  </a:lnTo>
                  <a:cubicBezTo>
                    <a:pt x="4" y="63"/>
                    <a:pt x="4" y="63"/>
                    <a:pt x="3" y="63"/>
                  </a:cubicBezTo>
                  <a:cubicBezTo>
                    <a:pt x="3" y="63"/>
                    <a:pt x="1" y="62"/>
                    <a:pt x="1" y="61"/>
                  </a:cubicBezTo>
                  <a:cubicBezTo>
                    <a:pt x="0" y="60"/>
                    <a:pt x="1" y="57"/>
                    <a:pt x="3" y="57"/>
                  </a:cubicBezTo>
                  <a:lnTo>
                    <a:pt x="159" y="0"/>
                  </a:ln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48" name="iS1îḍê"/>
            <p:cNvSpPr/>
            <p:nvPr/>
          </p:nvSpPr>
          <p:spPr bwMode="auto">
            <a:xfrm>
              <a:off x="2688771" y="5788110"/>
              <a:ext cx="51707" cy="154897"/>
            </a:xfrm>
            <a:custGeom>
              <a:avLst/>
              <a:gdLst>
                <a:gd name="T0" fmla="*/ 0 w 27"/>
                <a:gd name="T1" fmla="*/ 32 h 80"/>
                <a:gd name="T2" fmla="*/ 22 w 27"/>
                <a:gd name="T3" fmla="*/ 0 h 80"/>
                <a:gd name="T4" fmla="*/ 26 w 27"/>
                <a:gd name="T5" fmla="*/ 25 h 80"/>
                <a:gd name="T6" fmla="*/ 22 w 27"/>
                <a:gd name="T7" fmla="*/ 39 h 80"/>
                <a:gd name="T8" fmla="*/ 17 w 27"/>
                <a:gd name="T9" fmla="*/ 63 h 80"/>
                <a:gd name="T10" fmla="*/ 4 w 27"/>
                <a:gd name="T11" fmla="*/ 76 h 80"/>
                <a:gd name="T12" fmla="*/ 0 w 27"/>
                <a:gd name="T13" fmla="*/ 32 h 80"/>
              </a:gdLst>
              <a:ahLst/>
              <a:cxnLst>
                <a:cxn ang="0">
                  <a:pos x="T0" y="T1"/>
                </a:cxn>
                <a:cxn ang="0">
                  <a:pos x="T2" y="T3"/>
                </a:cxn>
                <a:cxn ang="0">
                  <a:pos x="T4" y="T5"/>
                </a:cxn>
                <a:cxn ang="0">
                  <a:pos x="T6" y="T7"/>
                </a:cxn>
                <a:cxn ang="0">
                  <a:pos x="T8" y="T9"/>
                </a:cxn>
                <a:cxn ang="0">
                  <a:pos x="T10" y="T11"/>
                </a:cxn>
                <a:cxn ang="0">
                  <a:pos x="T12" y="T13"/>
                </a:cxn>
              </a:cxnLst>
              <a:rect l="0" t="0" r="r" b="b"/>
              <a:pathLst>
                <a:path w="27" h="80">
                  <a:moveTo>
                    <a:pt x="0" y="32"/>
                  </a:moveTo>
                  <a:lnTo>
                    <a:pt x="22" y="0"/>
                  </a:lnTo>
                  <a:lnTo>
                    <a:pt x="26" y="25"/>
                  </a:lnTo>
                  <a:lnTo>
                    <a:pt x="22" y="39"/>
                  </a:lnTo>
                  <a:cubicBezTo>
                    <a:pt x="22" y="39"/>
                    <a:pt x="22" y="57"/>
                    <a:pt x="17" y="63"/>
                  </a:cubicBezTo>
                  <a:cubicBezTo>
                    <a:pt x="12" y="70"/>
                    <a:pt x="3" y="79"/>
                    <a:pt x="4" y="76"/>
                  </a:cubicBezTo>
                  <a:cubicBezTo>
                    <a:pt x="4" y="73"/>
                    <a:pt x="0" y="32"/>
                    <a:pt x="0" y="32"/>
                  </a:cubicBez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249" name="ïś1îḋé"/>
            <p:cNvSpPr/>
            <p:nvPr/>
          </p:nvSpPr>
          <p:spPr bwMode="auto">
            <a:xfrm>
              <a:off x="2680151" y="5779501"/>
              <a:ext cx="68943" cy="163505"/>
            </a:xfrm>
            <a:custGeom>
              <a:avLst/>
              <a:gdLst>
                <a:gd name="T0" fmla="*/ 23 w 34"/>
                <a:gd name="T1" fmla="*/ 41 h 83"/>
                <a:gd name="T2" fmla="*/ 27 w 34"/>
                <a:gd name="T3" fmla="*/ 27 h 83"/>
                <a:gd name="T4" fmla="*/ 24 w 34"/>
                <a:gd name="T5" fmla="*/ 10 h 83"/>
                <a:gd name="T6" fmla="*/ 7 w 34"/>
                <a:gd name="T7" fmla="*/ 35 h 83"/>
                <a:gd name="T8" fmla="*/ 11 w 34"/>
                <a:gd name="T9" fmla="*/ 73 h 83"/>
                <a:gd name="T10" fmla="*/ 19 w 34"/>
                <a:gd name="T11" fmla="*/ 64 h 83"/>
                <a:gd name="T12" fmla="*/ 23 w 34"/>
                <a:gd name="T13" fmla="*/ 41 h 83"/>
                <a:gd name="T14" fmla="*/ 23 w 34"/>
                <a:gd name="T15" fmla="*/ 41 h 83"/>
                <a:gd name="T16" fmla="*/ 26 w 34"/>
                <a:gd name="T17" fmla="*/ 0 h 83"/>
                <a:gd name="T18" fmla="*/ 29 w 34"/>
                <a:gd name="T19" fmla="*/ 2 h 83"/>
                <a:gd name="T20" fmla="*/ 33 w 34"/>
                <a:gd name="T21" fmla="*/ 27 h 83"/>
                <a:gd name="T22" fmla="*/ 33 w 34"/>
                <a:gd name="T23" fmla="*/ 28 h 83"/>
                <a:gd name="T24" fmla="*/ 29 w 34"/>
                <a:gd name="T25" fmla="*/ 42 h 83"/>
                <a:gd name="T26" fmla="*/ 23 w 34"/>
                <a:gd name="T27" fmla="*/ 68 h 83"/>
                <a:gd name="T28" fmla="*/ 8 w 34"/>
                <a:gd name="T29" fmla="*/ 82 h 83"/>
                <a:gd name="T30" fmla="*/ 6 w 34"/>
                <a:gd name="T31" fmla="*/ 81 h 83"/>
                <a:gd name="T32" fmla="*/ 5 w 34"/>
                <a:gd name="T33" fmla="*/ 78 h 83"/>
                <a:gd name="T34" fmla="*/ 1 w 34"/>
                <a:gd name="T35" fmla="*/ 35 h 83"/>
                <a:gd name="T36" fmla="*/ 1 w 34"/>
                <a:gd name="T37" fmla="*/ 33 h 83"/>
                <a:gd name="T38" fmla="*/ 23 w 34"/>
                <a:gd name="T39" fmla="*/ 1 h 83"/>
                <a:gd name="T40" fmla="*/ 26 w 34"/>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83">
                  <a:moveTo>
                    <a:pt x="23" y="41"/>
                  </a:moveTo>
                  <a:lnTo>
                    <a:pt x="27" y="27"/>
                  </a:lnTo>
                  <a:lnTo>
                    <a:pt x="24" y="10"/>
                  </a:lnTo>
                  <a:lnTo>
                    <a:pt x="7" y="35"/>
                  </a:lnTo>
                  <a:cubicBezTo>
                    <a:pt x="9" y="48"/>
                    <a:pt x="10" y="64"/>
                    <a:pt x="11" y="73"/>
                  </a:cubicBezTo>
                  <a:cubicBezTo>
                    <a:pt x="13" y="71"/>
                    <a:pt x="16" y="67"/>
                    <a:pt x="19" y="64"/>
                  </a:cubicBezTo>
                  <a:cubicBezTo>
                    <a:pt x="22" y="60"/>
                    <a:pt x="23" y="48"/>
                    <a:pt x="23" y="41"/>
                  </a:cubicBezTo>
                  <a:lnTo>
                    <a:pt x="23" y="41"/>
                  </a:lnTo>
                  <a:close/>
                  <a:moveTo>
                    <a:pt x="26" y="0"/>
                  </a:moveTo>
                  <a:cubicBezTo>
                    <a:pt x="28" y="0"/>
                    <a:pt x="29" y="1"/>
                    <a:pt x="29" y="2"/>
                  </a:cubicBezTo>
                  <a:lnTo>
                    <a:pt x="33" y="27"/>
                  </a:lnTo>
                  <a:cubicBezTo>
                    <a:pt x="33" y="27"/>
                    <a:pt x="33" y="27"/>
                    <a:pt x="33" y="28"/>
                  </a:cubicBezTo>
                  <a:lnTo>
                    <a:pt x="29" y="42"/>
                  </a:lnTo>
                  <a:cubicBezTo>
                    <a:pt x="29" y="45"/>
                    <a:pt x="29" y="61"/>
                    <a:pt x="23" y="68"/>
                  </a:cubicBezTo>
                  <a:cubicBezTo>
                    <a:pt x="11" y="82"/>
                    <a:pt x="9" y="82"/>
                    <a:pt x="8" y="82"/>
                  </a:cubicBezTo>
                  <a:cubicBezTo>
                    <a:pt x="7" y="82"/>
                    <a:pt x="6" y="82"/>
                    <a:pt x="6" y="81"/>
                  </a:cubicBezTo>
                  <a:cubicBezTo>
                    <a:pt x="5" y="80"/>
                    <a:pt x="4" y="80"/>
                    <a:pt x="5" y="78"/>
                  </a:cubicBezTo>
                  <a:cubicBezTo>
                    <a:pt x="6" y="76"/>
                    <a:pt x="3" y="54"/>
                    <a:pt x="1" y="35"/>
                  </a:cubicBezTo>
                  <a:cubicBezTo>
                    <a:pt x="0" y="34"/>
                    <a:pt x="1" y="33"/>
                    <a:pt x="1" y="33"/>
                  </a:cubicBezTo>
                  <a:lnTo>
                    <a:pt x="23" y="1"/>
                  </a:lnTo>
                  <a:cubicBezTo>
                    <a:pt x="24" y="0"/>
                    <a:pt x="26" y="0"/>
                    <a:pt x="26" y="0"/>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50" name="ïṥľíḍe"/>
            <p:cNvSpPr/>
            <p:nvPr/>
          </p:nvSpPr>
          <p:spPr bwMode="auto">
            <a:xfrm>
              <a:off x="2774950" y="5788110"/>
              <a:ext cx="568779" cy="172108"/>
            </a:xfrm>
            <a:custGeom>
              <a:avLst/>
              <a:gdLst>
                <a:gd name="T0" fmla="*/ 286 w 290"/>
                <a:gd name="T1" fmla="*/ 0 h 87"/>
                <a:gd name="T2" fmla="*/ 288 w 290"/>
                <a:gd name="T3" fmla="*/ 0 h 87"/>
                <a:gd name="T4" fmla="*/ 280 w 290"/>
                <a:gd name="T5" fmla="*/ 86 h 87"/>
                <a:gd name="T6" fmla="*/ 115 w 290"/>
                <a:gd name="T7" fmla="*/ 79 h 87"/>
                <a:gd name="T8" fmla="*/ 12 w 290"/>
                <a:gd name="T9" fmla="*/ 72 h 87"/>
                <a:gd name="T10" fmla="*/ 31 w 290"/>
                <a:gd name="T11" fmla="*/ 60 h 87"/>
                <a:gd name="T12" fmla="*/ 2 w 290"/>
                <a:gd name="T13" fmla="*/ 44 h 87"/>
                <a:gd name="T14" fmla="*/ 68 w 290"/>
                <a:gd name="T15" fmla="*/ 12 h 87"/>
                <a:gd name="T16" fmla="*/ 286 w 290"/>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87">
                  <a:moveTo>
                    <a:pt x="286" y="0"/>
                  </a:moveTo>
                  <a:cubicBezTo>
                    <a:pt x="287" y="0"/>
                    <a:pt x="288" y="0"/>
                    <a:pt x="288" y="0"/>
                  </a:cubicBezTo>
                  <a:cubicBezTo>
                    <a:pt x="289" y="30"/>
                    <a:pt x="286" y="58"/>
                    <a:pt x="280" y="86"/>
                  </a:cubicBezTo>
                  <a:cubicBezTo>
                    <a:pt x="198" y="82"/>
                    <a:pt x="123" y="78"/>
                    <a:pt x="115" y="79"/>
                  </a:cubicBezTo>
                  <a:cubicBezTo>
                    <a:pt x="97" y="81"/>
                    <a:pt x="25" y="79"/>
                    <a:pt x="12" y="72"/>
                  </a:cubicBezTo>
                  <a:cubicBezTo>
                    <a:pt x="0" y="66"/>
                    <a:pt x="31" y="60"/>
                    <a:pt x="31" y="60"/>
                  </a:cubicBezTo>
                  <a:cubicBezTo>
                    <a:pt x="31" y="60"/>
                    <a:pt x="2" y="51"/>
                    <a:pt x="2" y="44"/>
                  </a:cubicBezTo>
                  <a:cubicBezTo>
                    <a:pt x="2" y="38"/>
                    <a:pt x="56" y="12"/>
                    <a:pt x="68" y="12"/>
                  </a:cubicBezTo>
                  <a:cubicBezTo>
                    <a:pt x="81" y="12"/>
                    <a:pt x="286" y="0"/>
                    <a:pt x="286" y="0"/>
                  </a:cubicBez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251" name="iṧḻíḋé"/>
            <p:cNvSpPr/>
            <p:nvPr/>
          </p:nvSpPr>
          <p:spPr bwMode="auto">
            <a:xfrm>
              <a:off x="2774950" y="5779501"/>
              <a:ext cx="577394" cy="180716"/>
            </a:xfrm>
            <a:custGeom>
              <a:avLst/>
              <a:gdLst>
                <a:gd name="T0" fmla="*/ 278 w 294"/>
                <a:gd name="T1" fmla="*/ 86 h 94"/>
                <a:gd name="T2" fmla="*/ 285 w 294"/>
                <a:gd name="T3" fmla="*/ 6 h 94"/>
                <a:gd name="T4" fmla="*/ 68 w 294"/>
                <a:gd name="T5" fmla="*/ 18 h 94"/>
                <a:gd name="T6" fmla="*/ 6 w 294"/>
                <a:gd name="T7" fmla="*/ 47 h 94"/>
                <a:gd name="T8" fmla="*/ 32 w 294"/>
                <a:gd name="T9" fmla="*/ 60 h 94"/>
                <a:gd name="T10" fmla="*/ 34 w 294"/>
                <a:gd name="T11" fmla="*/ 63 h 94"/>
                <a:gd name="T12" fmla="*/ 31 w 294"/>
                <a:gd name="T13" fmla="*/ 66 h 94"/>
                <a:gd name="T14" fmla="*/ 13 w 294"/>
                <a:gd name="T15" fmla="*/ 73 h 94"/>
                <a:gd name="T16" fmla="*/ 14 w 294"/>
                <a:gd name="T17" fmla="*/ 73 h 94"/>
                <a:gd name="T18" fmla="*/ 93 w 294"/>
                <a:gd name="T19" fmla="*/ 79 h 94"/>
                <a:gd name="T20" fmla="*/ 115 w 294"/>
                <a:gd name="T21" fmla="*/ 79 h 94"/>
                <a:gd name="T22" fmla="*/ 120 w 294"/>
                <a:gd name="T23" fmla="*/ 79 h 94"/>
                <a:gd name="T24" fmla="*/ 278 w 294"/>
                <a:gd name="T25" fmla="*/ 86 h 94"/>
                <a:gd name="T26" fmla="*/ 289 w 294"/>
                <a:gd name="T27" fmla="*/ 0 h 94"/>
                <a:gd name="T28" fmla="*/ 292 w 294"/>
                <a:gd name="T29" fmla="*/ 3 h 94"/>
                <a:gd name="T30" fmla="*/ 284 w 294"/>
                <a:gd name="T31" fmla="*/ 90 h 94"/>
                <a:gd name="T32" fmla="*/ 281 w 294"/>
                <a:gd name="T33" fmla="*/ 93 h 94"/>
                <a:gd name="T34" fmla="*/ 120 w 294"/>
                <a:gd name="T35" fmla="*/ 85 h 94"/>
                <a:gd name="T36" fmla="*/ 116 w 294"/>
                <a:gd name="T37" fmla="*/ 85 h 94"/>
                <a:gd name="T38" fmla="*/ 94 w 294"/>
                <a:gd name="T39" fmla="*/ 86 h 94"/>
                <a:gd name="T40" fmla="*/ 11 w 294"/>
                <a:gd name="T41" fmla="*/ 79 h 94"/>
                <a:gd name="T42" fmla="*/ 6 w 294"/>
                <a:gd name="T43" fmla="*/ 72 h 94"/>
                <a:gd name="T44" fmla="*/ 21 w 294"/>
                <a:gd name="T45" fmla="*/ 63 h 94"/>
                <a:gd name="T46" fmla="*/ 0 w 294"/>
                <a:gd name="T47" fmla="*/ 47 h 94"/>
                <a:gd name="T48" fmla="*/ 29 w 294"/>
                <a:gd name="T49" fmla="*/ 26 h 94"/>
                <a:gd name="T50" fmla="*/ 68 w 294"/>
                <a:gd name="T51" fmla="*/ 12 h 94"/>
                <a:gd name="T52" fmla="*/ 287 w 294"/>
                <a:gd name="T53" fmla="*/ 0 h 94"/>
                <a:gd name="T54" fmla="*/ 289 w 294"/>
                <a:gd name="T5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4" h="94">
                  <a:moveTo>
                    <a:pt x="278" y="86"/>
                  </a:moveTo>
                  <a:cubicBezTo>
                    <a:pt x="284" y="56"/>
                    <a:pt x="286" y="31"/>
                    <a:pt x="285" y="6"/>
                  </a:cubicBezTo>
                  <a:cubicBezTo>
                    <a:pt x="266" y="7"/>
                    <a:pt x="80" y="18"/>
                    <a:pt x="68" y="18"/>
                  </a:cubicBezTo>
                  <a:cubicBezTo>
                    <a:pt x="56" y="18"/>
                    <a:pt x="10" y="40"/>
                    <a:pt x="6" y="47"/>
                  </a:cubicBezTo>
                  <a:cubicBezTo>
                    <a:pt x="7" y="50"/>
                    <a:pt x="19" y="56"/>
                    <a:pt x="32" y="60"/>
                  </a:cubicBezTo>
                  <a:cubicBezTo>
                    <a:pt x="34" y="60"/>
                    <a:pt x="34" y="62"/>
                    <a:pt x="34" y="63"/>
                  </a:cubicBezTo>
                  <a:cubicBezTo>
                    <a:pt x="34" y="65"/>
                    <a:pt x="33" y="66"/>
                    <a:pt x="31" y="66"/>
                  </a:cubicBezTo>
                  <a:cubicBezTo>
                    <a:pt x="24" y="68"/>
                    <a:pt x="15" y="70"/>
                    <a:pt x="13" y="73"/>
                  </a:cubicBezTo>
                  <a:lnTo>
                    <a:pt x="14" y="73"/>
                  </a:lnTo>
                  <a:cubicBezTo>
                    <a:pt x="22" y="77"/>
                    <a:pt x="62" y="79"/>
                    <a:pt x="93" y="79"/>
                  </a:cubicBezTo>
                  <a:cubicBezTo>
                    <a:pt x="103" y="79"/>
                    <a:pt x="111" y="79"/>
                    <a:pt x="115" y="79"/>
                  </a:cubicBezTo>
                  <a:cubicBezTo>
                    <a:pt x="116" y="79"/>
                    <a:pt x="118" y="79"/>
                    <a:pt x="120" y="79"/>
                  </a:cubicBezTo>
                  <a:cubicBezTo>
                    <a:pt x="137" y="79"/>
                    <a:pt x="195" y="82"/>
                    <a:pt x="278" y="86"/>
                  </a:cubicBezTo>
                  <a:close/>
                  <a:moveTo>
                    <a:pt x="289" y="0"/>
                  </a:moveTo>
                  <a:cubicBezTo>
                    <a:pt x="290" y="0"/>
                    <a:pt x="291" y="1"/>
                    <a:pt x="292" y="3"/>
                  </a:cubicBezTo>
                  <a:cubicBezTo>
                    <a:pt x="293" y="30"/>
                    <a:pt x="290" y="58"/>
                    <a:pt x="284" y="90"/>
                  </a:cubicBezTo>
                  <a:cubicBezTo>
                    <a:pt x="284" y="92"/>
                    <a:pt x="282" y="93"/>
                    <a:pt x="281" y="93"/>
                  </a:cubicBezTo>
                  <a:cubicBezTo>
                    <a:pt x="196" y="88"/>
                    <a:pt x="137" y="85"/>
                    <a:pt x="120" y="85"/>
                  </a:cubicBezTo>
                  <a:cubicBezTo>
                    <a:pt x="118" y="85"/>
                    <a:pt x="116" y="85"/>
                    <a:pt x="116" y="85"/>
                  </a:cubicBezTo>
                  <a:cubicBezTo>
                    <a:pt x="112" y="86"/>
                    <a:pt x="103" y="86"/>
                    <a:pt x="94" y="86"/>
                  </a:cubicBezTo>
                  <a:cubicBezTo>
                    <a:pt x="65" y="86"/>
                    <a:pt x="22" y="83"/>
                    <a:pt x="11" y="79"/>
                  </a:cubicBezTo>
                  <a:cubicBezTo>
                    <a:pt x="7" y="76"/>
                    <a:pt x="6" y="73"/>
                    <a:pt x="6" y="72"/>
                  </a:cubicBezTo>
                  <a:cubicBezTo>
                    <a:pt x="7" y="68"/>
                    <a:pt x="13" y="65"/>
                    <a:pt x="21" y="63"/>
                  </a:cubicBezTo>
                  <a:cubicBezTo>
                    <a:pt x="9" y="58"/>
                    <a:pt x="0" y="52"/>
                    <a:pt x="0" y="47"/>
                  </a:cubicBezTo>
                  <a:cubicBezTo>
                    <a:pt x="0" y="44"/>
                    <a:pt x="0" y="40"/>
                    <a:pt x="29" y="26"/>
                  </a:cubicBezTo>
                  <a:cubicBezTo>
                    <a:pt x="43" y="19"/>
                    <a:pt x="61" y="12"/>
                    <a:pt x="68" y="12"/>
                  </a:cubicBezTo>
                  <a:cubicBezTo>
                    <a:pt x="81" y="12"/>
                    <a:pt x="284" y="0"/>
                    <a:pt x="287" y="0"/>
                  </a:cubicBezTo>
                  <a:cubicBezTo>
                    <a:pt x="287" y="0"/>
                    <a:pt x="288" y="0"/>
                    <a:pt x="289" y="0"/>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52" name="iś1iḓê"/>
            <p:cNvSpPr/>
            <p:nvPr/>
          </p:nvSpPr>
          <p:spPr bwMode="auto">
            <a:xfrm>
              <a:off x="2714622" y="5727869"/>
              <a:ext cx="86179" cy="258162"/>
            </a:xfrm>
            <a:custGeom>
              <a:avLst/>
              <a:gdLst>
                <a:gd name="T0" fmla="*/ 32 w 44"/>
                <a:gd name="T1" fmla="*/ 0 h 131"/>
                <a:gd name="T2" fmla="*/ 42 w 44"/>
                <a:gd name="T3" fmla="*/ 87 h 131"/>
                <a:gd name="T4" fmla="*/ 39 w 44"/>
                <a:gd name="T5" fmla="*/ 118 h 131"/>
                <a:gd name="T6" fmla="*/ 20 w 44"/>
                <a:gd name="T7" fmla="*/ 123 h 131"/>
                <a:gd name="T8" fmla="*/ 0 w 44"/>
                <a:gd name="T9" fmla="*/ 39 h 131"/>
                <a:gd name="T10" fmla="*/ 19 w 44"/>
                <a:gd name="T11" fmla="*/ 1 h 131"/>
                <a:gd name="T12" fmla="*/ 32 w 44"/>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44" h="131">
                  <a:moveTo>
                    <a:pt x="32" y="0"/>
                  </a:moveTo>
                  <a:cubicBezTo>
                    <a:pt x="32" y="0"/>
                    <a:pt x="41" y="72"/>
                    <a:pt x="42" y="87"/>
                  </a:cubicBezTo>
                  <a:cubicBezTo>
                    <a:pt x="43" y="103"/>
                    <a:pt x="43" y="110"/>
                    <a:pt x="39" y="118"/>
                  </a:cubicBezTo>
                  <a:cubicBezTo>
                    <a:pt x="35" y="126"/>
                    <a:pt x="21" y="130"/>
                    <a:pt x="20" y="123"/>
                  </a:cubicBezTo>
                  <a:cubicBezTo>
                    <a:pt x="19" y="117"/>
                    <a:pt x="0" y="46"/>
                    <a:pt x="0" y="39"/>
                  </a:cubicBezTo>
                  <a:cubicBezTo>
                    <a:pt x="0" y="32"/>
                    <a:pt x="19" y="1"/>
                    <a:pt x="19" y="1"/>
                  </a:cubicBezTo>
                  <a:lnTo>
                    <a:pt x="32" y="0"/>
                  </a:lnTo>
                </a:path>
              </a:pathLst>
            </a:custGeom>
            <a:solidFill>
              <a:schemeClr val="bg1">
                <a:lumMod val="95000"/>
              </a:schemeClr>
            </a:solidFill>
            <a:ln>
              <a:noFill/>
            </a:ln>
            <a:effectLst/>
          </p:spPr>
          <p:txBody>
            <a:bodyPr wrap="square" lIns="91440" tIns="45720" rIns="91440" bIns="45720" anchor="ctr">
              <a:normAutofit fontScale="70000" lnSpcReduction="20000"/>
            </a:bodyPr>
            <a:p>
              <a:pPr>
                <a:defRPr/>
              </a:pPr>
              <a:endParaRPr lang="en-US"/>
            </a:p>
          </p:txBody>
        </p:sp>
        <p:sp>
          <p:nvSpPr>
            <p:cNvPr id="253" name="íšlîḓè"/>
            <p:cNvSpPr/>
            <p:nvPr/>
          </p:nvSpPr>
          <p:spPr bwMode="auto">
            <a:xfrm>
              <a:off x="2714622" y="5710658"/>
              <a:ext cx="103414" cy="258162"/>
            </a:xfrm>
            <a:custGeom>
              <a:avLst/>
              <a:gdLst>
                <a:gd name="T0" fmla="*/ 39 w 51"/>
                <a:gd name="T1" fmla="*/ 120 h 134"/>
                <a:gd name="T2" fmla="*/ 43 w 51"/>
                <a:gd name="T3" fmla="*/ 91 h 134"/>
                <a:gd name="T4" fmla="*/ 32 w 51"/>
                <a:gd name="T5" fmla="*/ 7 h 134"/>
                <a:gd name="T6" fmla="*/ 24 w 51"/>
                <a:gd name="T7" fmla="*/ 8 h 134"/>
                <a:gd name="T8" fmla="*/ 6 w 51"/>
                <a:gd name="T9" fmla="*/ 43 h 134"/>
                <a:gd name="T10" fmla="*/ 20 w 51"/>
                <a:gd name="T11" fmla="*/ 101 h 134"/>
                <a:gd name="T12" fmla="*/ 26 w 51"/>
                <a:gd name="T13" fmla="*/ 126 h 134"/>
                <a:gd name="T14" fmla="*/ 28 w 51"/>
                <a:gd name="T15" fmla="*/ 127 h 134"/>
                <a:gd name="T16" fmla="*/ 39 w 51"/>
                <a:gd name="T17" fmla="*/ 120 h 134"/>
                <a:gd name="T18" fmla="*/ 38 w 51"/>
                <a:gd name="T19" fmla="*/ 3 h 134"/>
                <a:gd name="T20" fmla="*/ 49 w 51"/>
                <a:gd name="T21" fmla="*/ 91 h 134"/>
                <a:gd name="T22" fmla="*/ 45 w 51"/>
                <a:gd name="T23" fmla="*/ 123 h 134"/>
                <a:gd name="T24" fmla="*/ 28 w 51"/>
                <a:gd name="T25" fmla="*/ 133 h 134"/>
                <a:gd name="T26" fmla="*/ 20 w 51"/>
                <a:gd name="T27" fmla="*/ 127 h 134"/>
                <a:gd name="T28" fmla="*/ 14 w 51"/>
                <a:gd name="T29" fmla="*/ 103 h 134"/>
                <a:gd name="T30" fmla="*/ 0 w 51"/>
                <a:gd name="T31" fmla="*/ 43 h 134"/>
                <a:gd name="T32" fmla="*/ 19 w 51"/>
                <a:gd name="T33" fmla="*/ 3 h 134"/>
                <a:gd name="T34" fmla="*/ 22 w 51"/>
                <a:gd name="T35" fmla="*/ 2 h 134"/>
                <a:gd name="T36" fmla="*/ 34 w 51"/>
                <a:gd name="T37" fmla="*/ 0 h 134"/>
                <a:gd name="T38" fmla="*/ 38 w 51"/>
                <a:gd name="T39" fmla="*/ 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134">
                  <a:moveTo>
                    <a:pt x="39" y="120"/>
                  </a:moveTo>
                  <a:cubicBezTo>
                    <a:pt x="43" y="113"/>
                    <a:pt x="43" y="107"/>
                    <a:pt x="43" y="91"/>
                  </a:cubicBezTo>
                  <a:cubicBezTo>
                    <a:pt x="42" y="78"/>
                    <a:pt x="33" y="21"/>
                    <a:pt x="32" y="7"/>
                  </a:cubicBezTo>
                  <a:lnTo>
                    <a:pt x="24" y="8"/>
                  </a:lnTo>
                  <a:cubicBezTo>
                    <a:pt x="16" y="20"/>
                    <a:pt x="6" y="39"/>
                    <a:pt x="6" y="43"/>
                  </a:cubicBezTo>
                  <a:cubicBezTo>
                    <a:pt x="6" y="47"/>
                    <a:pt x="15" y="82"/>
                    <a:pt x="20" y="101"/>
                  </a:cubicBezTo>
                  <a:cubicBezTo>
                    <a:pt x="23" y="116"/>
                    <a:pt x="26" y="124"/>
                    <a:pt x="26" y="126"/>
                  </a:cubicBezTo>
                  <a:cubicBezTo>
                    <a:pt x="26" y="127"/>
                    <a:pt x="28" y="127"/>
                    <a:pt x="28" y="127"/>
                  </a:cubicBezTo>
                  <a:cubicBezTo>
                    <a:pt x="32" y="127"/>
                    <a:pt x="37" y="124"/>
                    <a:pt x="39" y="120"/>
                  </a:cubicBezTo>
                  <a:close/>
                  <a:moveTo>
                    <a:pt x="38" y="3"/>
                  </a:moveTo>
                  <a:cubicBezTo>
                    <a:pt x="38" y="6"/>
                    <a:pt x="49" y="76"/>
                    <a:pt x="49" y="91"/>
                  </a:cubicBezTo>
                  <a:cubicBezTo>
                    <a:pt x="50" y="107"/>
                    <a:pt x="49" y="113"/>
                    <a:pt x="45" y="123"/>
                  </a:cubicBezTo>
                  <a:cubicBezTo>
                    <a:pt x="42" y="129"/>
                    <a:pt x="34" y="133"/>
                    <a:pt x="28" y="133"/>
                  </a:cubicBezTo>
                  <a:cubicBezTo>
                    <a:pt x="24" y="133"/>
                    <a:pt x="20" y="131"/>
                    <a:pt x="20" y="127"/>
                  </a:cubicBezTo>
                  <a:cubicBezTo>
                    <a:pt x="19" y="125"/>
                    <a:pt x="17" y="115"/>
                    <a:pt x="14" y="103"/>
                  </a:cubicBezTo>
                  <a:cubicBezTo>
                    <a:pt x="6" y="72"/>
                    <a:pt x="0" y="47"/>
                    <a:pt x="0" y="43"/>
                  </a:cubicBezTo>
                  <a:cubicBezTo>
                    <a:pt x="0" y="35"/>
                    <a:pt x="16" y="9"/>
                    <a:pt x="19" y="3"/>
                  </a:cubicBezTo>
                  <a:cubicBezTo>
                    <a:pt x="19" y="3"/>
                    <a:pt x="21" y="2"/>
                    <a:pt x="22" y="2"/>
                  </a:cubicBezTo>
                  <a:lnTo>
                    <a:pt x="34" y="0"/>
                  </a:lnTo>
                  <a:cubicBezTo>
                    <a:pt x="36" y="0"/>
                    <a:pt x="37" y="2"/>
                    <a:pt x="38" y="3"/>
                  </a:cubicBezTo>
                  <a:close/>
                </a:path>
              </a:pathLst>
            </a:custGeom>
            <a:solidFill>
              <a:srgbClr val="113856"/>
            </a:solidFill>
            <a:ln>
              <a:noFill/>
            </a:ln>
            <a:effectLst/>
          </p:spPr>
          <p:txBody>
            <a:bodyPr wrap="square" lIns="91440" tIns="45720" rIns="91440" bIns="45720" anchor="ctr">
              <a:normAutofit fontScale="70000" lnSpcReduction="20000"/>
            </a:bodyPr>
            <a:p>
              <a:pPr>
                <a:defRPr/>
              </a:pPr>
              <a:endParaRPr lang="en-US"/>
            </a:p>
          </p:txBody>
        </p:sp>
        <p:sp>
          <p:nvSpPr>
            <p:cNvPr id="254" name="îSļíḍe"/>
            <p:cNvSpPr/>
            <p:nvPr/>
          </p:nvSpPr>
          <p:spPr bwMode="auto">
            <a:xfrm>
              <a:off x="2826657" y="5865556"/>
              <a:ext cx="180972" cy="43030"/>
            </a:xfrm>
            <a:custGeom>
              <a:avLst/>
              <a:gdLst>
                <a:gd name="T0" fmla="*/ 87 w 91"/>
                <a:gd name="T1" fmla="*/ 0 h 20"/>
                <a:gd name="T2" fmla="*/ 90 w 91"/>
                <a:gd name="T3" fmla="*/ 3 h 20"/>
                <a:gd name="T4" fmla="*/ 87 w 91"/>
                <a:gd name="T5" fmla="*/ 6 h 20"/>
                <a:gd name="T6" fmla="*/ 44 w 91"/>
                <a:gd name="T7" fmla="*/ 7 h 20"/>
                <a:gd name="T8" fmla="*/ 5 w 91"/>
                <a:gd name="T9" fmla="*/ 18 h 20"/>
                <a:gd name="T10" fmla="*/ 4 w 91"/>
                <a:gd name="T11" fmla="*/ 19 h 20"/>
                <a:gd name="T12" fmla="*/ 1 w 91"/>
                <a:gd name="T13" fmla="*/ 16 h 20"/>
                <a:gd name="T14" fmla="*/ 3 w 91"/>
                <a:gd name="T15" fmla="*/ 13 h 20"/>
                <a:gd name="T16" fmla="*/ 44 w 91"/>
                <a:gd name="T17" fmla="*/ 1 h 20"/>
                <a:gd name="T18" fmla="*/ 87 w 9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20">
                  <a:moveTo>
                    <a:pt x="87" y="0"/>
                  </a:moveTo>
                  <a:cubicBezTo>
                    <a:pt x="88" y="0"/>
                    <a:pt x="90" y="1"/>
                    <a:pt x="90" y="3"/>
                  </a:cubicBezTo>
                  <a:cubicBezTo>
                    <a:pt x="90" y="4"/>
                    <a:pt x="89" y="6"/>
                    <a:pt x="87" y="6"/>
                  </a:cubicBezTo>
                  <a:cubicBezTo>
                    <a:pt x="86" y="6"/>
                    <a:pt x="52" y="7"/>
                    <a:pt x="44" y="7"/>
                  </a:cubicBezTo>
                  <a:cubicBezTo>
                    <a:pt x="38" y="7"/>
                    <a:pt x="14" y="15"/>
                    <a:pt x="5" y="18"/>
                  </a:cubicBezTo>
                  <a:cubicBezTo>
                    <a:pt x="5" y="19"/>
                    <a:pt x="4" y="19"/>
                    <a:pt x="4" y="19"/>
                  </a:cubicBezTo>
                  <a:cubicBezTo>
                    <a:pt x="3" y="19"/>
                    <a:pt x="1" y="18"/>
                    <a:pt x="1" y="16"/>
                  </a:cubicBezTo>
                  <a:cubicBezTo>
                    <a:pt x="0" y="15"/>
                    <a:pt x="1" y="13"/>
                    <a:pt x="3" y="13"/>
                  </a:cubicBezTo>
                  <a:cubicBezTo>
                    <a:pt x="6" y="11"/>
                    <a:pt x="36" y="1"/>
                    <a:pt x="44" y="1"/>
                  </a:cubicBezTo>
                  <a:cubicBezTo>
                    <a:pt x="52" y="1"/>
                    <a:pt x="87" y="0"/>
                    <a:pt x="87" y="0"/>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55" name="íŝ1íďê"/>
            <p:cNvSpPr/>
            <p:nvPr/>
          </p:nvSpPr>
          <p:spPr bwMode="auto">
            <a:xfrm>
              <a:off x="2740479" y="4841515"/>
              <a:ext cx="1068614" cy="1067070"/>
            </a:xfrm>
            <a:custGeom>
              <a:avLst/>
              <a:gdLst>
                <a:gd name="T0" fmla="*/ 502 w 548"/>
                <a:gd name="T1" fmla="*/ 19 h 545"/>
                <a:gd name="T2" fmla="*/ 498 w 548"/>
                <a:gd name="T3" fmla="*/ 118 h 545"/>
                <a:gd name="T4" fmla="*/ 404 w 548"/>
                <a:gd name="T5" fmla="*/ 335 h 545"/>
                <a:gd name="T6" fmla="*/ 310 w 548"/>
                <a:gd name="T7" fmla="*/ 465 h 545"/>
                <a:gd name="T8" fmla="*/ 37 w 548"/>
                <a:gd name="T9" fmla="*/ 506 h 545"/>
                <a:gd name="T10" fmla="*/ 39 w 548"/>
                <a:gd name="T11" fmla="*/ 527 h 545"/>
                <a:gd name="T12" fmla="*/ 20 w 548"/>
                <a:gd name="T13" fmla="*/ 542 h 545"/>
                <a:gd name="T14" fmla="*/ 0 w 548"/>
                <a:gd name="T15" fmla="*/ 479 h 545"/>
                <a:gd name="T16" fmla="*/ 6 w 548"/>
                <a:gd name="T17" fmla="*/ 451 h 545"/>
                <a:gd name="T18" fmla="*/ 49 w 548"/>
                <a:gd name="T19" fmla="*/ 428 h 545"/>
                <a:gd name="T20" fmla="*/ 278 w 548"/>
                <a:gd name="T21" fmla="*/ 341 h 545"/>
                <a:gd name="T22" fmla="*/ 442 w 548"/>
                <a:gd name="T23" fmla="*/ 58 h 545"/>
                <a:gd name="T24" fmla="*/ 502 w 548"/>
                <a:gd name="T25" fmla="*/ 19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545">
                  <a:moveTo>
                    <a:pt x="502" y="19"/>
                  </a:moveTo>
                  <a:cubicBezTo>
                    <a:pt x="547" y="0"/>
                    <a:pt x="498" y="118"/>
                    <a:pt x="498" y="118"/>
                  </a:cubicBezTo>
                  <a:cubicBezTo>
                    <a:pt x="498" y="118"/>
                    <a:pt x="421" y="311"/>
                    <a:pt x="404" y="335"/>
                  </a:cubicBezTo>
                  <a:cubicBezTo>
                    <a:pt x="387" y="359"/>
                    <a:pt x="329" y="451"/>
                    <a:pt x="310" y="465"/>
                  </a:cubicBezTo>
                  <a:cubicBezTo>
                    <a:pt x="292" y="479"/>
                    <a:pt x="37" y="506"/>
                    <a:pt x="37" y="506"/>
                  </a:cubicBezTo>
                  <a:cubicBezTo>
                    <a:pt x="37" y="506"/>
                    <a:pt x="39" y="520"/>
                    <a:pt x="39" y="527"/>
                  </a:cubicBezTo>
                  <a:cubicBezTo>
                    <a:pt x="39" y="533"/>
                    <a:pt x="35" y="544"/>
                    <a:pt x="20" y="542"/>
                  </a:cubicBezTo>
                  <a:cubicBezTo>
                    <a:pt x="6" y="540"/>
                    <a:pt x="0" y="479"/>
                    <a:pt x="0" y="479"/>
                  </a:cubicBezTo>
                  <a:lnTo>
                    <a:pt x="6" y="451"/>
                  </a:lnTo>
                  <a:cubicBezTo>
                    <a:pt x="6" y="451"/>
                    <a:pt x="23" y="430"/>
                    <a:pt x="49" y="428"/>
                  </a:cubicBezTo>
                  <a:cubicBezTo>
                    <a:pt x="76" y="425"/>
                    <a:pt x="267" y="356"/>
                    <a:pt x="278" y="341"/>
                  </a:cubicBezTo>
                  <a:cubicBezTo>
                    <a:pt x="288" y="327"/>
                    <a:pt x="422" y="96"/>
                    <a:pt x="442" y="58"/>
                  </a:cubicBezTo>
                  <a:cubicBezTo>
                    <a:pt x="463" y="21"/>
                    <a:pt x="502" y="19"/>
                    <a:pt x="502" y="19"/>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256" name="îSľîďê"/>
            <p:cNvSpPr/>
            <p:nvPr/>
          </p:nvSpPr>
          <p:spPr bwMode="auto">
            <a:xfrm>
              <a:off x="2740479" y="4867328"/>
              <a:ext cx="1051379" cy="1041257"/>
            </a:xfrm>
            <a:custGeom>
              <a:avLst/>
              <a:gdLst>
                <a:gd name="T0" fmla="*/ 498 w 538"/>
                <a:gd name="T1" fmla="*/ 105 h 532"/>
                <a:gd name="T2" fmla="*/ 518 w 538"/>
                <a:gd name="T3" fmla="*/ 11 h 532"/>
                <a:gd name="T4" fmla="*/ 506 w 538"/>
                <a:gd name="T5" fmla="*/ 10 h 532"/>
                <a:gd name="T6" fmla="*/ 505 w 538"/>
                <a:gd name="T7" fmla="*/ 10 h 532"/>
                <a:gd name="T8" fmla="*/ 448 w 538"/>
                <a:gd name="T9" fmla="*/ 48 h 532"/>
                <a:gd name="T10" fmla="*/ 283 w 538"/>
                <a:gd name="T11" fmla="*/ 330 h 532"/>
                <a:gd name="T12" fmla="*/ 52 w 538"/>
                <a:gd name="T13" fmla="*/ 417 h 532"/>
                <a:gd name="T14" fmla="*/ 12 w 538"/>
                <a:gd name="T15" fmla="*/ 439 h 532"/>
                <a:gd name="T16" fmla="*/ 6 w 538"/>
                <a:gd name="T17" fmla="*/ 466 h 532"/>
                <a:gd name="T18" fmla="*/ 24 w 538"/>
                <a:gd name="T19" fmla="*/ 525 h 532"/>
                <a:gd name="T20" fmla="*/ 27 w 538"/>
                <a:gd name="T21" fmla="*/ 525 h 532"/>
                <a:gd name="T22" fmla="*/ 36 w 538"/>
                <a:gd name="T23" fmla="*/ 521 h 532"/>
                <a:gd name="T24" fmla="*/ 39 w 538"/>
                <a:gd name="T25" fmla="*/ 513 h 532"/>
                <a:gd name="T26" fmla="*/ 37 w 538"/>
                <a:gd name="T27" fmla="*/ 493 h 532"/>
                <a:gd name="T28" fmla="*/ 37 w 538"/>
                <a:gd name="T29" fmla="*/ 491 h 532"/>
                <a:gd name="T30" fmla="*/ 40 w 538"/>
                <a:gd name="T31" fmla="*/ 489 h 532"/>
                <a:gd name="T32" fmla="*/ 312 w 538"/>
                <a:gd name="T33" fmla="*/ 449 h 532"/>
                <a:gd name="T34" fmla="*/ 389 w 538"/>
                <a:gd name="T35" fmla="*/ 343 h 532"/>
                <a:gd name="T36" fmla="*/ 405 w 538"/>
                <a:gd name="T37" fmla="*/ 320 h 532"/>
                <a:gd name="T38" fmla="*/ 498 w 538"/>
                <a:gd name="T39" fmla="*/ 105 h 532"/>
                <a:gd name="T40" fmla="*/ 504 w 538"/>
                <a:gd name="T41" fmla="*/ 4 h 532"/>
                <a:gd name="T42" fmla="*/ 524 w 538"/>
                <a:gd name="T43" fmla="*/ 7 h 532"/>
                <a:gd name="T44" fmla="*/ 504 w 538"/>
                <a:gd name="T45" fmla="*/ 107 h 532"/>
                <a:gd name="T46" fmla="*/ 409 w 538"/>
                <a:gd name="T47" fmla="*/ 324 h 532"/>
                <a:gd name="T48" fmla="*/ 394 w 538"/>
                <a:gd name="T49" fmla="*/ 347 h 532"/>
                <a:gd name="T50" fmla="*/ 316 w 538"/>
                <a:gd name="T51" fmla="*/ 454 h 532"/>
                <a:gd name="T52" fmla="*/ 43 w 538"/>
                <a:gd name="T53" fmla="*/ 495 h 532"/>
                <a:gd name="T54" fmla="*/ 45 w 538"/>
                <a:gd name="T55" fmla="*/ 513 h 532"/>
                <a:gd name="T56" fmla="*/ 41 w 538"/>
                <a:gd name="T57" fmla="*/ 525 h 532"/>
                <a:gd name="T58" fmla="*/ 27 w 538"/>
                <a:gd name="T59" fmla="*/ 531 h 532"/>
                <a:gd name="T60" fmla="*/ 23 w 538"/>
                <a:gd name="T61" fmla="*/ 531 h 532"/>
                <a:gd name="T62" fmla="*/ 0 w 538"/>
                <a:gd name="T63" fmla="*/ 466 h 532"/>
                <a:gd name="T64" fmla="*/ 0 w 538"/>
                <a:gd name="T65" fmla="*/ 465 h 532"/>
                <a:gd name="T66" fmla="*/ 6 w 538"/>
                <a:gd name="T67" fmla="*/ 436 h 532"/>
                <a:gd name="T68" fmla="*/ 6 w 538"/>
                <a:gd name="T69" fmla="*/ 435 h 532"/>
                <a:gd name="T70" fmla="*/ 52 w 538"/>
                <a:gd name="T71" fmla="*/ 411 h 532"/>
                <a:gd name="T72" fmla="*/ 278 w 538"/>
                <a:gd name="T73" fmla="*/ 326 h 532"/>
                <a:gd name="T74" fmla="*/ 443 w 538"/>
                <a:gd name="T75" fmla="*/ 45 h 532"/>
                <a:gd name="T76" fmla="*/ 504 w 538"/>
                <a:gd name="T77" fmla="*/ 4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8" h="532">
                  <a:moveTo>
                    <a:pt x="498" y="105"/>
                  </a:moveTo>
                  <a:cubicBezTo>
                    <a:pt x="507" y="84"/>
                    <a:pt x="528" y="25"/>
                    <a:pt x="518" y="11"/>
                  </a:cubicBezTo>
                  <a:cubicBezTo>
                    <a:pt x="517" y="7"/>
                    <a:pt x="512" y="7"/>
                    <a:pt x="506" y="10"/>
                  </a:cubicBezTo>
                  <a:cubicBezTo>
                    <a:pt x="506" y="10"/>
                    <a:pt x="506" y="10"/>
                    <a:pt x="505" y="10"/>
                  </a:cubicBezTo>
                  <a:cubicBezTo>
                    <a:pt x="505" y="10"/>
                    <a:pt x="468" y="13"/>
                    <a:pt x="448" y="48"/>
                  </a:cubicBezTo>
                  <a:cubicBezTo>
                    <a:pt x="426" y="87"/>
                    <a:pt x="293" y="316"/>
                    <a:pt x="283" y="330"/>
                  </a:cubicBezTo>
                  <a:cubicBezTo>
                    <a:pt x="272" y="346"/>
                    <a:pt x="81" y="415"/>
                    <a:pt x="52" y="417"/>
                  </a:cubicBezTo>
                  <a:cubicBezTo>
                    <a:pt x="30" y="419"/>
                    <a:pt x="15" y="436"/>
                    <a:pt x="12" y="439"/>
                  </a:cubicBezTo>
                  <a:lnTo>
                    <a:pt x="6" y="466"/>
                  </a:lnTo>
                  <a:cubicBezTo>
                    <a:pt x="9" y="493"/>
                    <a:pt x="16" y="523"/>
                    <a:pt x="24" y="525"/>
                  </a:cubicBezTo>
                  <a:cubicBezTo>
                    <a:pt x="24" y="525"/>
                    <a:pt x="26" y="525"/>
                    <a:pt x="27" y="525"/>
                  </a:cubicBezTo>
                  <a:cubicBezTo>
                    <a:pt x="31" y="525"/>
                    <a:pt x="34" y="523"/>
                    <a:pt x="36" y="521"/>
                  </a:cubicBezTo>
                  <a:cubicBezTo>
                    <a:pt x="37" y="519"/>
                    <a:pt x="39" y="516"/>
                    <a:pt x="39" y="513"/>
                  </a:cubicBezTo>
                  <a:cubicBezTo>
                    <a:pt x="39" y="507"/>
                    <a:pt x="37" y="493"/>
                    <a:pt x="37" y="493"/>
                  </a:cubicBezTo>
                  <a:cubicBezTo>
                    <a:pt x="37" y="492"/>
                    <a:pt x="37" y="491"/>
                    <a:pt x="37" y="491"/>
                  </a:cubicBezTo>
                  <a:cubicBezTo>
                    <a:pt x="38" y="490"/>
                    <a:pt x="39" y="489"/>
                    <a:pt x="40" y="489"/>
                  </a:cubicBezTo>
                  <a:cubicBezTo>
                    <a:pt x="142" y="479"/>
                    <a:pt x="298" y="459"/>
                    <a:pt x="312" y="449"/>
                  </a:cubicBezTo>
                  <a:cubicBezTo>
                    <a:pt x="326" y="438"/>
                    <a:pt x="365" y="379"/>
                    <a:pt x="389" y="343"/>
                  </a:cubicBezTo>
                  <a:cubicBezTo>
                    <a:pt x="395" y="334"/>
                    <a:pt x="401" y="325"/>
                    <a:pt x="405" y="320"/>
                  </a:cubicBezTo>
                  <a:cubicBezTo>
                    <a:pt x="421" y="297"/>
                    <a:pt x="497" y="107"/>
                    <a:pt x="498" y="105"/>
                  </a:cubicBezTo>
                  <a:close/>
                  <a:moveTo>
                    <a:pt x="504" y="4"/>
                  </a:moveTo>
                  <a:cubicBezTo>
                    <a:pt x="513" y="0"/>
                    <a:pt x="520" y="2"/>
                    <a:pt x="524" y="7"/>
                  </a:cubicBezTo>
                  <a:cubicBezTo>
                    <a:pt x="537" y="27"/>
                    <a:pt x="507" y="99"/>
                    <a:pt x="504" y="107"/>
                  </a:cubicBezTo>
                  <a:cubicBezTo>
                    <a:pt x="500" y="115"/>
                    <a:pt x="426" y="300"/>
                    <a:pt x="409" y="324"/>
                  </a:cubicBezTo>
                  <a:cubicBezTo>
                    <a:pt x="406" y="329"/>
                    <a:pt x="400" y="337"/>
                    <a:pt x="394" y="347"/>
                  </a:cubicBezTo>
                  <a:cubicBezTo>
                    <a:pt x="369" y="385"/>
                    <a:pt x="330" y="442"/>
                    <a:pt x="316" y="454"/>
                  </a:cubicBezTo>
                  <a:cubicBezTo>
                    <a:pt x="298" y="468"/>
                    <a:pt x="80" y="492"/>
                    <a:pt x="43" y="495"/>
                  </a:cubicBezTo>
                  <a:cubicBezTo>
                    <a:pt x="43" y="500"/>
                    <a:pt x="45" y="509"/>
                    <a:pt x="45" y="513"/>
                  </a:cubicBezTo>
                  <a:cubicBezTo>
                    <a:pt x="45" y="515"/>
                    <a:pt x="44" y="520"/>
                    <a:pt x="41" y="525"/>
                  </a:cubicBezTo>
                  <a:cubicBezTo>
                    <a:pt x="39" y="527"/>
                    <a:pt x="34" y="531"/>
                    <a:pt x="27" y="531"/>
                  </a:cubicBezTo>
                  <a:cubicBezTo>
                    <a:pt x="25" y="531"/>
                    <a:pt x="24" y="531"/>
                    <a:pt x="23" y="531"/>
                  </a:cubicBezTo>
                  <a:cubicBezTo>
                    <a:pt x="7" y="529"/>
                    <a:pt x="0" y="476"/>
                    <a:pt x="0" y="466"/>
                  </a:cubicBezTo>
                  <a:cubicBezTo>
                    <a:pt x="0" y="466"/>
                    <a:pt x="0" y="466"/>
                    <a:pt x="0" y="465"/>
                  </a:cubicBezTo>
                  <a:lnTo>
                    <a:pt x="6" y="436"/>
                  </a:lnTo>
                  <a:cubicBezTo>
                    <a:pt x="6" y="436"/>
                    <a:pt x="6" y="436"/>
                    <a:pt x="6" y="435"/>
                  </a:cubicBezTo>
                  <a:cubicBezTo>
                    <a:pt x="7" y="434"/>
                    <a:pt x="24" y="414"/>
                    <a:pt x="52" y="411"/>
                  </a:cubicBezTo>
                  <a:cubicBezTo>
                    <a:pt x="81" y="409"/>
                    <a:pt x="270" y="338"/>
                    <a:pt x="278" y="326"/>
                  </a:cubicBezTo>
                  <a:cubicBezTo>
                    <a:pt x="288" y="312"/>
                    <a:pt x="421" y="84"/>
                    <a:pt x="443" y="45"/>
                  </a:cubicBezTo>
                  <a:cubicBezTo>
                    <a:pt x="462" y="9"/>
                    <a:pt x="500" y="4"/>
                    <a:pt x="504" y="4"/>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257" name="íšḻîḓe"/>
            <p:cNvSpPr/>
            <p:nvPr/>
          </p:nvSpPr>
          <p:spPr bwMode="auto">
            <a:xfrm>
              <a:off x="2688771" y="5667634"/>
              <a:ext cx="198208" cy="318397"/>
            </a:xfrm>
            <a:custGeom>
              <a:avLst/>
              <a:gdLst>
                <a:gd name="T0" fmla="*/ 91 w 101"/>
                <a:gd name="T1" fmla="*/ 8 h 161"/>
                <a:gd name="T2" fmla="*/ 100 w 101"/>
                <a:gd name="T3" fmla="*/ 16 h 161"/>
                <a:gd name="T4" fmla="*/ 20 w 101"/>
                <a:gd name="T5" fmla="*/ 146 h 161"/>
                <a:gd name="T6" fmla="*/ 0 w 101"/>
                <a:gd name="T7" fmla="*/ 160 h 161"/>
                <a:gd name="T8" fmla="*/ 8 w 101"/>
                <a:gd name="T9" fmla="*/ 140 h 161"/>
                <a:gd name="T10" fmla="*/ 91 w 101"/>
                <a:gd name="T11" fmla="*/ 8 h 161"/>
              </a:gdLst>
              <a:ahLst/>
              <a:cxnLst>
                <a:cxn ang="0">
                  <a:pos x="T0" y="T1"/>
                </a:cxn>
                <a:cxn ang="0">
                  <a:pos x="T2" y="T3"/>
                </a:cxn>
                <a:cxn ang="0">
                  <a:pos x="T4" y="T5"/>
                </a:cxn>
                <a:cxn ang="0">
                  <a:pos x="T6" y="T7"/>
                </a:cxn>
                <a:cxn ang="0">
                  <a:pos x="T8" y="T9"/>
                </a:cxn>
                <a:cxn ang="0">
                  <a:pos x="T10" y="T11"/>
                </a:cxn>
              </a:cxnLst>
              <a:rect l="0" t="0" r="r" b="b"/>
              <a:pathLst>
                <a:path w="101" h="161">
                  <a:moveTo>
                    <a:pt x="91" y="8"/>
                  </a:moveTo>
                  <a:cubicBezTo>
                    <a:pt x="96" y="0"/>
                    <a:pt x="100" y="16"/>
                    <a:pt x="100" y="16"/>
                  </a:cubicBezTo>
                  <a:cubicBezTo>
                    <a:pt x="100" y="16"/>
                    <a:pt x="23" y="144"/>
                    <a:pt x="20" y="146"/>
                  </a:cubicBezTo>
                  <a:cubicBezTo>
                    <a:pt x="8" y="157"/>
                    <a:pt x="0" y="160"/>
                    <a:pt x="0" y="160"/>
                  </a:cubicBezTo>
                  <a:lnTo>
                    <a:pt x="8" y="140"/>
                  </a:lnTo>
                  <a:lnTo>
                    <a:pt x="91" y="8"/>
                  </a:lnTo>
                </a:path>
              </a:pathLst>
            </a:custGeom>
            <a:solidFill>
              <a:schemeClr val="bg1">
                <a:lumMod val="95000"/>
              </a:schemeClr>
            </a:solidFill>
            <a:ln>
              <a:noFill/>
            </a:ln>
            <a:effectLst/>
          </p:spPr>
          <p:txBody>
            <a:bodyPr wrap="square" lIns="91440" tIns="45720" rIns="91440" bIns="45720" anchor="ctr">
              <a:normAutofit fontScale="92500" lnSpcReduction="20000"/>
            </a:bodyPr>
            <a:p>
              <a:pPr>
                <a:defRPr/>
              </a:pPr>
              <a:endParaRPr lang="en-US"/>
            </a:p>
          </p:txBody>
        </p:sp>
        <p:sp>
          <p:nvSpPr>
            <p:cNvPr id="258" name="ïṣļiḍè"/>
            <p:cNvSpPr/>
            <p:nvPr/>
          </p:nvSpPr>
          <p:spPr bwMode="auto">
            <a:xfrm>
              <a:off x="2688771" y="5676237"/>
              <a:ext cx="206829" cy="318403"/>
            </a:xfrm>
            <a:custGeom>
              <a:avLst/>
              <a:gdLst>
                <a:gd name="T0" fmla="*/ 20 w 107"/>
                <a:gd name="T1" fmla="*/ 141 h 161"/>
                <a:gd name="T2" fmla="*/ 99 w 107"/>
                <a:gd name="T3" fmla="*/ 12 h 161"/>
                <a:gd name="T4" fmla="*/ 97 w 107"/>
                <a:gd name="T5" fmla="*/ 7 h 161"/>
                <a:gd name="T6" fmla="*/ 13 w 107"/>
                <a:gd name="T7" fmla="*/ 139 h 161"/>
                <a:gd name="T8" fmla="*/ 9 w 107"/>
                <a:gd name="T9" fmla="*/ 151 h 161"/>
                <a:gd name="T10" fmla="*/ 20 w 107"/>
                <a:gd name="T11" fmla="*/ 141 h 161"/>
                <a:gd name="T12" fmla="*/ 97 w 107"/>
                <a:gd name="T13" fmla="*/ 0 h 161"/>
                <a:gd name="T14" fmla="*/ 105 w 107"/>
                <a:gd name="T15" fmla="*/ 12 h 161"/>
                <a:gd name="T16" fmla="*/ 105 w 107"/>
                <a:gd name="T17" fmla="*/ 15 h 161"/>
                <a:gd name="T18" fmla="*/ 25 w 107"/>
                <a:gd name="T19" fmla="*/ 146 h 161"/>
                <a:gd name="T20" fmla="*/ 4 w 107"/>
                <a:gd name="T21" fmla="*/ 160 h 161"/>
                <a:gd name="T22" fmla="*/ 3 w 107"/>
                <a:gd name="T23" fmla="*/ 160 h 161"/>
                <a:gd name="T24" fmla="*/ 1 w 107"/>
                <a:gd name="T25" fmla="*/ 159 h 161"/>
                <a:gd name="T26" fmla="*/ 0 w 107"/>
                <a:gd name="T27" fmla="*/ 156 h 161"/>
                <a:gd name="T28" fmla="*/ 7 w 107"/>
                <a:gd name="T29" fmla="*/ 136 h 161"/>
                <a:gd name="T30" fmla="*/ 7 w 107"/>
                <a:gd name="T31" fmla="*/ 136 h 161"/>
                <a:gd name="T32" fmla="*/ 92 w 107"/>
                <a:gd name="T33" fmla="*/ 4 h 161"/>
                <a:gd name="T34" fmla="*/ 97 w 107"/>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61">
                  <a:moveTo>
                    <a:pt x="20" y="141"/>
                  </a:moveTo>
                  <a:cubicBezTo>
                    <a:pt x="23" y="138"/>
                    <a:pt x="69" y="63"/>
                    <a:pt x="99" y="12"/>
                  </a:cubicBezTo>
                  <a:cubicBezTo>
                    <a:pt x="98" y="10"/>
                    <a:pt x="98" y="9"/>
                    <a:pt x="97" y="7"/>
                  </a:cubicBezTo>
                  <a:lnTo>
                    <a:pt x="13" y="139"/>
                  </a:lnTo>
                  <a:lnTo>
                    <a:pt x="9" y="151"/>
                  </a:lnTo>
                  <a:cubicBezTo>
                    <a:pt x="12" y="149"/>
                    <a:pt x="16" y="146"/>
                    <a:pt x="20" y="141"/>
                  </a:cubicBezTo>
                  <a:close/>
                  <a:moveTo>
                    <a:pt x="97" y="0"/>
                  </a:moveTo>
                  <a:cubicBezTo>
                    <a:pt x="101" y="0"/>
                    <a:pt x="104" y="6"/>
                    <a:pt x="105" y="12"/>
                  </a:cubicBezTo>
                  <a:cubicBezTo>
                    <a:pt x="106" y="13"/>
                    <a:pt x="105" y="14"/>
                    <a:pt x="105" y="15"/>
                  </a:cubicBezTo>
                  <a:cubicBezTo>
                    <a:pt x="82" y="53"/>
                    <a:pt x="28" y="143"/>
                    <a:pt x="25" y="146"/>
                  </a:cubicBezTo>
                  <a:cubicBezTo>
                    <a:pt x="13" y="157"/>
                    <a:pt x="4" y="160"/>
                    <a:pt x="4" y="160"/>
                  </a:cubicBezTo>
                  <a:cubicBezTo>
                    <a:pt x="4" y="160"/>
                    <a:pt x="4" y="160"/>
                    <a:pt x="3" y="160"/>
                  </a:cubicBezTo>
                  <a:cubicBezTo>
                    <a:pt x="2" y="160"/>
                    <a:pt x="1" y="160"/>
                    <a:pt x="1" y="159"/>
                  </a:cubicBezTo>
                  <a:cubicBezTo>
                    <a:pt x="0" y="158"/>
                    <a:pt x="0" y="157"/>
                    <a:pt x="0" y="156"/>
                  </a:cubicBezTo>
                  <a:lnTo>
                    <a:pt x="7" y="136"/>
                  </a:lnTo>
                  <a:lnTo>
                    <a:pt x="7" y="136"/>
                  </a:lnTo>
                  <a:lnTo>
                    <a:pt x="92" y="4"/>
                  </a:lnTo>
                  <a:cubicBezTo>
                    <a:pt x="93" y="1"/>
                    <a:pt x="95" y="0"/>
                    <a:pt x="97" y="0"/>
                  </a:cubicBezTo>
                  <a:close/>
                </a:path>
              </a:pathLst>
            </a:custGeom>
            <a:solidFill>
              <a:srgbClr val="113856"/>
            </a:solidFill>
            <a:ln>
              <a:noFill/>
            </a:ln>
            <a:effectLst/>
          </p:spPr>
          <p:txBody>
            <a:bodyPr wrap="square" lIns="91440" tIns="45720" rIns="91440" bIns="45720" anchor="ctr">
              <a:normAutofit fontScale="92500" lnSpcReduction="20000"/>
            </a:bodyPr>
            <a:p>
              <a:pPr>
                <a:defRPr/>
              </a:pPr>
              <a:endParaRPr lang="en-US"/>
            </a:p>
          </p:txBody>
        </p:sp>
        <p:sp>
          <p:nvSpPr>
            <p:cNvPr id="259" name="íśḷiḓè"/>
            <p:cNvSpPr/>
            <p:nvPr/>
          </p:nvSpPr>
          <p:spPr bwMode="auto">
            <a:xfrm>
              <a:off x="2740479" y="5727869"/>
              <a:ext cx="86179" cy="189319"/>
            </a:xfrm>
            <a:custGeom>
              <a:avLst/>
              <a:gdLst>
                <a:gd name="T0" fmla="*/ 0 w 44"/>
                <a:gd name="T1" fmla="*/ 28 h 97"/>
                <a:gd name="T2" fmla="*/ 43 w 44"/>
                <a:gd name="T3" fmla="*/ 0 h 97"/>
                <a:gd name="T4" fmla="*/ 35 w 44"/>
                <a:gd name="T5" fmla="*/ 23 h 97"/>
                <a:gd name="T6" fmla="*/ 41 w 44"/>
                <a:gd name="T7" fmla="*/ 78 h 97"/>
                <a:gd name="T8" fmla="*/ 21 w 44"/>
                <a:gd name="T9" fmla="*/ 89 h 97"/>
                <a:gd name="T10" fmla="*/ 0 w 44"/>
                <a:gd name="T11" fmla="*/ 28 h 97"/>
              </a:gdLst>
              <a:ahLst/>
              <a:cxnLst>
                <a:cxn ang="0">
                  <a:pos x="T0" y="T1"/>
                </a:cxn>
                <a:cxn ang="0">
                  <a:pos x="T2" y="T3"/>
                </a:cxn>
                <a:cxn ang="0">
                  <a:pos x="T4" y="T5"/>
                </a:cxn>
                <a:cxn ang="0">
                  <a:pos x="T6" y="T7"/>
                </a:cxn>
                <a:cxn ang="0">
                  <a:pos x="T8" y="T9"/>
                </a:cxn>
                <a:cxn ang="0">
                  <a:pos x="T10" y="T11"/>
                </a:cxn>
              </a:cxnLst>
              <a:rect l="0" t="0" r="r" b="b"/>
              <a:pathLst>
                <a:path w="44" h="97">
                  <a:moveTo>
                    <a:pt x="0" y="28"/>
                  </a:moveTo>
                  <a:lnTo>
                    <a:pt x="43" y="0"/>
                  </a:lnTo>
                  <a:lnTo>
                    <a:pt x="35" y="23"/>
                  </a:lnTo>
                  <a:cubicBezTo>
                    <a:pt x="35" y="23"/>
                    <a:pt x="43" y="74"/>
                    <a:pt x="41" y="78"/>
                  </a:cubicBezTo>
                  <a:cubicBezTo>
                    <a:pt x="40" y="83"/>
                    <a:pt x="32" y="96"/>
                    <a:pt x="21" y="89"/>
                  </a:cubicBezTo>
                  <a:cubicBezTo>
                    <a:pt x="9" y="83"/>
                    <a:pt x="0" y="28"/>
                    <a:pt x="0" y="28"/>
                  </a:cubicBezTo>
                </a:path>
              </a:pathLst>
            </a:custGeom>
            <a:solidFill>
              <a:schemeClr val="bg1">
                <a:lumMod val="95000"/>
              </a:schemeClr>
            </a:solidFill>
            <a:ln>
              <a:noFill/>
            </a:ln>
            <a:effectLst/>
          </p:spPr>
          <p:txBody>
            <a:bodyPr wrap="square" lIns="91440" tIns="45720" rIns="91440" bIns="45720" anchor="ctr">
              <a:normAutofit fontScale="40000" lnSpcReduction="20000"/>
            </a:bodyPr>
            <a:p>
              <a:pPr>
                <a:defRPr/>
              </a:pPr>
              <a:endParaRPr lang="en-US"/>
            </a:p>
          </p:txBody>
        </p:sp>
        <p:sp>
          <p:nvSpPr>
            <p:cNvPr id="260" name="îṧľïdè"/>
            <p:cNvSpPr/>
            <p:nvPr/>
          </p:nvSpPr>
          <p:spPr bwMode="auto">
            <a:xfrm>
              <a:off x="2740479" y="5719266"/>
              <a:ext cx="94794" cy="189319"/>
            </a:xfrm>
            <a:custGeom>
              <a:avLst/>
              <a:gdLst>
                <a:gd name="T0" fmla="*/ 47 w 50"/>
                <a:gd name="T1" fmla="*/ 0 h 97"/>
                <a:gd name="T2" fmla="*/ 48 w 50"/>
                <a:gd name="T3" fmla="*/ 3 h 97"/>
                <a:gd name="T4" fmla="*/ 41 w 50"/>
                <a:gd name="T5" fmla="*/ 26 h 97"/>
                <a:gd name="T6" fmla="*/ 47 w 50"/>
                <a:gd name="T7" fmla="*/ 80 h 97"/>
                <a:gd name="T8" fmla="*/ 36 w 50"/>
                <a:gd name="T9" fmla="*/ 94 h 97"/>
                <a:gd name="T10" fmla="*/ 30 w 50"/>
                <a:gd name="T11" fmla="*/ 96 h 97"/>
                <a:gd name="T12" fmla="*/ 22 w 50"/>
                <a:gd name="T13" fmla="*/ 94 h 97"/>
                <a:gd name="T14" fmla="*/ 0 w 50"/>
                <a:gd name="T15" fmla="*/ 31 h 97"/>
                <a:gd name="T16" fmla="*/ 2 w 50"/>
                <a:gd name="T17" fmla="*/ 27 h 97"/>
                <a:gd name="T18" fmla="*/ 6 w 50"/>
                <a:gd name="T19" fmla="*/ 29 h 97"/>
                <a:gd name="T20" fmla="*/ 25 w 50"/>
                <a:gd name="T21" fmla="*/ 88 h 97"/>
                <a:gd name="T22" fmla="*/ 33 w 50"/>
                <a:gd name="T23" fmla="*/ 89 h 97"/>
                <a:gd name="T24" fmla="*/ 41 w 50"/>
                <a:gd name="T25" fmla="*/ 79 h 97"/>
                <a:gd name="T26" fmla="*/ 35 w 50"/>
                <a:gd name="T27" fmla="*/ 26 h 97"/>
                <a:gd name="T28" fmla="*/ 35 w 50"/>
                <a:gd name="T29" fmla="*/ 24 h 97"/>
                <a:gd name="T30" fmla="*/ 43 w 50"/>
                <a:gd name="T31" fmla="*/ 2 h 97"/>
                <a:gd name="T32" fmla="*/ 47 w 50"/>
                <a:gd name="T3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97">
                  <a:moveTo>
                    <a:pt x="47" y="0"/>
                  </a:moveTo>
                  <a:cubicBezTo>
                    <a:pt x="48" y="0"/>
                    <a:pt x="49" y="2"/>
                    <a:pt x="48" y="3"/>
                  </a:cubicBezTo>
                  <a:lnTo>
                    <a:pt x="41" y="26"/>
                  </a:lnTo>
                  <a:cubicBezTo>
                    <a:pt x="43" y="35"/>
                    <a:pt x="49" y="76"/>
                    <a:pt x="47" y="80"/>
                  </a:cubicBezTo>
                  <a:cubicBezTo>
                    <a:pt x="47" y="85"/>
                    <a:pt x="43" y="91"/>
                    <a:pt x="36" y="94"/>
                  </a:cubicBezTo>
                  <a:cubicBezTo>
                    <a:pt x="35" y="95"/>
                    <a:pt x="32" y="96"/>
                    <a:pt x="30" y="96"/>
                  </a:cubicBezTo>
                  <a:cubicBezTo>
                    <a:pt x="28" y="96"/>
                    <a:pt x="25" y="95"/>
                    <a:pt x="22" y="94"/>
                  </a:cubicBezTo>
                  <a:cubicBezTo>
                    <a:pt x="10" y="88"/>
                    <a:pt x="1" y="40"/>
                    <a:pt x="0" y="31"/>
                  </a:cubicBezTo>
                  <a:cubicBezTo>
                    <a:pt x="0" y="29"/>
                    <a:pt x="0" y="27"/>
                    <a:pt x="2" y="27"/>
                  </a:cubicBezTo>
                  <a:cubicBezTo>
                    <a:pt x="4" y="27"/>
                    <a:pt x="6" y="28"/>
                    <a:pt x="6" y="29"/>
                  </a:cubicBezTo>
                  <a:cubicBezTo>
                    <a:pt x="10" y="52"/>
                    <a:pt x="18" y="85"/>
                    <a:pt x="25" y="88"/>
                  </a:cubicBezTo>
                  <a:cubicBezTo>
                    <a:pt x="28" y="90"/>
                    <a:pt x="31" y="90"/>
                    <a:pt x="33" y="89"/>
                  </a:cubicBezTo>
                  <a:cubicBezTo>
                    <a:pt x="38" y="87"/>
                    <a:pt x="40" y="82"/>
                    <a:pt x="41" y="79"/>
                  </a:cubicBezTo>
                  <a:cubicBezTo>
                    <a:pt x="42" y="76"/>
                    <a:pt x="38" y="46"/>
                    <a:pt x="35" y="26"/>
                  </a:cubicBezTo>
                  <a:cubicBezTo>
                    <a:pt x="35" y="25"/>
                    <a:pt x="35" y="25"/>
                    <a:pt x="35" y="24"/>
                  </a:cubicBezTo>
                  <a:lnTo>
                    <a:pt x="43" y="2"/>
                  </a:lnTo>
                  <a:cubicBezTo>
                    <a:pt x="43" y="0"/>
                    <a:pt x="45" y="0"/>
                    <a:pt x="47" y="0"/>
                  </a:cubicBezTo>
                </a:path>
              </a:pathLst>
            </a:custGeom>
            <a:solidFill>
              <a:srgbClr val="113856"/>
            </a:solidFill>
            <a:ln>
              <a:noFill/>
            </a:ln>
            <a:effectLst/>
          </p:spPr>
          <p:txBody>
            <a:bodyPr wrap="square" lIns="91440" tIns="45720" rIns="91440" bIns="45720" anchor="ctr">
              <a:normAutofit fontScale="40000" lnSpcReduction="20000"/>
            </a:bodyPr>
            <a:p>
              <a:pPr>
                <a:defRPr/>
              </a:pPr>
              <a:endParaRPr lang="en-US"/>
            </a:p>
          </p:txBody>
        </p:sp>
        <p:sp>
          <p:nvSpPr>
            <p:cNvPr id="261" name="íṧlíḑé"/>
            <p:cNvSpPr/>
            <p:nvPr/>
          </p:nvSpPr>
          <p:spPr bwMode="auto">
            <a:xfrm>
              <a:off x="2800801" y="5736477"/>
              <a:ext cx="180978" cy="120476"/>
            </a:xfrm>
            <a:custGeom>
              <a:avLst/>
              <a:gdLst>
                <a:gd name="T0" fmla="*/ 41 w 93"/>
                <a:gd name="T1" fmla="*/ 12 h 63"/>
                <a:gd name="T2" fmla="*/ 58 w 93"/>
                <a:gd name="T3" fmla="*/ 0 h 63"/>
                <a:gd name="T4" fmla="*/ 92 w 93"/>
                <a:gd name="T5" fmla="*/ 38 h 63"/>
                <a:gd name="T6" fmla="*/ 60 w 93"/>
                <a:gd name="T7" fmla="*/ 39 h 63"/>
                <a:gd name="T8" fmla="*/ 38 w 93"/>
                <a:gd name="T9" fmla="*/ 56 h 63"/>
                <a:gd name="T10" fmla="*/ 16 w 93"/>
                <a:gd name="T11" fmla="*/ 53 h 63"/>
                <a:gd name="T12" fmla="*/ 12 w 93"/>
                <a:gd name="T13" fmla="*/ 26 h 63"/>
                <a:gd name="T14" fmla="*/ 41 w 93"/>
                <a:gd name="T15" fmla="*/ 12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63">
                  <a:moveTo>
                    <a:pt x="41" y="12"/>
                  </a:moveTo>
                  <a:cubicBezTo>
                    <a:pt x="44" y="11"/>
                    <a:pt x="58" y="0"/>
                    <a:pt x="58" y="0"/>
                  </a:cubicBezTo>
                  <a:lnTo>
                    <a:pt x="92" y="38"/>
                  </a:lnTo>
                  <a:lnTo>
                    <a:pt x="60" y="39"/>
                  </a:lnTo>
                  <a:cubicBezTo>
                    <a:pt x="60" y="39"/>
                    <a:pt x="50" y="50"/>
                    <a:pt x="38" y="56"/>
                  </a:cubicBezTo>
                  <a:cubicBezTo>
                    <a:pt x="27" y="62"/>
                    <a:pt x="23" y="56"/>
                    <a:pt x="16" y="53"/>
                  </a:cubicBezTo>
                  <a:cubicBezTo>
                    <a:pt x="0" y="46"/>
                    <a:pt x="12" y="26"/>
                    <a:pt x="12" y="26"/>
                  </a:cubicBezTo>
                  <a:cubicBezTo>
                    <a:pt x="12" y="26"/>
                    <a:pt x="38" y="15"/>
                    <a:pt x="41" y="12"/>
                  </a:cubicBez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262" name="íṣḻíḋê"/>
            <p:cNvSpPr/>
            <p:nvPr/>
          </p:nvSpPr>
          <p:spPr bwMode="auto">
            <a:xfrm>
              <a:off x="2800801" y="5727869"/>
              <a:ext cx="180978" cy="129084"/>
            </a:xfrm>
            <a:custGeom>
              <a:avLst/>
              <a:gdLst>
                <a:gd name="T0" fmla="*/ 89 w 93"/>
                <a:gd name="T1" fmla="*/ 39 h 67"/>
                <a:gd name="T2" fmla="*/ 92 w 93"/>
                <a:gd name="T3" fmla="*/ 42 h 67"/>
                <a:gd name="T4" fmla="*/ 89 w 93"/>
                <a:gd name="T5" fmla="*/ 46 h 67"/>
                <a:gd name="T6" fmla="*/ 58 w 93"/>
                <a:gd name="T7" fmla="*/ 46 h 67"/>
                <a:gd name="T8" fmla="*/ 37 w 93"/>
                <a:gd name="T9" fmla="*/ 63 h 67"/>
                <a:gd name="T10" fmla="*/ 27 w 93"/>
                <a:gd name="T11" fmla="*/ 66 h 67"/>
                <a:gd name="T12" fmla="*/ 16 w 93"/>
                <a:gd name="T13" fmla="*/ 62 h 67"/>
                <a:gd name="T14" fmla="*/ 12 w 93"/>
                <a:gd name="T15" fmla="*/ 60 h 67"/>
                <a:gd name="T16" fmla="*/ 3 w 93"/>
                <a:gd name="T17" fmla="*/ 50 h 67"/>
                <a:gd name="T18" fmla="*/ 7 w 93"/>
                <a:gd name="T19" fmla="*/ 29 h 67"/>
                <a:gd name="T20" fmla="*/ 8 w 93"/>
                <a:gd name="T21" fmla="*/ 27 h 67"/>
                <a:gd name="T22" fmla="*/ 37 w 93"/>
                <a:gd name="T23" fmla="*/ 14 h 67"/>
                <a:gd name="T24" fmla="*/ 54 w 93"/>
                <a:gd name="T25" fmla="*/ 2 h 67"/>
                <a:gd name="T26" fmla="*/ 58 w 93"/>
                <a:gd name="T27" fmla="*/ 2 h 67"/>
                <a:gd name="T28" fmla="*/ 58 w 93"/>
                <a:gd name="T29" fmla="*/ 6 h 67"/>
                <a:gd name="T30" fmla="*/ 40 w 93"/>
                <a:gd name="T31" fmla="*/ 20 h 67"/>
                <a:gd name="T32" fmla="*/ 12 w 93"/>
                <a:gd name="T33" fmla="*/ 32 h 67"/>
                <a:gd name="T34" fmla="*/ 9 w 93"/>
                <a:gd name="T35" fmla="*/ 48 h 67"/>
                <a:gd name="T36" fmla="*/ 15 w 93"/>
                <a:gd name="T37" fmla="*/ 55 h 67"/>
                <a:gd name="T38" fmla="*/ 19 w 93"/>
                <a:gd name="T39" fmla="*/ 57 h 67"/>
                <a:gd name="T40" fmla="*/ 35 w 93"/>
                <a:gd name="T41" fmla="*/ 58 h 67"/>
                <a:gd name="T42" fmla="*/ 55 w 93"/>
                <a:gd name="T43" fmla="*/ 41 h 67"/>
                <a:gd name="T44" fmla="*/ 57 w 93"/>
                <a:gd name="T45" fmla="*/ 40 h 67"/>
                <a:gd name="T46" fmla="*/ 89 w 93"/>
                <a:gd name="T4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67">
                  <a:moveTo>
                    <a:pt x="89" y="39"/>
                  </a:moveTo>
                  <a:cubicBezTo>
                    <a:pt x="91" y="39"/>
                    <a:pt x="92" y="40"/>
                    <a:pt x="92" y="42"/>
                  </a:cubicBezTo>
                  <a:cubicBezTo>
                    <a:pt x="92" y="44"/>
                    <a:pt x="92" y="45"/>
                    <a:pt x="89" y="46"/>
                  </a:cubicBezTo>
                  <a:lnTo>
                    <a:pt x="58" y="46"/>
                  </a:lnTo>
                  <a:cubicBezTo>
                    <a:pt x="55" y="49"/>
                    <a:pt x="47" y="58"/>
                    <a:pt x="37" y="63"/>
                  </a:cubicBezTo>
                  <a:cubicBezTo>
                    <a:pt x="34" y="66"/>
                    <a:pt x="30" y="66"/>
                    <a:pt x="27" y="66"/>
                  </a:cubicBezTo>
                  <a:cubicBezTo>
                    <a:pt x="23" y="66"/>
                    <a:pt x="19" y="64"/>
                    <a:pt x="16" y="62"/>
                  </a:cubicBezTo>
                  <a:cubicBezTo>
                    <a:pt x="15" y="61"/>
                    <a:pt x="14" y="60"/>
                    <a:pt x="12" y="60"/>
                  </a:cubicBezTo>
                  <a:cubicBezTo>
                    <a:pt x="7" y="58"/>
                    <a:pt x="4" y="55"/>
                    <a:pt x="3" y="50"/>
                  </a:cubicBezTo>
                  <a:cubicBezTo>
                    <a:pt x="0" y="40"/>
                    <a:pt x="6" y="29"/>
                    <a:pt x="7" y="29"/>
                  </a:cubicBezTo>
                  <a:cubicBezTo>
                    <a:pt x="7" y="28"/>
                    <a:pt x="8" y="28"/>
                    <a:pt x="8" y="27"/>
                  </a:cubicBezTo>
                  <a:cubicBezTo>
                    <a:pt x="18" y="23"/>
                    <a:pt x="34" y="16"/>
                    <a:pt x="37" y="14"/>
                  </a:cubicBezTo>
                  <a:cubicBezTo>
                    <a:pt x="39" y="13"/>
                    <a:pt x="49" y="6"/>
                    <a:pt x="54" y="2"/>
                  </a:cubicBezTo>
                  <a:cubicBezTo>
                    <a:pt x="55" y="0"/>
                    <a:pt x="57" y="1"/>
                    <a:pt x="58" y="2"/>
                  </a:cubicBezTo>
                  <a:cubicBezTo>
                    <a:pt x="59" y="3"/>
                    <a:pt x="59" y="6"/>
                    <a:pt x="58" y="6"/>
                  </a:cubicBezTo>
                  <a:cubicBezTo>
                    <a:pt x="57" y="7"/>
                    <a:pt x="43" y="17"/>
                    <a:pt x="40" y="20"/>
                  </a:cubicBezTo>
                  <a:cubicBezTo>
                    <a:pt x="37" y="21"/>
                    <a:pt x="17" y="30"/>
                    <a:pt x="12" y="32"/>
                  </a:cubicBezTo>
                  <a:cubicBezTo>
                    <a:pt x="10" y="35"/>
                    <a:pt x="6" y="42"/>
                    <a:pt x="9" y="48"/>
                  </a:cubicBezTo>
                  <a:cubicBezTo>
                    <a:pt x="9" y="51"/>
                    <a:pt x="12" y="53"/>
                    <a:pt x="15" y="55"/>
                  </a:cubicBezTo>
                  <a:cubicBezTo>
                    <a:pt x="16" y="55"/>
                    <a:pt x="18" y="56"/>
                    <a:pt x="19" y="57"/>
                  </a:cubicBezTo>
                  <a:cubicBezTo>
                    <a:pt x="24" y="60"/>
                    <a:pt x="27" y="62"/>
                    <a:pt x="35" y="58"/>
                  </a:cubicBezTo>
                  <a:cubicBezTo>
                    <a:pt x="46" y="52"/>
                    <a:pt x="54" y="41"/>
                    <a:pt x="55" y="41"/>
                  </a:cubicBezTo>
                  <a:cubicBezTo>
                    <a:pt x="55" y="40"/>
                    <a:pt x="55" y="40"/>
                    <a:pt x="57" y="40"/>
                  </a:cubicBezTo>
                  <a:lnTo>
                    <a:pt x="89" y="39"/>
                  </a:ln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63" name="í$ľíḍé"/>
            <p:cNvSpPr/>
            <p:nvPr/>
          </p:nvSpPr>
          <p:spPr bwMode="auto">
            <a:xfrm>
              <a:off x="3550557" y="4858726"/>
              <a:ext cx="879021" cy="1101492"/>
            </a:xfrm>
            <a:custGeom>
              <a:avLst/>
              <a:gdLst>
                <a:gd name="T0" fmla="*/ 381 w 448"/>
                <a:gd name="T1" fmla="*/ 57 h 565"/>
                <a:gd name="T2" fmla="*/ 439 w 448"/>
                <a:gd name="T3" fmla="*/ 255 h 565"/>
                <a:gd name="T4" fmla="*/ 409 w 448"/>
                <a:gd name="T5" fmla="*/ 564 h 565"/>
                <a:gd name="T6" fmla="*/ 100 w 448"/>
                <a:gd name="T7" fmla="*/ 532 h 565"/>
                <a:gd name="T8" fmla="*/ 113 w 448"/>
                <a:gd name="T9" fmla="*/ 460 h 565"/>
                <a:gd name="T10" fmla="*/ 109 w 448"/>
                <a:gd name="T11" fmla="*/ 404 h 565"/>
                <a:gd name="T12" fmla="*/ 69 w 448"/>
                <a:gd name="T13" fmla="*/ 392 h 565"/>
                <a:gd name="T14" fmla="*/ 10 w 448"/>
                <a:gd name="T15" fmla="*/ 295 h 565"/>
                <a:gd name="T16" fmla="*/ 41 w 448"/>
                <a:gd name="T17" fmla="*/ 136 h 565"/>
                <a:gd name="T18" fmla="*/ 92 w 448"/>
                <a:gd name="T19" fmla="*/ 12 h 565"/>
                <a:gd name="T20" fmla="*/ 381 w 448"/>
                <a:gd name="T21" fmla="*/ 5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565">
                  <a:moveTo>
                    <a:pt x="381" y="57"/>
                  </a:moveTo>
                  <a:cubicBezTo>
                    <a:pt x="447" y="115"/>
                    <a:pt x="439" y="255"/>
                    <a:pt x="439" y="255"/>
                  </a:cubicBezTo>
                  <a:lnTo>
                    <a:pt x="409" y="564"/>
                  </a:lnTo>
                  <a:lnTo>
                    <a:pt x="100" y="532"/>
                  </a:lnTo>
                  <a:cubicBezTo>
                    <a:pt x="100" y="532"/>
                    <a:pt x="117" y="481"/>
                    <a:pt x="113" y="460"/>
                  </a:cubicBezTo>
                  <a:cubicBezTo>
                    <a:pt x="109" y="439"/>
                    <a:pt x="109" y="404"/>
                    <a:pt x="109" y="404"/>
                  </a:cubicBezTo>
                  <a:cubicBezTo>
                    <a:pt x="109" y="404"/>
                    <a:pt x="94" y="406"/>
                    <a:pt x="69" y="392"/>
                  </a:cubicBezTo>
                  <a:cubicBezTo>
                    <a:pt x="45" y="378"/>
                    <a:pt x="0" y="330"/>
                    <a:pt x="10" y="295"/>
                  </a:cubicBezTo>
                  <a:cubicBezTo>
                    <a:pt x="20" y="260"/>
                    <a:pt x="39" y="198"/>
                    <a:pt x="41" y="136"/>
                  </a:cubicBezTo>
                  <a:cubicBezTo>
                    <a:pt x="43" y="74"/>
                    <a:pt x="49" y="16"/>
                    <a:pt x="92" y="12"/>
                  </a:cubicBezTo>
                  <a:cubicBezTo>
                    <a:pt x="92" y="12"/>
                    <a:pt x="315" y="0"/>
                    <a:pt x="381" y="57"/>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264" name="îslîďé"/>
            <p:cNvSpPr/>
            <p:nvPr/>
          </p:nvSpPr>
          <p:spPr bwMode="auto">
            <a:xfrm>
              <a:off x="3541937" y="4867328"/>
              <a:ext cx="887642" cy="1092889"/>
            </a:xfrm>
            <a:custGeom>
              <a:avLst/>
              <a:gdLst>
                <a:gd name="T0" fmla="*/ 440 w 455"/>
                <a:gd name="T1" fmla="*/ 248 h 559"/>
                <a:gd name="T2" fmla="*/ 384 w 455"/>
                <a:gd name="T3" fmla="*/ 53 h 559"/>
                <a:gd name="T4" fmla="*/ 147 w 455"/>
                <a:gd name="T5" fmla="*/ 7 h 559"/>
                <a:gd name="T6" fmla="*/ 97 w 455"/>
                <a:gd name="T7" fmla="*/ 8 h 559"/>
                <a:gd name="T8" fmla="*/ 48 w 455"/>
                <a:gd name="T9" fmla="*/ 128 h 559"/>
                <a:gd name="T10" fmla="*/ 18 w 455"/>
                <a:gd name="T11" fmla="*/ 285 h 559"/>
                <a:gd name="T12" fmla="*/ 17 w 455"/>
                <a:gd name="T13" fmla="*/ 288 h 559"/>
                <a:gd name="T14" fmla="*/ 75 w 455"/>
                <a:gd name="T15" fmla="*/ 381 h 559"/>
                <a:gd name="T16" fmla="*/ 111 w 455"/>
                <a:gd name="T17" fmla="*/ 393 h 559"/>
                <a:gd name="T18" fmla="*/ 113 w 455"/>
                <a:gd name="T19" fmla="*/ 393 h 559"/>
                <a:gd name="T20" fmla="*/ 115 w 455"/>
                <a:gd name="T21" fmla="*/ 393 h 559"/>
                <a:gd name="T22" fmla="*/ 116 w 455"/>
                <a:gd name="T23" fmla="*/ 396 h 559"/>
                <a:gd name="T24" fmla="*/ 120 w 455"/>
                <a:gd name="T25" fmla="*/ 451 h 559"/>
                <a:gd name="T26" fmla="*/ 109 w 455"/>
                <a:gd name="T27" fmla="*/ 520 h 559"/>
                <a:gd name="T28" fmla="*/ 412 w 455"/>
                <a:gd name="T29" fmla="*/ 551 h 559"/>
                <a:gd name="T30" fmla="*/ 440 w 455"/>
                <a:gd name="T31" fmla="*/ 248 h 559"/>
                <a:gd name="T32" fmla="*/ 387 w 455"/>
                <a:gd name="T33" fmla="*/ 48 h 559"/>
                <a:gd name="T34" fmla="*/ 446 w 455"/>
                <a:gd name="T35" fmla="*/ 248 h 559"/>
                <a:gd name="T36" fmla="*/ 418 w 455"/>
                <a:gd name="T37" fmla="*/ 554 h 559"/>
                <a:gd name="T38" fmla="*/ 416 w 455"/>
                <a:gd name="T39" fmla="*/ 557 h 559"/>
                <a:gd name="T40" fmla="*/ 414 w 455"/>
                <a:gd name="T41" fmla="*/ 558 h 559"/>
                <a:gd name="T42" fmla="*/ 105 w 455"/>
                <a:gd name="T43" fmla="*/ 527 h 559"/>
                <a:gd name="T44" fmla="*/ 103 w 455"/>
                <a:gd name="T45" fmla="*/ 525 h 559"/>
                <a:gd name="T46" fmla="*/ 102 w 455"/>
                <a:gd name="T47" fmla="*/ 523 h 559"/>
                <a:gd name="T48" fmla="*/ 115 w 455"/>
                <a:gd name="T49" fmla="*/ 452 h 559"/>
                <a:gd name="T50" fmla="*/ 110 w 455"/>
                <a:gd name="T51" fmla="*/ 399 h 559"/>
                <a:gd name="T52" fmla="*/ 72 w 455"/>
                <a:gd name="T53" fmla="*/ 386 h 559"/>
                <a:gd name="T54" fmla="*/ 11 w 455"/>
                <a:gd name="T55" fmla="*/ 286 h 559"/>
                <a:gd name="T56" fmla="*/ 12 w 455"/>
                <a:gd name="T57" fmla="*/ 284 h 559"/>
                <a:gd name="T58" fmla="*/ 42 w 455"/>
                <a:gd name="T59" fmla="*/ 128 h 559"/>
                <a:gd name="T60" fmla="*/ 97 w 455"/>
                <a:gd name="T61" fmla="*/ 2 h 559"/>
                <a:gd name="T62" fmla="*/ 147 w 455"/>
                <a:gd name="T63" fmla="*/ 0 h 559"/>
                <a:gd name="T64" fmla="*/ 387 w 455"/>
                <a:gd name="T65" fmla="*/ 48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559">
                  <a:moveTo>
                    <a:pt x="440" y="248"/>
                  </a:moveTo>
                  <a:cubicBezTo>
                    <a:pt x="440" y="246"/>
                    <a:pt x="447" y="109"/>
                    <a:pt x="384" y="53"/>
                  </a:cubicBezTo>
                  <a:cubicBezTo>
                    <a:pt x="338" y="13"/>
                    <a:pt x="215" y="7"/>
                    <a:pt x="147" y="7"/>
                  </a:cubicBezTo>
                  <a:cubicBezTo>
                    <a:pt x="117" y="7"/>
                    <a:pt x="97" y="8"/>
                    <a:pt x="97" y="8"/>
                  </a:cubicBezTo>
                  <a:cubicBezTo>
                    <a:pt x="56" y="12"/>
                    <a:pt x="50" y="70"/>
                    <a:pt x="48" y="128"/>
                  </a:cubicBezTo>
                  <a:cubicBezTo>
                    <a:pt x="47" y="189"/>
                    <a:pt x="28" y="250"/>
                    <a:pt x="18" y="285"/>
                  </a:cubicBezTo>
                  <a:lnTo>
                    <a:pt x="17" y="288"/>
                  </a:lnTo>
                  <a:cubicBezTo>
                    <a:pt x="8" y="320"/>
                    <a:pt x="51" y="366"/>
                    <a:pt x="75" y="381"/>
                  </a:cubicBezTo>
                  <a:cubicBezTo>
                    <a:pt x="94" y="392"/>
                    <a:pt x="106" y="393"/>
                    <a:pt x="111" y="393"/>
                  </a:cubicBezTo>
                  <a:cubicBezTo>
                    <a:pt x="112" y="393"/>
                    <a:pt x="112" y="393"/>
                    <a:pt x="113" y="393"/>
                  </a:cubicBezTo>
                  <a:cubicBezTo>
                    <a:pt x="114" y="393"/>
                    <a:pt x="115" y="393"/>
                    <a:pt x="115" y="393"/>
                  </a:cubicBezTo>
                  <a:cubicBezTo>
                    <a:pt x="116" y="394"/>
                    <a:pt x="116" y="395"/>
                    <a:pt x="116" y="396"/>
                  </a:cubicBezTo>
                  <a:cubicBezTo>
                    <a:pt x="116" y="397"/>
                    <a:pt x="116" y="431"/>
                    <a:pt x="120" y="451"/>
                  </a:cubicBezTo>
                  <a:cubicBezTo>
                    <a:pt x="124" y="469"/>
                    <a:pt x="112" y="508"/>
                    <a:pt x="109" y="520"/>
                  </a:cubicBezTo>
                  <a:lnTo>
                    <a:pt x="412" y="551"/>
                  </a:lnTo>
                  <a:lnTo>
                    <a:pt x="440" y="248"/>
                  </a:lnTo>
                  <a:close/>
                  <a:moveTo>
                    <a:pt x="387" y="48"/>
                  </a:moveTo>
                  <a:cubicBezTo>
                    <a:pt x="454" y="106"/>
                    <a:pt x="446" y="242"/>
                    <a:pt x="446" y="248"/>
                  </a:cubicBezTo>
                  <a:lnTo>
                    <a:pt x="418" y="554"/>
                  </a:lnTo>
                  <a:cubicBezTo>
                    <a:pt x="417" y="555"/>
                    <a:pt x="417" y="556"/>
                    <a:pt x="416" y="557"/>
                  </a:cubicBezTo>
                  <a:cubicBezTo>
                    <a:pt x="415" y="557"/>
                    <a:pt x="415" y="558"/>
                    <a:pt x="414" y="558"/>
                  </a:cubicBezTo>
                  <a:lnTo>
                    <a:pt x="105" y="527"/>
                  </a:lnTo>
                  <a:cubicBezTo>
                    <a:pt x="104" y="527"/>
                    <a:pt x="103" y="526"/>
                    <a:pt x="103" y="525"/>
                  </a:cubicBezTo>
                  <a:cubicBezTo>
                    <a:pt x="103" y="524"/>
                    <a:pt x="102" y="524"/>
                    <a:pt x="102" y="523"/>
                  </a:cubicBezTo>
                  <a:cubicBezTo>
                    <a:pt x="103" y="522"/>
                    <a:pt x="119" y="471"/>
                    <a:pt x="115" y="452"/>
                  </a:cubicBezTo>
                  <a:cubicBezTo>
                    <a:pt x="111" y="435"/>
                    <a:pt x="110" y="408"/>
                    <a:pt x="110" y="399"/>
                  </a:cubicBezTo>
                  <a:cubicBezTo>
                    <a:pt x="105" y="399"/>
                    <a:pt x="91" y="397"/>
                    <a:pt x="72" y="386"/>
                  </a:cubicBezTo>
                  <a:cubicBezTo>
                    <a:pt x="46" y="371"/>
                    <a:pt x="0" y="322"/>
                    <a:pt x="11" y="286"/>
                  </a:cubicBezTo>
                  <a:lnTo>
                    <a:pt x="12" y="284"/>
                  </a:lnTo>
                  <a:cubicBezTo>
                    <a:pt x="22" y="248"/>
                    <a:pt x="40" y="189"/>
                    <a:pt x="42" y="128"/>
                  </a:cubicBezTo>
                  <a:cubicBezTo>
                    <a:pt x="44" y="67"/>
                    <a:pt x="50" y="7"/>
                    <a:pt x="97" y="2"/>
                  </a:cubicBezTo>
                  <a:cubicBezTo>
                    <a:pt x="97" y="2"/>
                    <a:pt x="117" y="0"/>
                    <a:pt x="147" y="0"/>
                  </a:cubicBezTo>
                  <a:cubicBezTo>
                    <a:pt x="216" y="0"/>
                    <a:pt x="340" y="7"/>
                    <a:pt x="387" y="48"/>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265" name="iṡľide"/>
            <p:cNvSpPr/>
            <p:nvPr/>
          </p:nvSpPr>
          <p:spPr bwMode="auto">
            <a:xfrm>
              <a:off x="3524701" y="4678009"/>
              <a:ext cx="267156" cy="834727"/>
            </a:xfrm>
            <a:custGeom>
              <a:avLst/>
              <a:gdLst>
                <a:gd name="T0" fmla="*/ 71 w 137"/>
                <a:gd name="T1" fmla="*/ 6 h 428"/>
                <a:gd name="T2" fmla="*/ 106 w 137"/>
                <a:gd name="T3" fmla="*/ 0 h 428"/>
                <a:gd name="T4" fmla="*/ 110 w 137"/>
                <a:gd name="T5" fmla="*/ 169 h 428"/>
                <a:gd name="T6" fmla="*/ 51 w 137"/>
                <a:gd name="T7" fmla="*/ 427 h 428"/>
                <a:gd name="T8" fmla="*/ 14 w 137"/>
                <a:gd name="T9" fmla="*/ 422 h 428"/>
                <a:gd name="T10" fmla="*/ 73 w 137"/>
                <a:gd name="T11" fmla="*/ 194 h 428"/>
                <a:gd name="T12" fmla="*/ 71 w 137"/>
                <a:gd name="T13" fmla="*/ 6 h 428"/>
              </a:gdLst>
              <a:ahLst/>
              <a:cxnLst>
                <a:cxn ang="0">
                  <a:pos x="T0" y="T1"/>
                </a:cxn>
                <a:cxn ang="0">
                  <a:pos x="T2" y="T3"/>
                </a:cxn>
                <a:cxn ang="0">
                  <a:pos x="T4" y="T5"/>
                </a:cxn>
                <a:cxn ang="0">
                  <a:pos x="T6" y="T7"/>
                </a:cxn>
                <a:cxn ang="0">
                  <a:pos x="T8" y="T9"/>
                </a:cxn>
                <a:cxn ang="0">
                  <a:pos x="T10" y="T11"/>
                </a:cxn>
                <a:cxn ang="0">
                  <a:pos x="T12" y="T13"/>
                </a:cxn>
              </a:cxnLst>
              <a:rect l="0" t="0" r="r" b="b"/>
              <a:pathLst>
                <a:path w="137" h="428">
                  <a:moveTo>
                    <a:pt x="71" y="6"/>
                  </a:moveTo>
                  <a:lnTo>
                    <a:pt x="106" y="0"/>
                  </a:lnTo>
                  <a:cubicBezTo>
                    <a:pt x="106" y="0"/>
                    <a:pt x="136" y="99"/>
                    <a:pt x="110" y="169"/>
                  </a:cubicBezTo>
                  <a:cubicBezTo>
                    <a:pt x="59" y="307"/>
                    <a:pt x="51" y="427"/>
                    <a:pt x="51" y="427"/>
                  </a:cubicBezTo>
                  <a:cubicBezTo>
                    <a:pt x="47" y="413"/>
                    <a:pt x="14" y="422"/>
                    <a:pt x="14" y="422"/>
                  </a:cubicBezTo>
                  <a:cubicBezTo>
                    <a:pt x="0" y="373"/>
                    <a:pt x="53" y="243"/>
                    <a:pt x="73" y="194"/>
                  </a:cubicBezTo>
                  <a:cubicBezTo>
                    <a:pt x="93" y="145"/>
                    <a:pt x="71" y="6"/>
                    <a:pt x="71" y="6"/>
                  </a:cubicBezTo>
                </a:path>
              </a:pathLst>
            </a:custGeom>
            <a:solidFill>
              <a:srgbClr val="113856"/>
            </a:solidFill>
            <a:ln>
              <a:noFill/>
            </a:ln>
            <a:effectLst/>
          </p:spPr>
          <p:txBody>
            <a:bodyPr wrap="square" lIns="91440" tIns="45720" rIns="91440" bIns="45720" anchor="ctr">
              <a:normAutofit/>
            </a:bodyPr>
            <a:p>
              <a:pPr>
                <a:defRPr/>
              </a:pPr>
              <a:endParaRPr lang="en-US"/>
            </a:p>
          </p:txBody>
        </p:sp>
        <p:sp>
          <p:nvSpPr>
            <p:cNvPr id="266" name="íṥḻídê"/>
            <p:cNvSpPr/>
            <p:nvPr/>
          </p:nvSpPr>
          <p:spPr bwMode="auto">
            <a:xfrm>
              <a:off x="3516086" y="4669407"/>
              <a:ext cx="284387" cy="843330"/>
            </a:xfrm>
            <a:custGeom>
              <a:avLst/>
              <a:gdLst>
                <a:gd name="T0" fmla="*/ 112 w 144"/>
                <a:gd name="T1" fmla="*/ 171 h 434"/>
                <a:gd name="T2" fmla="*/ 108 w 144"/>
                <a:gd name="T3" fmla="*/ 7 h 434"/>
                <a:gd name="T4" fmla="*/ 79 w 144"/>
                <a:gd name="T5" fmla="*/ 12 h 434"/>
                <a:gd name="T6" fmla="*/ 81 w 144"/>
                <a:gd name="T7" fmla="*/ 198 h 434"/>
                <a:gd name="T8" fmla="*/ 20 w 144"/>
                <a:gd name="T9" fmla="*/ 422 h 434"/>
                <a:gd name="T10" fmla="*/ 40 w 144"/>
                <a:gd name="T11" fmla="*/ 419 h 434"/>
                <a:gd name="T12" fmla="*/ 53 w 144"/>
                <a:gd name="T13" fmla="*/ 422 h 434"/>
                <a:gd name="T14" fmla="*/ 112 w 144"/>
                <a:gd name="T15" fmla="*/ 171 h 434"/>
                <a:gd name="T16" fmla="*/ 110 w 144"/>
                <a:gd name="T17" fmla="*/ 0 h 434"/>
                <a:gd name="T18" fmla="*/ 114 w 144"/>
                <a:gd name="T19" fmla="*/ 2 h 434"/>
                <a:gd name="T20" fmla="*/ 118 w 144"/>
                <a:gd name="T21" fmla="*/ 173 h 434"/>
                <a:gd name="T22" fmla="*/ 58 w 144"/>
                <a:gd name="T23" fmla="*/ 430 h 434"/>
                <a:gd name="T24" fmla="*/ 56 w 144"/>
                <a:gd name="T25" fmla="*/ 433 h 434"/>
                <a:gd name="T26" fmla="*/ 55 w 144"/>
                <a:gd name="T27" fmla="*/ 433 h 434"/>
                <a:gd name="T28" fmla="*/ 52 w 144"/>
                <a:gd name="T29" fmla="*/ 431 h 434"/>
                <a:gd name="T30" fmla="*/ 40 w 144"/>
                <a:gd name="T31" fmla="*/ 425 h 434"/>
                <a:gd name="T32" fmla="*/ 19 w 144"/>
                <a:gd name="T33" fmla="*/ 429 h 434"/>
                <a:gd name="T34" fmla="*/ 16 w 144"/>
                <a:gd name="T35" fmla="*/ 429 h 434"/>
                <a:gd name="T36" fmla="*/ 15 w 144"/>
                <a:gd name="T37" fmla="*/ 427 h 434"/>
                <a:gd name="T38" fmla="*/ 74 w 144"/>
                <a:gd name="T39" fmla="*/ 195 h 434"/>
                <a:gd name="T40" fmla="*/ 72 w 144"/>
                <a:gd name="T41" fmla="*/ 10 h 434"/>
                <a:gd name="T42" fmla="*/ 75 w 144"/>
                <a:gd name="T43" fmla="*/ 6 h 434"/>
                <a:gd name="T44" fmla="*/ 110 w 144"/>
                <a:gd name="T4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434">
                  <a:moveTo>
                    <a:pt x="112" y="171"/>
                  </a:moveTo>
                  <a:cubicBezTo>
                    <a:pt x="135" y="109"/>
                    <a:pt x="113" y="23"/>
                    <a:pt x="108" y="7"/>
                  </a:cubicBezTo>
                  <a:lnTo>
                    <a:pt x="79" y="12"/>
                  </a:lnTo>
                  <a:cubicBezTo>
                    <a:pt x="82" y="32"/>
                    <a:pt x="99" y="151"/>
                    <a:pt x="81" y="198"/>
                  </a:cubicBezTo>
                  <a:cubicBezTo>
                    <a:pt x="62" y="241"/>
                    <a:pt x="9" y="370"/>
                    <a:pt x="20" y="422"/>
                  </a:cubicBezTo>
                  <a:cubicBezTo>
                    <a:pt x="25" y="421"/>
                    <a:pt x="32" y="419"/>
                    <a:pt x="40" y="419"/>
                  </a:cubicBezTo>
                  <a:cubicBezTo>
                    <a:pt x="46" y="419"/>
                    <a:pt x="50" y="420"/>
                    <a:pt x="53" y="422"/>
                  </a:cubicBezTo>
                  <a:cubicBezTo>
                    <a:pt x="56" y="394"/>
                    <a:pt x="68" y="289"/>
                    <a:pt x="112" y="171"/>
                  </a:cubicBezTo>
                  <a:close/>
                  <a:moveTo>
                    <a:pt x="110" y="0"/>
                  </a:moveTo>
                  <a:cubicBezTo>
                    <a:pt x="112" y="0"/>
                    <a:pt x="113" y="1"/>
                    <a:pt x="114" y="2"/>
                  </a:cubicBezTo>
                  <a:cubicBezTo>
                    <a:pt x="115" y="6"/>
                    <a:pt x="143" y="103"/>
                    <a:pt x="118" y="173"/>
                  </a:cubicBezTo>
                  <a:cubicBezTo>
                    <a:pt x="67" y="309"/>
                    <a:pt x="58" y="429"/>
                    <a:pt x="58" y="430"/>
                  </a:cubicBezTo>
                  <a:cubicBezTo>
                    <a:pt x="58" y="432"/>
                    <a:pt x="57" y="433"/>
                    <a:pt x="56" y="433"/>
                  </a:cubicBezTo>
                  <a:cubicBezTo>
                    <a:pt x="55" y="433"/>
                    <a:pt x="55" y="433"/>
                    <a:pt x="55" y="433"/>
                  </a:cubicBezTo>
                  <a:cubicBezTo>
                    <a:pt x="53" y="433"/>
                    <a:pt x="53" y="432"/>
                    <a:pt x="52" y="431"/>
                  </a:cubicBezTo>
                  <a:cubicBezTo>
                    <a:pt x="51" y="427"/>
                    <a:pt x="46" y="425"/>
                    <a:pt x="40" y="425"/>
                  </a:cubicBezTo>
                  <a:cubicBezTo>
                    <a:pt x="30" y="425"/>
                    <a:pt x="19" y="429"/>
                    <a:pt x="19" y="429"/>
                  </a:cubicBezTo>
                  <a:cubicBezTo>
                    <a:pt x="18" y="429"/>
                    <a:pt x="17" y="429"/>
                    <a:pt x="16" y="429"/>
                  </a:cubicBezTo>
                  <a:cubicBezTo>
                    <a:pt x="15" y="428"/>
                    <a:pt x="15" y="427"/>
                    <a:pt x="15" y="427"/>
                  </a:cubicBezTo>
                  <a:cubicBezTo>
                    <a:pt x="0" y="376"/>
                    <a:pt x="56" y="240"/>
                    <a:pt x="74" y="195"/>
                  </a:cubicBezTo>
                  <a:cubicBezTo>
                    <a:pt x="95" y="148"/>
                    <a:pt x="73" y="11"/>
                    <a:pt x="72" y="10"/>
                  </a:cubicBezTo>
                  <a:cubicBezTo>
                    <a:pt x="72" y="8"/>
                    <a:pt x="74" y="7"/>
                    <a:pt x="75" y="6"/>
                  </a:cubicBezTo>
                  <a:lnTo>
                    <a:pt x="110" y="0"/>
                  </a:ln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267" name="ïṥ1ïḓê"/>
            <p:cNvSpPr/>
            <p:nvPr/>
          </p:nvSpPr>
          <p:spPr bwMode="auto">
            <a:xfrm>
              <a:off x="3490229" y="4437058"/>
              <a:ext cx="94799" cy="120476"/>
            </a:xfrm>
            <a:custGeom>
              <a:avLst/>
              <a:gdLst>
                <a:gd name="T0" fmla="*/ 2 w 47"/>
                <a:gd name="T1" fmla="*/ 39 h 60"/>
                <a:gd name="T2" fmla="*/ 46 w 47"/>
                <a:gd name="T3" fmla="*/ 0 h 60"/>
                <a:gd name="T4" fmla="*/ 27 w 47"/>
                <a:gd name="T5" fmla="*/ 59 h 60"/>
                <a:gd name="T6" fmla="*/ 2 w 47"/>
                <a:gd name="T7" fmla="*/ 39 h 60"/>
              </a:gdLst>
              <a:ahLst/>
              <a:cxnLst>
                <a:cxn ang="0">
                  <a:pos x="T0" y="T1"/>
                </a:cxn>
                <a:cxn ang="0">
                  <a:pos x="T2" y="T3"/>
                </a:cxn>
                <a:cxn ang="0">
                  <a:pos x="T4" y="T5"/>
                </a:cxn>
                <a:cxn ang="0">
                  <a:pos x="T6" y="T7"/>
                </a:cxn>
              </a:cxnLst>
              <a:rect l="0" t="0" r="r" b="b"/>
              <a:pathLst>
                <a:path w="47" h="60">
                  <a:moveTo>
                    <a:pt x="2" y="39"/>
                  </a:moveTo>
                  <a:cubicBezTo>
                    <a:pt x="5" y="24"/>
                    <a:pt x="46" y="0"/>
                    <a:pt x="46" y="0"/>
                  </a:cubicBezTo>
                  <a:cubicBezTo>
                    <a:pt x="46" y="0"/>
                    <a:pt x="36" y="59"/>
                    <a:pt x="27" y="59"/>
                  </a:cubicBezTo>
                  <a:cubicBezTo>
                    <a:pt x="19" y="59"/>
                    <a:pt x="0" y="49"/>
                    <a:pt x="2" y="39"/>
                  </a:cubicBez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268" name="íšḻïďè"/>
            <p:cNvSpPr/>
            <p:nvPr/>
          </p:nvSpPr>
          <p:spPr bwMode="auto">
            <a:xfrm>
              <a:off x="3490229" y="4437058"/>
              <a:ext cx="94799" cy="129084"/>
            </a:xfrm>
            <a:custGeom>
              <a:avLst/>
              <a:gdLst>
                <a:gd name="T0" fmla="*/ 27 w 50"/>
                <a:gd name="T1" fmla="*/ 59 h 67"/>
                <a:gd name="T2" fmla="*/ 41 w 50"/>
                <a:gd name="T3" fmla="*/ 10 h 67"/>
                <a:gd name="T4" fmla="*/ 7 w 50"/>
                <a:gd name="T5" fmla="*/ 42 h 67"/>
                <a:gd name="T6" fmla="*/ 9 w 50"/>
                <a:gd name="T7" fmla="*/ 49 h 67"/>
                <a:gd name="T8" fmla="*/ 27 w 50"/>
                <a:gd name="T9" fmla="*/ 59 h 67"/>
                <a:gd name="T10" fmla="*/ 48 w 50"/>
                <a:gd name="T11" fmla="*/ 0 h 67"/>
                <a:gd name="T12" fmla="*/ 49 w 50"/>
                <a:gd name="T13" fmla="*/ 4 h 67"/>
                <a:gd name="T14" fmla="*/ 27 w 50"/>
                <a:gd name="T15" fmla="*/ 66 h 67"/>
                <a:gd name="T16" fmla="*/ 4 w 50"/>
                <a:gd name="T17" fmla="*/ 53 h 67"/>
                <a:gd name="T18" fmla="*/ 0 w 50"/>
                <a:gd name="T19" fmla="*/ 41 h 67"/>
                <a:gd name="T20" fmla="*/ 44 w 50"/>
                <a:gd name="T21" fmla="*/ 0 h 67"/>
                <a:gd name="T22" fmla="*/ 48 w 50"/>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67">
                  <a:moveTo>
                    <a:pt x="27" y="59"/>
                  </a:moveTo>
                  <a:cubicBezTo>
                    <a:pt x="31" y="56"/>
                    <a:pt x="37" y="33"/>
                    <a:pt x="41" y="10"/>
                  </a:cubicBezTo>
                  <a:cubicBezTo>
                    <a:pt x="27" y="19"/>
                    <a:pt x="8" y="34"/>
                    <a:pt x="7" y="42"/>
                  </a:cubicBezTo>
                  <a:cubicBezTo>
                    <a:pt x="6" y="44"/>
                    <a:pt x="7" y="47"/>
                    <a:pt x="9" y="49"/>
                  </a:cubicBezTo>
                  <a:cubicBezTo>
                    <a:pt x="13" y="55"/>
                    <a:pt x="22" y="59"/>
                    <a:pt x="27" y="59"/>
                  </a:cubicBezTo>
                  <a:close/>
                  <a:moveTo>
                    <a:pt x="48" y="0"/>
                  </a:moveTo>
                  <a:cubicBezTo>
                    <a:pt x="48" y="1"/>
                    <a:pt x="49" y="3"/>
                    <a:pt x="49" y="4"/>
                  </a:cubicBezTo>
                  <a:cubicBezTo>
                    <a:pt x="41" y="45"/>
                    <a:pt x="35" y="66"/>
                    <a:pt x="27" y="66"/>
                  </a:cubicBezTo>
                  <a:cubicBezTo>
                    <a:pt x="21" y="66"/>
                    <a:pt x="10" y="60"/>
                    <a:pt x="4" y="53"/>
                  </a:cubicBezTo>
                  <a:cubicBezTo>
                    <a:pt x="1" y="49"/>
                    <a:pt x="0" y="45"/>
                    <a:pt x="0" y="41"/>
                  </a:cubicBezTo>
                  <a:cubicBezTo>
                    <a:pt x="3" y="25"/>
                    <a:pt x="40" y="3"/>
                    <a:pt x="44" y="0"/>
                  </a:cubicBezTo>
                  <a:cubicBezTo>
                    <a:pt x="45" y="0"/>
                    <a:pt x="47" y="0"/>
                    <a:pt x="48" y="0"/>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69" name="ï$lïḋê"/>
            <p:cNvSpPr/>
            <p:nvPr/>
          </p:nvSpPr>
          <p:spPr bwMode="auto">
            <a:xfrm>
              <a:off x="3679822" y="4721039"/>
              <a:ext cx="198213" cy="464692"/>
            </a:xfrm>
            <a:custGeom>
              <a:avLst/>
              <a:gdLst>
                <a:gd name="T0" fmla="*/ 0 w 100"/>
                <a:gd name="T1" fmla="*/ 20 h 240"/>
                <a:gd name="T2" fmla="*/ 74 w 100"/>
                <a:gd name="T3" fmla="*/ 0 h 240"/>
                <a:gd name="T4" fmla="*/ 93 w 100"/>
                <a:gd name="T5" fmla="*/ 99 h 240"/>
                <a:gd name="T6" fmla="*/ 22 w 100"/>
                <a:gd name="T7" fmla="*/ 109 h 240"/>
                <a:gd name="T8" fmla="*/ 0 w 100"/>
                <a:gd name="T9" fmla="*/ 20 h 240"/>
              </a:gdLst>
              <a:ahLst/>
              <a:cxnLst>
                <a:cxn ang="0">
                  <a:pos x="T0" y="T1"/>
                </a:cxn>
                <a:cxn ang="0">
                  <a:pos x="T2" y="T3"/>
                </a:cxn>
                <a:cxn ang="0">
                  <a:pos x="T4" y="T5"/>
                </a:cxn>
                <a:cxn ang="0">
                  <a:pos x="T6" y="T7"/>
                </a:cxn>
                <a:cxn ang="0">
                  <a:pos x="T8" y="T9"/>
                </a:cxn>
              </a:cxnLst>
              <a:rect l="0" t="0" r="r" b="b"/>
              <a:pathLst>
                <a:path w="100" h="240">
                  <a:moveTo>
                    <a:pt x="0" y="20"/>
                  </a:moveTo>
                  <a:lnTo>
                    <a:pt x="74" y="0"/>
                  </a:lnTo>
                  <a:cubicBezTo>
                    <a:pt x="74" y="0"/>
                    <a:pt x="99" y="81"/>
                    <a:pt x="93" y="99"/>
                  </a:cubicBezTo>
                  <a:cubicBezTo>
                    <a:pt x="53" y="202"/>
                    <a:pt x="29" y="239"/>
                    <a:pt x="22" y="109"/>
                  </a:cubicBezTo>
                  <a:cubicBezTo>
                    <a:pt x="22" y="94"/>
                    <a:pt x="0" y="20"/>
                    <a:pt x="0" y="20"/>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270" name="iṧḻîḋè"/>
            <p:cNvSpPr/>
            <p:nvPr/>
          </p:nvSpPr>
          <p:spPr bwMode="auto">
            <a:xfrm>
              <a:off x="3679822" y="4712431"/>
              <a:ext cx="206829" cy="395849"/>
            </a:xfrm>
            <a:custGeom>
              <a:avLst/>
              <a:gdLst>
                <a:gd name="T0" fmla="*/ 93 w 107"/>
                <a:gd name="T1" fmla="*/ 102 h 201"/>
                <a:gd name="T2" fmla="*/ 75 w 107"/>
                <a:gd name="T3" fmla="*/ 7 h 201"/>
                <a:gd name="T4" fmla="*/ 6 w 107"/>
                <a:gd name="T5" fmla="*/ 26 h 201"/>
                <a:gd name="T6" fmla="*/ 28 w 107"/>
                <a:gd name="T7" fmla="*/ 113 h 201"/>
                <a:gd name="T8" fmla="*/ 45 w 107"/>
                <a:gd name="T9" fmla="*/ 194 h 201"/>
                <a:gd name="T10" fmla="*/ 93 w 107"/>
                <a:gd name="T11" fmla="*/ 102 h 201"/>
                <a:gd name="T12" fmla="*/ 76 w 107"/>
                <a:gd name="T13" fmla="*/ 0 h 201"/>
                <a:gd name="T14" fmla="*/ 80 w 107"/>
                <a:gd name="T15" fmla="*/ 3 h 201"/>
                <a:gd name="T16" fmla="*/ 99 w 107"/>
                <a:gd name="T17" fmla="*/ 104 h 201"/>
                <a:gd name="T18" fmla="*/ 45 w 107"/>
                <a:gd name="T19" fmla="*/ 200 h 201"/>
                <a:gd name="T20" fmla="*/ 22 w 107"/>
                <a:gd name="T21" fmla="*/ 113 h 201"/>
                <a:gd name="T22" fmla="*/ 0 w 107"/>
                <a:gd name="T23" fmla="*/ 25 h 201"/>
                <a:gd name="T24" fmla="*/ 0 w 107"/>
                <a:gd name="T25" fmla="*/ 22 h 201"/>
                <a:gd name="T26" fmla="*/ 2 w 107"/>
                <a:gd name="T27" fmla="*/ 21 h 201"/>
                <a:gd name="T28" fmla="*/ 76 w 107"/>
                <a:gd name="T2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201">
                  <a:moveTo>
                    <a:pt x="93" y="102"/>
                  </a:moveTo>
                  <a:cubicBezTo>
                    <a:pt x="98" y="89"/>
                    <a:pt x="82" y="32"/>
                    <a:pt x="75" y="7"/>
                  </a:cubicBezTo>
                  <a:lnTo>
                    <a:pt x="6" y="26"/>
                  </a:lnTo>
                  <a:cubicBezTo>
                    <a:pt x="11" y="41"/>
                    <a:pt x="28" y="100"/>
                    <a:pt x="28" y="113"/>
                  </a:cubicBezTo>
                  <a:cubicBezTo>
                    <a:pt x="32" y="186"/>
                    <a:pt x="41" y="194"/>
                    <a:pt x="45" y="194"/>
                  </a:cubicBezTo>
                  <a:cubicBezTo>
                    <a:pt x="58" y="194"/>
                    <a:pt x="84" y="125"/>
                    <a:pt x="93" y="102"/>
                  </a:cubicBezTo>
                  <a:close/>
                  <a:moveTo>
                    <a:pt x="76" y="0"/>
                  </a:moveTo>
                  <a:cubicBezTo>
                    <a:pt x="78" y="0"/>
                    <a:pt x="80" y="1"/>
                    <a:pt x="80" y="3"/>
                  </a:cubicBezTo>
                  <a:cubicBezTo>
                    <a:pt x="83" y="11"/>
                    <a:pt x="106" y="86"/>
                    <a:pt x="99" y="104"/>
                  </a:cubicBezTo>
                  <a:cubicBezTo>
                    <a:pt x="72" y="173"/>
                    <a:pt x="57" y="200"/>
                    <a:pt x="45" y="200"/>
                  </a:cubicBezTo>
                  <a:cubicBezTo>
                    <a:pt x="36" y="200"/>
                    <a:pt x="26" y="190"/>
                    <a:pt x="22" y="113"/>
                  </a:cubicBezTo>
                  <a:cubicBezTo>
                    <a:pt x="22" y="99"/>
                    <a:pt x="0" y="25"/>
                    <a:pt x="0" y="25"/>
                  </a:cubicBezTo>
                  <a:cubicBezTo>
                    <a:pt x="0" y="24"/>
                    <a:pt x="0" y="23"/>
                    <a:pt x="0" y="22"/>
                  </a:cubicBezTo>
                  <a:cubicBezTo>
                    <a:pt x="0" y="22"/>
                    <a:pt x="1" y="22"/>
                    <a:pt x="2" y="21"/>
                  </a:cubicBezTo>
                  <a:lnTo>
                    <a:pt x="76" y="0"/>
                  </a:ln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271" name="íṡļïdé"/>
            <p:cNvSpPr/>
            <p:nvPr/>
          </p:nvSpPr>
          <p:spPr bwMode="auto">
            <a:xfrm>
              <a:off x="3490229" y="4282161"/>
              <a:ext cx="534307" cy="542143"/>
            </a:xfrm>
            <a:custGeom>
              <a:avLst/>
              <a:gdLst>
                <a:gd name="T0" fmla="*/ 69 w 274"/>
                <a:gd name="T1" fmla="*/ 20 h 280"/>
                <a:gd name="T2" fmla="*/ 273 w 274"/>
                <a:gd name="T3" fmla="*/ 53 h 280"/>
                <a:gd name="T4" fmla="*/ 143 w 274"/>
                <a:gd name="T5" fmla="*/ 262 h 280"/>
                <a:gd name="T6" fmla="*/ 6 w 274"/>
                <a:gd name="T7" fmla="*/ 225 h 280"/>
                <a:gd name="T8" fmla="*/ 16 w 274"/>
                <a:gd name="T9" fmla="*/ 150 h 280"/>
                <a:gd name="T10" fmla="*/ 32 w 274"/>
                <a:gd name="T11" fmla="*/ 115 h 280"/>
                <a:gd name="T12" fmla="*/ 32 w 274"/>
                <a:gd name="T13" fmla="*/ 80 h 280"/>
                <a:gd name="T14" fmla="*/ 69 w 274"/>
                <a:gd name="T15" fmla="*/ 2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80">
                  <a:moveTo>
                    <a:pt x="69" y="20"/>
                  </a:moveTo>
                  <a:cubicBezTo>
                    <a:pt x="102" y="0"/>
                    <a:pt x="273" y="53"/>
                    <a:pt x="273" y="53"/>
                  </a:cubicBezTo>
                  <a:cubicBezTo>
                    <a:pt x="273" y="53"/>
                    <a:pt x="226" y="279"/>
                    <a:pt x="143" y="262"/>
                  </a:cubicBezTo>
                  <a:cubicBezTo>
                    <a:pt x="105" y="254"/>
                    <a:pt x="19" y="257"/>
                    <a:pt x="6" y="225"/>
                  </a:cubicBezTo>
                  <a:cubicBezTo>
                    <a:pt x="0" y="210"/>
                    <a:pt x="18" y="183"/>
                    <a:pt x="16" y="150"/>
                  </a:cubicBezTo>
                  <a:cubicBezTo>
                    <a:pt x="15" y="138"/>
                    <a:pt x="32" y="115"/>
                    <a:pt x="32" y="115"/>
                  </a:cubicBezTo>
                  <a:lnTo>
                    <a:pt x="32" y="80"/>
                  </a:lnTo>
                  <a:lnTo>
                    <a:pt x="69" y="20"/>
                  </a:ln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272" name="işlíḑê"/>
            <p:cNvSpPr/>
            <p:nvPr/>
          </p:nvSpPr>
          <p:spPr bwMode="auto">
            <a:xfrm>
              <a:off x="3490229" y="4299372"/>
              <a:ext cx="542928" cy="499114"/>
            </a:xfrm>
            <a:custGeom>
              <a:avLst/>
              <a:gdLst>
                <a:gd name="T0" fmla="*/ 152 w 277"/>
                <a:gd name="T1" fmla="*/ 247 h 254"/>
                <a:gd name="T2" fmla="*/ 269 w 277"/>
                <a:gd name="T3" fmla="*/ 42 h 254"/>
                <a:gd name="T4" fmla="*/ 95 w 277"/>
                <a:gd name="T5" fmla="*/ 6 h 254"/>
                <a:gd name="T6" fmla="*/ 71 w 277"/>
                <a:gd name="T7" fmla="*/ 9 h 254"/>
                <a:gd name="T8" fmla="*/ 35 w 277"/>
                <a:gd name="T9" fmla="*/ 68 h 254"/>
                <a:gd name="T10" fmla="*/ 35 w 277"/>
                <a:gd name="T11" fmla="*/ 102 h 254"/>
                <a:gd name="T12" fmla="*/ 34 w 277"/>
                <a:gd name="T13" fmla="*/ 104 h 254"/>
                <a:gd name="T14" fmla="*/ 19 w 277"/>
                <a:gd name="T15" fmla="*/ 137 h 254"/>
                <a:gd name="T16" fmla="*/ 12 w 277"/>
                <a:gd name="T17" fmla="*/ 183 h 254"/>
                <a:gd name="T18" fmla="*/ 9 w 277"/>
                <a:gd name="T19" fmla="*/ 210 h 254"/>
                <a:gd name="T20" fmla="*/ 103 w 277"/>
                <a:gd name="T21" fmla="*/ 241 h 254"/>
                <a:gd name="T22" fmla="*/ 144 w 277"/>
                <a:gd name="T23" fmla="*/ 246 h 254"/>
                <a:gd name="T24" fmla="*/ 152 w 277"/>
                <a:gd name="T25" fmla="*/ 247 h 254"/>
                <a:gd name="T26" fmla="*/ 274 w 277"/>
                <a:gd name="T27" fmla="*/ 37 h 254"/>
                <a:gd name="T28" fmla="*/ 276 w 277"/>
                <a:gd name="T29" fmla="*/ 40 h 254"/>
                <a:gd name="T30" fmla="*/ 152 w 277"/>
                <a:gd name="T31" fmla="*/ 253 h 254"/>
                <a:gd name="T32" fmla="*/ 142 w 277"/>
                <a:gd name="T33" fmla="*/ 252 h 254"/>
                <a:gd name="T34" fmla="*/ 102 w 277"/>
                <a:gd name="T35" fmla="*/ 247 h 254"/>
                <a:gd name="T36" fmla="*/ 3 w 277"/>
                <a:gd name="T37" fmla="*/ 212 h 254"/>
                <a:gd name="T38" fmla="*/ 6 w 277"/>
                <a:gd name="T39" fmla="*/ 181 h 254"/>
                <a:gd name="T40" fmla="*/ 13 w 277"/>
                <a:gd name="T41" fmla="*/ 137 h 254"/>
                <a:gd name="T42" fmla="*/ 29 w 277"/>
                <a:gd name="T43" fmla="*/ 101 h 254"/>
                <a:gd name="T44" fmla="*/ 29 w 277"/>
                <a:gd name="T45" fmla="*/ 67 h 254"/>
                <a:gd name="T46" fmla="*/ 30 w 277"/>
                <a:gd name="T47" fmla="*/ 65 h 254"/>
                <a:gd name="T48" fmla="*/ 67 w 277"/>
                <a:gd name="T49" fmla="*/ 6 h 254"/>
                <a:gd name="T50" fmla="*/ 68 w 277"/>
                <a:gd name="T51" fmla="*/ 5 h 254"/>
                <a:gd name="T52" fmla="*/ 95 w 277"/>
                <a:gd name="T53" fmla="*/ 0 h 254"/>
                <a:gd name="T54" fmla="*/ 274 w 277"/>
                <a:gd name="T55" fmla="*/ 3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7" h="254">
                  <a:moveTo>
                    <a:pt x="152" y="247"/>
                  </a:moveTo>
                  <a:cubicBezTo>
                    <a:pt x="222" y="247"/>
                    <a:pt x="264" y="67"/>
                    <a:pt x="269" y="42"/>
                  </a:cubicBezTo>
                  <a:cubicBezTo>
                    <a:pt x="251" y="37"/>
                    <a:pt x="147" y="6"/>
                    <a:pt x="95" y="6"/>
                  </a:cubicBezTo>
                  <a:cubicBezTo>
                    <a:pt x="84" y="6"/>
                    <a:pt x="76" y="7"/>
                    <a:pt x="71" y="9"/>
                  </a:cubicBezTo>
                  <a:lnTo>
                    <a:pt x="35" y="68"/>
                  </a:lnTo>
                  <a:lnTo>
                    <a:pt x="35" y="102"/>
                  </a:lnTo>
                  <a:cubicBezTo>
                    <a:pt x="35" y="103"/>
                    <a:pt x="35" y="103"/>
                    <a:pt x="34" y="104"/>
                  </a:cubicBezTo>
                  <a:cubicBezTo>
                    <a:pt x="30" y="110"/>
                    <a:pt x="19" y="128"/>
                    <a:pt x="19" y="137"/>
                  </a:cubicBezTo>
                  <a:cubicBezTo>
                    <a:pt x="20" y="154"/>
                    <a:pt x="16" y="170"/>
                    <a:pt x="12" y="183"/>
                  </a:cubicBezTo>
                  <a:cubicBezTo>
                    <a:pt x="9" y="194"/>
                    <a:pt x="6" y="204"/>
                    <a:pt x="9" y="210"/>
                  </a:cubicBezTo>
                  <a:cubicBezTo>
                    <a:pt x="17" y="233"/>
                    <a:pt x="65" y="237"/>
                    <a:pt x="103" y="241"/>
                  </a:cubicBezTo>
                  <a:cubicBezTo>
                    <a:pt x="118" y="242"/>
                    <a:pt x="133" y="244"/>
                    <a:pt x="144" y="246"/>
                  </a:cubicBezTo>
                  <a:cubicBezTo>
                    <a:pt x="147" y="246"/>
                    <a:pt x="150" y="247"/>
                    <a:pt x="152" y="247"/>
                  </a:cubicBezTo>
                  <a:close/>
                  <a:moveTo>
                    <a:pt x="274" y="37"/>
                  </a:moveTo>
                  <a:cubicBezTo>
                    <a:pt x="275" y="37"/>
                    <a:pt x="276" y="39"/>
                    <a:pt x="276" y="40"/>
                  </a:cubicBezTo>
                  <a:cubicBezTo>
                    <a:pt x="274" y="50"/>
                    <a:pt x="231" y="253"/>
                    <a:pt x="152" y="253"/>
                  </a:cubicBezTo>
                  <a:cubicBezTo>
                    <a:pt x="149" y="253"/>
                    <a:pt x="146" y="252"/>
                    <a:pt x="142" y="252"/>
                  </a:cubicBezTo>
                  <a:cubicBezTo>
                    <a:pt x="132" y="250"/>
                    <a:pt x="118" y="248"/>
                    <a:pt x="102" y="247"/>
                  </a:cubicBezTo>
                  <a:cubicBezTo>
                    <a:pt x="61" y="243"/>
                    <a:pt x="13" y="238"/>
                    <a:pt x="3" y="212"/>
                  </a:cubicBezTo>
                  <a:cubicBezTo>
                    <a:pt x="0" y="204"/>
                    <a:pt x="3" y="193"/>
                    <a:pt x="6" y="181"/>
                  </a:cubicBezTo>
                  <a:cubicBezTo>
                    <a:pt x="9" y="168"/>
                    <a:pt x="14" y="154"/>
                    <a:pt x="13" y="137"/>
                  </a:cubicBezTo>
                  <a:cubicBezTo>
                    <a:pt x="12" y="125"/>
                    <a:pt x="26" y="106"/>
                    <a:pt x="29" y="101"/>
                  </a:cubicBezTo>
                  <a:lnTo>
                    <a:pt x="29" y="67"/>
                  </a:lnTo>
                  <a:cubicBezTo>
                    <a:pt x="29" y="66"/>
                    <a:pt x="29" y="66"/>
                    <a:pt x="30" y="65"/>
                  </a:cubicBezTo>
                  <a:lnTo>
                    <a:pt x="67" y="6"/>
                  </a:lnTo>
                  <a:cubicBezTo>
                    <a:pt x="67" y="5"/>
                    <a:pt x="68" y="5"/>
                    <a:pt x="68" y="5"/>
                  </a:cubicBezTo>
                  <a:cubicBezTo>
                    <a:pt x="73" y="1"/>
                    <a:pt x="82" y="0"/>
                    <a:pt x="95" y="0"/>
                  </a:cubicBezTo>
                  <a:cubicBezTo>
                    <a:pt x="153" y="0"/>
                    <a:pt x="269" y="36"/>
                    <a:pt x="274" y="37"/>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273" name="îṣľîḋe"/>
            <p:cNvSpPr/>
            <p:nvPr/>
          </p:nvSpPr>
          <p:spPr bwMode="auto">
            <a:xfrm>
              <a:off x="3326493" y="4936172"/>
              <a:ext cx="1163408" cy="1058468"/>
            </a:xfrm>
            <a:custGeom>
              <a:avLst/>
              <a:gdLst>
                <a:gd name="T0" fmla="*/ 485 w 595"/>
                <a:gd name="T1" fmla="*/ 18 h 541"/>
                <a:gd name="T2" fmla="*/ 508 w 595"/>
                <a:gd name="T3" fmla="*/ 264 h 541"/>
                <a:gd name="T4" fmla="*/ 435 w 595"/>
                <a:gd name="T5" fmla="*/ 502 h 541"/>
                <a:gd name="T6" fmla="*/ 229 w 595"/>
                <a:gd name="T7" fmla="*/ 534 h 541"/>
                <a:gd name="T8" fmla="*/ 0 w 595"/>
                <a:gd name="T9" fmla="*/ 519 h 541"/>
                <a:gd name="T10" fmla="*/ 8 w 595"/>
                <a:gd name="T11" fmla="*/ 434 h 541"/>
                <a:gd name="T12" fmla="*/ 311 w 595"/>
                <a:gd name="T13" fmla="*/ 425 h 541"/>
                <a:gd name="T14" fmla="*/ 386 w 595"/>
                <a:gd name="T15" fmla="*/ 226 h 541"/>
                <a:gd name="T16" fmla="*/ 421 w 595"/>
                <a:gd name="T17" fmla="*/ 44 h 541"/>
                <a:gd name="T18" fmla="*/ 485 w 595"/>
                <a:gd name="T19" fmla="*/ 1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541">
                  <a:moveTo>
                    <a:pt x="485" y="18"/>
                  </a:moveTo>
                  <a:cubicBezTo>
                    <a:pt x="594" y="81"/>
                    <a:pt x="524" y="226"/>
                    <a:pt x="508" y="264"/>
                  </a:cubicBezTo>
                  <a:cubicBezTo>
                    <a:pt x="492" y="304"/>
                    <a:pt x="454" y="462"/>
                    <a:pt x="435" y="502"/>
                  </a:cubicBezTo>
                  <a:cubicBezTo>
                    <a:pt x="417" y="540"/>
                    <a:pt x="268" y="539"/>
                    <a:pt x="229" y="534"/>
                  </a:cubicBezTo>
                  <a:cubicBezTo>
                    <a:pt x="208" y="532"/>
                    <a:pt x="99" y="525"/>
                    <a:pt x="0" y="519"/>
                  </a:cubicBezTo>
                  <a:cubicBezTo>
                    <a:pt x="5" y="491"/>
                    <a:pt x="9" y="463"/>
                    <a:pt x="8" y="434"/>
                  </a:cubicBezTo>
                  <a:cubicBezTo>
                    <a:pt x="34" y="435"/>
                    <a:pt x="253" y="463"/>
                    <a:pt x="311" y="425"/>
                  </a:cubicBezTo>
                  <a:cubicBezTo>
                    <a:pt x="319" y="420"/>
                    <a:pt x="386" y="226"/>
                    <a:pt x="386" y="226"/>
                  </a:cubicBezTo>
                  <a:cubicBezTo>
                    <a:pt x="386" y="226"/>
                    <a:pt x="382" y="106"/>
                    <a:pt x="421" y="44"/>
                  </a:cubicBezTo>
                  <a:cubicBezTo>
                    <a:pt x="449" y="0"/>
                    <a:pt x="485" y="18"/>
                    <a:pt x="485" y="18"/>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274" name="îśľïdê"/>
            <p:cNvSpPr/>
            <p:nvPr/>
          </p:nvSpPr>
          <p:spPr bwMode="auto">
            <a:xfrm>
              <a:off x="3317872" y="4953382"/>
              <a:ext cx="1146178" cy="1032649"/>
            </a:xfrm>
            <a:custGeom>
              <a:avLst/>
              <a:gdLst>
                <a:gd name="T0" fmla="*/ 510 w 588"/>
                <a:gd name="T1" fmla="*/ 246 h 531"/>
                <a:gd name="T2" fmla="*/ 486 w 588"/>
                <a:gd name="T3" fmla="*/ 9 h 531"/>
                <a:gd name="T4" fmla="*/ 470 w 588"/>
                <a:gd name="T5" fmla="*/ 6 h 531"/>
                <a:gd name="T6" fmla="*/ 426 w 588"/>
                <a:gd name="T7" fmla="*/ 35 h 531"/>
                <a:gd name="T8" fmla="*/ 392 w 588"/>
                <a:gd name="T9" fmla="*/ 215 h 531"/>
                <a:gd name="T10" fmla="*/ 392 w 588"/>
                <a:gd name="T11" fmla="*/ 216 h 531"/>
                <a:gd name="T12" fmla="*/ 316 w 588"/>
                <a:gd name="T13" fmla="*/ 418 h 531"/>
                <a:gd name="T14" fmla="*/ 191 w 588"/>
                <a:gd name="T15" fmla="*/ 438 h 531"/>
                <a:gd name="T16" fmla="*/ 32 w 588"/>
                <a:gd name="T17" fmla="*/ 429 h 531"/>
                <a:gd name="T18" fmla="*/ 14 w 588"/>
                <a:gd name="T19" fmla="*/ 427 h 531"/>
                <a:gd name="T20" fmla="*/ 7 w 588"/>
                <a:gd name="T21" fmla="*/ 507 h 531"/>
                <a:gd name="T22" fmla="*/ 232 w 588"/>
                <a:gd name="T23" fmla="*/ 522 h 531"/>
                <a:gd name="T24" fmla="*/ 284 w 588"/>
                <a:gd name="T25" fmla="*/ 524 h 531"/>
                <a:gd name="T26" fmla="*/ 435 w 588"/>
                <a:gd name="T27" fmla="*/ 491 h 531"/>
                <a:gd name="T28" fmla="*/ 475 w 588"/>
                <a:gd name="T29" fmla="*/ 361 h 531"/>
                <a:gd name="T30" fmla="*/ 507 w 588"/>
                <a:gd name="T31" fmla="*/ 253 h 531"/>
                <a:gd name="T32" fmla="*/ 510 w 588"/>
                <a:gd name="T33" fmla="*/ 246 h 531"/>
                <a:gd name="T34" fmla="*/ 489 w 588"/>
                <a:gd name="T35" fmla="*/ 4 h 531"/>
                <a:gd name="T36" fmla="*/ 550 w 588"/>
                <a:gd name="T37" fmla="*/ 132 h 531"/>
                <a:gd name="T38" fmla="*/ 517 w 588"/>
                <a:gd name="T39" fmla="*/ 249 h 531"/>
                <a:gd name="T40" fmla="*/ 513 w 588"/>
                <a:gd name="T41" fmla="*/ 256 h 531"/>
                <a:gd name="T42" fmla="*/ 481 w 588"/>
                <a:gd name="T43" fmla="*/ 363 h 531"/>
                <a:gd name="T44" fmla="*/ 441 w 588"/>
                <a:gd name="T45" fmla="*/ 493 h 531"/>
                <a:gd name="T46" fmla="*/ 284 w 588"/>
                <a:gd name="T47" fmla="*/ 530 h 531"/>
                <a:gd name="T48" fmla="*/ 232 w 588"/>
                <a:gd name="T49" fmla="*/ 528 h 531"/>
                <a:gd name="T50" fmla="*/ 3 w 588"/>
                <a:gd name="T51" fmla="*/ 513 h 531"/>
                <a:gd name="T52" fmla="*/ 1 w 588"/>
                <a:gd name="T53" fmla="*/ 512 h 531"/>
                <a:gd name="T54" fmla="*/ 0 w 588"/>
                <a:gd name="T55" fmla="*/ 509 h 531"/>
                <a:gd name="T56" fmla="*/ 7 w 588"/>
                <a:gd name="T57" fmla="*/ 424 h 531"/>
                <a:gd name="T58" fmla="*/ 9 w 588"/>
                <a:gd name="T59" fmla="*/ 422 h 531"/>
                <a:gd name="T60" fmla="*/ 11 w 588"/>
                <a:gd name="T61" fmla="*/ 421 h 531"/>
                <a:gd name="T62" fmla="*/ 32 w 588"/>
                <a:gd name="T63" fmla="*/ 422 h 531"/>
                <a:gd name="T64" fmla="*/ 191 w 588"/>
                <a:gd name="T65" fmla="*/ 432 h 531"/>
                <a:gd name="T66" fmla="*/ 313 w 588"/>
                <a:gd name="T67" fmla="*/ 413 h 531"/>
                <a:gd name="T68" fmla="*/ 385 w 588"/>
                <a:gd name="T69" fmla="*/ 215 h 531"/>
                <a:gd name="T70" fmla="*/ 421 w 588"/>
                <a:gd name="T71" fmla="*/ 32 h 531"/>
                <a:gd name="T72" fmla="*/ 470 w 588"/>
                <a:gd name="T73" fmla="*/ 0 h 531"/>
                <a:gd name="T74" fmla="*/ 489 w 588"/>
                <a:gd name="T75" fmla="*/ 4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8" h="531">
                  <a:moveTo>
                    <a:pt x="510" y="246"/>
                  </a:moveTo>
                  <a:cubicBezTo>
                    <a:pt x="532" y="197"/>
                    <a:pt x="587" y="68"/>
                    <a:pt x="486" y="9"/>
                  </a:cubicBezTo>
                  <a:cubicBezTo>
                    <a:pt x="486" y="9"/>
                    <a:pt x="479" y="6"/>
                    <a:pt x="470" y="6"/>
                  </a:cubicBezTo>
                  <a:cubicBezTo>
                    <a:pt x="458" y="6"/>
                    <a:pt x="442" y="11"/>
                    <a:pt x="426" y="35"/>
                  </a:cubicBezTo>
                  <a:cubicBezTo>
                    <a:pt x="388" y="95"/>
                    <a:pt x="392" y="214"/>
                    <a:pt x="392" y="215"/>
                  </a:cubicBezTo>
                  <a:lnTo>
                    <a:pt x="392" y="216"/>
                  </a:lnTo>
                  <a:cubicBezTo>
                    <a:pt x="376" y="262"/>
                    <a:pt x="324" y="413"/>
                    <a:pt x="316" y="418"/>
                  </a:cubicBezTo>
                  <a:cubicBezTo>
                    <a:pt x="295" y="432"/>
                    <a:pt x="253" y="438"/>
                    <a:pt x="191" y="438"/>
                  </a:cubicBezTo>
                  <a:cubicBezTo>
                    <a:pt x="130" y="438"/>
                    <a:pt x="66" y="432"/>
                    <a:pt x="32" y="429"/>
                  </a:cubicBezTo>
                  <a:cubicBezTo>
                    <a:pt x="24" y="428"/>
                    <a:pt x="18" y="428"/>
                    <a:pt x="14" y="427"/>
                  </a:cubicBezTo>
                  <a:cubicBezTo>
                    <a:pt x="14" y="452"/>
                    <a:pt x="12" y="478"/>
                    <a:pt x="7" y="507"/>
                  </a:cubicBezTo>
                  <a:cubicBezTo>
                    <a:pt x="109" y="513"/>
                    <a:pt x="212" y="520"/>
                    <a:pt x="232" y="522"/>
                  </a:cubicBezTo>
                  <a:cubicBezTo>
                    <a:pt x="242" y="523"/>
                    <a:pt x="260" y="524"/>
                    <a:pt x="284" y="524"/>
                  </a:cubicBezTo>
                  <a:cubicBezTo>
                    <a:pt x="369" y="524"/>
                    <a:pt x="426" y="511"/>
                    <a:pt x="435" y="491"/>
                  </a:cubicBezTo>
                  <a:cubicBezTo>
                    <a:pt x="445" y="470"/>
                    <a:pt x="460" y="414"/>
                    <a:pt x="475" y="361"/>
                  </a:cubicBezTo>
                  <a:cubicBezTo>
                    <a:pt x="488" y="315"/>
                    <a:pt x="500" y="271"/>
                    <a:pt x="507" y="253"/>
                  </a:cubicBezTo>
                  <a:cubicBezTo>
                    <a:pt x="508" y="251"/>
                    <a:pt x="509" y="249"/>
                    <a:pt x="510" y="246"/>
                  </a:cubicBezTo>
                  <a:close/>
                  <a:moveTo>
                    <a:pt x="489" y="4"/>
                  </a:moveTo>
                  <a:cubicBezTo>
                    <a:pt x="535" y="30"/>
                    <a:pt x="555" y="73"/>
                    <a:pt x="550" y="132"/>
                  </a:cubicBezTo>
                  <a:cubicBezTo>
                    <a:pt x="546" y="180"/>
                    <a:pt x="526" y="224"/>
                    <a:pt x="517" y="249"/>
                  </a:cubicBezTo>
                  <a:cubicBezTo>
                    <a:pt x="515" y="251"/>
                    <a:pt x="514" y="253"/>
                    <a:pt x="513" y="256"/>
                  </a:cubicBezTo>
                  <a:cubicBezTo>
                    <a:pt x="506" y="274"/>
                    <a:pt x="494" y="317"/>
                    <a:pt x="481" y="363"/>
                  </a:cubicBezTo>
                  <a:cubicBezTo>
                    <a:pt x="467" y="416"/>
                    <a:pt x="451" y="472"/>
                    <a:pt x="441" y="493"/>
                  </a:cubicBezTo>
                  <a:cubicBezTo>
                    <a:pt x="425" y="526"/>
                    <a:pt x="326" y="530"/>
                    <a:pt x="284" y="530"/>
                  </a:cubicBezTo>
                  <a:cubicBezTo>
                    <a:pt x="260" y="530"/>
                    <a:pt x="242" y="529"/>
                    <a:pt x="232" y="528"/>
                  </a:cubicBezTo>
                  <a:cubicBezTo>
                    <a:pt x="211" y="526"/>
                    <a:pt x="107" y="519"/>
                    <a:pt x="3" y="513"/>
                  </a:cubicBezTo>
                  <a:cubicBezTo>
                    <a:pt x="2" y="513"/>
                    <a:pt x="1" y="513"/>
                    <a:pt x="1" y="512"/>
                  </a:cubicBezTo>
                  <a:cubicBezTo>
                    <a:pt x="0" y="511"/>
                    <a:pt x="0" y="510"/>
                    <a:pt x="0" y="509"/>
                  </a:cubicBezTo>
                  <a:cubicBezTo>
                    <a:pt x="6" y="478"/>
                    <a:pt x="8" y="451"/>
                    <a:pt x="7" y="424"/>
                  </a:cubicBezTo>
                  <a:cubicBezTo>
                    <a:pt x="7" y="423"/>
                    <a:pt x="8" y="422"/>
                    <a:pt x="9" y="422"/>
                  </a:cubicBezTo>
                  <a:cubicBezTo>
                    <a:pt x="9" y="421"/>
                    <a:pt x="10" y="421"/>
                    <a:pt x="11" y="421"/>
                  </a:cubicBezTo>
                  <a:cubicBezTo>
                    <a:pt x="14" y="421"/>
                    <a:pt x="22" y="422"/>
                    <a:pt x="32" y="422"/>
                  </a:cubicBezTo>
                  <a:cubicBezTo>
                    <a:pt x="66" y="426"/>
                    <a:pt x="130" y="432"/>
                    <a:pt x="191" y="432"/>
                  </a:cubicBezTo>
                  <a:cubicBezTo>
                    <a:pt x="252" y="432"/>
                    <a:pt x="293" y="426"/>
                    <a:pt x="313" y="413"/>
                  </a:cubicBezTo>
                  <a:cubicBezTo>
                    <a:pt x="319" y="407"/>
                    <a:pt x="360" y="291"/>
                    <a:pt x="385" y="215"/>
                  </a:cubicBezTo>
                  <a:cubicBezTo>
                    <a:pt x="385" y="205"/>
                    <a:pt x="382" y="92"/>
                    <a:pt x="421" y="32"/>
                  </a:cubicBezTo>
                  <a:cubicBezTo>
                    <a:pt x="438" y="5"/>
                    <a:pt x="457" y="0"/>
                    <a:pt x="470" y="0"/>
                  </a:cubicBezTo>
                  <a:cubicBezTo>
                    <a:pt x="481" y="0"/>
                    <a:pt x="488" y="4"/>
                    <a:pt x="489" y="4"/>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275" name="ïṣlïḋe"/>
            <p:cNvSpPr/>
            <p:nvPr/>
          </p:nvSpPr>
          <p:spPr bwMode="auto">
            <a:xfrm>
              <a:off x="3628115" y="4893147"/>
              <a:ext cx="17236" cy="43024"/>
            </a:xfrm>
            <a:custGeom>
              <a:avLst/>
              <a:gdLst>
                <a:gd name="T0" fmla="*/ 6 w 7"/>
                <a:gd name="T1" fmla="*/ 0 h 24"/>
                <a:gd name="T2" fmla="*/ 0 w 7"/>
                <a:gd name="T3" fmla="*/ 23 h 24"/>
                <a:gd name="T4" fmla="*/ 6 w 7"/>
                <a:gd name="T5" fmla="*/ 0 h 24"/>
              </a:gdLst>
              <a:ahLst/>
              <a:cxnLst>
                <a:cxn ang="0">
                  <a:pos x="T0" y="T1"/>
                </a:cxn>
                <a:cxn ang="0">
                  <a:pos x="T2" y="T3"/>
                </a:cxn>
                <a:cxn ang="0">
                  <a:pos x="T4" y="T5"/>
                </a:cxn>
              </a:cxnLst>
              <a:rect l="0" t="0" r="r" b="b"/>
              <a:pathLst>
                <a:path w="7" h="24">
                  <a:moveTo>
                    <a:pt x="6" y="0"/>
                  </a:moveTo>
                  <a:cubicBezTo>
                    <a:pt x="5" y="9"/>
                    <a:pt x="2" y="16"/>
                    <a:pt x="0" y="23"/>
                  </a:cubicBezTo>
                  <a:lnTo>
                    <a:pt x="6" y="0"/>
                  </a:ln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76" name="i$lïḑè"/>
            <p:cNvSpPr/>
            <p:nvPr/>
          </p:nvSpPr>
          <p:spPr bwMode="auto">
            <a:xfrm>
              <a:off x="4300308" y="4979201"/>
              <a:ext cx="103414" cy="146289"/>
            </a:xfrm>
            <a:custGeom>
              <a:avLst/>
              <a:gdLst>
                <a:gd name="T0" fmla="*/ 0 w 54"/>
                <a:gd name="T1" fmla="*/ 0 h 77"/>
                <a:gd name="T2" fmla="*/ 53 w 54"/>
                <a:gd name="T3" fmla="*/ 76 h 77"/>
                <a:gd name="T4" fmla="*/ 0 w 54"/>
                <a:gd name="T5" fmla="*/ 0 h 77"/>
              </a:gdLst>
              <a:ahLst/>
              <a:cxnLst>
                <a:cxn ang="0">
                  <a:pos x="T0" y="T1"/>
                </a:cxn>
                <a:cxn ang="0">
                  <a:pos x="T2" y="T3"/>
                </a:cxn>
                <a:cxn ang="0">
                  <a:pos x="T4" y="T5"/>
                </a:cxn>
              </a:cxnLst>
              <a:rect l="0" t="0" r="r" b="b"/>
              <a:pathLst>
                <a:path w="54" h="77">
                  <a:moveTo>
                    <a:pt x="0" y="0"/>
                  </a:moveTo>
                  <a:cubicBezTo>
                    <a:pt x="28" y="21"/>
                    <a:pt x="53" y="48"/>
                    <a:pt x="53" y="76"/>
                  </a:cubicBezTo>
                  <a:cubicBezTo>
                    <a:pt x="53" y="76"/>
                    <a:pt x="31" y="42"/>
                    <a:pt x="0" y="0"/>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77" name="iŝḻiḓê"/>
            <p:cNvSpPr/>
            <p:nvPr/>
          </p:nvSpPr>
          <p:spPr bwMode="auto">
            <a:xfrm>
              <a:off x="3602264" y="4187504"/>
              <a:ext cx="706664" cy="1411287"/>
            </a:xfrm>
            <a:custGeom>
              <a:avLst/>
              <a:gdLst>
                <a:gd name="T0" fmla="*/ 247 w 361"/>
                <a:gd name="T1" fmla="*/ 54 h 724"/>
                <a:gd name="T2" fmla="*/ 323 w 361"/>
                <a:gd name="T3" fmla="*/ 357 h 724"/>
                <a:gd name="T4" fmla="*/ 360 w 361"/>
                <a:gd name="T5" fmla="*/ 404 h 724"/>
                <a:gd name="T6" fmla="*/ 288 w 361"/>
                <a:gd name="T7" fmla="*/ 373 h 724"/>
                <a:gd name="T8" fmla="*/ 249 w 361"/>
                <a:gd name="T9" fmla="*/ 396 h 724"/>
                <a:gd name="T10" fmla="*/ 233 w 361"/>
                <a:gd name="T11" fmla="*/ 614 h 724"/>
                <a:gd name="T12" fmla="*/ 156 w 361"/>
                <a:gd name="T13" fmla="*/ 690 h 724"/>
                <a:gd name="T14" fmla="*/ 76 w 361"/>
                <a:gd name="T15" fmla="*/ 706 h 724"/>
                <a:gd name="T16" fmla="*/ 88 w 361"/>
                <a:gd name="T17" fmla="*/ 609 h 724"/>
                <a:gd name="T18" fmla="*/ 51 w 361"/>
                <a:gd name="T19" fmla="*/ 723 h 724"/>
                <a:gd name="T20" fmla="*/ 92 w 361"/>
                <a:gd name="T21" fmla="*/ 503 h 724"/>
                <a:gd name="T22" fmla="*/ 39 w 361"/>
                <a:gd name="T23" fmla="*/ 250 h 724"/>
                <a:gd name="T24" fmla="*/ 15 w 361"/>
                <a:gd name="T25" fmla="*/ 358 h 724"/>
                <a:gd name="T26" fmla="*/ 2 w 361"/>
                <a:gd name="T27" fmla="*/ 106 h 724"/>
                <a:gd name="T28" fmla="*/ 39 w 361"/>
                <a:gd name="T29" fmla="*/ 32 h 724"/>
                <a:gd name="T30" fmla="*/ 247 w 361"/>
                <a:gd name="T31" fmla="*/ 5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1" h="724">
                  <a:moveTo>
                    <a:pt x="247" y="54"/>
                  </a:moveTo>
                  <a:cubicBezTo>
                    <a:pt x="292" y="95"/>
                    <a:pt x="276" y="299"/>
                    <a:pt x="323" y="357"/>
                  </a:cubicBezTo>
                  <a:cubicBezTo>
                    <a:pt x="336" y="372"/>
                    <a:pt x="348" y="389"/>
                    <a:pt x="360" y="404"/>
                  </a:cubicBezTo>
                  <a:cubicBezTo>
                    <a:pt x="333" y="385"/>
                    <a:pt x="304" y="373"/>
                    <a:pt x="288" y="373"/>
                  </a:cubicBezTo>
                  <a:cubicBezTo>
                    <a:pt x="271" y="373"/>
                    <a:pt x="249" y="396"/>
                    <a:pt x="249" y="396"/>
                  </a:cubicBezTo>
                  <a:cubicBezTo>
                    <a:pt x="234" y="460"/>
                    <a:pt x="233" y="608"/>
                    <a:pt x="233" y="614"/>
                  </a:cubicBezTo>
                  <a:cubicBezTo>
                    <a:pt x="233" y="620"/>
                    <a:pt x="210" y="690"/>
                    <a:pt x="156" y="690"/>
                  </a:cubicBezTo>
                  <a:cubicBezTo>
                    <a:pt x="103" y="690"/>
                    <a:pt x="76" y="706"/>
                    <a:pt x="76" y="706"/>
                  </a:cubicBezTo>
                  <a:cubicBezTo>
                    <a:pt x="69" y="680"/>
                    <a:pt x="88" y="609"/>
                    <a:pt x="88" y="609"/>
                  </a:cubicBezTo>
                  <a:cubicBezTo>
                    <a:pt x="68" y="651"/>
                    <a:pt x="51" y="723"/>
                    <a:pt x="51" y="723"/>
                  </a:cubicBezTo>
                  <a:cubicBezTo>
                    <a:pt x="35" y="680"/>
                    <a:pt x="82" y="579"/>
                    <a:pt x="92" y="503"/>
                  </a:cubicBezTo>
                  <a:cubicBezTo>
                    <a:pt x="103" y="427"/>
                    <a:pt x="39" y="250"/>
                    <a:pt x="39" y="250"/>
                  </a:cubicBezTo>
                  <a:lnTo>
                    <a:pt x="15" y="358"/>
                  </a:lnTo>
                  <a:cubicBezTo>
                    <a:pt x="25" y="287"/>
                    <a:pt x="4" y="155"/>
                    <a:pt x="2" y="106"/>
                  </a:cubicBezTo>
                  <a:cubicBezTo>
                    <a:pt x="0" y="50"/>
                    <a:pt x="39" y="32"/>
                    <a:pt x="39" y="32"/>
                  </a:cubicBezTo>
                  <a:cubicBezTo>
                    <a:pt x="66" y="0"/>
                    <a:pt x="202" y="13"/>
                    <a:pt x="247" y="54"/>
                  </a:cubicBezTo>
                </a:path>
              </a:pathLst>
            </a:custGeom>
            <a:solidFill>
              <a:srgbClr val="113856"/>
            </a:solidFill>
            <a:ln>
              <a:noFill/>
            </a:ln>
            <a:effectLst/>
          </p:spPr>
          <p:txBody>
            <a:bodyPr wrap="square" lIns="91440" tIns="45720" rIns="91440" bIns="45720" anchor="ctr">
              <a:normAutofit/>
            </a:bodyPr>
            <a:p>
              <a:pPr>
                <a:defRPr/>
              </a:pPr>
              <a:endParaRPr lang="en-US"/>
            </a:p>
          </p:txBody>
        </p:sp>
        <p:sp>
          <p:nvSpPr>
            <p:cNvPr id="278" name="íṥļídé"/>
            <p:cNvSpPr/>
            <p:nvPr/>
          </p:nvSpPr>
          <p:spPr bwMode="auto">
            <a:xfrm>
              <a:off x="3593644" y="4213318"/>
              <a:ext cx="827314" cy="1402684"/>
            </a:xfrm>
            <a:custGeom>
              <a:avLst/>
              <a:gdLst>
                <a:gd name="T0" fmla="*/ 412 w 422"/>
                <a:gd name="T1" fmla="*/ 456 h 717"/>
                <a:gd name="T2" fmla="*/ 293 w 422"/>
                <a:gd name="T3" fmla="*/ 359 h 717"/>
                <a:gd name="T4" fmla="*/ 326 w 422"/>
                <a:gd name="T5" fmla="*/ 348 h 717"/>
                <a:gd name="T6" fmla="*/ 250 w 422"/>
                <a:gd name="T7" fmla="*/ 45 h 717"/>
                <a:gd name="T8" fmla="*/ 45 w 422"/>
                <a:gd name="T9" fmla="*/ 22 h 717"/>
                <a:gd name="T10" fmla="*/ 9 w 422"/>
                <a:gd name="T11" fmla="*/ 94 h 717"/>
                <a:gd name="T12" fmla="*/ 25 w 422"/>
                <a:gd name="T13" fmla="*/ 307 h 717"/>
                <a:gd name="T14" fmla="*/ 42 w 422"/>
                <a:gd name="T15" fmla="*/ 236 h 717"/>
                <a:gd name="T16" fmla="*/ 45 w 422"/>
                <a:gd name="T17" fmla="*/ 238 h 717"/>
                <a:gd name="T18" fmla="*/ 76 w 422"/>
                <a:gd name="T19" fmla="*/ 589 h 717"/>
                <a:gd name="T20" fmla="*/ 89 w 422"/>
                <a:gd name="T21" fmla="*/ 599 h 717"/>
                <a:gd name="T22" fmla="*/ 95 w 422"/>
                <a:gd name="T23" fmla="*/ 601 h 717"/>
                <a:gd name="T24" fmla="*/ 161 w 422"/>
                <a:gd name="T25" fmla="*/ 677 h 717"/>
                <a:gd name="T26" fmla="*/ 250 w 422"/>
                <a:gd name="T27" fmla="*/ 384 h 717"/>
                <a:gd name="T28" fmla="*/ 293 w 422"/>
                <a:gd name="T29" fmla="*/ 359 h 717"/>
                <a:gd name="T30" fmla="*/ 421 w 422"/>
                <a:gd name="T31" fmla="*/ 469 h 717"/>
                <a:gd name="T32" fmla="*/ 418 w 422"/>
                <a:gd name="T33" fmla="*/ 473 h 717"/>
                <a:gd name="T34" fmla="*/ 415 w 422"/>
                <a:gd name="T35" fmla="*/ 471 h 717"/>
                <a:gd name="T36" fmla="*/ 293 w 422"/>
                <a:gd name="T37" fmla="*/ 366 h 717"/>
                <a:gd name="T38" fmla="*/ 241 w 422"/>
                <a:gd name="T39" fmla="*/ 604 h 717"/>
                <a:gd name="T40" fmla="*/ 82 w 422"/>
                <a:gd name="T41" fmla="*/ 699 h 717"/>
                <a:gd name="T42" fmla="*/ 77 w 422"/>
                <a:gd name="T43" fmla="*/ 697 h 717"/>
                <a:gd name="T44" fmla="*/ 58 w 422"/>
                <a:gd name="T45" fmla="*/ 714 h 717"/>
                <a:gd name="T46" fmla="*/ 52 w 422"/>
                <a:gd name="T47" fmla="*/ 715 h 717"/>
                <a:gd name="T48" fmla="*/ 93 w 422"/>
                <a:gd name="T49" fmla="*/ 492 h 717"/>
                <a:gd name="T50" fmla="*/ 22 w 422"/>
                <a:gd name="T51" fmla="*/ 348 h 717"/>
                <a:gd name="T52" fmla="*/ 13 w 422"/>
                <a:gd name="T53" fmla="*/ 374 h 717"/>
                <a:gd name="T54" fmla="*/ 16 w 422"/>
                <a:gd name="T55" fmla="*/ 346 h 717"/>
                <a:gd name="T56" fmla="*/ 3 w 422"/>
                <a:gd name="T57" fmla="*/ 95 h 717"/>
                <a:gd name="T58" fmla="*/ 110 w 422"/>
                <a:gd name="T59" fmla="*/ 0 h 717"/>
                <a:gd name="T60" fmla="*/ 292 w 422"/>
                <a:gd name="T61" fmla="*/ 188 h 717"/>
                <a:gd name="T62" fmla="*/ 367 w 422"/>
                <a:gd name="T63" fmla="*/ 391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717">
                  <a:moveTo>
                    <a:pt x="381" y="410"/>
                  </a:moveTo>
                  <a:cubicBezTo>
                    <a:pt x="394" y="430"/>
                    <a:pt x="405" y="446"/>
                    <a:pt x="412" y="456"/>
                  </a:cubicBezTo>
                  <a:cubicBezTo>
                    <a:pt x="408" y="441"/>
                    <a:pt x="397" y="425"/>
                    <a:pt x="381" y="410"/>
                  </a:cubicBezTo>
                  <a:close/>
                  <a:moveTo>
                    <a:pt x="293" y="359"/>
                  </a:moveTo>
                  <a:cubicBezTo>
                    <a:pt x="307" y="359"/>
                    <a:pt x="330" y="368"/>
                    <a:pt x="352" y="381"/>
                  </a:cubicBezTo>
                  <a:cubicBezTo>
                    <a:pt x="343" y="370"/>
                    <a:pt x="334" y="359"/>
                    <a:pt x="326" y="348"/>
                  </a:cubicBezTo>
                  <a:cubicBezTo>
                    <a:pt x="301" y="318"/>
                    <a:pt x="294" y="252"/>
                    <a:pt x="286" y="189"/>
                  </a:cubicBezTo>
                  <a:cubicBezTo>
                    <a:pt x="279" y="128"/>
                    <a:pt x="272" y="65"/>
                    <a:pt x="250" y="45"/>
                  </a:cubicBezTo>
                  <a:cubicBezTo>
                    <a:pt x="221" y="19"/>
                    <a:pt x="156" y="6"/>
                    <a:pt x="110" y="6"/>
                  </a:cubicBezTo>
                  <a:cubicBezTo>
                    <a:pt x="77" y="6"/>
                    <a:pt x="54" y="12"/>
                    <a:pt x="45" y="22"/>
                  </a:cubicBezTo>
                  <a:cubicBezTo>
                    <a:pt x="45" y="23"/>
                    <a:pt x="45" y="23"/>
                    <a:pt x="44" y="23"/>
                  </a:cubicBezTo>
                  <a:cubicBezTo>
                    <a:pt x="42" y="24"/>
                    <a:pt x="7" y="42"/>
                    <a:pt x="9" y="94"/>
                  </a:cubicBezTo>
                  <a:cubicBezTo>
                    <a:pt x="9" y="109"/>
                    <a:pt x="12" y="132"/>
                    <a:pt x="14" y="159"/>
                  </a:cubicBezTo>
                  <a:cubicBezTo>
                    <a:pt x="19" y="203"/>
                    <a:pt x="25" y="260"/>
                    <a:pt x="25" y="307"/>
                  </a:cubicBezTo>
                  <a:lnTo>
                    <a:pt x="40" y="238"/>
                  </a:lnTo>
                  <a:cubicBezTo>
                    <a:pt x="40" y="237"/>
                    <a:pt x="41" y="236"/>
                    <a:pt x="42" y="236"/>
                  </a:cubicBezTo>
                  <a:cubicBezTo>
                    <a:pt x="42" y="236"/>
                    <a:pt x="42" y="236"/>
                    <a:pt x="43" y="236"/>
                  </a:cubicBezTo>
                  <a:cubicBezTo>
                    <a:pt x="44" y="236"/>
                    <a:pt x="45" y="237"/>
                    <a:pt x="45" y="238"/>
                  </a:cubicBezTo>
                  <a:cubicBezTo>
                    <a:pt x="48" y="245"/>
                    <a:pt x="110" y="417"/>
                    <a:pt x="99" y="493"/>
                  </a:cubicBezTo>
                  <a:cubicBezTo>
                    <a:pt x="95" y="523"/>
                    <a:pt x="86" y="556"/>
                    <a:pt x="76" y="589"/>
                  </a:cubicBezTo>
                  <a:cubicBezTo>
                    <a:pt x="64" y="632"/>
                    <a:pt x="52" y="673"/>
                    <a:pt x="55" y="700"/>
                  </a:cubicBezTo>
                  <a:cubicBezTo>
                    <a:pt x="61" y="677"/>
                    <a:pt x="74" y="629"/>
                    <a:pt x="89" y="599"/>
                  </a:cubicBezTo>
                  <a:cubicBezTo>
                    <a:pt x="90" y="597"/>
                    <a:pt x="92" y="596"/>
                    <a:pt x="93" y="597"/>
                  </a:cubicBezTo>
                  <a:cubicBezTo>
                    <a:pt x="95" y="597"/>
                    <a:pt x="95" y="599"/>
                    <a:pt x="95" y="601"/>
                  </a:cubicBezTo>
                  <a:cubicBezTo>
                    <a:pt x="95" y="601"/>
                    <a:pt x="79" y="664"/>
                    <a:pt x="83" y="692"/>
                  </a:cubicBezTo>
                  <a:cubicBezTo>
                    <a:pt x="92" y="687"/>
                    <a:pt x="117" y="677"/>
                    <a:pt x="161" y="677"/>
                  </a:cubicBezTo>
                  <a:cubicBezTo>
                    <a:pt x="212" y="677"/>
                    <a:pt x="234" y="609"/>
                    <a:pt x="234" y="604"/>
                  </a:cubicBezTo>
                  <a:cubicBezTo>
                    <a:pt x="234" y="603"/>
                    <a:pt x="236" y="450"/>
                    <a:pt x="250" y="384"/>
                  </a:cubicBezTo>
                  <a:cubicBezTo>
                    <a:pt x="251" y="384"/>
                    <a:pt x="251" y="384"/>
                    <a:pt x="251" y="384"/>
                  </a:cubicBezTo>
                  <a:cubicBezTo>
                    <a:pt x="253" y="382"/>
                    <a:pt x="275" y="359"/>
                    <a:pt x="293" y="359"/>
                  </a:cubicBezTo>
                  <a:close/>
                  <a:moveTo>
                    <a:pt x="367" y="391"/>
                  </a:moveTo>
                  <a:cubicBezTo>
                    <a:pt x="387" y="406"/>
                    <a:pt x="420" y="434"/>
                    <a:pt x="421" y="469"/>
                  </a:cubicBezTo>
                  <a:lnTo>
                    <a:pt x="421" y="470"/>
                  </a:lnTo>
                  <a:cubicBezTo>
                    <a:pt x="421" y="471"/>
                    <a:pt x="419" y="473"/>
                    <a:pt x="418" y="473"/>
                  </a:cubicBezTo>
                  <a:cubicBezTo>
                    <a:pt x="417" y="473"/>
                    <a:pt x="417" y="473"/>
                    <a:pt x="417" y="473"/>
                  </a:cubicBezTo>
                  <a:cubicBezTo>
                    <a:pt x="416" y="473"/>
                    <a:pt x="415" y="472"/>
                    <a:pt x="415" y="471"/>
                  </a:cubicBezTo>
                  <a:cubicBezTo>
                    <a:pt x="415" y="471"/>
                    <a:pt x="393" y="437"/>
                    <a:pt x="363" y="396"/>
                  </a:cubicBezTo>
                  <a:cubicBezTo>
                    <a:pt x="335" y="376"/>
                    <a:pt x="307" y="366"/>
                    <a:pt x="293" y="366"/>
                  </a:cubicBezTo>
                  <a:cubicBezTo>
                    <a:pt x="281" y="366"/>
                    <a:pt x="263" y="381"/>
                    <a:pt x="257" y="387"/>
                  </a:cubicBezTo>
                  <a:cubicBezTo>
                    <a:pt x="242" y="453"/>
                    <a:pt x="241" y="603"/>
                    <a:pt x="241" y="604"/>
                  </a:cubicBezTo>
                  <a:cubicBezTo>
                    <a:pt x="241" y="609"/>
                    <a:pt x="218" y="684"/>
                    <a:pt x="161" y="684"/>
                  </a:cubicBezTo>
                  <a:cubicBezTo>
                    <a:pt x="108" y="684"/>
                    <a:pt x="82" y="699"/>
                    <a:pt x="82" y="699"/>
                  </a:cubicBezTo>
                  <a:cubicBezTo>
                    <a:pt x="81" y="700"/>
                    <a:pt x="79" y="700"/>
                    <a:pt x="79" y="699"/>
                  </a:cubicBezTo>
                  <a:cubicBezTo>
                    <a:pt x="78" y="699"/>
                    <a:pt x="77" y="699"/>
                    <a:pt x="77" y="697"/>
                  </a:cubicBezTo>
                  <a:cubicBezTo>
                    <a:pt x="73" y="683"/>
                    <a:pt x="77" y="656"/>
                    <a:pt x="82" y="634"/>
                  </a:cubicBezTo>
                  <a:cubicBezTo>
                    <a:pt x="68" y="671"/>
                    <a:pt x="58" y="713"/>
                    <a:pt x="58" y="714"/>
                  </a:cubicBezTo>
                  <a:cubicBezTo>
                    <a:pt x="58" y="715"/>
                    <a:pt x="57" y="716"/>
                    <a:pt x="55" y="716"/>
                  </a:cubicBezTo>
                  <a:cubicBezTo>
                    <a:pt x="54" y="716"/>
                    <a:pt x="53" y="715"/>
                    <a:pt x="52" y="715"/>
                  </a:cubicBezTo>
                  <a:cubicBezTo>
                    <a:pt x="42" y="687"/>
                    <a:pt x="56" y="638"/>
                    <a:pt x="70" y="587"/>
                  </a:cubicBezTo>
                  <a:cubicBezTo>
                    <a:pt x="80" y="555"/>
                    <a:pt x="89" y="521"/>
                    <a:pt x="93" y="492"/>
                  </a:cubicBezTo>
                  <a:cubicBezTo>
                    <a:pt x="102" y="428"/>
                    <a:pt x="57" y="289"/>
                    <a:pt x="44" y="250"/>
                  </a:cubicBezTo>
                  <a:lnTo>
                    <a:pt x="22" y="348"/>
                  </a:lnTo>
                  <a:cubicBezTo>
                    <a:pt x="21" y="357"/>
                    <a:pt x="19" y="365"/>
                    <a:pt x="16" y="372"/>
                  </a:cubicBezTo>
                  <a:cubicBezTo>
                    <a:pt x="16" y="374"/>
                    <a:pt x="15" y="375"/>
                    <a:pt x="13" y="374"/>
                  </a:cubicBezTo>
                  <a:cubicBezTo>
                    <a:pt x="11" y="374"/>
                    <a:pt x="10" y="372"/>
                    <a:pt x="11" y="370"/>
                  </a:cubicBezTo>
                  <a:lnTo>
                    <a:pt x="16" y="346"/>
                  </a:lnTo>
                  <a:cubicBezTo>
                    <a:pt x="23" y="297"/>
                    <a:pt x="14" y="218"/>
                    <a:pt x="8" y="159"/>
                  </a:cubicBezTo>
                  <a:cubicBezTo>
                    <a:pt x="5" y="133"/>
                    <a:pt x="3" y="110"/>
                    <a:pt x="3" y="95"/>
                  </a:cubicBezTo>
                  <a:cubicBezTo>
                    <a:pt x="0" y="42"/>
                    <a:pt x="35" y="21"/>
                    <a:pt x="41" y="18"/>
                  </a:cubicBezTo>
                  <a:cubicBezTo>
                    <a:pt x="54" y="2"/>
                    <a:pt x="90" y="0"/>
                    <a:pt x="110" y="0"/>
                  </a:cubicBezTo>
                  <a:cubicBezTo>
                    <a:pt x="158" y="0"/>
                    <a:pt x="224" y="13"/>
                    <a:pt x="253" y="40"/>
                  </a:cubicBezTo>
                  <a:cubicBezTo>
                    <a:pt x="277" y="62"/>
                    <a:pt x="285" y="123"/>
                    <a:pt x="292" y="188"/>
                  </a:cubicBezTo>
                  <a:cubicBezTo>
                    <a:pt x="300" y="251"/>
                    <a:pt x="307" y="316"/>
                    <a:pt x="330" y="344"/>
                  </a:cubicBezTo>
                  <a:cubicBezTo>
                    <a:pt x="342" y="359"/>
                    <a:pt x="354" y="374"/>
                    <a:pt x="367" y="391"/>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279" name="îŝļïďe"/>
            <p:cNvSpPr/>
            <p:nvPr/>
          </p:nvSpPr>
          <p:spPr bwMode="auto">
            <a:xfrm>
              <a:off x="4162422" y="4462877"/>
              <a:ext cx="94799" cy="146289"/>
            </a:xfrm>
            <a:custGeom>
              <a:avLst/>
              <a:gdLst>
                <a:gd name="T0" fmla="*/ 0 w 50"/>
                <a:gd name="T1" fmla="*/ 50 h 74"/>
                <a:gd name="T2" fmla="*/ 49 w 50"/>
                <a:gd name="T3" fmla="*/ 0 h 74"/>
                <a:gd name="T4" fmla="*/ 40 w 50"/>
                <a:gd name="T5" fmla="*/ 73 h 74"/>
                <a:gd name="T6" fmla="*/ 0 w 50"/>
                <a:gd name="T7" fmla="*/ 50 h 74"/>
              </a:gdLst>
              <a:ahLst/>
              <a:cxnLst>
                <a:cxn ang="0">
                  <a:pos x="T0" y="T1"/>
                </a:cxn>
                <a:cxn ang="0">
                  <a:pos x="T2" y="T3"/>
                </a:cxn>
                <a:cxn ang="0">
                  <a:pos x="T4" y="T5"/>
                </a:cxn>
                <a:cxn ang="0">
                  <a:pos x="T6" y="T7"/>
                </a:cxn>
              </a:cxnLst>
              <a:rect l="0" t="0" r="r" b="b"/>
              <a:pathLst>
                <a:path w="50" h="74">
                  <a:moveTo>
                    <a:pt x="0" y="50"/>
                  </a:moveTo>
                  <a:cubicBezTo>
                    <a:pt x="0" y="38"/>
                    <a:pt x="49" y="0"/>
                    <a:pt x="49" y="0"/>
                  </a:cubicBezTo>
                  <a:lnTo>
                    <a:pt x="40" y="73"/>
                  </a:lnTo>
                  <a:cubicBezTo>
                    <a:pt x="40" y="73"/>
                    <a:pt x="0" y="63"/>
                    <a:pt x="0" y="50"/>
                  </a:cubicBez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280" name="ïṡlïďè"/>
            <p:cNvSpPr/>
            <p:nvPr/>
          </p:nvSpPr>
          <p:spPr bwMode="auto">
            <a:xfrm>
              <a:off x="4162422" y="4454269"/>
              <a:ext cx="112035" cy="154897"/>
            </a:xfrm>
            <a:custGeom>
              <a:avLst/>
              <a:gdLst>
                <a:gd name="T0" fmla="*/ 40 w 57"/>
                <a:gd name="T1" fmla="*/ 72 h 80"/>
                <a:gd name="T2" fmla="*/ 48 w 57"/>
                <a:gd name="T3" fmla="*/ 10 h 80"/>
                <a:gd name="T4" fmla="*/ 6 w 57"/>
                <a:gd name="T5" fmla="*/ 53 h 80"/>
                <a:gd name="T6" fmla="*/ 40 w 57"/>
                <a:gd name="T7" fmla="*/ 72 h 80"/>
                <a:gd name="T8" fmla="*/ 53 w 57"/>
                <a:gd name="T9" fmla="*/ 0 h 80"/>
                <a:gd name="T10" fmla="*/ 56 w 57"/>
                <a:gd name="T11" fmla="*/ 4 h 80"/>
                <a:gd name="T12" fmla="*/ 46 w 57"/>
                <a:gd name="T13" fmla="*/ 77 h 80"/>
                <a:gd name="T14" fmla="*/ 44 w 57"/>
                <a:gd name="T15" fmla="*/ 79 h 80"/>
                <a:gd name="T16" fmla="*/ 43 w 57"/>
                <a:gd name="T17" fmla="*/ 79 h 80"/>
                <a:gd name="T18" fmla="*/ 42 w 57"/>
                <a:gd name="T19" fmla="*/ 79 h 80"/>
                <a:gd name="T20" fmla="*/ 0 w 57"/>
                <a:gd name="T21" fmla="*/ 53 h 80"/>
                <a:gd name="T22" fmla="*/ 50 w 57"/>
                <a:gd name="T23" fmla="*/ 0 h 80"/>
                <a:gd name="T24" fmla="*/ 53 w 57"/>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80">
                  <a:moveTo>
                    <a:pt x="40" y="72"/>
                  </a:moveTo>
                  <a:lnTo>
                    <a:pt x="48" y="10"/>
                  </a:lnTo>
                  <a:cubicBezTo>
                    <a:pt x="29" y="26"/>
                    <a:pt x="6" y="46"/>
                    <a:pt x="6" y="53"/>
                  </a:cubicBezTo>
                  <a:cubicBezTo>
                    <a:pt x="6" y="60"/>
                    <a:pt x="25" y="68"/>
                    <a:pt x="40" y="72"/>
                  </a:cubicBezTo>
                  <a:close/>
                  <a:moveTo>
                    <a:pt x="53" y="0"/>
                  </a:moveTo>
                  <a:cubicBezTo>
                    <a:pt x="55" y="0"/>
                    <a:pt x="56" y="2"/>
                    <a:pt x="56" y="4"/>
                  </a:cubicBezTo>
                  <a:lnTo>
                    <a:pt x="46" y="77"/>
                  </a:lnTo>
                  <a:cubicBezTo>
                    <a:pt x="46" y="78"/>
                    <a:pt x="45" y="78"/>
                    <a:pt x="44" y="79"/>
                  </a:cubicBezTo>
                  <a:cubicBezTo>
                    <a:pt x="43" y="79"/>
                    <a:pt x="43" y="79"/>
                    <a:pt x="43" y="79"/>
                  </a:cubicBezTo>
                  <a:cubicBezTo>
                    <a:pt x="42" y="79"/>
                    <a:pt x="42" y="79"/>
                    <a:pt x="42" y="79"/>
                  </a:cubicBezTo>
                  <a:cubicBezTo>
                    <a:pt x="35" y="78"/>
                    <a:pt x="0" y="68"/>
                    <a:pt x="0" y="53"/>
                  </a:cubicBezTo>
                  <a:cubicBezTo>
                    <a:pt x="0" y="40"/>
                    <a:pt x="42" y="7"/>
                    <a:pt x="50" y="0"/>
                  </a:cubicBezTo>
                  <a:cubicBezTo>
                    <a:pt x="51" y="0"/>
                    <a:pt x="53" y="0"/>
                    <a:pt x="53" y="0"/>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281" name="íSḷïḍè"/>
            <p:cNvSpPr/>
            <p:nvPr/>
          </p:nvSpPr>
          <p:spPr bwMode="auto">
            <a:xfrm>
              <a:off x="4067629" y="4290769"/>
              <a:ext cx="224064" cy="232343"/>
            </a:xfrm>
            <a:custGeom>
              <a:avLst/>
              <a:gdLst>
                <a:gd name="T0" fmla="*/ 0 w 114"/>
                <a:gd name="T1" fmla="*/ 33 h 121"/>
                <a:gd name="T2" fmla="*/ 88 w 114"/>
                <a:gd name="T3" fmla="*/ 0 h 121"/>
                <a:gd name="T4" fmla="*/ 108 w 114"/>
                <a:gd name="T5" fmla="*/ 91 h 121"/>
                <a:gd name="T6" fmla="*/ 26 w 114"/>
                <a:gd name="T7" fmla="*/ 114 h 121"/>
                <a:gd name="T8" fmla="*/ 0 w 114"/>
                <a:gd name="T9" fmla="*/ 33 h 121"/>
              </a:gdLst>
              <a:ahLst/>
              <a:cxnLst>
                <a:cxn ang="0">
                  <a:pos x="T0" y="T1"/>
                </a:cxn>
                <a:cxn ang="0">
                  <a:pos x="T2" y="T3"/>
                </a:cxn>
                <a:cxn ang="0">
                  <a:pos x="T4" y="T5"/>
                </a:cxn>
                <a:cxn ang="0">
                  <a:pos x="T6" y="T7"/>
                </a:cxn>
                <a:cxn ang="0">
                  <a:pos x="T8" y="T9"/>
                </a:cxn>
              </a:cxnLst>
              <a:rect l="0" t="0" r="r" b="b"/>
              <a:pathLst>
                <a:path w="114" h="121">
                  <a:moveTo>
                    <a:pt x="0" y="33"/>
                  </a:moveTo>
                  <a:cubicBezTo>
                    <a:pt x="10" y="18"/>
                    <a:pt x="88" y="0"/>
                    <a:pt x="88" y="0"/>
                  </a:cubicBezTo>
                  <a:cubicBezTo>
                    <a:pt x="88" y="0"/>
                    <a:pt x="113" y="85"/>
                    <a:pt x="108" y="91"/>
                  </a:cubicBezTo>
                  <a:cubicBezTo>
                    <a:pt x="105" y="98"/>
                    <a:pt x="41" y="120"/>
                    <a:pt x="26" y="114"/>
                  </a:cubicBezTo>
                  <a:cubicBezTo>
                    <a:pt x="12" y="107"/>
                    <a:pt x="0" y="33"/>
                    <a:pt x="0" y="33"/>
                  </a:cubicBezTo>
                </a:path>
              </a:pathLst>
            </a:custGeom>
            <a:solidFill>
              <a:schemeClr val="bg1">
                <a:lumMod val="95000"/>
              </a:schemeClr>
            </a:solidFill>
            <a:ln>
              <a:noFill/>
            </a:ln>
            <a:effectLst/>
          </p:spPr>
          <p:txBody>
            <a:bodyPr wrap="square" lIns="91440" tIns="45720" rIns="91440" bIns="45720" anchor="ctr">
              <a:normAutofit fontScale="62500" lnSpcReduction="20000"/>
            </a:bodyPr>
            <a:p>
              <a:pPr>
                <a:defRPr/>
              </a:pPr>
              <a:endParaRPr lang="en-US"/>
            </a:p>
          </p:txBody>
        </p:sp>
        <p:sp>
          <p:nvSpPr>
            <p:cNvPr id="282" name="îšḻïḍé"/>
            <p:cNvSpPr/>
            <p:nvPr/>
          </p:nvSpPr>
          <p:spPr bwMode="auto">
            <a:xfrm>
              <a:off x="4059008" y="4282161"/>
              <a:ext cx="232685" cy="240951"/>
            </a:xfrm>
            <a:custGeom>
              <a:avLst/>
              <a:gdLst>
                <a:gd name="T0" fmla="*/ 110 w 120"/>
                <a:gd name="T1" fmla="*/ 94 h 124"/>
                <a:gd name="T2" fmla="*/ 89 w 120"/>
                <a:gd name="T3" fmla="*/ 8 h 124"/>
                <a:gd name="T4" fmla="*/ 6 w 120"/>
                <a:gd name="T5" fmla="*/ 37 h 124"/>
                <a:gd name="T6" fmla="*/ 31 w 120"/>
                <a:gd name="T7" fmla="*/ 116 h 124"/>
                <a:gd name="T8" fmla="*/ 37 w 120"/>
                <a:gd name="T9" fmla="*/ 117 h 124"/>
                <a:gd name="T10" fmla="*/ 110 w 120"/>
                <a:gd name="T11" fmla="*/ 94 h 124"/>
                <a:gd name="T12" fmla="*/ 91 w 120"/>
                <a:gd name="T13" fmla="*/ 1 h 124"/>
                <a:gd name="T14" fmla="*/ 95 w 120"/>
                <a:gd name="T15" fmla="*/ 3 h 124"/>
                <a:gd name="T16" fmla="*/ 115 w 120"/>
                <a:gd name="T17" fmla="*/ 97 h 124"/>
                <a:gd name="T18" fmla="*/ 37 w 120"/>
                <a:gd name="T19" fmla="*/ 123 h 124"/>
                <a:gd name="T20" fmla="*/ 29 w 120"/>
                <a:gd name="T21" fmla="*/ 121 h 124"/>
                <a:gd name="T22" fmla="*/ 0 w 120"/>
                <a:gd name="T23" fmla="*/ 37 h 124"/>
                <a:gd name="T24" fmla="*/ 0 w 120"/>
                <a:gd name="T25" fmla="*/ 35 h 124"/>
                <a:gd name="T26" fmla="*/ 91 w 120"/>
                <a:gd name="T27" fmla="*/ 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4">
                  <a:moveTo>
                    <a:pt x="110" y="94"/>
                  </a:moveTo>
                  <a:cubicBezTo>
                    <a:pt x="111" y="88"/>
                    <a:pt x="101" y="46"/>
                    <a:pt x="89" y="8"/>
                  </a:cubicBezTo>
                  <a:cubicBezTo>
                    <a:pt x="59" y="14"/>
                    <a:pt x="15" y="28"/>
                    <a:pt x="6" y="37"/>
                  </a:cubicBezTo>
                  <a:cubicBezTo>
                    <a:pt x="11" y="67"/>
                    <a:pt x="22" y="112"/>
                    <a:pt x="31" y="116"/>
                  </a:cubicBezTo>
                  <a:cubicBezTo>
                    <a:pt x="32" y="116"/>
                    <a:pt x="33" y="117"/>
                    <a:pt x="37" y="117"/>
                  </a:cubicBezTo>
                  <a:cubicBezTo>
                    <a:pt x="58" y="117"/>
                    <a:pt x="105" y="98"/>
                    <a:pt x="110" y="94"/>
                  </a:cubicBezTo>
                  <a:close/>
                  <a:moveTo>
                    <a:pt x="91" y="1"/>
                  </a:moveTo>
                  <a:cubicBezTo>
                    <a:pt x="92" y="0"/>
                    <a:pt x="94" y="1"/>
                    <a:pt x="95" y="3"/>
                  </a:cubicBezTo>
                  <a:cubicBezTo>
                    <a:pt x="104" y="35"/>
                    <a:pt x="119" y="90"/>
                    <a:pt x="115" y="97"/>
                  </a:cubicBezTo>
                  <a:cubicBezTo>
                    <a:pt x="110" y="104"/>
                    <a:pt x="57" y="123"/>
                    <a:pt x="37" y="123"/>
                  </a:cubicBezTo>
                  <a:cubicBezTo>
                    <a:pt x="33" y="123"/>
                    <a:pt x="31" y="122"/>
                    <a:pt x="29" y="121"/>
                  </a:cubicBezTo>
                  <a:cubicBezTo>
                    <a:pt x="13" y="115"/>
                    <a:pt x="2" y="51"/>
                    <a:pt x="0" y="37"/>
                  </a:cubicBezTo>
                  <a:cubicBezTo>
                    <a:pt x="0" y="37"/>
                    <a:pt x="0" y="36"/>
                    <a:pt x="0" y="35"/>
                  </a:cubicBezTo>
                  <a:cubicBezTo>
                    <a:pt x="11" y="20"/>
                    <a:pt x="83" y="2"/>
                    <a:pt x="91" y="1"/>
                  </a:cubicBezTo>
                  <a:close/>
                </a:path>
              </a:pathLst>
            </a:custGeom>
            <a:solidFill>
              <a:srgbClr val="113856"/>
            </a:solidFill>
            <a:ln>
              <a:noFill/>
            </a:ln>
            <a:effectLst/>
          </p:spPr>
          <p:txBody>
            <a:bodyPr wrap="square" lIns="91440" tIns="45720" rIns="91440" bIns="45720" anchor="ctr">
              <a:normAutofit fontScale="62500" lnSpcReduction="20000"/>
            </a:bodyPr>
            <a:p>
              <a:pPr>
                <a:defRPr/>
              </a:pPr>
              <a:endParaRPr lang="en-US"/>
            </a:p>
          </p:txBody>
        </p:sp>
        <p:sp>
          <p:nvSpPr>
            <p:cNvPr id="283" name="iṩļîḑé"/>
            <p:cNvSpPr/>
            <p:nvPr/>
          </p:nvSpPr>
          <p:spPr bwMode="auto">
            <a:xfrm>
              <a:off x="4084864" y="4307980"/>
              <a:ext cx="172357" cy="189319"/>
            </a:xfrm>
            <a:custGeom>
              <a:avLst/>
              <a:gdLst>
                <a:gd name="T0" fmla="*/ 0 w 90"/>
                <a:gd name="T1" fmla="*/ 26 h 97"/>
                <a:gd name="T2" fmla="*/ 71 w 90"/>
                <a:gd name="T3" fmla="*/ 0 h 97"/>
                <a:gd name="T4" fmla="*/ 89 w 90"/>
                <a:gd name="T5" fmla="*/ 76 h 97"/>
                <a:gd name="T6" fmla="*/ 24 w 90"/>
                <a:gd name="T7" fmla="*/ 96 h 97"/>
                <a:gd name="T8" fmla="*/ 20 w 90"/>
                <a:gd name="T9" fmla="*/ 96 h 97"/>
                <a:gd name="T10" fmla="*/ 0 w 90"/>
                <a:gd name="T11" fmla="*/ 26 h 97"/>
              </a:gdLst>
              <a:ahLst/>
              <a:cxnLst>
                <a:cxn ang="0">
                  <a:pos x="T0" y="T1"/>
                </a:cxn>
                <a:cxn ang="0">
                  <a:pos x="T2" y="T3"/>
                </a:cxn>
                <a:cxn ang="0">
                  <a:pos x="T4" y="T5"/>
                </a:cxn>
                <a:cxn ang="0">
                  <a:pos x="T6" y="T7"/>
                </a:cxn>
                <a:cxn ang="0">
                  <a:pos x="T8" y="T9"/>
                </a:cxn>
                <a:cxn ang="0">
                  <a:pos x="T10" y="T11"/>
                </a:cxn>
              </a:cxnLst>
              <a:rect l="0" t="0" r="r" b="b"/>
              <a:pathLst>
                <a:path w="90" h="97">
                  <a:moveTo>
                    <a:pt x="0" y="26"/>
                  </a:moveTo>
                  <a:cubicBezTo>
                    <a:pt x="9" y="19"/>
                    <a:pt x="41" y="9"/>
                    <a:pt x="71" y="0"/>
                  </a:cubicBezTo>
                  <a:cubicBezTo>
                    <a:pt x="80" y="32"/>
                    <a:pt x="88" y="66"/>
                    <a:pt x="89" y="76"/>
                  </a:cubicBezTo>
                  <a:cubicBezTo>
                    <a:pt x="79" y="82"/>
                    <a:pt x="40" y="96"/>
                    <a:pt x="24" y="96"/>
                  </a:cubicBezTo>
                  <a:cubicBezTo>
                    <a:pt x="21" y="96"/>
                    <a:pt x="21" y="96"/>
                    <a:pt x="20" y="96"/>
                  </a:cubicBezTo>
                  <a:cubicBezTo>
                    <a:pt x="15" y="91"/>
                    <a:pt x="6" y="59"/>
                    <a:pt x="0" y="26"/>
                  </a:cubicBezTo>
                </a:path>
              </a:pathLst>
            </a:custGeom>
            <a:solidFill>
              <a:srgbClr val="FFFFFF"/>
            </a:solidFill>
            <a:ln>
              <a:noFill/>
            </a:ln>
            <a:effectLst/>
          </p:spPr>
          <p:txBody>
            <a:bodyPr wrap="square" lIns="91440" tIns="45720" rIns="91440" bIns="45720" anchor="ctr">
              <a:normAutofit fontScale="40000" lnSpcReduction="20000"/>
            </a:bodyPr>
            <a:p>
              <a:pPr>
                <a:defRPr/>
              </a:pPr>
              <a:endParaRPr lang="en-US"/>
            </a:p>
          </p:txBody>
        </p:sp>
        <p:sp>
          <p:nvSpPr>
            <p:cNvPr id="284" name="iṩľîḍè"/>
            <p:cNvSpPr/>
            <p:nvPr/>
          </p:nvSpPr>
          <p:spPr bwMode="auto">
            <a:xfrm>
              <a:off x="4084864" y="4307980"/>
              <a:ext cx="189593" cy="197922"/>
            </a:xfrm>
            <a:custGeom>
              <a:avLst/>
              <a:gdLst>
                <a:gd name="T0" fmla="*/ 27 w 97"/>
                <a:gd name="T1" fmla="*/ 93 h 100"/>
                <a:gd name="T2" fmla="*/ 89 w 97"/>
                <a:gd name="T3" fmla="*/ 75 h 100"/>
                <a:gd name="T4" fmla="*/ 72 w 97"/>
                <a:gd name="T5" fmla="*/ 7 h 100"/>
                <a:gd name="T6" fmla="*/ 6 w 97"/>
                <a:gd name="T7" fmla="*/ 30 h 100"/>
                <a:gd name="T8" fmla="*/ 24 w 97"/>
                <a:gd name="T9" fmla="*/ 93 h 100"/>
                <a:gd name="T10" fmla="*/ 27 w 97"/>
                <a:gd name="T11" fmla="*/ 93 h 100"/>
                <a:gd name="T12" fmla="*/ 27 w 97"/>
                <a:gd name="T13" fmla="*/ 93 h 100"/>
                <a:gd name="T14" fmla="*/ 74 w 97"/>
                <a:gd name="T15" fmla="*/ 1 h 100"/>
                <a:gd name="T16" fmla="*/ 77 w 97"/>
                <a:gd name="T17" fmla="*/ 2 h 100"/>
                <a:gd name="T18" fmla="*/ 96 w 97"/>
                <a:gd name="T19" fmla="*/ 77 h 100"/>
                <a:gd name="T20" fmla="*/ 94 w 97"/>
                <a:gd name="T21" fmla="*/ 80 h 100"/>
                <a:gd name="T22" fmla="*/ 27 w 97"/>
                <a:gd name="T23" fmla="*/ 99 h 100"/>
                <a:gd name="T24" fmla="*/ 23 w 97"/>
                <a:gd name="T25" fmla="*/ 99 h 100"/>
                <a:gd name="T26" fmla="*/ 21 w 97"/>
                <a:gd name="T27" fmla="*/ 98 h 100"/>
                <a:gd name="T28" fmla="*/ 0 w 97"/>
                <a:gd name="T29" fmla="*/ 28 h 100"/>
                <a:gd name="T30" fmla="*/ 1 w 97"/>
                <a:gd name="T31" fmla="*/ 25 h 100"/>
                <a:gd name="T32" fmla="*/ 74 w 97"/>
                <a:gd name="T33" fmla="*/ 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00">
                  <a:moveTo>
                    <a:pt x="27" y="93"/>
                  </a:moveTo>
                  <a:cubicBezTo>
                    <a:pt x="42" y="93"/>
                    <a:pt x="77" y="81"/>
                    <a:pt x="89" y="75"/>
                  </a:cubicBezTo>
                  <a:cubicBezTo>
                    <a:pt x="88" y="64"/>
                    <a:pt x="81" y="37"/>
                    <a:pt x="72" y="7"/>
                  </a:cubicBezTo>
                  <a:cubicBezTo>
                    <a:pt x="42" y="14"/>
                    <a:pt x="16" y="24"/>
                    <a:pt x="6" y="30"/>
                  </a:cubicBezTo>
                  <a:cubicBezTo>
                    <a:pt x="12" y="61"/>
                    <a:pt x="21" y="87"/>
                    <a:pt x="24" y="93"/>
                  </a:cubicBezTo>
                  <a:cubicBezTo>
                    <a:pt x="25" y="93"/>
                    <a:pt x="26" y="93"/>
                    <a:pt x="27" y="93"/>
                  </a:cubicBezTo>
                  <a:lnTo>
                    <a:pt x="27" y="93"/>
                  </a:lnTo>
                  <a:close/>
                  <a:moveTo>
                    <a:pt x="74" y="1"/>
                  </a:moveTo>
                  <a:cubicBezTo>
                    <a:pt x="75" y="0"/>
                    <a:pt x="77" y="1"/>
                    <a:pt x="77" y="2"/>
                  </a:cubicBezTo>
                  <a:cubicBezTo>
                    <a:pt x="85" y="30"/>
                    <a:pt x="94" y="65"/>
                    <a:pt x="96" y="77"/>
                  </a:cubicBezTo>
                  <a:cubicBezTo>
                    <a:pt x="96" y="78"/>
                    <a:pt x="95" y="79"/>
                    <a:pt x="94" y="80"/>
                  </a:cubicBezTo>
                  <a:cubicBezTo>
                    <a:pt x="84" y="85"/>
                    <a:pt x="45" y="99"/>
                    <a:pt x="27" y="99"/>
                  </a:cubicBezTo>
                  <a:cubicBezTo>
                    <a:pt x="24" y="99"/>
                    <a:pt x="23" y="99"/>
                    <a:pt x="23" y="99"/>
                  </a:cubicBezTo>
                  <a:cubicBezTo>
                    <a:pt x="22" y="99"/>
                    <a:pt x="21" y="99"/>
                    <a:pt x="21" y="98"/>
                  </a:cubicBezTo>
                  <a:cubicBezTo>
                    <a:pt x="14" y="92"/>
                    <a:pt x="5" y="57"/>
                    <a:pt x="0" y="28"/>
                  </a:cubicBezTo>
                  <a:cubicBezTo>
                    <a:pt x="0" y="28"/>
                    <a:pt x="0" y="26"/>
                    <a:pt x="1" y="25"/>
                  </a:cubicBezTo>
                  <a:cubicBezTo>
                    <a:pt x="12" y="18"/>
                    <a:pt x="46" y="7"/>
                    <a:pt x="74" y="1"/>
                  </a:cubicBezTo>
                  <a:close/>
                </a:path>
              </a:pathLst>
            </a:custGeom>
            <a:solidFill>
              <a:srgbClr val="113856"/>
            </a:solidFill>
            <a:ln>
              <a:noFill/>
            </a:ln>
            <a:effectLst/>
          </p:spPr>
          <p:txBody>
            <a:bodyPr wrap="square" lIns="91440" tIns="45720" rIns="91440" bIns="45720" anchor="ctr">
              <a:normAutofit fontScale="40000" lnSpcReduction="20000"/>
            </a:bodyPr>
            <a:p>
              <a:pPr>
                <a:defRPr/>
              </a:pPr>
              <a:endParaRPr lang="en-US"/>
            </a:p>
          </p:txBody>
        </p:sp>
        <p:sp>
          <p:nvSpPr>
            <p:cNvPr id="285" name="îśliďè"/>
            <p:cNvSpPr/>
            <p:nvPr/>
          </p:nvSpPr>
          <p:spPr bwMode="auto">
            <a:xfrm>
              <a:off x="4196894" y="3929342"/>
              <a:ext cx="879021" cy="1247781"/>
            </a:xfrm>
            <a:custGeom>
              <a:avLst/>
              <a:gdLst>
                <a:gd name="T0" fmla="*/ 351 w 448"/>
                <a:gd name="T1" fmla="*/ 56 h 641"/>
                <a:gd name="T2" fmla="*/ 434 w 448"/>
                <a:gd name="T3" fmla="*/ 199 h 641"/>
                <a:gd name="T4" fmla="*/ 401 w 448"/>
                <a:gd name="T5" fmla="*/ 339 h 641"/>
                <a:gd name="T6" fmla="*/ 417 w 448"/>
                <a:gd name="T7" fmla="*/ 442 h 641"/>
                <a:gd name="T8" fmla="*/ 422 w 448"/>
                <a:gd name="T9" fmla="*/ 481 h 641"/>
                <a:gd name="T10" fmla="*/ 180 w 448"/>
                <a:gd name="T11" fmla="*/ 637 h 641"/>
                <a:gd name="T12" fmla="*/ 129 w 448"/>
                <a:gd name="T13" fmla="*/ 541 h 641"/>
                <a:gd name="T14" fmla="*/ 94 w 448"/>
                <a:gd name="T15" fmla="*/ 479 h 641"/>
                <a:gd name="T16" fmla="*/ 12 w 448"/>
                <a:gd name="T17" fmla="*/ 460 h 641"/>
                <a:gd name="T18" fmla="*/ 0 w 448"/>
                <a:gd name="T19" fmla="*/ 322 h 641"/>
                <a:gd name="T20" fmla="*/ 10 w 448"/>
                <a:gd name="T21" fmla="*/ 271 h 641"/>
                <a:gd name="T22" fmla="*/ 0 w 448"/>
                <a:gd name="T23" fmla="*/ 221 h 641"/>
                <a:gd name="T24" fmla="*/ 24 w 448"/>
                <a:gd name="T25" fmla="*/ 145 h 641"/>
                <a:gd name="T26" fmla="*/ 88 w 448"/>
                <a:gd name="T27" fmla="*/ 41 h 641"/>
                <a:gd name="T28" fmla="*/ 351 w 448"/>
                <a:gd name="T29" fmla="*/ 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641">
                  <a:moveTo>
                    <a:pt x="351" y="56"/>
                  </a:moveTo>
                  <a:cubicBezTo>
                    <a:pt x="440" y="77"/>
                    <a:pt x="434" y="199"/>
                    <a:pt x="434" y="199"/>
                  </a:cubicBezTo>
                  <a:cubicBezTo>
                    <a:pt x="434" y="199"/>
                    <a:pt x="399" y="333"/>
                    <a:pt x="401" y="339"/>
                  </a:cubicBezTo>
                  <a:cubicBezTo>
                    <a:pt x="403" y="345"/>
                    <a:pt x="417" y="442"/>
                    <a:pt x="417" y="442"/>
                  </a:cubicBezTo>
                  <a:cubicBezTo>
                    <a:pt x="417" y="442"/>
                    <a:pt x="447" y="469"/>
                    <a:pt x="422" y="481"/>
                  </a:cubicBezTo>
                  <a:cubicBezTo>
                    <a:pt x="397" y="493"/>
                    <a:pt x="193" y="640"/>
                    <a:pt x="180" y="637"/>
                  </a:cubicBezTo>
                  <a:cubicBezTo>
                    <a:pt x="168" y="635"/>
                    <a:pt x="129" y="541"/>
                    <a:pt x="129" y="541"/>
                  </a:cubicBezTo>
                  <a:cubicBezTo>
                    <a:pt x="129" y="541"/>
                    <a:pt x="115" y="469"/>
                    <a:pt x="94" y="479"/>
                  </a:cubicBezTo>
                  <a:cubicBezTo>
                    <a:pt x="74" y="489"/>
                    <a:pt x="12" y="460"/>
                    <a:pt x="12" y="460"/>
                  </a:cubicBezTo>
                  <a:lnTo>
                    <a:pt x="0" y="322"/>
                  </a:lnTo>
                  <a:lnTo>
                    <a:pt x="10" y="271"/>
                  </a:lnTo>
                  <a:lnTo>
                    <a:pt x="0" y="221"/>
                  </a:lnTo>
                  <a:lnTo>
                    <a:pt x="24" y="145"/>
                  </a:lnTo>
                  <a:cubicBezTo>
                    <a:pt x="24" y="145"/>
                    <a:pt x="56" y="83"/>
                    <a:pt x="88" y="41"/>
                  </a:cubicBezTo>
                  <a:cubicBezTo>
                    <a:pt x="121" y="0"/>
                    <a:pt x="263" y="35"/>
                    <a:pt x="351" y="56"/>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286" name="iṡḷíḓé"/>
            <p:cNvSpPr/>
            <p:nvPr/>
          </p:nvSpPr>
          <p:spPr bwMode="auto">
            <a:xfrm>
              <a:off x="4188279" y="3963763"/>
              <a:ext cx="879021" cy="1221968"/>
            </a:xfrm>
            <a:custGeom>
              <a:avLst/>
              <a:gdLst>
                <a:gd name="T0" fmla="*/ 436 w 448"/>
                <a:gd name="T1" fmla="*/ 179 h 624"/>
                <a:gd name="T2" fmla="*/ 356 w 448"/>
                <a:gd name="T3" fmla="*/ 39 h 624"/>
                <a:gd name="T4" fmla="*/ 346 w 448"/>
                <a:gd name="T5" fmla="*/ 37 h 624"/>
                <a:gd name="T6" fmla="*/ 157 w 448"/>
                <a:gd name="T7" fmla="*/ 6 h 624"/>
                <a:gd name="T8" fmla="*/ 95 w 448"/>
                <a:gd name="T9" fmla="*/ 24 h 624"/>
                <a:gd name="T10" fmla="*/ 31 w 448"/>
                <a:gd name="T11" fmla="*/ 126 h 624"/>
                <a:gd name="T12" fmla="*/ 7 w 448"/>
                <a:gd name="T13" fmla="*/ 203 h 624"/>
                <a:gd name="T14" fmla="*/ 16 w 448"/>
                <a:gd name="T15" fmla="*/ 252 h 624"/>
                <a:gd name="T16" fmla="*/ 16 w 448"/>
                <a:gd name="T17" fmla="*/ 253 h 624"/>
                <a:gd name="T18" fmla="*/ 7 w 448"/>
                <a:gd name="T19" fmla="*/ 304 h 624"/>
                <a:gd name="T20" fmla="*/ 19 w 448"/>
                <a:gd name="T21" fmla="*/ 440 h 624"/>
                <a:gd name="T22" fmla="*/ 86 w 448"/>
                <a:gd name="T23" fmla="*/ 460 h 624"/>
                <a:gd name="T24" fmla="*/ 97 w 448"/>
                <a:gd name="T25" fmla="*/ 458 h 624"/>
                <a:gd name="T26" fmla="*/ 102 w 448"/>
                <a:gd name="T27" fmla="*/ 457 h 624"/>
                <a:gd name="T28" fmla="*/ 136 w 448"/>
                <a:gd name="T29" fmla="*/ 522 h 624"/>
                <a:gd name="T30" fmla="*/ 186 w 448"/>
                <a:gd name="T31" fmla="*/ 617 h 624"/>
                <a:gd name="T32" fmla="*/ 334 w 448"/>
                <a:gd name="T33" fmla="*/ 520 h 624"/>
                <a:gd name="T34" fmla="*/ 425 w 448"/>
                <a:gd name="T35" fmla="*/ 460 h 624"/>
                <a:gd name="T36" fmla="*/ 434 w 448"/>
                <a:gd name="T37" fmla="*/ 451 h 624"/>
                <a:gd name="T38" fmla="*/ 421 w 448"/>
                <a:gd name="T39" fmla="*/ 426 h 624"/>
                <a:gd name="T40" fmla="*/ 419 w 448"/>
                <a:gd name="T41" fmla="*/ 424 h 624"/>
                <a:gd name="T42" fmla="*/ 403 w 448"/>
                <a:gd name="T43" fmla="*/ 322 h 624"/>
                <a:gd name="T44" fmla="*/ 436 w 448"/>
                <a:gd name="T45" fmla="*/ 179 h 624"/>
                <a:gd name="T46" fmla="*/ 357 w 448"/>
                <a:gd name="T47" fmla="*/ 34 h 624"/>
                <a:gd name="T48" fmla="*/ 442 w 448"/>
                <a:gd name="T49" fmla="*/ 180 h 624"/>
                <a:gd name="T50" fmla="*/ 442 w 448"/>
                <a:gd name="T51" fmla="*/ 181 h 624"/>
                <a:gd name="T52" fmla="*/ 409 w 448"/>
                <a:gd name="T53" fmla="*/ 319 h 624"/>
                <a:gd name="T54" fmla="*/ 425 w 448"/>
                <a:gd name="T55" fmla="*/ 422 h 624"/>
                <a:gd name="T56" fmla="*/ 440 w 448"/>
                <a:gd name="T57" fmla="*/ 451 h 624"/>
                <a:gd name="T58" fmla="*/ 428 w 448"/>
                <a:gd name="T59" fmla="*/ 466 h 624"/>
                <a:gd name="T60" fmla="*/ 337 w 448"/>
                <a:gd name="T61" fmla="*/ 526 h 624"/>
                <a:gd name="T62" fmla="*/ 186 w 448"/>
                <a:gd name="T63" fmla="*/ 623 h 624"/>
                <a:gd name="T64" fmla="*/ 185 w 448"/>
                <a:gd name="T65" fmla="*/ 623 h 624"/>
                <a:gd name="T66" fmla="*/ 131 w 448"/>
                <a:gd name="T67" fmla="*/ 524 h 624"/>
                <a:gd name="T68" fmla="*/ 130 w 448"/>
                <a:gd name="T69" fmla="*/ 523 h 624"/>
                <a:gd name="T70" fmla="*/ 102 w 448"/>
                <a:gd name="T71" fmla="*/ 463 h 624"/>
                <a:gd name="T72" fmla="*/ 100 w 448"/>
                <a:gd name="T73" fmla="*/ 463 h 624"/>
                <a:gd name="T74" fmla="*/ 86 w 448"/>
                <a:gd name="T75" fmla="*/ 466 h 624"/>
                <a:gd name="T76" fmla="*/ 14 w 448"/>
                <a:gd name="T77" fmla="*/ 445 h 624"/>
                <a:gd name="T78" fmla="*/ 13 w 448"/>
                <a:gd name="T79" fmla="*/ 442 h 624"/>
                <a:gd name="T80" fmla="*/ 0 w 448"/>
                <a:gd name="T81" fmla="*/ 304 h 624"/>
                <a:gd name="T82" fmla="*/ 0 w 448"/>
                <a:gd name="T83" fmla="*/ 304 h 624"/>
                <a:gd name="T84" fmla="*/ 10 w 448"/>
                <a:gd name="T85" fmla="*/ 252 h 624"/>
                <a:gd name="T86" fmla="*/ 0 w 448"/>
                <a:gd name="T87" fmla="*/ 203 h 624"/>
                <a:gd name="T88" fmla="*/ 0 w 448"/>
                <a:gd name="T89" fmla="*/ 202 h 624"/>
                <a:gd name="T90" fmla="*/ 25 w 448"/>
                <a:gd name="T91" fmla="*/ 124 h 624"/>
                <a:gd name="T92" fmla="*/ 90 w 448"/>
                <a:gd name="T93" fmla="*/ 20 h 624"/>
                <a:gd name="T94" fmla="*/ 157 w 448"/>
                <a:gd name="T95" fmla="*/ 0 h 624"/>
                <a:gd name="T96" fmla="*/ 347 w 448"/>
                <a:gd name="T97" fmla="*/ 32 h 624"/>
                <a:gd name="T98" fmla="*/ 357 w 448"/>
                <a:gd name="T99" fmla="*/ 3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8" h="624">
                  <a:moveTo>
                    <a:pt x="436" y="179"/>
                  </a:moveTo>
                  <a:cubicBezTo>
                    <a:pt x="436" y="173"/>
                    <a:pt x="439" y="59"/>
                    <a:pt x="356" y="39"/>
                  </a:cubicBezTo>
                  <a:lnTo>
                    <a:pt x="346" y="37"/>
                  </a:lnTo>
                  <a:cubicBezTo>
                    <a:pt x="290" y="24"/>
                    <a:pt x="212" y="6"/>
                    <a:pt x="157" y="6"/>
                  </a:cubicBezTo>
                  <a:cubicBezTo>
                    <a:pt x="125" y="6"/>
                    <a:pt x="104" y="12"/>
                    <a:pt x="95" y="24"/>
                  </a:cubicBezTo>
                  <a:cubicBezTo>
                    <a:pt x="63" y="63"/>
                    <a:pt x="33" y="123"/>
                    <a:pt x="31" y="126"/>
                  </a:cubicBezTo>
                  <a:lnTo>
                    <a:pt x="7" y="203"/>
                  </a:lnTo>
                  <a:lnTo>
                    <a:pt x="16" y="252"/>
                  </a:lnTo>
                  <a:lnTo>
                    <a:pt x="16" y="253"/>
                  </a:lnTo>
                  <a:lnTo>
                    <a:pt x="7" y="304"/>
                  </a:lnTo>
                  <a:lnTo>
                    <a:pt x="19" y="440"/>
                  </a:lnTo>
                  <a:cubicBezTo>
                    <a:pt x="27" y="444"/>
                    <a:pt x="64" y="460"/>
                    <a:pt x="86" y="460"/>
                  </a:cubicBezTo>
                  <a:cubicBezTo>
                    <a:pt x="91" y="460"/>
                    <a:pt x="95" y="459"/>
                    <a:pt x="97" y="458"/>
                  </a:cubicBezTo>
                  <a:cubicBezTo>
                    <a:pt x="99" y="457"/>
                    <a:pt x="101" y="457"/>
                    <a:pt x="102" y="457"/>
                  </a:cubicBezTo>
                  <a:cubicBezTo>
                    <a:pt x="122" y="457"/>
                    <a:pt x="134" y="510"/>
                    <a:pt x="136" y="522"/>
                  </a:cubicBezTo>
                  <a:cubicBezTo>
                    <a:pt x="154" y="566"/>
                    <a:pt x="179" y="614"/>
                    <a:pt x="186" y="617"/>
                  </a:cubicBezTo>
                  <a:cubicBezTo>
                    <a:pt x="195" y="615"/>
                    <a:pt x="275" y="561"/>
                    <a:pt x="334" y="520"/>
                  </a:cubicBezTo>
                  <a:cubicBezTo>
                    <a:pt x="378" y="491"/>
                    <a:pt x="415" y="465"/>
                    <a:pt x="425" y="460"/>
                  </a:cubicBezTo>
                  <a:cubicBezTo>
                    <a:pt x="431" y="457"/>
                    <a:pt x="433" y="454"/>
                    <a:pt x="434" y="451"/>
                  </a:cubicBezTo>
                  <a:cubicBezTo>
                    <a:pt x="435" y="442"/>
                    <a:pt x="425" y="429"/>
                    <a:pt x="421" y="426"/>
                  </a:cubicBezTo>
                  <a:cubicBezTo>
                    <a:pt x="420" y="426"/>
                    <a:pt x="420" y="425"/>
                    <a:pt x="419" y="424"/>
                  </a:cubicBezTo>
                  <a:cubicBezTo>
                    <a:pt x="414" y="385"/>
                    <a:pt x="405" y="326"/>
                    <a:pt x="403" y="322"/>
                  </a:cubicBezTo>
                  <a:cubicBezTo>
                    <a:pt x="401" y="315"/>
                    <a:pt x="425" y="220"/>
                    <a:pt x="436" y="179"/>
                  </a:cubicBezTo>
                  <a:close/>
                  <a:moveTo>
                    <a:pt x="357" y="34"/>
                  </a:moveTo>
                  <a:cubicBezTo>
                    <a:pt x="447" y="54"/>
                    <a:pt x="442" y="179"/>
                    <a:pt x="442" y="180"/>
                  </a:cubicBezTo>
                  <a:cubicBezTo>
                    <a:pt x="442" y="181"/>
                    <a:pt x="442" y="181"/>
                    <a:pt x="442" y="181"/>
                  </a:cubicBezTo>
                  <a:cubicBezTo>
                    <a:pt x="429" y="231"/>
                    <a:pt x="409" y="313"/>
                    <a:pt x="409" y="319"/>
                  </a:cubicBezTo>
                  <a:cubicBezTo>
                    <a:pt x="411" y="327"/>
                    <a:pt x="424" y="408"/>
                    <a:pt x="425" y="422"/>
                  </a:cubicBezTo>
                  <a:cubicBezTo>
                    <a:pt x="429" y="426"/>
                    <a:pt x="441" y="438"/>
                    <a:pt x="440" y="451"/>
                  </a:cubicBezTo>
                  <a:cubicBezTo>
                    <a:pt x="439" y="457"/>
                    <a:pt x="435" y="462"/>
                    <a:pt x="428" y="466"/>
                  </a:cubicBezTo>
                  <a:cubicBezTo>
                    <a:pt x="418" y="470"/>
                    <a:pt x="379" y="497"/>
                    <a:pt x="337" y="526"/>
                  </a:cubicBezTo>
                  <a:cubicBezTo>
                    <a:pt x="252" y="584"/>
                    <a:pt x="195" y="623"/>
                    <a:pt x="186" y="623"/>
                  </a:cubicBezTo>
                  <a:cubicBezTo>
                    <a:pt x="185" y="623"/>
                    <a:pt x="185" y="623"/>
                    <a:pt x="185" y="623"/>
                  </a:cubicBezTo>
                  <a:cubicBezTo>
                    <a:pt x="171" y="620"/>
                    <a:pt x="140" y="546"/>
                    <a:pt x="131" y="524"/>
                  </a:cubicBezTo>
                  <a:cubicBezTo>
                    <a:pt x="130" y="523"/>
                    <a:pt x="130" y="523"/>
                    <a:pt x="130" y="523"/>
                  </a:cubicBezTo>
                  <a:cubicBezTo>
                    <a:pt x="126" y="498"/>
                    <a:pt x="113" y="463"/>
                    <a:pt x="102" y="463"/>
                  </a:cubicBezTo>
                  <a:cubicBezTo>
                    <a:pt x="101" y="463"/>
                    <a:pt x="101" y="463"/>
                    <a:pt x="100" y="463"/>
                  </a:cubicBezTo>
                  <a:cubicBezTo>
                    <a:pt x="96" y="465"/>
                    <a:pt x="91" y="466"/>
                    <a:pt x="86" y="466"/>
                  </a:cubicBezTo>
                  <a:cubicBezTo>
                    <a:pt x="60" y="466"/>
                    <a:pt x="16" y="446"/>
                    <a:pt x="14" y="445"/>
                  </a:cubicBezTo>
                  <a:cubicBezTo>
                    <a:pt x="13" y="445"/>
                    <a:pt x="13" y="444"/>
                    <a:pt x="13" y="442"/>
                  </a:cubicBezTo>
                  <a:lnTo>
                    <a:pt x="0" y="304"/>
                  </a:lnTo>
                  <a:lnTo>
                    <a:pt x="0" y="304"/>
                  </a:lnTo>
                  <a:lnTo>
                    <a:pt x="10" y="252"/>
                  </a:lnTo>
                  <a:lnTo>
                    <a:pt x="0" y="203"/>
                  </a:lnTo>
                  <a:lnTo>
                    <a:pt x="0" y="202"/>
                  </a:lnTo>
                  <a:lnTo>
                    <a:pt x="25" y="124"/>
                  </a:lnTo>
                  <a:cubicBezTo>
                    <a:pt x="25" y="123"/>
                    <a:pt x="57" y="61"/>
                    <a:pt x="90" y="20"/>
                  </a:cubicBezTo>
                  <a:cubicBezTo>
                    <a:pt x="101" y="7"/>
                    <a:pt x="123" y="0"/>
                    <a:pt x="157" y="0"/>
                  </a:cubicBezTo>
                  <a:cubicBezTo>
                    <a:pt x="213" y="0"/>
                    <a:pt x="290" y="18"/>
                    <a:pt x="347" y="32"/>
                  </a:cubicBezTo>
                  <a:lnTo>
                    <a:pt x="357" y="34"/>
                  </a:ln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287" name="iṡ1íḓe"/>
            <p:cNvSpPr/>
            <p:nvPr/>
          </p:nvSpPr>
          <p:spPr bwMode="auto">
            <a:xfrm>
              <a:off x="4222750" y="3894920"/>
              <a:ext cx="956579" cy="972408"/>
            </a:xfrm>
            <a:custGeom>
              <a:avLst/>
              <a:gdLst>
                <a:gd name="T0" fmla="*/ 417 w 488"/>
                <a:gd name="T1" fmla="*/ 128 h 497"/>
                <a:gd name="T2" fmla="*/ 454 w 488"/>
                <a:gd name="T3" fmla="*/ 141 h 497"/>
                <a:gd name="T4" fmla="*/ 434 w 488"/>
                <a:gd name="T5" fmla="*/ 369 h 497"/>
                <a:gd name="T6" fmla="*/ 404 w 488"/>
                <a:gd name="T7" fmla="*/ 459 h 497"/>
                <a:gd name="T8" fmla="*/ 343 w 488"/>
                <a:gd name="T9" fmla="*/ 487 h 497"/>
                <a:gd name="T10" fmla="*/ 219 w 488"/>
                <a:gd name="T11" fmla="*/ 480 h 497"/>
                <a:gd name="T12" fmla="*/ 163 w 488"/>
                <a:gd name="T13" fmla="*/ 350 h 497"/>
                <a:gd name="T14" fmla="*/ 91 w 488"/>
                <a:gd name="T15" fmla="*/ 293 h 497"/>
                <a:gd name="T16" fmla="*/ 52 w 488"/>
                <a:gd name="T17" fmla="*/ 340 h 497"/>
                <a:gd name="T18" fmla="*/ 24 w 488"/>
                <a:gd name="T19" fmla="*/ 336 h 497"/>
                <a:gd name="T20" fmla="*/ 23 w 488"/>
                <a:gd name="T21" fmla="*/ 251 h 497"/>
                <a:gd name="T22" fmla="*/ 10 w 488"/>
                <a:gd name="T23" fmla="*/ 185 h 497"/>
                <a:gd name="T24" fmla="*/ 12 w 488"/>
                <a:gd name="T25" fmla="*/ 79 h 497"/>
                <a:gd name="T26" fmla="*/ 163 w 488"/>
                <a:gd name="T27" fmla="*/ 6 h 497"/>
                <a:gd name="T28" fmla="*/ 397 w 488"/>
                <a:gd name="T29" fmla="*/ 63 h 497"/>
                <a:gd name="T30" fmla="*/ 417 w 488"/>
                <a:gd name="T31" fmla="*/ 12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497">
                  <a:moveTo>
                    <a:pt x="417" y="128"/>
                  </a:moveTo>
                  <a:cubicBezTo>
                    <a:pt x="417" y="128"/>
                    <a:pt x="448" y="129"/>
                    <a:pt x="454" y="141"/>
                  </a:cubicBezTo>
                  <a:cubicBezTo>
                    <a:pt x="487" y="199"/>
                    <a:pt x="446" y="348"/>
                    <a:pt x="434" y="369"/>
                  </a:cubicBezTo>
                  <a:cubicBezTo>
                    <a:pt x="421" y="390"/>
                    <a:pt x="404" y="459"/>
                    <a:pt x="404" y="459"/>
                  </a:cubicBezTo>
                  <a:cubicBezTo>
                    <a:pt x="404" y="459"/>
                    <a:pt x="378" y="476"/>
                    <a:pt x="343" y="487"/>
                  </a:cubicBezTo>
                  <a:cubicBezTo>
                    <a:pt x="307" y="496"/>
                    <a:pt x="219" y="480"/>
                    <a:pt x="219" y="480"/>
                  </a:cubicBezTo>
                  <a:cubicBezTo>
                    <a:pt x="188" y="453"/>
                    <a:pt x="167" y="379"/>
                    <a:pt x="163" y="350"/>
                  </a:cubicBezTo>
                  <a:cubicBezTo>
                    <a:pt x="159" y="321"/>
                    <a:pt x="121" y="301"/>
                    <a:pt x="91" y="293"/>
                  </a:cubicBezTo>
                  <a:cubicBezTo>
                    <a:pt x="60" y="284"/>
                    <a:pt x="52" y="340"/>
                    <a:pt x="52" y="340"/>
                  </a:cubicBezTo>
                  <a:lnTo>
                    <a:pt x="24" y="336"/>
                  </a:lnTo>
                  <a:lnTo>
                    <a:pt x="23" y="251"/>
                  </a:lnTo>
                  <a:cubicBezTo>
                    <a:pt x="23" y="251"/>
                    <a:pt x="21" y="199"/>
                    <a:pt x="10" y="185"/>
                  </a:cubicBezTo>
                  <a:cubicBezTo>
                    <a:pt x="0" y="171"/>
                    <a:pt x="8" y="106"/>
                    <a:pt x="12" y="79"/>
                  </a:cubicBezTo>
                  <a:cubicBezTo>
                    <a:pt x="21" y="23"/>
                    <a:pt x="115" y="13"/>
                    <a:pt x="163" y="6"/>
                  </a:cubicBezTo>
                  <a:cubicBezTo>
                    <a:pt x="211" y="0"/>
                    <a:pt x="386" y="50"/>
                    <a:pt x="397" y="63"/>
                  </a:cubicBezTo>
                  <a:cubicBezTo>
                    <a:pt x="407" y="75"/>
                    <a:pt x="417" y="128"/>
                    <a:pt x="417" y="128"/>
                  </a:cubicBezTo>
                </a:path>
              </a:pathLst>
            </a:custGeom>
            <a:solidFill>
              <a:srgbClr val="113856"/>
            </a:solidFill>
            <a:ln>
              <a:noFill/>
            </a:ln>
            <a:effectLst/>
          </p:spPr>
          <p:txBody>
            <a:bodyPr wrap="square" lIns="91440" tIns="45720" rIns="91440" bIns="45720" anchor="ctr">
              <a:normAutofit/>
            </a:bodyPr>
            <a:p>
              <a:pPr>
                <a:defRPr/>
              </a:pPr>
              <a:endParaRPr lang="en-US"/>
            </a:p>
          </p:txBody>
        </p:sp>
        <p:sp>
          <p:nvSpPr>
            <p:cNvPr id="288" name="ïṥliḑé"/>
            <p:cNvSpPr/>
            <p:nvPr/>
          </p:nvSpPr>
          <p:spPr bwMode="auto">
            <a:xfrm>
              <a:off x="4222750" y="3903523"/>
              <a:ext cx="965200" cy="955203"/>
            </a:xfrm>
            <a:custGeom>
              <a:avLst/>
              <a:gdLst>
                <a:gd name="T0" fmla="*/ 434 w 494"/>
                <a:gd name="T1" fmla="*/ 363 h 490"/>
                <a:gd name="T2" fmla="*/ 455 w 494"/>
                <a:gd name="T3" fmla="*/ 138 h 490"/>
                <a:gd name="T4" fmla="*/ 421 w 494"/>
                <a:gd name="T5" fmla="*/ 128 h 490"/>
                <a:gd name="T6" fmla="*/ 418 w 494"/>
                <a:gd name="T7" fmla="*/ 126 h 490"/>
                <a:gd name="T8" fmla="*/ 397 w 494"/>
                <a:gd name="T9" fmla="*/ 61 h 490"/>
                <a:gd name="T10" fmla="*/ 177 w 494"/>
                <a:gd name="T11" fmla="*/ 6 h 490"/>
                <a:gd name="T12" fmla="*/ 167 w 494"/>
                <a:gd name="T13" fmla="*/ 6 h 490"/>
                <a:gd name="T14" fmla="*/ 162 w 494"/>
                <a:gd name="T15" fmla="*/ 7 h 490"/>
                <a:gd name="T16" fmla="*/ 19 w 494"/>
                <a:gd name="T17" fmla="*/ 76 h 490"/>
                <a:gd name="T18" fmla="*/ 17 w 494"/>
                <a:gd name="T19" fmla="*/ 180 h 490"/>
                <a:gd name="T20" fmla="*/ 30 w 494"/>
                <a:gd name="T21" fmla="*/ 247 h 490"/>
                <a:gd name="T22" fmla="*/ 32 w 494"/>
                <a:gd name="T23" fmla="*/ 329 h 490"/>
                <a:gd name="T24" fmla="*/ 54 w 494"/>
                <a:gd name="T25" fmla="*/ 333 h 490"/>
                <a:gd name="T26" fmla="*/ 89 w 494"/>
                <a:gd name="T27" fmla="*/ 285 h 490"/>
                <a:gd name="T28" fmla="*/ 96 w 494"/>
                <a:gd name="T29" fmla="*/ 286 h 490"/>
                <a:gd name="T30" fmla="*/ 170 w 494"/>
                <a:gd name="T31" fmla="*/ 346 h 490"/>
                <a:gd name="T32" fmla="*/ 224 w 494"/>
                <a:gd name="T33" fmla="*/ 474 h 490"/>
                <a:gd name="T34" fmla="*/ 314 w 494"/>
                <a:gd name="T35" fmla="*/ 483 h 490"/>
                <a:gd name="T36" fmla="*/ 346 w 494"/>
                <a:gd name="T37" fmla="*/ 480 h 490"/>
                <a:gd name="T38" fmla="*/ 406 w 494"/>
                <a:gd name="T39" fmla="*/ 454 h 490"/>
                <a:gd name="T40" fmla="*/ 434 w 494"/>
                <a:gd name="T41" fmla="*/ 363 h 490"/>
                <a:gd name="T42" fmla="*/ 423 w 494"/>
                <a:gd name="T43" fmla="*/ 122 h 490"/>
                <a:gd name="T44" fmla="*/ 460 w 494"/>
                <a:gd name="T45" fmla="*/ 135 h 490"/>
                <a:gd name="T46" fmla="*/ 440 w 494"/>
                <a:gd name="T47" fmla="*/ 367 h 490"/>
                <a:gd name="T48" fmla="*/ 411 w 494"/>
                <a:gd name="T49" fmla="*/ 456 h 490"/>
                <a:gd name="T50" fmla="*/ 410 w 494"/>
                <a:gd name="T51" fmla="*/ 459 h 490"/>
                <a:gd name="T52" fmla="*/ 347 w 494"/>
                <a:gd name="T53" fmla="*/ 486 h 490"/>
                <a:gd name="T54" fmla="*/ 314 w 494"/>
                <a:gd name="T55" fmla="*/ 489 h 490"/>
                <a:gd name="T56" fmla="*/ 222 w 494"/>
                <a:gd name="T57" fmla="*/ 479 h 490"/>
                <a:gd name="T58" fmla="*/ 221 w 494"/>
                <a:gd name="T59" fmla="*/ 479 h 490"/>
                <a:gd name="T60" fmla="*/ 164 w 494"/>
                <a:gd name="T61" fmla="*/ 347 h 490"/>
                <a:gd name="T62" fmla="*/ 94 w 494"/>
                <a:gd name="T63" fmla="*/ 292 h 490"/>
                <a:gd name="T64" fmla="*/ 89 w 494"/>
                <a:gd name="T65" fmla="*/ 291 h 490"/>
                <a:gd name="T66" fmla="*/ 59 w 494"/>
                <a:gd name="T67" fmla="*/ 337 h 490"/>
                <a:gd name="T68" fmla="*/ 57 w 494"/>
                <a:gd name="T69" fmla="*/ 339 h 490"/>
                <a:gd name="T70" fmla="*/ 55 w 494"/>
                <a:gd name="T71" fmla="*/ 339 h 490"/>
                <a:gd name="T72" fmla="*/ 29 w 494"/>
                <a:gd name="T73" fmla="*/ 335 h 490"/>
                <a:gd name="T74" fmla="*/ 26 w 494"/>
                <a:gd name="T75" fmla="*/ 332 h 490"/>
                <a:gd name="T76" fmla="*/ 24 w 494"/>
                <a:gd name="T77" fmla="*/ 247 h 490"/>
                <a:gd name="T78" fmla="*/ 12 w 494"/>
                <a:gd name="T79" fmla="*/ 184 h 490"/>
                <a:gd name="T80" fmla="*/ 13 w 494"/>
                <a:gd name="T81" fmla="*/ 75 h 490"/>
                <a:gd name="T82" fmla="*/ 161 w 494"/>
                <a:gd name="T83" fmla="*/ 1 h 490"/>
                <a:gd name="T84" fmla="*/ 166 w 494"/>
                <a:gd name="T85" fmla="*/ 0 h 490"/>
                <a:gd name="T86" fmla="*/ 177 w 494"/>
                <a:gd name="T87" fmla="*/ 0 h 490"/>
                <a:gd name="T88" fmla="*/ 403 w 494"/>
                <a:gd name="T89" fmla="*/ 57 h 490"/>
                <a:gd name="T90" fmla="*/ 423 w 494"/>
                <a:gd name="T91" fmla="*/ 12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4" h="490">
                  <a:moveTo>
                    <a:pt x="434" y="363"/>
                  </a:moveTo>
                  <a:cubicBezTo>
                    <a:pt x="447" y="343"/>
                    <a:pt x="487" y="197"/>
                    <a:pt x="455" y="138"/>
                  </a:cubicBezTo>
                  <a:cubicBezTo>
                    <a:pt x="451" y="132"/>
                    <a:pt x="431" y="129"/>
                    <a:pt x="421" y="128"/>
                  </a:cubicBezTo>
                  <a:cubicBezTo>
                    <a:pt x="419" y="128"/>
                    <a:pt x="418" y="127"/>
                    <a:pt x="418" y="126"/>
                  </a:cubicBezTo>
                  <a:cubicBezTo>
                    <a:pt x="415" y="110"/>
                    <a:pt x="406" y="70"/>
                    <a:pt x="397" y="61"/>
                  </a:cubicBezTo>
                  <a:cubicBezTo>
                    <a:pt x="389" y="51"/>
                    <a:pt x="234" y="6"/>
                    <a:pt x="177" y="6"/>
                  </a:cubicBezTo>
                  <a:cubicBezTo>
                    <a:pt x="173" y="6"/>
                    <a:pt x="170" y="6"/>
                    <a:pt x="167" y="6"/>
                  </a:cubicBezTo>
                  <a:lnTo>
                    <a:pt x="162" y="7"/>
                  </a:lnTo>
                  <a:cubicBezTo>
                    <a:pt x="115" y="13"/>
                    <a:pt x="28" y="24"/>
                    <a:pt x="19" y="76"/>
                  </a:cubicBezTo>
                  <a:cubicBezTo>
                    <a:pt x="14" y="111"/>
                    <a:pt x="9" y="168"/>
                    <a:pt x="17" y="180"/>
                  </a:cubicBezTo>
                  <a:cubicBezTo>
                    <a:pt x="28" y="195"/>
                    <a:pt x="30" y="245"/>
                    <a:pt x="30" y="247"/>
                  </a:cubicBezTo>
                  <a:lnTo>
                    <a:pt x="32" y="329"/>
                  </a:lnTo>
                  <a:lnTo>
                    <a:pt x="54" y="333"/>
                  </a:lnTo>
                  <a:cubicBezTo>
                    <a:pt x="55" y="322"/>
                    <a:pt x="64" y="285"/>
                    <a:pt x="89" y="285"/>
                  </a:cubicBezTo>
                  <a:cubicBezTo>
                    <a:pt x="91" y="285"/>
                    <a:pt x="94" y="285"/>
                    <a:pt x="96" y="286"/>
                  </a:cubicBezTo>
                  <a:cubicBezTo>
                    <a:pt x="130" y="295"/>
                    <a:pt x="166" y="317"/>
                    <a:pt x="170" y="346"/>
                  </a:cubicBezTo>
                  <a:cubicBezTo>
                    <a:pt x="175" y="377"/>
                    <a:pt x="195" y="448"/>
                    <a:pt x="224" y="474"/>
                  </a:cubicBezTo>
                  <a:cubicBezTo>
                    <a:pt x="231" y="475"/>
                    <a:pt x="278" y="483"/>
                    <a:pt x="314" y="483"/>
                  </a:cubicBezTo>
                  <a:cubicBezTo>
                    <a:pt x="328" y="483"/>
                    <a:pt x="338" y="482"/>
                    <a:pt x="346" y="480"/>
                  </a:cubicBezTo>
                  <a:cubicBezTo>
                    <a:pt x="376" y="471"/>
                    <a:pt x="400" y="457"/>
                    <a:pt x="406" y="454"/>
                  </a:cubicBezTo>
                  <a:cubicBezTo>
                    <a:pt x="408" y="444"/>
                    <a:pt x="423" y="383"/>
                    <a:pt x="434" y="363"/>
                  </a:cubicBezTo>
                  <a:close/>
                  <a:moveTo>
                    <a:pt x="423" y="122"/>
                  </a:moveTo>
                  <a:cubicBezTo>
                    <a:pt x="431" y="123"/>
                    <a:pt x="454" y="125"/>
                    <a:pt x="460" y="135"/>
                  </a:cubicBezTo>
                  <a:cubicBezTo>
                    <a:pt x="493" y="195"/>
                    <a:pt x="453" y="345"/>
                    <a:pt x="440" y="367"/>
                  </a:cubicBezTo>
                  <a:cubicBezTo>
                    <a:pt x="428" y="387"/>
                    <a:pt x="412" y="456"/>
                    <a:pt x="411" y="456"/>
                  </a:cubicBezTo>
                  <a:cubicBezTo>
                    <a:pt x="411" y="457"/>
                    <a:pt x="410" y="458"/>
                    <a:pt x="410" y="459"/>
                  </a:cubicBezTo>
                  <a:cubicBezTo>
                    <a:pt x="409" y="459"/>
                    <a:pt x="382" y="475"/>
                    <a:pt x="347" y="486"/>
                  </a:cubicBezTo>
                  <a:cubicBezTo>
                    <a:pt x="339" y="488"/>
                    <a:pt x="328" y="489"/>
                    <a:pt x="314" y="489"/>
                  </a:cubicBezTo>
                  <a:cubicBezTo>
                    <a:pt x="275" y="489"/>
                    <a:pt x="222" y="480"/>
                    <a:pt x="222" y="479"/>
                  </a:cubicBezTo>
                  <a:lnTo>
                    <a:pt x="221" y="479"/>
                  </a:lnTo>
                  <a:cubicBezTo>
                    <a:pt x="188" y="450"/>
                    <a:pt x="168" y="372"/>
                    <a:pt x="164" y="347"/>
                  </a:cubicBezTo>
                  <a:cubicBezTo>
                    <a:pt x="160" y="321"/>
                    <a:pt x="126" y="300"/>
                    <a:pt x="94" y="292"/>
                  </a:cubicBezTo>
                  <a:cubicBezTo>
                    <a:pt x="92" y="291"/>
                    <a:pt x="91" y="291"/>
                    <a:pt x="89" y="291"/>
                  </a:cubicBezTo>
                  <a:cubicBezTo>
                    <a:pt x="66" y="291"/>
                    <a:pt x="59" y="336"/>
                    <a:pt x="59" y="337"/>
                  </a:cubicBezTo>
                  <a:cubicBezTo>
                    <a:pt x="59" y="337"/>
                    <a:pt x="58" y="338"/>
                    <a:pt x="57" y="339"/>
                  </a:cubicBezTo>
                  <a:cubicBezTo>
                    <a:pt x="57" y="339"/>
                    <a:pt x="56" y="340"/>
                    <a:pt x="55" y="339"/>
                  </a:cubicBezTo>
                  <a:lnTo>
                    <a:pt x="29" y="335"/>
                  </a:lnTo>
                  <a:cubicBezTo>
                    <a:pt x="27" y="335"/>
                    <a:pt x="26" y="334"/>
                    <a:pt x="26" y="332"/>
                  </a:cubicBezTo>
                  <a:lnTo>
                    <a:pt x="24" y="247"/>
                  </a:lnTo>
                  <a:cubicBezTo>
                    <a:pt x="23" y="234"/>
                    <a:pt x="20" y="194"/>
                    <a:pt x="12" y="184"/>
                  </a:cubicBezTo>
                  <a:cubicBezTo>
                    <a:pt x="0" y="165"/>
                    <a:pt x="12" y="84"/>
                    <a:pt x="13" y="75"/>
                  </a:cubicBezTo>
                  <a:cubicBezTo>
                    <a:pt x="23" y="19"/>
                    <a:pt x="113" y="7"/>
                    <a:pt x="161" y="1"/>
                  </a:cubicBezTo>
                  <a:lnTo>
                    <a:pt x="166" y="0"/>
                  </a:lnTo>
                  <a:cubicBezTo>
                    <a:pt x="169" y="0"/>
                    <a:pt x="173" y="0"/>
                    <a:pt x="177" y="0"/>
                  </a:cubicBezTo>
                  <a:cubicBezTo>
                    <a:pt x="235" y="0"/>
                    <a:pt x="391" y="44"/>
                    <a:pt x="403" y="57"/>
                  </a:cubicBezTo>
                  <a:cubicBezTo>
                    <a:pt x="412" y="68"/>
                    <a:pt x="421" y="111"/>
                    <a:pt x="423" y="122"/>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289" name="í$ḷîḑè"/>
            <p:cNvSpPr/>
            <p:nvPr/>
          </p:nvSpPr>
          <p:spPr bwMode="auto">
            <a:xfrm>
              <a:off x="4067629" y="4359612"/>
              <a:ext cx="551543" cy="301187"/>
            </a:xfrm>
            <a:custGeom>
              <a:avLst/>
              <a:gdLst>
                <a:gd name="T0" fmla="*/ 214 w 284"/>
                <a:gd name="T1" fmla="*/ 84 h 153"/>
                <a:gd name="T2" fmla="*/ 269 w 284"/>
                <a:gd name="T3" fmla="*/ 142 h 153"/>
                <a:gd name="T4" fmla="*/ 206 w 284"/>
                <a:gd name="T5" fmla="*/ 101 h 153"/>
                <a:gd name="T6" fmla="*/ 6 w 284"/>
                <a:gd name="T7" fmla="*/ 22 h 153"/>
                <a:gd name="T8" fmla="*/ 0 w 284"/>
                <a:gd name="T9" fmla="*/ 0 h 153"/>
                <a:gd name="T10" fmla="*/ 214 w 284"/>
                <a:gd name="T11" fmla="*/ 84 h 153"/>
              </a:gdLst>
              <a:ahLst/>
              <a:cxnLst>
                <a:cxn ang="0">
                  <a:pos x="T0" y="T1"/>
                </a:cxn>
                <a:cxn ang="0">
                  <a:pos x="T2" y="T3"/>
                </a:cxn>
                <a:cxn ang="0">
                  <a:pos x="T4" y="T5"/>
                </a:cxn>
                <a:cxn ang="0">
                  <a:pos x="T6" y="T7"/>
                </a:cxn>
                <a:cxn ang="0">
                  <a:pos x="T8" y="T9"/>
                </a:cxn>
                <a:cxn ang="0">
                  <a:pos x="T10" y="T11"/>
                </a:cxn>
              </a:cxnLst>
              <a:rect l="0" t="0" r="r" b="b"/>
              <a:pathLst>
                <a:path w="284" h="153">
                  <a:moveTo>
                    <a:pt x="214" y="84"/>
                  </a:moveTo>
                  <a:cubicBezTo>
                    <a:pt x="232" y="93"/>
                    <a:pt x="283" y="132"/>
                    <a:pt x="269" y="142"/>
                  </a:cubicBezTo>
                  <a:cubicBezTo>
                    <a:pt x="254" y="152"/>
                    <a:pt x="223" y="109"/>
                    <a:pt x="206" y="101"/>
                  </a:cubicBezTo>
                  <a:cubicBezTo>
                    <a:pt x="190" y="93"/>
                    <a:pt x="6" y="22"/>
                    <a:pt x="6" y="22"/>
                  </a:cubicBezTo>
                  <a:lnTo>
                    <a:pt x="0" y="0"/>
                  </a:lnTo>
                  <a:cubicBezTo>
                    <a:pt x="0" y="0"/>
                    <a:pt x="163" y="57"/>
                    <a:pt x="214" y="84"/>
                  </a:cubicBezTo>
                </a:path>
              </a:pathLst>
            </a:custGeom>
            <a:solidFill>
              <a:schemeClr val="bg1">
                <a:lumMod val="95000"/>
              </a:schemeClr>
            </a:solidFill>
            <a:ln>
              <a:noFill/>
            </a:ln>
            <a:effectLst/>
          </p:spPr>
          <p:txBody>
            <a:bodyPr wrap="square" lIns="91440" tIns="45720" rIns="91440" bIns="45720" anchor="ctr">
              <a:normAutofit fontScale="42500"/>
            </a:bodyPr>
            <a:p>
              <a:pPr>
                <a:defRPr/>
              </a:pPr>
              <a:endParaRPr lang="en-US"/>
            </a:p>
          </p:txBody>
        </p:sp>
        <p:sp>
          <p:nvSpPr>
            <p:cNvPr id="290" name="ïşļíḋe"/>
            <p:cNvSpPr/>
            <p:nvPr/>
          </p:nvSpPr>
          <p:spPr bwMode="auto">
            <a:xfrm>
              <a:off x="4059008" y="4351004"/>
              <a:ext cx="542928" cy="292584"/>
            </a:xfrm>
            <a:custGeom>
              <a:avLst/>
              <a:gdLst>
                <a:gd name="T0" fmla="*/ 268 w 277"/>
                <a:gd name="T1" fmla="*/ 143 h 151"/>
                <a:gd name="T2" fmla="*/ 269 w 277"/>
                <a:gd name="T3" fmla="*/ 140 h 151"/>
                <a:gd name="T4" fmla="*/ 214 w 277"/>
                <a:gd name="T5" fmla="*/ 90 h 151"/>
                <a:gd name="T6" fmla="*/ 7 w 277"/>
                <a:gd name="T7" fmla="*/ 9 h 151"/>
                <a:gd name="T8" fmla="*/ 12 w 277"/>
                <a:gd name="T9" fmla="*/ 24 h 151"/>
                <a:gd name="T10" fmla="*/ 210 w 277"/>
                <a:gd name="T11" fmla="*/ 101 h 151"/>
                <a:gd name="T12" fmla="*/ 232 w 277"/>
                <a:gd name="T13" fmla="*/ 120 h 151"/>
                <a:gd name="T14" fmla="*/ 265 w 277"/>
                <a:gd name="T15" fmla="*/ 144 h 151"/>
                <a:gd name="T16" fmla="*/ 268 w 277"/>
                <a:gd name="T17" fmla="*/ 143 h 151"/>
                <a:gd name="T18" fmla="*/ 217 w 277"/>
                <a:gd name="T19" fmla="*/ 85 h 151"/>
                <a:gd name="T20" fmla="*/ 275 w 277"/>
                <a:gd name="T21" fmla="*/ 140 h 151"/>
                <a:gd name="T22" fmla="*/ 272 w 277"/>
                <a:gd name="T23" fmla="*/ 148 h 151"/>
                <a:gd name="T24" fmla="*/ 265 w 277"/>
                <a:gd name="T25" fmla="*/ 150 h 151"/>
                <a:gd name="T26" fmla="*/ 228 w 277"/>
                <a:gd name="T27" fmla="*/ 125 h 151"/>
                <a:gd name="T28" fmla="*/ 207 w 277"/>
                <a:gd name="T29" fmla="*/ 107 h 151"/>
                <a:gd name="T30" fmla="*/ 8 w 277"/>
                <a:gd name="T31" fmla="*/ 29 h 151"/>
                <a:gd name="T32" fmla="*/ 6 w 277"/>
                <a:gd name="T33" fmla="*/ 27 h 151"/>
                <a:gd name="T34" fmla="*/ 0 w 277"/>
                <a:gd name="T35" fmla="*/ 4 h 151"/>
                <a:gd name="T36" fmla="*/ 0 w 277"/>
                <a:gd name="T37" fmla="*/ 1 h 151"/>
                <a:gd name="T38" fmla="*/ 3 w 277"/>
                <a:gd name="T39" fmla="*/ 0 h 151"/>
                <a:gd name="T40" fmla="*/ 217 w 277"/>
                <a:gd name="T41" fmla="*/ 8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7" h="151">
                  <a:moveTo>
                    <a:pt x="268" y="143"/>
                  </a:moveTo>
                  <a:cubicBezTo>
                    <a:pt x="269" y="142"/>
                    <a:pt x="269" y="141"/>
                    <a:pt x="269" y="140"/>
                  </a:cubicBezTo>
                  <a:cubicBezTo>
                    <a:pt x="269" y="128"/>
                    <a:pt x="230" y="99"/>
                    <a:pt x="214" y="90"/>
                  </a:cubicBezTo>
                  <a:cubicBezTo>
                    <a:pt x="170" y="67"/>
                    <a:pt x="36" y="18"/>
                    <a:pt x="7" y="9"/>
                  </a:cubicBezTo>
                  <a:lnTo>
                    <a:pt x="12" y="24"/>
                  </a:lnTo>
                  <a:cubicBezTo>
                    <a:pt x="30" y="31"/>
                    <a:pt x="194" y="94"/>
                    <a:pt x="210" y="101"/>
                  </a:cubicBezTo>
                  <a:cubicBezTo>
                    <a:pt x="216" y="105"/>
                    <a:pt x="224" y="112"/>
                    <a:pt x="232" y="120"/>
                  </a:cubicBezTo>
                  <a:cubicBezTo>
                    <a:pt x="244" y="132"/>
                    <a:pt x="256" y="144"/>
                    <a:pt x="265" y="144"/>
                  </a:cubicBezTo>
                  <a:cubicBezTo>
                    <a:pt x="266" y="144"/>
                    <a:pt x="267" y="144"/>
                    <a:pt x="268" y="143"/>
                  </a:cubicBezTo>
                  <a:close/>
                  <a:moveTo>
                    <a:pt x="217" y="85"/>
                  </a:moveTo>
                  <a:cubicBezTo>
                    <a:pt x="230" y="92"/>
                    <a:pt x="275" y="123"/>
                    <a:pt x="275" y="140"/>
                  </a:cubicBezTo>
                  <a:cubicBezTo>
                    <a:pt x="276" y="143"/>
                    <a:pt x="275" y="146"/>
                    <a:pt x="272" y="148"/>
                  </a:cubicBezTo>
                  <a:cubicBezTo>
                    <a:pt x="270" y="149"/>
                    <a:pt x="268" y="150"/>
                    <a:pt x="265" y="150"/>
                  </a:cubicBezTo>
                  <a:cubicBezTo>
                    <a:pt x="254" y="150"/>
                    <a:pt x="241" y="137"/>
                    <a:pt x="228" y="125"/>
                  </a:cubicBezTo>
                  <a:cubicBezTo>
                    <a:pt x="220" y="117"/>
                    <a:pt x="213" y="110"/>
                    <a:pt x="207" y="107"/>
                  </a:cubicBezTo>
                  <a:cubicBezTo>
                    <a:pt x="191" y="99"/>
                    <a:pt x="9" y="30"/>
                    <a:pt x="8" y="29"/>
                  </a:cubicBezTo>
                  <a:cubicBezTo>
                    <a:pt x="6" y="29"/>
                    <a:pt x="6" y="28"/>
                    <a:pt x="6" y="27"/>
                  </a:cubicBezTo>
                  <a:lnTo>
                    <a:pt x="0" y="4"/>
                  </a:lnTo>
                  <a:cubicBezTo>
                    <a:pt x="0" y="3"/>
                    <a:pt x="0" y="2"/>
                    <a:pt x="0" y="1"/>
                  </a:cubicBezTo>
                  <a:cubicBezTo>
                    <a:pt x="1" y="0"/>
                    <a:pt x="3" y="0"/>
                    <a:pt x="3" y="0"/>
                  </a:cubicBezTo>
                  <a:cubicBezTo>
                    <a:pt x="5" y="1"/>
                    <a:pt x="167" y="58"/>
                    <a:pt x="217" y="85"/>
                  </a:cubicBezTo>
                  <a:close/>
                </a:path>
              </a:pathLst>
            </a:custGeom>
            <a:solidFill>
              <a:srgbClr val="113856"/>
            </a:solidFill>
            <a:ln>
              <a:noFill/>
            </a:ln>
            <a:effectLst/>
          </p:spPr>
          <p:txBody>
            <a:bodyPr wrap="square" lIns="91440" tIns="45720" rIns="91440" bIns="45720" anchor="ctr">
              <a:normAutofit fontScale="45000" lnSpcReduction="20000"/>
            </a:bodyPr>
            <a:p>
              <a:pPr>
                <a:defRPr/>
              </a:pPr>
              <a:endParaRPr lang="en-US"/>
            </a:p>
          </p:txBody>
        </p:sp>
        <p:sp>
          <p:nvSpPr>
            <p:cNvPr id="291" name="iṩḻîďe"/>
            <p:cNvSpPr/>
            <p:nvPr/>
          </p:nvSpPr>
          <p:spPr bwMode="auto">
            <a:xfrm>
              <a:off x="4334779" y="4497299"/>
              <a:ext cx="163742" cy="266765"/>
            </a:xfrm>
            <a:custGeom>
              <a:avLst/>
              <a:gdLst>
                <a:gd name="T0" fmla="*/ 41 w 83"/>
                <a:gd name="T1" fmla="*/ 8 h 137"/>
                <a:gd name="T2" fmla="*/ 47 w 83"/>
                <a:gd name="T3" fmla="*/ 122 h 137"/>
                <a:gd name="T4" fmla="*/ 8 w 83"/>
                <a:gd name="T5" fmla="*/ 116 h 137"/>
                <a:gd name="T6" fmla="*/ 8 w 83"/>
                <a:gd name="T7" fmla="*/ 34 h 137"/>
                <a:gd name="T8" fmla="*/ 41 w 83"/>
                <a:gd name="T9" fmla="*/ 8 h 137"/>
              </a:gdLst>
              <a:ahLst/>
              <a:cxnLst>
                <a:cxn ang="0">
                  <a:pos x="T0" y="T1"/>
                </a:cxn>
                <a:cxn ang="0">
                  <a:pos x="T2" y="T3"/>
                </a:cxn>
                <a:cxn ang="0">
                  <a:pos x="T4" y="T5"/>
                </a:cxn>
                <a:cxn ang="0">
                  <a:pos x="T6" y="T7"/>
                </a:cxn>
                <a:cxn ang="0">
                  <a:pos x="T8" y="T9"/>
                </a:cxn>
              </a:cxnLst>
              <a:rect l="0" t="0" r="r" b="b"/>
              <a:pathLst>
                <a:path w="83" h="137">
                  <a:moveTo>
                    <a:pt x="41" y="8"/>
                  </a:moveTo>
                  <a:cubicBezTo>
                    <a:pt x="82" y="16"/>
                    <a:pt x="72" y="107"/>
                    <a:pt x="47" y="122"/>
                  </a:cubicBezTo>
                  <a:cubicBezTo>
                    <a:pt x="22" y="136"/>
                    <a:pt x="8" y="116"/>
                    <a:pt x="8" y="116"/>
                  </a:cubicBezTo>
                  <a:lnTo>
                    <a:pt x="8" y="34"/>
                  </a:lnTo>
                  <a:cubicBezTo>
                    <a:pt x="8" y="34"/>
                    <a:pt x="0" y="0"/>
                    <a:pt x="41" y="8"/>
                  </a:cubicBezTo>
                </a:path>
              </a:pathLst>
            </a:custGeom>
            <a:solidFill>
              <a:schemeClr val="bg1">
                <a:lumMod val="95000"/>
              </a:schemeClr>
            </a:solidFill>
            <a:ln>
              <a:noFill/>
            </a:ln>
            <a:effectLst/>
          </p:spPr>
          <p:txBody>
            <a:bodyPr wrap="square" lIns="91440" tIns="45720" rIns="91440" bIns="45720" anchor="ctr">
              <a:normAutofit fontScale="77500" lnSpcReduction="20000"/>
            </a:bodyPr>
            <a:p>
              <a:pPr>
                <a:defRPr/>
              </a:pPr>
              <a:endParaRPr lang="en-US"/>
            </a:p>
          </p:txBody>
        </p:sp>
        <p:sp>
          <p:nvSpPr>
            <p:cNvPr id="292" name="ïṧḷïḑe"/>
            <p:cNvSpPr/>
            <p:nvPr/>
          </p:nvSpPr>
          <p:spPr bwMode="auto">
            <a:xfrm>
              <a:off x="4334779" y="4497299"/>
              <a:ext cx="146506" cy="258162"/>
            </a:xfrm>
            <a:custGeom>
              <a:avLst/>
              <a:gdLst>
                <a:gd name="T0" fmla="*/ 39 w 74"/>
                <a:gd name="T1" fmla="*/ 3 h 134"/>
                <a:gd name="T2" fmla="*/ 68 w 74"/>
                <a:gd name="T3" fmla="*/ 41 h 134"/>
                <a:gd name="T4" fmla="*/ 46 w 74"/>
                <a:gd name="T5" fmla="*/ 125 h 134"/>
                <a:gd name="T6" fmla="*/ 28 w 74"/>
                <a:gd name="T7" fmla="*/ 131 h 134"/>
                <a:gd name="T8" fmla="*/ 4 w 74"/>
                <a:gd name="T9" fmla="*/ 118 h 134"/>
                <a:gd name="T10" fmla="*/ 4 w 74"/>
                <a:gd name="T11" fmla="*/ 114 h 134"/>
                <a:gd name="T12" fmla="*/ 9 w 74"/>
                <a:gd name="T13" fmla="*/ 115 h 134"/>
                <a:gd name="T14" fmla="*/ 43 w 74"/>
                <a:gd name="T15" fmla="*/ 120 h 134"/>
                <a:gd name="T16" fmla="*/ 62 w 74"/>
                <a:gd name="T17" fmla="*/ 43 h 134"/>
                <a:gd name="T18" fmla="*/ 38 w 74"/>
                <a:gd name="T19" fmla="*/ 9 h 134"/>
                <a:gd name="T20" fmla="*/ 13 w 74"/>
                <a:gd name="T21" fmla="*/ 13 h 134"/>
                <a:gd name="T22" fmla="*/ 9 w 74"/>
                <a:gd name="T23" fmla="*/ 32 h 134"/>
                <a:gd name="T24" fmla="*/ 7 w 74"/>
                <a:gd name="T25" fmla="*/ 36 h 134"/>
                <a:gd name="T26" fmla="*/ 4 w 74"/>
                <a:gd name="T27" fmla="*/ 34 h 134"/>
                <a:gd name="T28" fmla="*/ 9 w 74"/>
                <a:gd name="T29" fmla="*/ 8 h 134"/>
                <a:gd name="T30" fmla="*/ 39 w 74"/>
                <a:gd name="T31" fmla="*/ 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134">
                  <a:moveTo>
                    <a:pt x="39" y="3"/>
                  </a:moveTo>
                  <a:cubicBezTo>
                    <a:pt x="54" y="6"/>
                    <a:pt x="64" y="20"/>
                    <a:pt x="68" y="41"/>
                  </a:cubicBezTo>
                  <a:cubicBezTo>
                    <a:pt x="73" y="74"/>
                    <a:pt x="62" y="115"/>
                    <a:pt x="46" y="125"/>
                  </a:cubicBezTo>
                  <a:cubicBezTo>
                    <a:pt x="39" y="129"/>
                    <a:pt x="33" y="131"/>
                    <a:pt x="28" y="131"/>
                  </a:cubicBezTo>
                  <a:cubicBezTo>
                    <a:pt x="13" y="131"/>
                    <a:pt x="4" y="118"/>
                    <a:pt x="4" y="118"/>
                  </a:cubicBezTo>
                  <a:cubicBezTo>
                    <a:pt x="3" y="117"/>
                    <a:pt x="3" y="115"/>
                    <a:pt x="4" y="114"/>
                  </a:cubicBezTo>
                  <a:cubicBezTo>
                    <a:pt x="6" y="112"/>
                    <a:pt x="8" y="113"/>
                    <a:pt x="9" y="115"/>
                  </a:cubicBezTo>
                  <a:cubicBezTo>
                    <a:pt x="10" y="115"/>
                    <a:pt x="21" y="133"/>
                    <a:pt x="43" y="120"/>
                  </a:cubicBezTo>
                  <a:cubicBezTo>
                    <a:pt x="57" y="112"/>
                    <a:pt x="67" y="73"/>
                    <a:pt x="62" y="43"/>
                  </a:cubicBezTo>
                  <a:cubicBezTo>
                    <a:pt x="60" y="31"/>
                    <a:pt x="54" y="12"/>
                    <a:pt x="38" y="9"/>
                  </a:cubicBezTo>
                  <a:cubicBezTo>
                    <a:pt x="26" y="7"/>
                    <a:pt x="18" y="8"/>
                    <a:pt x="13" y="13"/>
                  </a:cubicBezTo>
                  <a:cubicBezTo>
                    <a:pt x="7" y="20"/>
                    <a:pt x="9" y="32"/>
                    <a:pt x="9" y="32"/>
                  </a:cubicBezTo>
                  <a:cubicBezTo>
                    <a:pt x="10" y="34"/>
                    <a:pt x="9" y="36"/>
                    <a:pt x="7" y="36"/>
                  </a:cubicBezTo>
                  <a:cubicBezTo>
                    <a:pt x="5" y="37"/>
                    <a:pt x="4" y="35"/>
                    <a:pt x="4" y="34"/>
                  </a:cubicBezTo>
                  <a:cubicBezTo>
                    <a:pt x="3" y="33"/>
                    <a:pt x="0" y="18"/>
                    <a:pt x="9" y="8"/>
                  </a:cubicBezTo>
                  <a:cubicBezTo>
                    <a:pt x="15" y="2"/>
                    <a:pt x="25" y="0"/>
                    <a:pt x="39" y="3"/>
                  </a:cubicBezTo>
                </a:path>
              </a:pathLst>
            </a:custGeom>
            <a:solidFill>
              <a:srgbClr val="113856"/>
            </a:solidFill>
            <a:ln>
              <a:noFill/>
            </a:ln>
            <a:effectLst/>
          </p:spPr>
          <p:txBody>
            <a:bodyPr wrap="square" lIns="91440" tIns="45720" rIns="91440" bIns="45720" anchor="ctr">
              <a:normAutofit fontScale="70000" lnSpcReduction="20000"/>
            </a:bodyPr>
            <a:p>
              <a:pPr>
                <a:defRPr/>
              </a:pPr>
              <a:endParaRPr lang="en-US"/>
            </a:p>
          </p:txBody>
        </p:sp>
        <p:sp>
          <p:nvSpPr>
            <p:cNvPr id="293" name="íşḷiḓê"/>
            <p:cNvSpPr/>
            <p:nvPr/>
          </p:nvSpPr>
          <p:spPr bwMode="auto">
            <a:xfrm>
              <a:off x="4412343" y="4781274"/>
              <a:ext cx="680808" cy="559354"/>
            </a:xfrm>
            <a:custGeom>
              <a:avLst/>
              <a:gdLst>
                <a:gd name="T0" fmla="*/ 167 w 347"/>
                <a:gd name="T1" fmla="*/ 68 h 287"/>
                <a:gd name="T2" fmla="*/ 319 w 347"/>
                <a:gd name="T3" fmla="*/ 0 h 287"/>
                <a:gd name="T4" fmla="*/ 346 w 347"/>
                <a:gd name="T5" fmla="*/ 45 h 287"/>
                <a:gd name="T6" fmla="*/ 199 w 347"/>
                <a:gd name="T7" fmla="*/ 111 h 287"/>
                <a:gd name="T8" fmla="*/ 10 w 347"/>
                <a:gd name="T9" fmla="*/ 286 h 287"/>
                <a:gd name="T10" fmla="*/ 0 w 347"/>
                <a:gd name="T11" fmla="*/ 272 h 287"/>
                <a:gd name="T12" fmla="*/ 167 w 347"/>
                <a:gd name="T13" fmla="*/ 68 h 287"/>
              </a:gdLst>
              <a:ahLst/>
              <a:cxnLst>
                <a:cxn ang="0">
                  <a:pos x="T0" y="T1"/>
                </a:cxn>
                <a:cxn ang="0">
                  <a:pos x="T2" y="T3"/>
                </a:cxn>
                <a:cxn ang="0">
                  <a:pos x="T4" y="T5"/>
                </a:cxn>
                <a:cxn ang="0">
                  <a:pos x="T6" y="T7"/>
                </a:cxn>
                <a:cxn ang="0">
                  <a:pos x="T8" y="T9"/>
                </a:cxn>
                <a:cxn ang="0">
                  <a:pos x="T10" y="T11"/>
                </a:cxn>
                <a:cxn ang="0">
                  <a:pos x="T12" y="T13"/>
                </a:cxn>
              </a:cxnLst>
              <a:rect l="0" t="0" r="r" b="b"/>
              <a:pathLst>
                <a:path w="347" h="287">
                  <a:moveTo>
                    <a:pt x="167" y="68"/>
                  </a:moveTo>
                  <a:cubicBezTo>
                    <a:pt x="237" y="12"/>
                    <a:pt x="319" y="0"/>
                    <a:pt x="319" y="0"/>
                  </a:cubicBezTo>
                  <a:lnTo>
                    <a:pt x="346" y="45"/>
                  </a:lnTo>
                  <a:lnTo>
                    <a:pt x="199" y="111"/>
                  </a:lnTo>
                  <a:lnTo>
                    <a:pt x="10" y="286"/>
                  </a:lnTo>
                  <a:lnTo>
                    <a:pt x="0" y="272"/>
                  </a:lnTo>
                  <a:cubicBezTo>
                    <a:pt x="0" y="272"/>
                    <a:pt x="111" y="112"/>
                    <a:pt x="167" y="68"/>
                  </a:cubicBezTo>
                </a:path>
              </a:pathLst>
            </a:custGeom>
            <a:solidFill>
              <a:srgbClr val="FFFFFF"/>
            </a:solidFill>
            <a:ln>
              <a:noFill/>
            </a:ln>
            <a:effectLst/>
          </p:spPr>
          <p:txBody>
            <a:bodyPr wrap="square" lIns="91440" tIns="45720" rIns="91440" bIns="45720" anchor="ctr">
              <a:normAutofit/>
            </a:bodyPr>
            <a:p>
              <a:pPr>
                <a:defRPr/>
              </a:pPr>
              <a:endParaRPr lang="en-US"/>
            </a:p>
          </p:txBody>
        </p:sp>
        <p:sp>
          <p:nvSpPr>
            <p:cNvPr id="294" name="iṣļîḓê"/>
            <p:cNvSpPr/>
            <p:nvPr/>
          </p:nvSpPr>
          <p:spPr bwMode="auto">
            <a:xfrm>
              <a:off x="4403722" y="4772672"/>
              <a:ext cx="698049" cy="576560"/>
            </a:xfrm>
            <a:custGeom>
              <a:avLst/>
              <a:gdLst>
                <a:gd name="T0" fmla="*/ 203 w 355"/>
                <a:gd name="T1" fmla="*/ 112 h 295"/>
                <a:gd name="T2" fmla="*/ 346 w 355"/>
                <a:gd name="T3" fmla="*/ 47 h 295"/>
                <a:gd name="T4" fmla="*/ 322 w 355"/>
                <a:gd name="T5" fmla="*/ 6 h 295"/>
                <a:gd name="T6" fmla="*/ 172 w 355"/>
                <a:gd name="T7" fmla="*/ 74 h 295"/>
                <a:gd name="T8" fmla="*/ 7 w 355"/>
                <a:gd name="T9" fmla="*/ 276 h 295"/>
                <a:gd name="T10" fmla="*/ 15 w 355"/>
                <a:gd name="T11" fmla="*/ 286 h 295"/>
                <a:gd name="T12" fmla="*/ 202 w 355"/>
                <a:gd name="T13" fmla="*/ 113 h 295"/>
                <a:gd name="T14" fmla="*/ 203 w 355"/>
                <a:gd name="T15" fmla="*/ 112 h 295"/>
                <a:gd name="T16" fmla="*/ 326 w 355"/>
                <a:gd name="T17" fmla="*/ 2 h 295"/>
                <a:gd name="T18" fmla="*/ 353 w 355"/>
                <a:gd name="T19" fmla="*/ 47 h 295"/>
                <a:gd name="T20" fmla="*/ 354 w 355"/>
                <a:gd name="T21" fmla="*/ 50 h 295"/>
                <a:gd name="T22" fmla="*/ 351 w 355"/>
                <a:gd name="T23" fmla="*/ 51 h 295"/>
                <a:gd name="T24" fmla="*/ 206 w 355"/>
                <a:gd name="T25" fmla="*/ 117 h 295"/>
                <a:gd name="T26" fmla="*/ 16 w 355"/>
                <a:gd name="T27" fmla="*/ 293 h 295"/>
                <a:gd name="T28" fmla="*/ 14 w 355"/>
                <a:gd name="T29" fmla="*/ 294 h 295"/>
                <a:gd name="T30" fmla="*/ 12 w 355"/>
                <a:gd name="T31" fmla="*/ 293 h 295"/>
                <a:gd name="T32" fmla="*/ 1 w 355"/>
                <a:gd name="T33" fmla="*/ 278 h 295"/>
                <a:gd name="T34" fmla="*/ 1 w 355"/>
                <a:gd name="T35" fmla="*/ 275 h 295"/>
                <a:gd name="T36" fmla="*/ 169 w 355"/>
                <a:gd name="T37" fmla="*/ 69 h 295"/>
                <a:gd name="T38" fmla="*/ 323 w 355"/>
                <a:gd name="T39" fmla="*/ 0 h 295"/>
                <a:gd name="T40" fmla="*/ 326 w 355"/>
                <a:gd name="T41" fmla="*/ 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5" h="295">
                  <a:moveTo>
                    <a:pt x="203" y="112"/>
                  </a:moveTo>
                  <a:lnTo>
                    <a:pt x="346" y="47"/>
                  </a:lnTo>
                  <a:lnTo>
                    <a:pt x="322" y="6"/>
                  </a:lnTo>
                  <a:cubicBezTo>
                    <a:pt x="309" y="9"/>
                    <a:pt x="235" y="24"/>
                    <a:pt x="172" y="74"/>
                  </a:cubicBezTo>
                  <a:cubicBezTo>
                    <a:pt x="121" y="115"/>
                    <a:pt x="20" y="259"/>
                    <a:pt x="7" y="276"/>
                  </a:cubicBezTo>
                  <a:lnTo>
                    <a:pt x="15" y="286"/>
                  </a:lnTo>
                  <a:lnTo>
                    <a:pt x="202" y="113"/>
                  </a:lnTo>
                  <a:cubicBezTo>
                    <a:pt x="202" y="113"/>
                    <a:pt x="202" y="112"/>
                    <a:pt x="203" y="112"/>
                  </a:cubicBezTo>
                  <a:close/>
                  <a:moveTo>
                    <a:pt x="326" y="2"/>
                  </a:moveTo>
                  <a:lnTo>
                    <a:pt x="353" y="47"/>
                  </a:lnTo>
                  <a:cubicBezTo>
                    <a:pt x="354" y="48"/>
                    <a:pt x="354" y="49"/>
                    <a:pt x="354" y="50"/>
                  </a:cubicBezTo>
                  <a:cubicBezTo>
                    <a:pt x="353" y="50"/>
                    <a:pt x="352" y="51"/>
                    <a:pt x="351" y="51"/>
                  </a:cubicBezTo>
                  <a:lnTo>
                    <a:pt x="206" y="117"/>
                  </a:lnTo>
                  <a:lnTo>
                    <a:pt x="16" y="293"/>
                  </a:lnTo>
                  <a:cubicBezTo>
                    <a:pt x="16" y="294"/>
                    <a:pt x="15" y="294"/>
                    <a:pt x="14" y="294"/>
                  </a:cubicBezTo>
                  <a:cubicBezTo>
                    <a:pt x="12" y="294"/>
                    <a:pt x="12" y="294"/>
                    <a:pt x="12" y="293"/>
                  </a:cubicBezTo>
                  <a:lnTo>
                    <a:pt x="1" y="278"/>
                  </a:lnTo>
                  <a:cubicBezTo>
                    <a:pt x="0" y="277"/>
                    <a:pt x="0" y="275"/>
                    <a:pt x="1" y="275"/>
                  </a:cubicBezTo>
                  <a:cubicBezTo>
                    <a:pt x="6" y="268"/>
                    <a:pt x="113" y="114"/>
                    <a:pt x="169" y="69"/>
                  </a:cubicBezTo>
                  <a:cubicBezTo>
                    <a:pt x="239" y="13"/>
                    <a:pt x="323" y="0"/>
                    <a:pt x="323" y="0"/>
                  </a:cubicBezTo>
                  <a:cubicBezTo>
                    <a:pt x="324" y="0"/>
                    <a:pt x="326" y="0"/>
                    <a:pt x="326" y="2"/>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295" name="îṩḷíḍê"/>
            <p:cNvSpPr/>
            <p:nvPr/>
          </p:nvSpPr>
          <p:spPr bwMode="auto">
            <a:xfrm>
              <a:off x="4455429" y="4789882"/>
              <a:ext cx="715285" cy="524927"/>
            </a:xfrm>
            <a:custGeom>
              <a:avLst/>
              <a:gdLst>
                <a:gd name="T0" fmla="*/ 159 w 368"/>
                <a:gd name="T1" fmla="*/ 69 h 268"/>
                <a:gd name="T2" fmla="*/ 336 w 368"/>
                <a:gd name="T3" fmla="*/ 0 h 268"/>
                <a:gd name="T4" fmla="*/ 367 w 368"/>
                <a:gd name="T5" fmla="*/ 44 h 268"/>
                <a:gd name="T6" fmla="*/ 204 w 368"/>
                <a:gd name="T7" fmla="*/ 114 h 268"/>
                <a:gd name="T8" fmla="*/ 0 w 368"/>
                <a:gd name="T9" fmla="*/ 267 h 268"/>
                <a:gd name="T10" fmla="*/ 159 w 368"/>
                <a:gd name="T11" fmla="*/ 69 h 268"/>
              </a:gdLst>
              <a:ahLst/>
              <a:cxnLst>
                <a:cxn ang="0">
                  <a:pos x="T0" y="T1"/>
                </a:cxn>
                <a:cxn ang="0">
                  <a:pos x="T2" y="T3"/>
                </a:cxn>
                <a:cxn ang="0">
                  <a:pos x="T4" y="T5"/>
                </a:cxn>
                <a:cxn ang="0">
                  <a:pos x="T6" y="T7"/>
                </a:cxn>
                <a:cxn ang="0">
                  <a:pos x="T8" y="T9"/>
                </a:cxn>
                <a:cxn ang="0">
                  <a:pos x="T10" y="T11"/>
                </a:cxn>
              </a:cxnLst>
              <a:rect l="0" t="0" r="r" b="b"/>
              <a:pathLst>
                <a:path w="368" h="268">
                  <a:moveTo>
                    <a:pt x="159" y="69"/>
                  </a:moveTo>
                  <a:cubicBezTo>
                    <a:pt x="222" y="32"/>
                    <a:pt x="336" y="0"/>
                    <a:pt x="336" y="0"/>
                  </a:cubicBezTo>
                  <a:lnTo>
                    <a:pt x="367" y="44"/>
                  </a:lnTo>
                  <a:cubicBezTo>
                    <a:pt x="367" y="44"/>
                    <a:pt x="245" y="95"/>
                    <a:pt x="204" y="114"/>
                  </a:cubicBezTo>
                  <a:cubicBezTo>
                    <a:pt x="162" y="132"/>
                    <a:pt x="0" y="267"/>
                    <a:pt x="0" y="267"/>
                  </a:cubicBezTo>
                  <a:cubicBezTo>
                    <a:pt x="0" y="267"/>
                    <a:pt x="105" y="101"/>
                    <a:pt x="159" y="69"/>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296" name="iṧ1ide"/>
            <p:cNvSpPr/>
            <p:nvPr/>
          </p:nvSpPr>
          <p:spPr bwMode="auto">
            <a:xfrm>
              <a:off x="4455429" y="4789882"/>
              <a:ext cx="732521" cy="533535"/>
            </a:xfrm>
            <a:custGeom>
              <a:avLst/>
              <a:gdLst>
                <a:gd name="T0" fmla="*/ 205 w 374"/>
                <a:gd name="T1" fmla="*/ 114 h 274"/>
                <a:gd name="T2" fmla="*/ 365 w 374"/>
                <a:gd name="T3" fmla="*/ 45 h 274"/>
                <a:gd name="T4" fmla="*/ 338 w 374"/>
                <a:gd name="T5" fmla="*/ 7 h 274"/>
                <a:gd name="T6" fmla="*/ 164 w 374"/>
                <a:gd name="T7" fmla="*/ 74 h 274"/>
                <a:gd name="T8" fmla="*/ 17 w 374"/>
                <a:gd name="T9" fmla="*/ 255 h 274"/>
                <a:gd name="T10" fmla="*/ 205 w 374"/>
                <a:gd name="T11" fmla="*/ 114 h 274"/>
                <a:gd name="T12" fmla="*/ 341 w 374"/>
                <a:gd name="T13" fmla="*/ 2 h 274"/>
                <a:gd name="T14" fmla="*/ 373 w 374"/>
                <a:gd name="T15" fmla="*/ 45 h 274"/>
                <a:gd name="T16" fmla="*/ 373 w 374"/>
                <a:gd name="T17" fmla="*/ 47 h 274"/>
                <a:gd name="T18" fmla="*/ 371 w 374"/>
                <a:gd name="T19" fmla="*/ 49 h 274"/>
                <a:gd name="T20" fmla="*/ 208 w 374"/>
                <a:gd name="T21" fmla="*/ 119 h 274"/>
                <a:gd name="T22" fmla="*/ 5 w 374"/>
                <a:gd name="T23" fmla="*/ 272 h 274"/>
                <a:gd name="T24" fmla="*/ 4 w 374"/>
                <a:gd name="T25" fmla="*/ 273 h 274"/>
                <a:gd name="T26" fmla="*/ 2 w 374"/>
                <a:gd name="T27" fmla="*/ 272 h 274"/>
                <a:gd name="T28" fmla="*/ 1 w 374"/>
                <a:gd name="T29" fmla="*/ 269 h 274"/>
                <a:gd name="T30" fmla="*/ 161 w 374"/>
                <a:gd name="T31" fmla="*/ 69 h 274"/>
                <a:gd name="T32" fmla="*/ 338 w 374"/>
                <a:gd name="T33" fmla="*/ 0 h 274"/>
                <a:gd name="T34" fmla="*/ 341 w 374"/>
                <a:gd name="T35" fmla="*/ 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4" h="274">
                  <a:moveTo>
                    <a:pt x="205" y="114"/>
                  </a:moveTo>
                  <a:cubicBezTo>
                    <a:pt x="243" y="97"/>
                    <a:pt x="345" y="54"/>
                    <a:pt x="365" y="45"/>
                  </a:cubicBezTo>
                  <a:lnTo>
                    <a:pt x="338" y="7"/>
                  </a:lnTo>
                  <a:cubicBezTo>
                    <a:pt x="322" y="11"/>
                    <a:pt x="221" y="40"/>
                    <a:pt x="164" y="74"/>
                  </a:cubicBezTo>
                  <a:cubicBezTo>
                    <a:pt x="122" y="100"/>
                    <a:pt x="45" y="212"/>
                    <a:pt x="17" y="255"/>
                  </a:cubicBezTo>
                  <a:cubicBezTo>
                    <a:pt x="59" y="221"/>
                    <a:pt x="171" y="129"/>
                    <a:pt x="205" y="114"/>
                  </a:cubicBezTo>
                  <a:close/>
                  <a:moveTo>
                    <a:pt x="341" y="2"/>
                  </a:moveTo>
                  <a:lnTo>
                    <a:pt x="373" y="45"/>
                  </a:lnTo>
                  <a:cubicBezTo>
                    <a:pt x="373" y="46"/>
                    <a:pt x="373" y="46"/>
                    <a:pt x="373" y="47"/>
                  </a:cubicBezTo>
                  <a:cubicBezTo>
                    <a:pt x="373" y="49"/>
                    <a:pt x="372" y="49"/>
                    <a:pt x="371" y="49"/>
                  </a:cubicBezTo>
                  <a:cubicBezTo>
                    <a:pt x="370" y="50"/>
                    <a:pt x="249" y="101"/>
                    <a:pt x="208" y="119"/>
                  </a:cubicBezTo>
                  <a:cubicBezTo>
                    <a:pt x="167" y="138"/>
                    <a:pt x="7" y="272"/>
                    <a:pt x="5" y="272"/>
                  </a:cubicBezTo>
                  <a:cubicBezTo>
                    <a:pt x="5" y="273"/>
                    <a:pt x="5" y="273"/>
                    <a:pt x="4" y="273"/>
                  </a:cubicBezTo>
                  <a:cubicBezTo>
                    <a:pt x="3" y="273"/>
                    <a:pt x="2" y="273"/>
                    <a:pt x="2" y="272"/>
                  </a:cubicBezTo>
                  <a:cubicBezTo>
                    <a:pt x="1" y="272"/>
                    <a:pt x="0" y="270"/>
                    <a:pt x="1" y="269"/>
                  </a:cubicBezTo>
                  <a:cubicBezTo>
                    <a:pt x="5" y="262"/>
                    <a:pt x="107" y="102"/>
                    <a:pt x="161" y="69"/>
                  </a:cubicBezTo>
                  <a:cubicBezTo>
                    <a:pt x="224" y="32"/>
                    <a:pt x="337" y="1"/>
                    <a:pt x="338" y="0"/>
                  </a:cubicBezTo>
                  <a:cubicBezTo>
                    <a:pt x="339" y="0"/>
                    <a:pt x="341" y="0"/>
                    <a:pt x="341" y="2"/>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297" name="í$ļíḋê"/>
            <p:cNvSpPr/>
            <p:nvPr/>
          </p:nvSpPr>
          <p:spPr bwMode="auto">
            <a:xfrm>
              <a:off x="4308929" y="4901750"/>
              <a:ext cx="1473651" cy="1953430"/>
            </a:xfrm>
            <a:custGeom>
              <a:avLst/>
              <a:gdLst>
                <a:gd name="T0" fmla="*/ 645 w 755"/>
                <a:gd name="T1" fmla="*/ 227 h 999"/>
                <a:gd name="T2" fmla="*/ 731 w 755"/>
                <a:gd name="T3" fmla="*/ 476 h 999"/>
                <a:gd name="T4" fmla="*/ 749 w 755"/>
                <a:gd name="T5" fmla="*/ 998 h 999"/>
                <a:gd name="T6" fmla="*/ 35 w 755"/>
                <a:gd name="T7" fmla="*/ 998 h 999"/>
                <a:gd name="T8" fmla="*/ 25 w 755"/>
                <a:gd name="T9" fmla="*/ 753 h 999"/>
                <a:gd name="T10" fmla="*/ 0 w 755"/>
                <a:gd name="T11" fmla="*/ 290 h 999"/>
                <a:gd name="T12" fmla="*/ 140 w 755"/>
                <a:gd name="T13" fmla="*/ 144 h 999"/>
                <a:gd name="T14" fmla="*/ 214 w 755"/>
                <a:gd name="T15" fmla="*/ 85 h 999"/>
                <a:gd name="T16" fmla="*/ 416 w 755"/>
                <a:gd name="T17" fmla="*/ 0 h 999"/>
                <a:gd name="T18" fmla="*/ 511 w 755"/>
                <a:gd name="T19" fmla="*/ 51 h 999"/>
                <a:gd name="T20" fmla="*/ 645 w 755"/>
                <a:gd name="T21" fmla="*/ 227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5" h="999">
                  <a:moveTo>
                    <a:pt x="645" y="227"/>
                  </a:moveTo>
                  <a:cubicBezTo>
                    <a:pt x="667" y="282"/>
                    <a:pt x="716" y="420"/>
                    <a:pt x="731" y="476"/>
                  </a:cubicBezTo>
                  <a:cubicBezTo>
                    <a:pt x="754" y="558"/>
                    <a:pt x="749" y="998"/>
                    <a:pt x="749" y="998"/>
                  </a:cubicBezTo>
                  <a:lnTo>
                    <a:pt x="35" y="998"/>
                  </a:lnTo>
                  <a:cubicBezTo>
                    <a:pt x="35" y="998"/>
                    <a:pt x="43" y="795"/>
                    <a:pt x="25" y="753"/>
                  </a:cubicBezTo>
                  <a:cubicBezTo>
                    <a:pt x="6" y="713"/>
                    <a:pt x="0" y="302"/>
                    <a:pt x="0" y="290"/>
                  </a:cubicBezTo>
                  <a:cubicBezTo>
                    <a:pt x="0" y="278"/>
                    <a:pt x="128" y="160"/>
                    <a:pt x="140" y="144"/>
                  </a:cubicBezTo>
                  <a:cubicBezTo>
                    <a:pt x="152" y="128"/>
                    <a:pt x="171" y="116"/>
                    <a:pt x="214" y="85"/>
                  </a:cubicBezTo>
                  <a:cubicBezTo>
                    <a:pt x="257" y="54"/>
                    <a:pt x="416" y="0"/>
                    <a:pt x="416" y="0"/>
                  </a:cubicBezTo>
                  <a:lnTo>
                    <a:pt x="511" y="51"/>
                  </a:lnTo>
                  <a:cubicBezTo>
                    <a:pt x="542" y="76"/>
                    <a:pt x="622" y="171"/>
                    <a:pt x="645" y="227"/>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298" name="ïṥļîḋé"/>
            <p:cNvSpPr/>
            <p:nvPr/>
          </p:nvSpPr>
          <p:spPr bwMode="auto">
            <a:xfrm>
              <a:off x="4300308" y="4893147"/>
              <a:ext cx="1490892" cy="1962033"/>
            </a:xfrm>
            <a:custGeom>
              <a:avLst/>
              <a:gdLst>
                <a:gd name="T0" fmla="*/ 652 w 762"/>
                <a:gd name="T1" fmla="*/ 229 h 1006"/>
                <a:gd name="T2" fmla="*/ 738 w 762"/>
                <a:gd name="T3" fmla="*/ 479 h 1006"/>
                <a:gd name="T4" fmla="*/ 757 w 762"/>
                <a:gd name="T5" fmla="*/ 1002 h 1006"/>
                <a:gd name="T6" fmla="*/ 754 w 762"/>
                <a:gd name="T7" fmla="*/ 1005 h 1006"/>
                <a:gd name="T8" fmla="*/ 754 w 762"/>
                <a:gd name="T9" fmla="*/ 1005 h 1006"/>
                <a:gd name="T10" fmla="*/ 750 w 762"/>
                <a:gd name="T11" fmla="*/ 1002 h 1006"/>
                <a:gd name="T12" fmla="*/ 732 w 762"/>
                <a:gd name="T13" fmla="*/ 480 h 1006"/>
                <a:gd name="T14" fmla="*/ 646 w 762"/>
                <a:gd name="T15" fmla="*/ 231 h 1006"/>
                <a:gd name="T16" fmla="*/ 513 w 762"/>
                <a:gd name="T17" fmla="*/ 58 h 1006"/>
                <a:gd name="T18" fmla="*/ 420 w 762"/>
                <a:gd name="T19" fmla="*/ 7 h 1006"/>
                <a:gd name="T20" fmla="*/ 219 w 762"/>
                <a:gd name="T21" fmla="*/ 91 h 1006"/>
                <a:gd name="T22" fmla="*/ 207 w 762"/>
                <a:gd name="T23" fmla="*/ 100 h 1006"/>
                <a:gd name="T24" fmla="*/ 146 w 762"/>
                <a:gd name="T25" fmla="*/ 150 h 1006"/>
                <a:gd name="T26" fmla="*/ 96 w 762"/>
                <a:gd name="T27" fmla="*/ 200 h 1006"/>
                <a:gd name="T28" fmla="*/ 6 w 762"/>
                <a:gd name="T29" fmla="*/ 294 h 1006"/>
                <a:gd name="T30" fmla="*/ 31 w 762"/>
                <a:gd name="T31" fmla="*/ 757 h 1006"/>
                <a:gd name="T32" fmla="*/ 42 w 762"/>
                <a:gd name="T33" fmla="*/ 1002 h 1006"/>
                <a:gd name="T34" fmla="*/ 39 w 762"/>
                <a:gd name="T35" fmla="*/ 1005 h 1006"/>
                <a:gd name="T36" fmla="*/ 36 w 762"/>
                <a:gd name="T37" fmla="*/ 1002 h 1006"/>
                <a:gd name="T38" fmla="*/ 25 w 762"/>
                <a:gd name="T39" fmla="*/ 759 h 1006"/>
                <a:gd name="T40" fmla="*/ 0 w 762"/>
                <a:gd name="T41" fmla="*/ 294 h 1006"/>
                <a:gd name="T42" fmla="*/ 92 w 762"/>
                <a:gd name="T43" fmla="*/ 196 h 1006"/>
                <a:gd name="T44" fmla="*/ 141 w 762"/>
                <a:gd name="T45" fmla="*/ 146 h 1006"/>
                <a:gd name="T46" fmla="*/ 204 w 762"/>
                <a:gd name="T47" fmla="*/ 94 h 1006"/>
                <a:gd name="T48" fmla="*/ 216 w 762"/>
                <a:gd name="T49" fmla="*/ 85 h 1006"/>
                <a:gd name="T50" fmla="*/ 419 w 762"/>
                <a:gd name="T51" fmla="*/ 0 h 1006"/>
                <a:gd name="T52" fmla="*/ 422 w 762"/>
                <a:gd name="T53" fmla="*/ 1 h 1006"/>
                <a:gd name="T54" fmla="*/ 516 w 762"/>
                <a:gd name="T55" fmla="*/ 53 h 1006"/>
                <a:gd name="T56" fmla="*/ 517 w 762"/>
                <a:gd name="T57" fmla="*/ 53 h 1006"/>
                <a:gd name="T58" fmla="*/ 652 w 762"/>
                <a:gd name="T59" fmla="*/ 229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2" h="1006">
                  <a:moveTo>
                    <a:pt x="652" y="229"/>
                  </a:moveTo>
                  <a:cubicBezTo>
                    <a:pt x="675" y="285"/>
                    <a:pt x="723" y="424"/>
                    <a:pt x="738" y="479"/>
                  </a:cubicBezTo>
                  <a:cubicBezTo>
                    <a:pt x="761" y="561"/>
                    <a:pt x="757" y="984"/>
                    <a:pt x="757" y="1002"/>
                  </a:cubicBezTo>
                  <a:cubicBezTo>
                    <a:pt x="757" y="1004"/>
                    <a:pt x="756" y="1005"/>
                    <a:pt x="754" y="1005"/>
                  </a:cubicBezTo>
                  <a:lnTo>
                    <a:pt x="754" y="1005"/>
                  </a:lnTo>
                  <a:cubicBezTo>
                    <a:pt x="752" y="1005"/>
                    <a:pt x="750" y="1004"/>
                    <a:pt x="750" y="1002"/>
                  </a:cubicBezTo>
                  <a:cubicBezTo>
                    <a:pt x="751" y="998"/>
                    <a:pt x="755" y="561"/>
                    <a:pt x="732" y="480"/>
                  </a:cubicBezTo>
                  <a:cubicBezTo>
                    <a:pt x="718" y="426"/>
                    <a:pt x="669" y="287"/>
                    <a:pt x="646" y="231"/>
                  </a:cubicBezTo>
                  <a:cubicBezTo>
                    <a:pt x="624" y="177"/>
                    <a:pt x="544" y="83"/>
                    <a:pt x="513" y="58"/>
                  </a:cubicBezTo>
                  <a:lnTo>
                    <a:pt x="420" y="7"/>
                  </a:lnTo>
                  <a:cubicBezTo>
                    <a:pt x="405" y="12"/>
                    <a:pt x="260" y="62"/>
                    <a:pt x="219" y="91"/>
                  </a:cubicBezTo>
                  <a:lnTo>
                    <a:pt x="207" y="100"/>
                  </a:lnTo>
                  <a:cubicBezTo>
                    <a:pt x="173" y="124"/>
                    <a:pt x="157" y="135"/>
                    <a:pt x="146" y="150"/>
                  </a:cubicBezTo>
                  <a:cubicBezTo>
                    <a:pt x="141" y="156"/>
                    <a:pt x="122" y="175"/>
                    <a:pt x="96" y="200"/>
                  </a:cubicBezTo>
                  <a:cubicBezTo>
                    <a:pt x="61" y="234"/>
                    <a:pt x="8" y="287"/>
                    <a:pt x="6" y="294"/>
                  </a:cubicBezTo>
                  <a:cubicBezTo>
                    <a:pt x="6" y="322"/>
                    <a:pt x="13" y="717"/>
                    <a:pt x="31" y="757"/>
                  </a:cubicBezTo>
                  <a:cubicBezTo>
                    <a:pt x="49" y="798"/>
                    <a:pt x="43" y="994"/>
                    <a:pt x="42" y="1002"/>
                  </a:cubicBezTo>
                  <a:cubicBezTo>
                    <a:pt x="42" y="1004"/>
                    <a:pt x="40" y="1005"/>
                    <a:pt x="39" y="1005"/>
                  </a:cubicBezTo>
                  <a:cubicBezTo>
                    <a:pt x="37" y="1005"/>
                    <a:pt x="36" y="1004"/>
                    <a:pt x="36" y="1002"/>
                  </a:cubicBezTo>
                  <a:cubicBezTo>
                    <a:pt x="36" y="1000"/>
                    <a:pt x="43" y="799"/>
                    <a:pt x="25" y="759"/>
                  </a:cubicBezTo>
                  <a:cubicBezTo>
                    <a:pt x="6" y="717"/>
                    <a:pt x="0" y="298"/>
                    <a:pt x="0" y="294"/>
                  </a:cubicBezTo>
                  <a:cubicBezTo>
                    <a:pt x="0" y="287"/>
                    <a:pt x="28" y="258"/>
                    <a:pt x="92" y="196"/>
                  </a:cubicBezTo>
                  <a:cubicBezTo>
                    <a:pt x="116" y="172"/>
                    <a:pt x="137" y="152"/>
                    <a:pt x="141" y="146"/>
                  </a:cubicBezTo>
                  <a:cubicBezTo>
                    <a:pt x="153" y="131"/>
                    <a:pt x="168" y="119"/>
                    <a:pt x="204" y="94"/>
                  </a:cubicBezTo>
                  <a:lnTo>
                    <a:pt x="216" y="85"/>
                  </a:lnTo>
                  <a:cubicBezTo>
                    <a:pt x="259" y="55"/>
                    <a:pt x="412" y="3"/>
                    <a:pt x="419" y="0"/>
                  </a:cubicBezTo>
                  <a:cubicBezTo>
                    <a:pt x="420" y="0"/>
                    <a:pt x="421" y="0"/>
                    <a:pt x="422" y="1"/>
                  </a:cubicBezTo>
                  <a:lnTo>
                    <a:pt x="516" y="53"/>
                  </a:lnTo>
                  <a:cubicBezTo>
                    <a:pt x="516" y="53"/>
                    <a:pt x="516" y="53"/>
                    <a:pt x="517" y="53"/>
                  </a:cubicBezTo>
                  <a:cubicBezTo>
                    <a:pt x="548" y="78"/>
                    <a:pt x="629" y="174"/>
                    <a:pt x="652" y="229"/>
                  </a:cubicBezTo>
                </a:path>
              </a:pathLst>
            </a:custGeom>
            <a:solidFill>
              <a:srgbClr val="113856"/>
            </a:solidFill>
            <a:ln>
              <a:noFill/>
            </a:ln>
            <a:effectLst/>
          </p:spPr>
          <p:txBody>
            <a:bodyPr wrap="square" lIns="91440" tIns="45720" rIns="91440" bIns="45720" anchor="ctr">
              <a:normAutofit/>
            </a:bodyPr>
            <a:p>
              <a:pPr>
                <a:defRPr/>
              </a:pPr>
              <a:endParaRPr lang="en-US"/>
            </a:p>
          </p:txBody>
        </p:sp>
        <p:sp>
          <p:nvSpPr>
            <p:cNvPr id="299" name="îŝlîdé"/>
            <p:cNvSpPr/>
            <p:nvPr/>
          </p:nvSpPr>
          <p:spPr bwMode="auto">
            <a:xfrm>
              <a:off x="3335108" y="5813923"/>
              <a:ext cx="586014" cy="344216"/>
            </a:xfrm>
            <a:custGeom>
              <a:avLst/>
              <a:gdLst>
                <a:gd name="T0" fmla="*/ 181 w 300"/>
                <a:gd name="T1" fmla="*/ 42 h 177"/>
                <a:gd name="T2" fmla="*/ 293 w 300"/>
                <a:gd name="T3" fmla="*/ 56 h 177"/>
                <a:gd name="T4" fmla="*/ 293 w 300"/>
                <a:gd name="T5" fmla="*/ 162 h 177"/>
                <a:gd name="T6" fmla="*/ 264 w 300"/>
                <a:gd name="T7" fmla="*/ 168 h 177"/>
                <a:gd name="T8" fmla="*/ 194 w 300"/>
                <a:gd name="T9" fmla="*/ 174 h 177"/>
                <a:gd name="T10" fmla="*/ 113 w 300"/>
                <a:gd name="T11" fmla="*/ 168 h 177"/>
                <a:gd name="T12" fmla="*/ 0 w 300"/>
                <a:gd name="T13" fmla="*/ 85 h 177"/>
                <a:gd name="T14" fmla="*/ 24 w 300"/>
                <a:gd name="T15" fmla="*/ 8 h 177"/>
                <a:gd name="T16" fmla="*/ 103 w 300"/>
                <a:gd name="T17" fmla="*/ 8 h 177"/>
                <a:gd name="T18" fmla="*/ 181 w 300"/>
                <a:gd name="T19" fmla="*/ 4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177">
                  <a:moveTo>
                    <a:pt x="181" y="42"/>
                  </a:moveTo>
                  <a:cubicBezTo>
                    <a:pt x="204" y="67"/>
                    <a:pt x="293" y="56"/>
                    <a:pt x="293" y="56"/>
                  </a:cubicBezTo>
                  <a:cubicBezTo>
                    <a:pt x="293" y="56"/>
                    <a:pt x="299" y="149"/>
                    <a:pt x="293" y="162"/>
                  </a:cubicBezTo>
                  <a:cubicBezTo>
                    <a:pt x="286" y="174"/>
                    <a:pt x="264" y="168"/>
                    <a:pt x="264" y="168"/>
                  </a:cubicBezTo>
                  <a:lnTo>
                    <a:pt x="194" y="174"/>
                  </a:lnTo>
                  <a:cubicBezTo>
                    <a:pt x="194" y="174"/>
                    <a:pt x="129" y="176"/>
                    <a:pt x="113" y="168"/>
                  </a:cubicBezTo>
                  <a:cubicBezTo>
                    <a:pt x="99" y="159"/>
                    <a:pt x="0" y="85"/>
                    <a:pt x="0" y="85"/>
                  </a:cubicBezTo>
                  <a:cubicBezTo>
                    <a:pt x="0" y="85"/>
                    <a:pt x="16" y="13"/>
                    <a:pt x="24" y="8"/>
                  </a:cubicBezTo>
                  <a:cubicBezTo>
                    <a:pt x="32" y="4"/>
                    <a:pt x="91" y="0"/>
                    <a:pt x="103" y="8"/>
                  </a:cubicBezTo>
                  <a:cubicBezTo>
                    <a:pt x="115" y="16"/>
                    <a:pt x="158" y="16"/>
                    <a:pt x="181" y="42"/>
                  </a:cubicBezTo>
                </a:path>
              </a:pathLst>
            </a:custGeom>
            <a:solidFill>
              <a:schemeClr val="bg1">
                <a:lumMod val="95000"/>
              </a:schemeClr>
            </a:solidFill>
            <a:ln>
              <a:noFill/>
            </a:ln>
            <a:effectLst/>
          </p:spPr>
          <p:txBody>
            <a:bodyPr wrap="square" lIns="91440" tIns="45720" rIns="91440" bIns="45720" anchor="ctr">
              <a:normAutofit fontScale="50000"/>
            </a:bodyPr>
            <a:p>
              <a:pPr>
                <a:defRPr/>
              </a:pPr>
              <a:endParaRPr lang="en-US"/>
            </a:p>
          </p:txBody>
        </p:sp>
        <p:sp>
          <p:nvSpPr>
            <p:cNvPr id="300" name="íṥḷidè"/>
            <p:cNvSpPr/>
            <p:nvPr/>
          </p:nvSpPr>
          <p:spPr bwMode="auto">
            <a:xfrm>
              <a:off x="3317872" y="5813923"/>
              <a:ext cx="603250" cy="344216"/>
            </a:xfrm>
            <a:custGeom>
              <a:avLst/>
              <a:gdLst>
                <a:gd name="T0" fmla="*/ 295 w 307"/>
                <a:gd name="T1" fmla="*/ 159 h 177"/>
                <a:gd name="T2" fmla="*/ 295 w 307"/>
                <a:gd name="T3" fmla="*/ 58 h 177"/>
                <a:gd name="T4" fmla="*/ 257 w 307"/>
                <a:gd name="T5" fmla="*/ 61 h 177"/>
                <a:gd name="T6" fmla="*/ 183 w 307"/>
                <a:gd name="T7" fmla="*/ 43 h 177"/>
                <a:gd name="T8" fmla="*/ 128 w 307"/>
                <a:gd name="T9" fmla="*/ 17 h 177"/>
                <a:gd name="T10" fmla="*/ 106 w 307"/>
                <a:gd name="T11" fmla="*/ 10 h 177"/>
                <a:gd name="T12" fmla="*/ 74 w 307"/>
                <a:gd name="T13" fmla="*/ 6 h 177"/>
                <a:gd name="T14" fmla="*/ 29 w 307"/>
                <a:gd name="T15" fmla="*/ 10 h 177"/>
                <a:gd name="T16" fmla="*/ 7 w 307"/>
                <a:gd name="T17" fmla="*/ 83 h 177"/>
                <a:gd name="T18" fmla="*/ 119 w 307"/>
                <a:gd name="T19" fmla="*/ 164 h 177"/>
                <a:gd name="T20" fmla="*/ 180 w 307"/>
                <a:gd name="T21" fmla="*/ 170 h 177"/>
                <a:gd name="T22" fmla="*/ 198 w 307"/>
                <a:gd name="T23" fmla="*/ 170 h 177"/>
                <a:gd name="T24" fmla="*/ 268 w 307"/>
                <a:gd name="T25" fmla="*/ 164 h 177"/>
                <a:gd name="T26" fmla="*/ 269 w 307"/>
                <a:gd name="T27" fmla="*/ 164 h 177"/>
                <a:gd name="T28" fmla="*/ 281 w 307"/>
                <a:gd name="T29" fmla="*/ 165 h 177"/>
                <a:gd name="T30" fmla="*/ 295 w 307"/>
                <a:gd name="T31" fmla="*/ 159 h 177"/>
                <a:gd name="T32" fmla="*/ 300 w 307"/>
                <a:gd name="T33" fmla="*/ 53 h 177"/>
                <a:gd name="T34" fmla="*/ 300 w 307"/>
                <a:gd name="T35" fmla="*/ 55 h 177"/>
                <a:gd name="T36" fmla="*/ 300 w 307"/>
                <a:gd name="T37" fmla="*/ 162 h 177"/>
                <a:gd name="T38" fmla="*/ 281 w 307"/>
                <a:gd name="T39" fmla="*/ 171 h 177"/>
                <a:gd name="T40" fmla="*/ 268 w 307"/>
                <a:gd name="T41" fmla="*/ 170 h 177"/>
                <a:gd name="T42" fmla="*/ 198 w 307"/>
                <a:gd name="T43" fmla="*/ 176 h 177"/>
                <a:gd name="T44" fmla="*/ 180 w 307"/>
                <a:gd name="T45" fmla="*/ 176 h 177"/>
                <a:gd name="T46" fmla="*/ 116 w 307"/>
                <a:gd name="T47" fmla="*/ 169 h 177"/>
                <a:gd name="T48" fmla="*/ 1 w 307"/>
                <a:gd name="T49" fmla="*/ 86 h 177"/>
                <a:gd name="T50" fmla="*/ 1 w 307"/>
                <a:gd name="T51" fmla="*/ 83 h 177"/>
                <a:gd name="T52" fmla="*/ 27 w 307"/>
                <a:gd name="T53" fmla="*/ 5 h 177"/>
                <a:gd name="T54" fmla="*/ 74 w 307"/>
                <a:gd name="T55" fmla="*/ 0 h 177"/>
                <a:gd name="T56" fmla="*/ 109 w 307"/>
                <a:gd name="T57" fmla="*/ 5 h 177"/>
                <a:gd name="T58" fmla="*/ 129 w 307"/>
                <a:gd name="T59" fmla="*/ 12 h 177"/>
                <a:gd name="T60" fmla="*/ 188 w 307"/>
                <a:gd name="T61" fmla="*/ 39 h 177"/>
                <a:gd name="T62" fmla="*/ 257 w 307"/>
                <a:gd name="T63" fmla="*/ 54 h 177"/>
                <a:gd name="T64" fmla="*/ 297 w 307"/>
                <a:gd name="T65" fmla="*/ 52 h 177"/>
                <a:gd name="T66" fmla="*/ 300 w 307"/>
                <a:gd name="T67" fmla="*/ 5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7" h="177">
                  <a:moveTo>
                    <a:pt x="295" y="159"/>
                  </a:moveTo>
                  <a:cubicBezTo>
                    <a:pt x="299" y="151"/>
                    <a:pt x="297" y="96"/>
                    <a:pt x="295" y="58"/>
                  </a:cubicBezTo>
                  <a:cubicBezTo>
                    <a:pt x="288" y="59"/>
                    <a:pt x="274" y="61"/>
                    <a:pt x="257" y="61"/>
                  </a:cubicBezTo>
                  <a:cubicBezTo>
                    <a:pt x="219" y="61"/>
                    <a:pt x="194" y="54"/>
                    <a:pt x="183" y="43"/>
                  </a:cubicBezTo>
                  <a:cubicBezTo>
                    <a:pt x="169" y="27"/>
                    <a:pt x="147" y="22"/>
                    <a:pt x="128" y="17"/>
                  </a:cubicBezTo>
                  <a:cubicBezTo>
                    <a:pt x="118" y="15"/>
                    <a:pt x="110" y="13"/>
                    <a:pt x="106" y="10"/>
                  </a:cubicBezTo>
                  <a:cubicBezTo>
                    <a:pt x="101" y="7"/>
                    <a:pt x="90" y="6"/>
                    <a:pt x="74" y="6"/>
                  </a:cubicBezTo>
                  <a:cubicBezTo>
                    <a:pt x="55" y="6"/>
                    <a:pt x="34" y="8"/>
                    <a:pt x="29" y="10"/>
                  </a:cubicBezTo>
                  <a:cubicBezTo>
                    <a:pt x="25" y="13"/>
                    <a:pt x="14" y="50"/>
                    <a:pt x="7" y="83"/>
                  </a:cubicBezTo>
                  <a:cubicBezTo>
                    <a:pt x="20" y="92"/>
                    <a:pt x="106" y="157"/>
                    <a:pt x="119" y="164"/>
                  </a:cubicBezTo>
                  <a:cubicBezTo>
                    <a:pt x="125" y="168"/>
                    <a:pt x="148" y="170"/>
                    <a:pt x="180" y="170"/>
                  </a:cubicBezTo>
                  <a:cubicBezTo>
                    <a:pt x="191" y="170"/>
                    <a:pt x="198" y="170"/>
                    <a:pt x="198" y="170"/>
                  </a:cubicBezTo>
                  <a:lnTo>
                    <a:pt x="268" y="164"/>
                  </a:lnTo>
                  <a:lnTo>
                    <a:pt x="269" y="164"/>
                  </a:lnTo>
                  <a:cubicBezTo>
                    <a:pt x="269" y="164"/>
                    <a:pt x="274" y="165"/>
                    <a:pt x="281" y="165"/>
                  </a:cubicBezTo>
                  <a:cubicBezTo>
                    <a:pt x="288" y="165"/>
                    <a:pt x="293" y="163"/>
                    <a:pt x="295" y="159"/>
                  </a:cubicBezTo>
                  <a:close/>
                  <a:moveTo>
                    <a:pt x="300" y="53"/>
                  </a:moveTo>
                  <a:cubicBezTo>
                    <a:pt x="300" y="54"/>
                    <a:pt x="300" y="54"/>
                    <a:pt x="300" y="55"/>
                  </a:cubicBezTo>
                  <a:cubicBezTo>
                    <a:pt x="301" y="64"/>
                    <a:pt x="306" y="149"/>
                    <a:pt x="300" y="162"/>
                  </a:cubicBezTo>
                  <a:cubicBezTo>
                    <a:pt x="297" y="168"/>
                    <a:pt x="290" y="171"/>
                    <a:pt x="281" y="171"/>
                  </a:cubicBezTo>
                  <a:cubicBezTo>
                    <a:pt x="275" y="171"/>
                    <a:pt x="270" y="171"/>
                    <a:pt x="268" y="170"/>
                  </a:cubicBezTo>
                  <a:lnTo>
                    <a:pt x="198" y="176"/>
                  </a:lnTo>
                  <a:cubicBezTo>
                    <a:pt x="198" y="176"/>
                    <a:pt x="191" y="176"/>
                    <a:pt x="180" y="176"/>
                  </a:cubicBezTo>
                  <a:cubicBezTo>
                    <a:pt x="157" y="176"/>
                    <a:pt x="126" y="175"/>
                    <a:pt x="116" y="169"/>
                  </a:cubicBezTo>
                  <a:cubicBezTo>
                    <a:pt x="101" y="162"/>
                    <a:pt x="6" y="89"/>
                    <a:pt x="1" y="86"/>
                  </a:cubicBezTo>
                  <a:cubicBezTo>
                    <a:pt x="1" y="86"/>
                    <a:pt x="0" y="85"/>
                    <a:pt x="1" y="83"/>
                  </a:cubicBezTo>
                  <a:cubicBezTo>
                    <a:pt x="6" y="61"/>
                    <a:pt x="18" y="9"/>
                    <a:pt x="27" y="5"/>
                  </a:cubicBezTo>
                  <a:cubicBezTo>
                    <a:pt x="33" y="2"/>
                    <a:pt x="55" y="0"/>
                    <a:pt x="74" y="0"/>
                  </a:cubicBezTo>
                  <a:cubicBezTo>
                    <a:pt x="87" y="0"/>
                    <a:pt x="102" y="1"/>
                    <a:pt x="109" y="5"/>
                  </a:cubicBezTo>
                  <a:cubicBezTo>
                    <a:pt x="112" y="7"/>
                    <a:pt x="120" y="10"/>
                    <a:pt x="129" y="12"/>
                  </a:cubicBezTo>
                  <a:cubicBezTo>
                    <a:pt x="147" y="16"/>
                    <a:pt x="173" y="22"/>
                    <a:pt x="188" y="39"/>
                  </a:cubicBezTo>
                  <a:cubicBezTo>
                    <a:pt x="198" y="49"/>
                    <a:pt x="221" y="54"/>
                    <a:pt x="257" y="54"/>
                  </a:cubicBezTo>
                  <a:cubicBezTo>
                    <a:pt x="279" y="54"/>
                    <a:pt x="297" y="52"/>
                    <a:pt x="297" y="52"/>
                  </a:cubicBezTo>
                  <a:cubicBezTo>
                    <a:pt x="298" y="52"/>
                    <a:pt x="299" y="52"/>
                    <a:pt x="300" y="53"/>
                  </a:cubicBezTo>
                  <a:close/>
                </a:path>
              </a:pathLst>
            </a:custGeom>
            <a:solidFill>
              <a:srgbClr val="113856"/>
            </a:solidFill>
            <a:ln>
              <a:noFill/>
            </a:ln>
            <a:effectLst/>
          </p:spPr>
          <p:txBody>
            <a:bodyPr wrap="square" lIns="91440" tIns="45720" rIns="91440" bIns="45720" anchor="ctr">
              <a:normAutofit fontScale="50000"/>
            </a:bodyPr>
            <a:p>
              <a:pPr>
                <a:defRPr/>
              </a:pPr>
              <a:endParaRPr lang="en-US"/>
            </a:p>
          </p:txBody>
        </p:sp>
        <p:sp>
          <p:nvSpPr>
            <p:cNvPr id="301" name="iṩlïďê"/>
            <p:cNvSpPr/>
            <p:nvPr/>
          </p:nvSpPr>
          <p:spPr bwMode="auto">
            <a:xfrm>
              <a:off x="2766329" y="5383653"/>
              <a:ext cx="861786" cy="929384"/>
            </a:xfrm>
            <a:custGeom>
              <a:avLst/>
              <a:gdLst>
                <a:gd name="T0" fmla="*/ 0 w 441"/>
                <a:gd name="T1" fmla="*/ 89 h 475"/>
                <a:gd name="T2" fmla="*/ 177 w 441"/>
                <a:gd name="T3" fmla="*/ 0 h 475"/>
                <a:gd name="T4" fmla="*/ 440 w 441"/>
                <a:gd name="T5" fmla="*/ 370 h 475"/>
                <a:gd name="T6" fmla="*/ 314 w 441"/>
                <a:gd name="T7" fmla="*/ 474 h 475"/>
                <a:gd name="T8" fmla="*/ 128 w 441"/>
                <a:gd name="T9" fmla="*/ 269 h 475"/>
                <a:gd name="T10" fmla="*/ 0 w 441"/>
                <a:gd name="T11" fmla="*/ 89 h 475"/>
              </a:gdLst>
              <a:ahLst/>
              <a:cxnLst>
                <a:cxn ang="0">
                  <a:pos x="T0" y="T1"/>
                </a:cxn>
                <a:cxn ang="0">
                  <a:pos x="T2" y="T3"/>
                </a:cxn>
                <a:cxn ang="0">
                  <a:pos x="T4" y="T5"/>
                </a:cxn>
                <a:cxn ang="0">
                  <a:pos x="T6" y="T7"/>
                </a:cxn>
                <a:cxn ang="0">
                  <a:pos x="T8" y="T9"/>
                </a:cxn>
                <a:cxn ang="0">
                  <a:pos x="T10" y="T11"/>
                </a:cxn>
              </a:cxnLst>
              <a:rect l="0" t="0" r="r" b="b"/>
              <a:pathLst>
                <a:path w="441" h="475">
                  <a:moveTo>
                    <a:pt x="0" y="89"/>
                  </a:moveTo>
                  <a:lnTo>
                    <a:pt x="177" y="0"/>
                  </a:lnTo>
                  <a:lnTo>
                    <a:pt x="440" y="370"/>
                  </a:lnTo>
                  <a:lnTo>
                    <a:pt x="314" y="474"/>
                  </a:lnTo>
                  <a:lnTo>
                    <a:pt x="128" y="269"/>
                  </a:lnTo>
                  <a:lnTo>
                    <a:pt x="0" y="89"/>
                  </a:lnTo>
                </a:path>
              </a:pathLst>
            </a:custGeom>
            <a:solidFill>
              <a:srgbClr val="FFFFFF"/>
            </a:solidFill>
            <a:ln>
              <a:noFill/>
            </a:ln>
            <a:effectLst/>
          </p:spPr>
          <p:txBody>
            <a:bodyPr wrap="square" lIns="91440" tIns="45720" rIns="91440" bIns="45720" anchor="ctr">
              <a:normAutofit/>
            </a:bodyPr>
            <a:p>
              <a:pPr>
                <a:defRPr/>
              </a:pPr>
              <a:endParaRPr lang="en-US"/>
            </a:p>
          </p:txBody>
        </p:sp>
        <p:sp>
          <p:nvSpPr>
            <p:cNvPr id="302" name="iṡḻîďé"/>
            <p:cNvSpPr/>
            <p:nvPr/>
          </p:nvSpPr>
          <p:spPr bwMode="auto">
            <a:xfrm>
              <a:off x="2757714" y="5383653"/>
              <a:ext cx="870401" cy="937992"/>
            </a:xfrm>
            <a:custGeom>
              <a:avLst/>
              <a:gdLst>
                <a:gd name="T0" fmla="*/ 317 w 447"/>
                <a:gd name="T1" fmla="*/ 473 h 481"/>
                <a:gd name="T2" fmla="*/ 439 w 447"/>
                <a:gd name="T3" fmla="*/ 373 h 481"/>
                <a:gd name="T4" fmla="*/ 180 w 447"/>
                <a:gd name="T5" fmla="*/ 7 h 481"/>
                <a:gd name="T6" fmla="*/ 7 w 447"/>
                <a:gd name="T7" fmla="*/ 93 h 481"/>
                <a:gd name="T8" fmla="*/ 133 w 447"/>
                <a:gd name="T9" fmla="*/ 270 h 481"/>
                <a:gd name="T10" fmla="*/ 317 w 447"/>
                <a:gd name="T11" fmla="*/ 473 h 481"/>
                <a:gd name="T12" fmla="*/ 183 w 447"/>
                <a:gd name="T13" fmla="*/ 2 h 481"/>
                <a:gd name="T14" fmla="*/ 446 w 447"/>
                <a:gd name="T15" fmla="*/ 372 h 481"/>
                <a:gd name="T16" fmla="*/ 445 w 447"/>
                <a:gd name="T17" fmla="*/ 376 h 481"/>
                <a:gd name="T18" fmla="*/ 319 w 447"/>
                <a:gd name="T19" fmla="*/ 479 h 481"/>
                <a:gd name="T20" fmla="*/ 317 w 447"/>
                <a:gd name="T21" fmla="*/ 480 h 481"/>
                <a:gd name="T22" fmla="*/ 315 w 447"/>
                <a:gd name="T23" fmla="*/ 479 h 481"/>
                <a:gd name="T24" fmla="*/ 129 w 447"/>
                <a:gd name="T25" fmla="*/ 274 h 481"/>
                <a:gd name="T26" fmla="*/ 128 w 447"/>
                <a:gd name="T27" fmla="*/ 274 h 481"/>
                <a:gd name="T28" fmla="*/ 0 w 447"/>
                <a:gd name="T29" fmla="*/ 94 h 481"/>
                <a:gd name="T30" fmla="*/ 0 w 447"/>
                <a:gd name="T31" fmla="*/ 91 h 481"/>
                <a:gd name="T32" fmla="*/ 1 w 447"/>
                <a:gd name="T33" fmla="*/ 90 h 481"/>
                <a:gd name="T34" fmla="*/ 179 w 447"/>
                <a:gd name="T35" fmla="*/ 1 h 481"/>
                <a:gd name="T36" fmla="*/ 183 w 447"/>
                <a:gd name="T37" fmla="*/ 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7" h="481">
                  <a:moveTo>
                    <a:pt x="317" y="473"/>
                  </a:moveTo>
                  <a:lnTo>
                    <a:pt x="439" y="373"/>
                  </a:lnTo>
                  <a:lnTo>
                    <a:pt x="180" y="7"/>
                  </a:lnTo>
                  <a:lnTo>
                    <a:pt x="7" y="93"/>
                  </a:lnTo>
                  <a:lnTo>
                    <a:pt x="133" y="270"/>
                  </a:lnTo>
                  <a:lnTo>
                    <a:pt x="317" y="473"/>
                  </a:lnTo>
                  <a:close/>
                  <a:moveTo>
                    <a:pt x="183" y="2"/>
                  </a:moveTo>
                  <a:lnTo>
                    <a:pt x="446" y="372"/>
                  </a:lnTo>
                  <a:cubicBezTo>
                    <a:pt x="446" y="373"/>
                    <a:pt x="446" y="375"/>
                    <a:pt x="445" y="376"/>
                  </a:cubicBezTo>
                  <a:lnTo>
                    <a:pt x="319" y="479"/>
                  </a:lnTo>
                  <a:cubicBezTo>
                    <a:pt x="319" y="479"/>
                    <a:pt x="318" y="480"/>
                    <a:pt x="317" y="480"/>
                  </a:cubicBezTo>
                  <a:cubicBezTo>
                    <a:pt x="316" y="480"/>
                    <a:pt x="316" y="479"/>
                    <a:pt x="315" y="479"/>
                  </a:cubicBezTo>
                  <a:lnTo>
                    <a:pt x="129" y="274"/>
                  </a:lnTo>
                  <a:lnTo>
                    <a:pt x="128" y="274"/>
                  </a:lnTo>
                  <a:lnTo>
                    <a:pt x="0" y="94"/>
                  </a:lnTo>
                  <a:cubicBezTo>
                    <a:pt x="0" y="93"/>
                    <a:pt x="0" y="92"/>
                    <a:pt x="0" y="91"/>
                  </a:cubicBezTo>
                  <a:cubicBezTo>
                    <a:pt x="0" y="90"/>
                    <a:pt x="0" y="90"/>
                    <a:pt x="1" y="90"/>
                  </a:cubicBezTo>
                  <a:lnTo>
                    <a:pt x="179" y="1"/>
                  </a:lnTo>
                  <a:cubicBezTo>
                    <a:pt x="180" y="0"/>
                    <a:pt x="182" y="0"/>
                    <a:pt x="183" y="2"/>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303" name="íšľîďe"/>
            <p:cNvSpPr/>
            <p:nvPr/>
          </p:nvSpPr>
          <p:spPr bwMode="auto">
            <a:xfrm>
              <a:off x="2878364" y="5478315"/>
              <a:ext cx="663572" cy="740065"/>
            </a:xfrm>
            <a:custGeom>
              <a:avLst/>
              <a:gdLst>
                <a:gd name="T0" fmla="*/ 0 w 341"/>
                <a:gd name="T1" fmla="*/ 61 h 381"/>
                <a:gd name="T2" fmla="*/ 125 w 341"/>
                <a:gd name="T3" fmla="*/ 0 h 381"/>
                <a:gd name="T4" fmla="*/ 340 w 341"/>
                <a:gd name="T5" fmla="*/ 294 h 381"/>
                <a:gd name="T6" fmla="*/ 227 w 341"/>
                <a:gd name="T7" fmla="*/ 380 h 381"/>
                <a:gd name="T8" fmla="*/ 0 w 341"/>
                <a:gd name="T9" fmla="*/ 61 h 381"/>
              </a:gdLst>
              <a:ahLst/>
              <a:cxnLst>
                <a:cxn ang="0">
                  <a:pos x="T0" y="T1"/>
                </a:cxn>
                <a:cxn ang="0">
                  <a:pos x="T2" y="T3"/>
                </a:cxn>
                <a:cxn ang="0">
                  <a:pos x="T4" y="T5"/>
                </a:cxn>
                <a:cxn ang="0">
                  <a:pos x="T6" y="T7"/>
                </a:cxn>
                <a:cxn ang="0">
                  <a:pos x="T8" y="T9"/>
                </a:cxn>
              </a:cxnLst>
              <a:rect l="0" t="0" r="r" b="b"/>
              <a:pathLst>
                <a:path w="341" h="381">
                  <a:moveTo>
                    <a:pt x="0" y="61"/>
                  </a:moveTo>
                  <a:lnTo>
                    <a:pt x="125" y="0"/>
                  </a:lnTo>
                  <a:lnTo>
                    <a:pt x="340" y="294"/>
                  </a:lnTo>
                  <a:lnTo>
                    <a:pt x="227" y="380"/>
                  </a:lnTo>
                  <a:lnTo>
                    <a:pt x="0" y="61"/>
                  </a:lnTo>
                </a:path>
              </a:pathLst>
            </a:custGeom>
            <a:solidFill>
              <a:srgbClr val="113856"/>
            </a:solidFill>
            <a:ln>
              <a:noFill/>
            </a:ln>
            <a:effectLst/>
          </p:spPr>
          <p:txBody>
            <a:bodyPr wrap="square" lIns="91440" tIns="45720" rIns="91440" bIns="45720" anchor="ctr">
              <a:normAutofit/>
            </a:bodyPr>
            <a:p>
              <a:pPr>
                <a:defRPr/>
              </a:pPr>
              <a:endParaRPr lang="en-US"/>
            </a:p>
          </p:txBody>
        </p:sp>
        <p:sp>
          <p:nvSpPr>
            <p:cNvPr id="304" name="iSliḑé"/>
            <p:cNvSpPr/>
            <p:nvPr/>
          </p:nvSpPr>
          <p:spPr bwMode="auto">
            <a:xfrm>
              <a:off x="2869744" y="5469707"/>
              <a:ext cx="680813" cy="765884"/>
            </a:xfrm>
            <a:custGeom>
              <a:avLst/>
              <a:gdLst>
                <a:gd name="T0" fmla="*/ 230 w 348"/>
                <a:gd name="T1" fmla="*/ 382 h 391"/>
                <a:gd name="T2" fmla="*/ 339 w 348"/>
                <a:gd name="T3" fmla="*/ 299 h 391"/>
                <a:gd name="T4" fmla="*/ 128 w 348"/>
                <a:gd name="T5" fmla="*/ 7 h 391"/>
                <a:gd name="T6" fmla="*/ 8 w 348"/>
                <a:gd name="T7" fmla="*/ 67 h 391"/>
                <a:gd name="T8" fmla="*/ 230 w 348"/>
                <a:gd name="T9" fmla="*/ 382 h 391"/>
                <a:gd name="T10" fmla="*/ 132 w 348"/>
                <a:gd name="T11" fmla="*/ 1 h 391"/>
                <a:gd name="T12" fmla="*/ 346 w 348"/>
                <a:gd name="T13" fmla="*/ 298 h 391"/>
                <a:gd name="T14" fmla="*/ 345 w 348"/>
                <a:gd name="T15" fmla="*/ 302 h 391"/>
                <a:gd name="T16" fmla="*/ 232 w 348"/>
                <a:gd name="T17" fmla="*/ 389 h 391"/>
                <a:gd name="T18" fmla="*/ 230 w 348"/>
                <a:gd name="T19" fmla="*/ 390 h 391"/>
                <a:gd name="T20" fmla="*/ 230 w 348"/>
                <a:gd name="T21" fmla="*/ 389 h 391"/>
                <a:gd name="T22" fmla="*/ 227 w 348"/>
                <a:gd name="T23" fmla="*/ 388 h 391"/>
                <a:gd name="T24" fmla="*/ 1 w 348"/>
                <a:gd name="T25" fmla="*/ 67 h 391"/>
                <a:gd name="T26" fmla="*/ 0 w 348"/>
                <a:gd name="T27" fmla="*/ 65 h 391"/>
                <a:gd name="T28" fmla="*/ 2 w 348"/>
                <a:gd name="T29" fmla="*/ 63 h 391"/>
                <a:gd name="T30" fmla="*/ 127 w 348"/>
                <a:gd name="T31" fmla="*/ 1 h 391"/>
                <a:gd name="T32" fmla="*/ 132 w 348"/>
                <a:gd name="T33" fmla="*/ 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91">
                  <a:moveTo>
                    <a:pt x="230" y="382"/>
                  </a:moveTo>
                  <a:lnTo>
                    <a:pt x="339" y="299"/>
                  </a:lnTo>
                  <a:lnTo>
                    <a:pt x="128" y="7"/>
                  </a:lnTo>
                  <a:lnTo>
                    <a:pt x="8" y="67"/>
                  </a:lnTo>
                  <a:lnTo>
                    <a:pt x="230" y="382"/>
                  </a:lnTo>
                  <a:close/>
                  <a:moveTo>
                    <a:pt x="132" y="1"/>
                  </a:moveTo>
                  <a:lnTo>
                    <a:pt x="346" y="298"/>
                  </a:lnTo>
                  <a:cubicBezTo>
                    <a:pt x="347" y="299"/>
                    <a:pt x="347" y="301"/>
                    <a:pt x="345" y="302"/>
                  </a:cubicBezTo>
                  <a:lnTo>
                    <a:pt x="232" y="389"/>
                  </a:lnTo>
                  <a:cubicBezTo>
                    <a:pt x="231" y="389"/>
                    <a:pt x="230" y="390"/>
                    <a:pt x="230" y="390"/>
                  </a:cubicBezTo>
                  <a:lnTo>
                    <a:pt x="230" y="389"/>
                  </a:lnTo>
                  <a:cubicBezTo>
                    <a:pt x="229" y="389"/>
                    <a:pt x="228" y="389"/>
                    <a:pt x="227" y="388"/>
                  </a:cubicBezTo>
                  <a:lnTo>
                    <a:pt x="1" y="67"/>
                  </a:lnTo>
                  <a:cubicBezTo>
                    <a:pt x="0" y="67"/>
                    <a:pt x="0" y="67"/>
                    <a:pt x="0" y="65"/>
                  </a:cubicBezTo>
                  <a:cubicBezTo>
                    <a:pt x="1" y="64"/>
                    <a:pt x="1" y="63"/>
                    <a:pt x="2" y="63"/>
                  </a:cubicBezTo>
                  <a:lnTo>
                    <a:pt x="127" y="1"/>
                  </a:lnTo>
                  <a:cubicBezTo>
                    <a:pt x="129" y="0"/>
                    <a:pt x="131" y="1"/>
                    <a:pt x="132" y="1"/>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305" name="îṩļîḑè"/>
            <p:cNvSpPr/>
            <p:nvPr/>
          </p:nvSpPr>
          <p:spPr bwMode="auto">
            <a:xfrm>
              <a:off x="2955922" y="5874164"/>
              <a:ext cx="473985" cy="576560"/>
            </a:xfrm>
            <a:custGeom>
              <a:avLst/>
              <a:gdLst>
                <a:gd name="T0" fmla="*/ 216 w 244"/>
                <a:gd name="T1" fmla="*/ 101 h 294"/>
                <a:gd name="T2" fmla="*/ 229 w 244"/>
                <a:gd name="T3" fmla="*/ 146 h 294"/>
                <a:gd name="T4" fmla="*/ 243 w 244"/>
                <a:gd name="T5" fmla="*/ 198 h 294"/>
                <a:gd name="T6" fmla="*/ 158 w 244"/>
                <a:gd name="T7" fmla="*/ 293 h 294"/>
                <a:gd name="T8" fmla="*/ 56 w 244"/>
                <a:gd name="T9" fmla="*/ 241 h 294"/>
                <a:gd name="T10" fmla="*/ 41 w 244"/>
                <a:gd name="T11" fmla="*/ 197 h 294"/>
                <a:gd name="T12" fmla="*/ 34 w 244"/>
                <a:gd name="T13" fmla="*/ 173 h 294"/>
                <a:gd name="T14" fmla="*/ 34 w 244"/>
                <a:gd name="T15" fmla="*/ 155 h 294"/>
                <a:gd name="T16" fmla="*/ 21 w 244"/>
                <a:gd name="T17" fmla="*/ 130 h 294"/>
                <a:gd name="T18" fmla="*/ 34 w 244"/>
                <a:gd name="T19" fmla="*/ 109 h 294"/>
                <a:gd name="T20" fmla="*/ 19 w 244"/>
                <a:gd name="T21" fmla="*/ 59 h 294"/>
                <a:gd name="T22" fmla="*/ 15 w 244"/>
                <a:gd name="T23" fmla="*/ 16 h 294"/>
                <a:gd name="T24" fmla="*/ 43 w 244"/>
                <a:gd name="T25" fmla="*/ 1 h 294"/>
                <a:gd name="T26" fmla="*/ 143 w 244"/>
                <a:gd name="T27" fmla="*/ 32 h 294"/>
                <a:gd name="T28" fmla="*/ 216 w 244"/>
                <a:gd name="T29" fmla="*/ 10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 h="294">
                  <a:moveTo>
                    <a:pt x="216" y="101"/>
                  </a:moveTo>
                  <a:cubicBezTo>
                    <a:pt x="220" y="107"/>
                    <a:pt x="224" y="134"/>
                    <a:pt x="229" y="146"/>
                  </a:cubicBezTo>
                  <a:cubicBezTo>
                    <a:pt x="233" y="159"/>
                    <a:pt x="243" y="198"/>
                    <a:pt x="243" y="198"/>
                  </a:cubicBezTo>
                  <a:cubicBezTo>
                    <a:pt x="243" y="198"/>
                    <a:pt x="187" y="293"/>
                    <a:pt x="158" y="293"/>
                  </a:cubicBezTo>
                  <a:cubicBezTo>
                    <a:pt x="129" y="293"/>
                    <a:pt x="77" y="252"/>
                    <a:pt x="56" y="241"/>
                  </a:cubicBezTo>
                  <a:cubicBezTo>
                    <a:pt x="35" y="231"/>
                    <a:pt x="41" y="197"/>
                    <a:pt x="41" y="197"/>
                  </a:cubicBezTo>
                  <a:cubicBezTo>
                    <a:pt x="41" y="197"/>
                    <a:pt x="35" y="187"/>
                    <a:pt x="34" y="173"/>
                  </a:cubicBezTo>
                  <a:cubicBezTo>
                    <a:pt x="31" y="159"/>
                    <a:pt x="34" y="155"/>
                    <a:pt x="34" y="155"/>
                  </a:cubicBezTo>
                  <a:cubicBezTo>
                    <a:pt x="34" y="155"/>
                    <a:pt x="26" y="140"/>
                    <a:pt x="21" y="130"/>
                  </a:cubicBezTo>
                  <a:cubicBezTo>
                    <a:pt x="18" y="120"/>
                    <a:pt x="34" y="109"/>
                    <a:pt x="34" y="109"/>
                  </a:cubicBezTo>
                  <a:cubicBezTo>
                    <a:pt x="34" y="109"/>
                    <a:pt x="27" y="82"/>
                    <a:pt x="19" y="59"/>
                  </a:cubicBezTo>
                  <a:cubicBezTo>
                    <a:pt x="11" y="37"/>
                    <a:pt x="15" y="16"/>
                    <a:pt x="15" y="16"/>
                  </a:cubicBezTo>
                  <a:cubicBezTo>
                    <a:pt x="0" y="0"/>
                    <a:pt x="40" y="1"/>
                    <a:pt x="43" y="1"/>
                  </a:cubicBezTo>
                  <a:cubicBezTo>
                    <a:pt x="55" y="4"/>
                    <a:pt x="143" y="32"/>
                    <a:pt x="143" y="32"/>
                  </a:cubicBezTo>
                  <a:cubicBezTo>
                    <a:pt x="143" y="32"/>
                    <a:pt x="212" y="95"/>
                    <a:pt x="216" y="101"/>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306" name="îs1idê"/>
            <p:cNvSpPr/>
            <p:nvPr/>
          </p:nvSpPr>
          <p:spPr bwMode="auto">
            <a:xfrm>
              <a:off x="2981779" y="5865556"/>
              <a:ext cx="465364" cy="576565"/>
            </a:xfrm>
            <a:custGeom>
              <a:avLst/>
              <a:gdLst>
                <a:gd name="T0" fmla="*/ 149 w 238"/>
                <a:gd name="T1" fmla="*/ 290 h 297"/>
                <a:gd name="T2" fmla="*/ 230 w 238"/>
                <a:gd name="T3" fmla="*/ 198 h 297"/>
                <a:gd name="T4" fmla="*/ 216 w 238"/>
                <a:gd name="T5" fmla="*/ 148 h 297"/>
                <a:gd name="T6" fmla="*/ 211 w 238"/>
                <a:gd name="T7" fmla="*/ 128 h 297"/>
                <a:gd name="T8" fmla="*/ 204 w 238"/>
                <a:gd name="T9" fmla="*/ 104 h 297"/>
                <a:gd name="T10" fmla="*/ 133 w 238"/>
                <a:gd name="T11" fmla="*/ 37 h 297"/>
                <a:gd name="T12" fmla="*/ 34 w 238"/>
                <a:gd name="T13" fmla="*/ 6 h 297"/>
                <a:gd name="T14" fmla="*/ 30 w 238"/>
                <a:gd name="T15" fmla="*/ 6 h 297"/>
                <a:gd name="T16" fmla="*/ 7 w 238"/>
                <a:gd name="T17" fmla="*/ 11 h 297"/>
                <a:gd name="T18" fmla="*/ 9 w 238"/>
                <a:gd name="T19" fmla="*/ 16 h 297"/>
                <a:gd name="T20" fmla="*/ 10 w 238"/>
                <a:gd name="T21" fmla="*/ 18 h 297"/>
                <a:gd name="T22" fmla="*/ 14 w 238"/>
                <a:gd name="T23" fmla="*/ 60 h 297"/>
                <a:gd name="T24" fmla="*/ 29 w 238"/>
                <a:gd name="T25" fmla="*/ 110 h 297"/>
                <a:gd name="T26" fmla="*/ 27 w 238"/>
                <a:gd name="T27" fmla="*/ 113 h 297"/>
                <a:gd name="T28" fmla="*/ 17 w 238"/>
                <a:gd name="T29" fmla="*/ 130 h 297"/>
                <a:gd name="T30" fmla="*/ 28 w 238"/>
                <a:gd name="T31" fmla="*/ 154 h 297"/>
                <a:gd name="T32" fmla="*/ 28 w 238"/>
                <a:gd name="T33" fmla="*/ 157 h 297"/>
                <a:gd name="T34" fmla="*/ 29 w 238"/>
                <a:gd name="T35" fmla="*/ 174 h 297"/>
                <a:gd name="T36" fmla="*/ 36 w 238"/>
                <a:gd name="T37" fmla="*/ 196 h 297"/>
                <a:gd name="T38" fmla="*/ 36 w 238"/>
                <a:gd name="T39" fmla="*/ 199 h 297"/>
                <a:gd name="T40" fmla="*/ 49 w 238"/>
                <a:gd name="T41" fmla="*/ 239 h 297"/>
                <a:gd name="T42" fmla="*/ 74 w 238"/>
                <a:gd name="T43" fmla="*/ 254 h 297"/>
                <a:gd name="T44" fmla="*/ 149 w 238"/>
                <a:gd name="T45" fmla="*/ 290 h 297"/>
                <a:gd name="T46" fmla="*/ 221 w 238"/>
                <a:gd name="T47" fmla="*/ 147 h 297"/>
                <a:gd name="T48" fmla="*/ 237 w 238"/>
                <a:gd name="T49" fmla="*/ 198 h 297"/>
                <a:gd name="T50" fmla="*/ 236 w 238"/>
                <a:gd name="T51" fmla="*/ 200 h 297"/>
                <a:gd name="T52" fmla="*/ 149 w 238"/>
                <a:gd name="T53" fmla="*/ 296 h 297"/>
                <a:gd name="T54" fmla="*/ 71 w 238"/>
                <a:gd name="T55" fmla="*/ 259 h 297"/>
                <a:gd name="T56" fmla="*/ 47 w 238"/>
                <a:gd name="T57" fmla="*/ 245 h 297"/>
                <a:gd name="T58" fmla="*/ 30 w 238"/>
                <a:gd name="T59" fmla="*/ 199 h 297"/>
                <a:gd name="T60" fmla="*/ 23 w 238"/>
                <a:gd name="T61" fmla="*/ 175 h 297"/>
                <a:gd name="T62" fmla="*/ 22 w 238"/>
                <a:gd name="T63" fmla="*/ 156 h 297"/>
                <a:gd name="T64" fmla="*/ 11 w 238"/>
                <a:gd name="T65" fmla="*/ 132 h 297"/>
                <a:gd name="T66" fmla="*/ 22 w 238"/>
                <a:gd name="T67" fmla="*/ 109 h 297"/>
                <a:gd name="T68" fmla="*/ 8 w 238"/>
                <a:gd name="T69" fmla="*/ 62 h 297"/>
                <a:gd name="T70" fmla="*/ 4 w 238"/>
                <a:gd name="T71" fmla="*/ 18 h 297"/>
                <a:gd name="T72" fmla="*/ 2 w 238"/>
                <a:gd name="T73" fmla="*/ 9 h 297"/>
                <a:gd name="T74" fmla="*/ 30 w 238"/>
                <a:gd name="T75" fmla="*/ 0 h 297"/>
                <a:gd name="T76" fmla="*/ 36 w 238"/>
                <a:gd name="T77" fmla="*/ 0 h 297"/>
                <a:gd name="T78" fmla="*/ 135 w 238"/>
                <a:gd name="T79" fmla="*/ 31 h 297"/>
                <a:gd name="T80" fmla="*/ 137 w 238"/>
                <a:gd name="T81" fmla="*/ 32 h 297"/>
                <a:gd name="T82" fmla="*/ 209 w 238"/>
                <a:gd name="T83" fmla="*/ 101 h 297"/>
                <a:gd name="T84" fmla="*/ 217 w 238"/>
                <a:gd name="T85" fmla="*/ 126 h 297"/>
                <a:gd name="T86" fmla="*/ 221 w 238"/>
                <a:gd name="T87" fmla="*/ 14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297">
                  <a:moveTo>
                    <a:pt x="149" y="290"/>
                  </a:moveTo>
                  <a:cubicBezTo>
                    <a:pt x="171" y="290"/>
                    <a:pt x="214" y="225"/>
                    <a:pt x="230" y="198"/>
                  </a:cubicBezTo>
                  <a:cubicBezTo>
                    <a:pt x="228" y="191"/>
                    <a:pt x="219" y="159"/>
                    <a:pt x="216" y="148"/>
                  </a:cubicBezTo>
                  <a:cubicBezTo>
                    <a:pt x="214" y="143"/>
                    <a:pt x="212" y="135"/>
                    <a:pt x="211" y="128"/>
                  </a:cubicBezTo>
                  <a:cubicBezTo>
                    <a:pt x="209" y="118"/>
                    <a:pt x="206" y="107"/>
                    <a:pt x="204" y="104"/>
                  </a:cubicBezTo>
                  <a:cubicBezTo>
                    <a:pt x="201" y="100"/>
                    <a:pt x="160" y="61"/>
                    <a:pt x="133" y="37"/>
                  </a:cubicBezTo>
                  <a:cubicBezTo>
                    <a:pt x="125" y="34"/>
                    <a:pt x="45" y="9"/>
                    <a:pt x="34" y="6"/>
                  </a:cubicBezTo>
                  <a:cubicBezTo>
                    <a:pt x="34" y="6"/>
                    <a:pt x="32" y="6"/>
                    <a:pt x="30" y="6"/>
                  </a:cubicBezTo>
                  <a:cubicBezTo>
                    <a:pt x="16" y="6"/>
                    <a:pt x="8" y="9"/>
                    <a:pt x="7" y="11"/>
                  </a:cubicBezTo>
                  <a:cubicBezTo>
                    <a:pt x="7" y="12"/>
                    <a:pt x="8" y="14"/>
                    <a:pt x="9" y="16"/>
                  </a:cubicBezTo>
                  <a:cubicBezTo>
                    <a:pt x="10" y="17"/>
                    <a:pt x="10" y="18"/>
                    <a:pt x="10" y="18"/>
                  </a:cubicBezTo>
                  <a:cubicBezTo>
                    <a:pt x="10" y="18"/>
                    <a:pt x="6" y="39"/>
                    <a:pt x="14" y="60"/>
                  </a:cubicBezTo>
                  <a:cubicBezTo>
                    <a:pt x="22" y="83"/>
                    <a:pt x="29" y="110"/>
                    <a:pt x="29" y="110"/>
                  </a:cubicBezTo>
                  <a:cubicBezTo>
                    <a:pt x="29" y="111"/>
                    <a:pt x="28" y="112"/>
                    <a:pt x="27" y="113"/>
                  </a:cubicBezTo>
                  <a:cubicBezTo>
                    <a:pt x="27" y="113"/>
                    <a:pt x="14" y="122"/>
                    <a:pt x="17" y="130"/>
                  </a:cubicBezTo>
                  <a:cubicBezTo>
                    <a:pt x="21" y="141"/>
                    <a:pt x="28" y="154"/>
                    <a:pt x="28" y="154"/>
                  </a:cubicBezTo>
                  <a:cubicBezTo>
                    <a:pt x="29" y="155"/>
                    <a:pt x="29" y="156"/>
                    <a:pt x="28" y="157"/>
                  </a:cubicBezTo>
                  <a:cubicBezTo>
                    <a:pt x="28" y="157"/>
                    <a:pt x="27" y="161"/>
                    <a:pt x="29" y="174"/>
                  </a:cubicBezTo>
                  <a:cubicBezTo>
                    <a:pt x="30" y="187"/>
                    <a:pt x="36" y="196"/>
                    <a:pt x="36" y="196"/>
                  </a:cubicBezTo>
                  <a:cubicBezTo>
                    <a:pt x="36" y="197"/>
                    <a:pt x="37" y="198"/>
                    <a:pt x="36" y="199"/>
                  </a:cubicBezTo>
                  <a:cubicBezTo>
                    <a:pt x="36" y="199"/>
                    <a:pt x="31" y="230"/>
                    <a:pt x="49" y="239"/>
                  </a:cubicBezTo>
                  <a:cubicBezTo>
                    <a:pt x="55" y="242"/>
                    <a:pt x="64" y="248"/>
                    <a:pt x="74" y="254"/>
                  </a:cubicBezTo>
                  <a:cubicBezTo>
                    <a:pt x="98" y="270"/>
                    <a:pt x="129" y="290"/>
                    <a:pt x="149" y="290"/>
                  </a:cubicBezTo>
                  <a:close/>
                  <a:moveTo>
                    <a:pt x="221" y="147"/>
                  </a:moveTo>
                  <a:cubicBezTo>
                    <a:pt x="226" y="159"/>
                    <a:pt x="236" y="196"/>
                    <a:pt x="237" y="198"/>
                  </a:cubicBezTo>
                  <a:cubicBezTo>
                    <a:pt x="237" y="199"/>
                    <a:pt x="237" y="199"/>
                    <a:pt x="236" y="200"/>
                  </a:cubicBezTo>
                  <a:cubicBezTo>
                    <a:pt x="230" y="210"/>
                    <a:pt x="178" y="296"/>
                    <a:pt x="149" y="296"/>
                  </a:cubicBezTo>
                  <a:cubicBezTo>
                    <a:pt x="128" y="296"/>
                    <a:pt x="96" y="276"/>
                    <a:pt x="71" y="259"/>
                  </a:cubicBezTo>
                  <a:cubicBezTo>
                    <a:pt x="61" y="253"/>
                    <a:pt x="52" y="248"/>
                    <a:pt x="47" y="245"/>
                  </a:cubicBezTo>
                  <a:cubicBezTo>
                    <a:pt x="27" y="234"/>
                    <a:pt x="30" y="205"/>
                    <a:pt x="30" y="199"/>
                  </a:cubicBezTo>
                  <a:cubicBezTo>
                    <a:pt x="29" y="196"/>
                    <a:pt x="24" y="187"/>
                    <a:pt x="23" y="175"/>
                  </a:cubicBezTo>
                  <a:cubicBezTo>
                    <a:pt x="21" y="164"/>
                    <a:pt x="21" y="158"/>
                    <a:pt x="22" y="156"/>
                  </a:cubicBezTo>
                  <a:cubicBezTo>
                    <a:pt x="21" y="152"/>
                    <a:pt x="14" y="141"/>
                    <a:pt x="11" y="132"/>
                  </a:cubicBezTo>
                  <a:cubicBezTo>
                    <a:pt x="7" y="122"/>
                    <a:pt x="17" y="113"/>
                    <a:pt x="22" y="109"/>
                  </a:cubicBezTo>
                  <a:cubicBezTo>
                    <a:pt x="21" y="103"/>
                    <a:pt x="15" y="81"/>
                    <a:pt x="8" y="62"/>
                  </a:cubicBezTo>
                  <a:cubicBezTo>
                    <a:pt x="1" y="42"/>
                    <a:pt x="3" y="24"/>
                    <a:pt x="4" y="18"/>
                  </a:cubicBezTo>
                  <a:cubicBezTo>
                    <a:pt x="1" y="15"/>
                    <a:pt x="0" y="12"/>
                    <a:pt x="2" y="9"/>
                  </a:cubicBezTo>
                  <a:cubicBezTo>
                    <a:pt x="5" y="1"/>
                    <a:pt x="21" y="0"/>
                    <a:pt x="30" y="0"/>
                  </a:cubicBezTo>
                  <a:cubicBezTo>
                    <a:pt x="32" y="0"/>
                    <a:pt x="34" y="0"/>
                    <a:pt x="36" y="0"/>
                  </a:cubicBezTo>
                  <a:cubicBezTo>
                    <a:pt x="48" y="3"/>
                    <a:pt x="132" y="30"/>
                    <a:pt x="135" y="31"/>
                  </a:cubicBezTo>
                  <a:cubicBezTo>
                    <a:pt x="136" y="31"/>
                    <a:pt x="136" y="32"/>
                    <a:pt x="137" y="32"/>
                  </a:cubicBezTo>
                  <a:cubicBezTo>
                    <a:pt x="144" y="39"/>
                    <a:pt x="205" y="94"/>
                    <a:pt x="209" y="101"/>
                  </a:cubicBezTo>
                  <a:cubicBezTo>
                    <a:pt x="212" y="104"/>
                    <a:pt x="214" y="115"/>
                    <a:pt x="217" y="126"/>
                  </a:cubicBezTo>
                  <a:cubicBezTo>
                    <a:pt x="218" y="134"/>
                    <a:pt x="220" y="141"/>
                    <a:pt x="221" y="147"/>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307" name="îšḷïḍê"/>
            <p:cNvSpPr/>
            <p:nvPr/>
          </p:nvSpPr>
          <p:spPr bwMode="auto">
            <a:xfrm>
              <a:off x="3197222" y="6183958"/>
              <a:ext cx="293007" cy="352819"/>
            </a:xfrm>
            <a:custGeom>
              <a:avLst/>
              <a:gdLst>
                <a:gd name="T0" fmla="*/ 27 w 148"/>
                <a:gd name="T1" fmla="*/ 35 h 181"/>
                <a:gd name="T2" fmla="*/ 121 w 148"/>
                <a:gd name="T3" fmla="*/ 16 h 181"/>
                <a:gd name="T4" fmla="*/ 147 w 148"/>
                <a:gd name="T5" fmla="*/ 45 h 181"/>
                <a:gd name="T6" fmla="*/ 36 w 148"/>
                <a:gd name="T7" fmla="*/ 180 h 181"/>
                <a:gd name="T8" fmla="*/ 17 w 148"/>
                <a:gd name="T9" fmla="*/ 166 h 181"/>
                <a:gd name="T10" fmla="*/ 4 w 148"/>
                <a:gd name="T11" fmla="*/ 112 h 181"/>
                <a:gd name="T12" fmla="*/ 27 w 148"/>
                <a:gd name="T13" fmla="*/ 35 h 181"/>
              </a:gdLst>
              <a:ahLst/>
              <a:cxnLst>
                <a:cxn ang="0">
                  <a:pos x="T0" y="T1"/>
                </a:cxn>
                <a:cxn ang="0">
                  <a:pos x="T2" y="T3"/>
                </a:cxn>
                <a:cxn ang="0">
                  <a:pos x="T4" y="T5"/>
                </a:cxn>
                <a:cxn ang="0">
                  <a:pos x="T6" y="T7"/>
                </a:cxn>
                <a:cxn ang="0">
                  <a:pos x="T8" y="T9"/>
                </a:cxn>
                <a:cxn ang="0">
                  <a:pos x="T10" y="T11"/>
                </a:cxn>
                <a:cxn ang="0">
                  <a:pos x="T12" y="T13"/>
                </a:cxn>
              </a:cxnLst>
              <a:rect l="0" t="0" r="r" b="b"/>
              <a:pathLst>
                <a:path w="148" h="181">
                  <a:moveTo>
                    <a:pt x="27" y="35"/>
                  </a:moveTo>
                  <a:cubicBezTo>
                    <a:pt x="63" y="0"/>
                    <a:pt x="121" y="16"/>
                    <a:pt x="121" y="16"/>
                  </a:cubicBezTo>
                  <a:lnTo>
                    <a:pt x="147" y="45"/>
                  </a:lnTo>
                  <a:lnTo>
                    <a:pt x="36" y="180"/>
                  </a:lnTo>
                  <a:lnTo>
                    <a:pt x="17" y="166"/>
                  </a:lnTo>
                  <a:cubicBezTo>
                    <a:pt x="17" y="166"/>
                    <a:pt x="0" y="147"/>
                    <a:pt x="4" y="112"/>
                  </a:cubicBezTo>
                  <a:cubicBezTo>
                    <a:pt x="7" y="91"/>
                    <a:pt x="6" y="57"/>
                    <a:pt x="27" y="35"/>
                  </a:cubicBezTo>
                </a:path>
              </a:pathLst>
            </a:custGeom>
            <a:solidFill>
              <a:srgbClr val="FFFFFF"/>
            </a:solidFill>
            <a:ln>
              <a:noFill/>
            </a:ln>
            <a:effectLst/>
          </p:spPr>
          <p:txBody>
            <a:bodyPr wrap="square" lIns="91440" tIns="45720" rIns="91440" bIns="45720" anchor="ctr">
              <a:normAutofit fontScale="60000"/>
            </a:bodyPr>
            <a:p>
              <a:pPr>
                <a:defRPr/>
              </a:pPr>
              <a:endParaRPr lang="en-US"/>
            </a:p>
          </p:txBody>
        </p:sp>
        <p:sp>
          <p:nvSpPr>
            <p:cNvPr id="308" name="î$ḷîḍè"/>
            <p:cNvSpPr/>
            <p:nvPr/>
          </p:nvSpPr>
          <p:spPr bwMode="auto">
            <a:xfrm>
              <a:off x="3188607" y="6209772"/>
              <a:ext cx="293007" cy="344216"/>
            </a:xfrm>
            <a:custGeom>
              <a:avLst/>
              <a:gdLst>
                <a:gd name="T0" fmla="*/ 38 w 151"/>
                <a:gd name="T1" fmla="*/ 170 h 177"/>
                <a:gd name="T2" fmla="*/ 142 w 151"/>
                <a:gd name="T3" fmla="*/ 37 h 177"/>
                <a:gd name="T4" fmla="*/ 120 w 151"/>
                <a:gd name="T5" fmla="*/ 10 h 177"/>
                <a:gd name="T6" fmla="*/ 90 w 151"/>
                <a:gd name="T7" fmla="*/ 6 h 177"/>
                <a:gd name="T8" fmla="*/ 32 w 151"/>
                <a:gd name="T9" fmla="*/ 28 h 177"/>
                <a:gd name="T10" fmla="*/ 11 w 151"/>
                <a:gd name="T11" fmla="*/ 92 h 177"/>
                <a:gd name="T12" fmla="*/ 10 w 151"/>
                <a:gd name="T13" fmla="*/ 105 h 177"/>
                <a:gd name="T14" fmla="*/ 22 w 151"/>
                <a:gd name="T15" fmla="*/ 157 h 177"/>
                <a:gd name="T16" fmla="*/ 38 w 151"/>
                <a:gd name="T17" fmla="*/ 170 h 177"/>
                <a:gd name="T18" fmla="*/ 124 w 151"/>
                <a:gd name="T19" fmla="*/ 6 h 177"/>
                <a:gd name="T20" fmla="*/ 149 w 151"/>
                <a:gd name="T21" fmla="*/ 35 h 177"/>
                <a:gd name="T22" fmla="*/ 149 w 151"/>
                <a:gd name="T23" fmla="*/ 38 h 177"/>
                <a:gd name="T24" fmla="*/ 40 w 151"/>
                <a:gd name="T25" fmla="*/ 176 h 177"/>
                <a:gd name="T26" fmla="*/ 38 w 151"/>
                <a:gd name="T27" fmla="*/ 176 h 177"/>
                <a:gd name="T28" fmla="*/ 36 w 151"/>
                <a:gd name="T29" fmla="*/ 176 h 177"/>
                <a:gd name="T30" fmla="*/ 17 w 151"/>
                <a:gd name="T31" fmla="*/ 161 h 177"/>
                <a:gd name="T32" fmla="*/ 4 w 151"/>
                <a:gd name="T33" fmla="*/ 105 h 177"/>
                <a:gd name="T34" fmla="*/ 5 w 151"/>
                <a:gd name="T35" fmla="*/ 93 h 177"/>
                <a:gd name="T36" fmla="*/ 27 w 151"/>
                <a:gd name="T37" fmla="*/ 24 h 177"/>
                <a:gd name="T38" fmla="*/ 90 w 151"/>
                <a:gd name="T39" fmla="*/ 0 h 177"/>
                <a:gd name="T40" fmla="*/ 123 w 151"/>
                <a:gd name="T41" fmla="*/ 5 h 177"/>
                <a:gd name="T42" fmla="*/ 124 w 151"/>
                <a:gd name="T43" fmla="*/ 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77">
                  <a:moveTo>
                    <a:pt x="38" y="170"/>
                  </a:moveTo>
                  <a:lnTo>
                    <a:pt x="142" y="37"/>
                  </a:lnTo>
                  <a:lnTo>
                    <a:pt x="120" y="10"/>
                  </a:lnTo>
                  <a:cubicBezTo>
                    <a:pt x="117" y="9"/>
                    <a:pt x="105" y="6"/>
                    <a:pt x="90" y="6"/>
                  </a:cubicBezTo>
                  <a:cubicBezTo>
                    <a:pt x="74" y="6"/>
                    <a:pt x="50" y="10"/>
                    <a:pt x="32" y="28"/>
                  </a:cubicBezTo>
                  <a:cubicBezTo>
                    <a:pt x="15" y="45"/>
                    <a:pt x="13" y="72"/>
                    <a:pt x="11" y="92"/>
                  </a:cubicBezTo>
                  <a:cubicBezTo>
                    <a:pt x="11" y="97"/>
                    <a:pt x="11" y="102"/>
                    <a:pt x="10" y="105"/>
                  </a:cubicBezTo>
                  <a:cubicBezTo>
                    <a:pt x="7" y="137"/>
                    <a:pt x="20" y="155"/>
                    <a:pt x="22" y="157"/>
                  </a:cubicBezTo>
                  <a:lnTo>
                    <a:pt x="38" y="170"/>
                  </a:lnTo>
                  <a:close/>
                  <a:moveTo>
                    <a:pt x="124" y="6"/>
                  </a:moveTo>
                  <a:lnTo>
                    <a:pt x="149" y="35"/>
                  </a:lnTo>
                  <a:cubicBezTo>
                    <a:pt x="150" y="35"/>
                    <a:pt x="150" y="38"/>
                    <a:pt x="149" y="38"/>
                  </a:cubicBezTo>
                  <a:lnTo>
                    <a:pt x="40" y="176"/>
                  </a:lnTo>
                  <a:lnTo>
                    <a:pt x="38" y="176"/>
                  </a:lnTo>
                  <a:cubicBezTo>
                    <a:pt x="37" y="176"/>
                    <a:pt x="36" y="176"/>
                    <a:pt x="36" y="176"/>
                  </a:cubicBezTo>
                  <a:lnTo>
                    <a:pt x="17" y="161"/>
                  </a:lnTo>
                  <a:cubicBezTo>
                    <a:pt x="17" y="160"/>
                    <a:pt x="0" y="141"/>
                    <a:pt x="4" y="105"/>
                  </a:cubicBezTo>
                  <a:cubicBezTo>
                    <a:pt x="5" y="101"/>
                    <a:pt x="5" y="97"/>
                    <a:pt x="5" y="93"/>
                  </a:cubicBezTo>
                  <a:cubicBezTo>
                    <a:pt x="7" y="71"/>
                    <a:pt x="9" y="43"/>
                    <a:pt x="27" y="24"/>
                  </a:cubicBezTo>
                  <a:cubicBezTo>
                    <a:pt x="47" y="5"/>
                    <a:pt x="72" y="0"/>
                    <a:pt x="90" y="0"/>
                  </a:cubicBezTo>
                  <a:cubicBezTo>
                    <a:pt x="108" y="0"/>
                    <a:pt x="122" y="4"/>
                    <a:pt x="123" y="5"/>
                  </a:cubicBezTo>
                  <a:cubicBezTo>
                    <a:pt x="123" y="5"/>
                    <a:pt x="123" y="5"/>
                    <a:pt x="124" y="6"/>
                  </a:cubicBezTo>
                  <a:close/>
                </a:path>
              </a:pathLst>
            </a:custGeom>
            <a:solidFill>
              <a:srgbClr val="113856"/>
            </a:solidFill>
            <a:ln>
              <a:noFill/>
            </a:ln>
            <a:effectLst/>
          </p:spPr>
          <p:txBody>
            <a:bodyPr wrap="square" lIns="91440" tIns="45720" rIns="91440" bIns="45720" anchor="ctr">
              <a:normAutofit fontScale="50000"/>
            </a:bodyPr>
            <a:p>
              <a:pPr>
                <a:defRPr/>
              </a:pPr>
              <a:endParaRPr lang="en-US"/>
            </a:p>
          </p:txBody>
        </p:sp>
        <p:sp>
          <p:nvSpPr>
            <p:cNvPr id="309" name="iṧḷídê"/>
            <p:cNvSpPr/>
            <p:nvPr/>
          </p:nvSpPr>
          <p:spPr bwMode="auto">
            <a:xfrm>
              <a:off x="2973158" y="5882766"/>
              <a:ext cx="224064" cy="137687"/>
            </a:xfrm>
            <a:custGeom>
              <a:avLst/>
              <a:gdLst>
                <a:gd name="T0" fmla="*/ 110 w 114"/>
                <a:gd name="T1" fmla="*/ 64 h 71"/>
                <a:gd name="T2" fmla="*/ 112 w 114"/>
                <a:gd name="T3" fmla="*/ 67 h 71"/>
                <a:gd name="T4" fmla="*/ 109 w 114"/>
                <a:gd name="T5" fmla="*/ 70 h 71"/>
                <a:gd name="T6" fmla="*/ 108 w 114"/>
                <a:gd name="T7" fmla="*/ 70 h 71"/>
                <a:gd name="T8" fmla="*/ 69 w 114"/>
                <a:gd name="T9" fmla="*/ 59 h 71"/>
                <a:gd name="T10" fmla="*/ 24 w 114"/>
                <a:gd name="T11" fmla="*/ 39 h 71"/>
                <a:gd name="T12" fmla="*/ 3 w 114"/>
                <a:gd name="T13" fmla="*/ 2 h 71"/>
                <a:gd name="T14" fmla="*/ 7 w 114"/>
                <a:gd name="T15" fmla="*/ 1 h 71"/>
                <a:gd name="T16" fmla="*/ 8 w 114"/>
                <a:gd name="T17" fmla="*/ 5 h 71"/>
                <a:gd name="T18" fmla="*/ 27 w 114"/>
                <a:gd name="T19" fmla="*/ 33 h 71"/>
                <a:gd name="T20" fmla="*/ 72 w 114"/>
                <a:gd name="T21" fmla="*/ 53 h 71"/>
                <a:gd name="T22" fmla="*/ 110 w 114"/>
                <a:gd name="T23"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71">
                  <a:moveTo>
                    <a:pt x="110" y="64"/>
                  </a:moveTo>
                  <a:cubicBezTo>
                    <a:pt x="111" y="64"/>
                    <a:pt x="113" y="66"/>
                    <a:pt x="112" y="67"/>
                  </a:cubicBezTo>
                  <a:cubicBezTo>
                    <a:pt x="112" y="69"/>
                    <a:pt x="110" y="70"/>
                    <a:pt x="109" y="70"/>
                  </a:cubicBezTo>
                  <a:cubicBezTo>
                    <a:pt x="109" y="70"/>
                    <a:pt x="109" y="70"/>
                    <a:pt x="108" y="70"/>
                  </a:cubicBezTo>
                  <a:lnTo>
                    <a:pt x="69" y="59"/>
                  </a:lnTo>
                  <a:cubicBezTo>
                    <a:pt x="68" y="58"/>
                    <a:pt x="33" y="43"/>
                    <a:pt x="24" y="39"/>
                  </a:cubicBezTo>
                  <a:cubicBezTo>
                    <a:pt x="16" y="35"/>
                    <a:pt x="0" y="11"/>
                    <a:pt x="3" y="2"/>
                  </a:cubicBezTo>
                  <a:cubicBezTo>
                    <a:pt x="3" y="1"/>
                    <a:pt x="5" y="0"/>
                    <a:pt x="7" y="1"/>
                  </a:cubicBezTo>
                  <a:cubicBezTo>
                    <a:pt x="8" y="1"/>
                    <a:pt x="9" y="3"/>
                    <a:pt x="8" y="5"/>
                  </a:cubicBezTo>
                  <a:cubicBezTo>
                    <a:pt x="7" y="8"/>
                    <a:pt x="19" y="29"/>
                    <a:pt x="27" y="33"/>
                  </a:cubicBezTo>
                  <a:cubicBezTo>
                    <a:pt x="35" y="37"/>
                    <a:pt x="69" y="52"/>
                    <a:pt x="72" y="53"/>
                  </a:cubicBezTo>
                  <a:lnTo>
                    <a:pt x="110" y="64"/>
                  </a:ln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10" name="iSḷîḋè"/>
            <p:cNvSpPr/>
            <p:nvPr/>
          </p:nvSpPr>
          <p:spPr bwMode="auto">
            <a:xfrm>
              <a:off x="3292021" y="5650423"/>
              <a:ext cx="482600" cy="335608"/>
            </a:xfrm>
            <a:custGeom>
              <a:avLst/>
              <a:gdLst>
                <a:gd name="T0" fmla="*/ 80 w 248"/>
                <a:gd name="T1" fmla="*/ 51 h 174"/>
                <a:gd name="T2" fmla="*/ 136 w 248"/>
                <a:gd name="T3" fmla="*/ 73 h 174"/>
                <a:gd name="T4" fmla="*/ 247 w 248"/>
                <a:gd name="T5" fmla="*/ 154 h 174"/>
                <a:gd name="T6" fmla="*/ 136 w 248"/>
                <a:gd name="T7" fmla="*/ 173 h 174"/>
                <a:gd name="T8" fmla="*/ 87 w 248"/>
                <a:gd name="T9" fmla="*/ 94 h 174"/>
                <a:gd name="T10" fmla="*/ 31 w 248"/>
                <a:gd name="T11" fmla="*/ 13 h 174"/>
                <a:gd name="T12" fmla="*/ 80 w 248"/>
                <a:gd name="T13" fmla="*/ 51 h 174"/>
              </a:gdLst>
              <a:ahLst/>
              <a:cxnLst>
                <a:cxn ang="0">
                  <a:pos x="T0" y="T1"/>
                </a:cxn>
                <a:cxn ang="0">
                  <a:pos x="T2" y="T3"/>
                </a:cxn>
                <a:cxn ang="0">
                  <a:pos x="T4" y="T5"/>
                </a:cxn>
                <a:cxn ang="0">
                  <a:pos x="T6" y="T7"/>
                </a:cxn>
                <a:cxn ang="0">
                  <a:pos x="T8" y="T9"/>
                </a:cxn>
                <a:cxn ang="0">
                  <a:pos x="T10" y="T11"/>
                </a:cxn>
                <a:cxn ang="0">
                  <a:pos x="T12" y="T13"/>
                </a:cxn>
              </a:cxnLst>
              <a:rect l="0" t="0" r="r" b="b"/>
              <a:pathLst>
                <a:path w="248" h="174">
                  <a:moveTo>
                    <a:pt x="80" y="51"/>
                  </a:moveTo>
                  <a:cubicBezTo>
                    <a:pt x="93" y="54"/>
                    <a:pt x="116" y="61"/>
                    <a:pt x="136" y="73"/>
                  </a:cubicBezTo>
                  <a:cubicBezTo>
                    <a:pt x="156" y="86"/>
                    <a:pt x="214" y="150"/>
                    <a:pt x="247" y="154"/>
                  </a:cubicBezTo>
                  <a:lnTo>
                    <a:pt x="136" y="173"/>
                  </a:lnTo>
                  <a:cubicBezTo>
                    <a:pt x="136" y="173"/>
                    <a:pt x="99" y="166"/>
                    <a:pt x="87" y="94"/>
                  </a:cubicBezTo>
                  <a:cubicBezTo>
                    <a:pt x="87" y="94"/>
                    <a:pt x="0" y="63"/>
                    <a:pt x="31" y="13"/>
                  </a:cubicBezTo>
                  <a:cubicBezTo>
                    <a:pt x="40" y="0"/>
                    <a:pt x="68" y="46"/>
                    <a:pt x="80" y="51"/>
                  </a:cubicBezTo>
                </a:path>
              </a:pathLst>
            </a:custGeom>
            <a:solidFill>
              <a:schemeClr val="bg1">
                <a:lumMod val="95000"/>
              </a:schemeClr>
            </a:solidFill>
            <a:ln>
              <a:noFill/>
            </a:ln>
            <a:effectLst/>
          </p:spPr>
          <p:txBody>
            <a:bodyPr wrap="square" lIns="91440" tIns="45720" rIns="91440" bIns="45720" anchor="ctr">
              <a:normAutofit fontScale="52500"/>
            </a:bodyPr>
            <a:p>
              <a:pPr>
                <a:defRPr/>
              </a:pPr>
              <a:endParaRPr lang="en-US"/>
            </a:p>
          </p:txBody>
        </p:sp>
        <p:sp>
          <p:nvSpPr>
            <p:cNvPr id="311" name="iṣḷíďé"/>
            <p:cNvSpPr/>
            <p:nvPr/>
          </p:nvSpPr>
          <p:spPr bwMode="auto">
            <a:xfrm>
              <a:off x="3335108" y="5667634"/>
              <a:ext cx="448129" cy="335608"/>
            </a:xfrm>
            <a:custGeom>
              <a:avLst/>
              <a:gdLst>
                <a:gd name="T0" fmla="*/ 226 w 230"/>
                <a:gd name="T1" fmla="*/ 144 h 171"/>
                <a:gd name="T2" fmla="*/ 229 w 230"/>
                <a:gd name="T3" fmla="*/ 148 h 171"/>
                <a:gd name="T4" fmla="*/ 226 w 230"/>
                <a:gd name="T5" fmla="*/ 150 h 171"/>
                <a:gd name="T6" fmla="*/ 143 w 230"/>
                <a:gd name="T7" fmla="*/ 94 h 171"/>
                <a:gd name="T8" fmla="*/ 114 w 230"/>
                <a:gd name="T9" fmla="*/ 69 h 171"/>
                <a:gd name="T10" fmla="*/ 66 w 230"/>
                <a:gd name="T11" fmla="*/ 48 h 171"/>
                <a:gd name="T12" fmla="*/ 59 w 230"/>
                <a:gd name="T13" fmla="*/ 47 h 171"/>
                <a:gd name="T14" fmla="*/ 38 w 230"/>
                <a:gd name="T15" fmla="*/ 27 h 171"/>
                <a:gd name="T16" fmla="*/ 15 w 230"/>
                <a:gd name="T17" fmla="*/ 7 h 171"/>
                <a:gd name="T18" fmla="*/ 14 w 230"/>
                <a:gd name="T19" fmla="*/ 8 h 171"/>
                <a:gd name="T20" fmla="*/ 9 w 230"/>
                <a:gd name="T21" fmla="*/ 37 h 171"/>
                <a:gd name="T22" fmla="*/ 67 w 230"/>
                <a:gd name="T23" fmla="*/ 84 h 171"/>
                <a:gd name="T24" fmla="*/ 70 w 230"/>
                <a:gd name="T25" fmla="*/ 86 h 171"/>
                <a:gd name="T26" fmla="*/ 116 w 230"/>
                <a:gd name="T27" fmla="*/ 163 h 171"/>
                <a:gd name="T28" fmla="*/ 119 w 230"/>
                <a:gd name="T29" fmla="*/ 166 h 171"/>
                <a:gd name="T30" fmla="*/ 116 w 230"/>
                <a:gd name="T31" fmla="*/ 170 h 171"/>
                <a:gd name="T32" fmla="*/ 115 w 230"/>
                <a:gd name="T33" fmla="*/ 170 h 171"/>
                <a:gd name="T34" fmla="*/ 64 w 230"/>
                <a:gd name="T35" fmla="*/ 89 h 171"/>
                <a:gd name="T36" fmla="*/ 3 w 230"/>
                <a:gd name="T37" fmla="*/ 40 h 171"/>
                <a:gd name="T38" fmla="*/ 9 w 230"/>
                <a:gd name="T39" fmla="*/ 5 h 171"/>
                <a:gd name="T40" fmla="*/ 14 w 230"/>
                <a:gd name="T41" fmla="*/ 1 h 171"/>
                <a:gd name="T42" fmla="*/ 42 w 230"/>
                <a:gd name="T43" fmla="*/ 23 h 171"/>
                <a:gd name="T44" fmla="*/ 61 w 230"/>
                <a:gd name="T45" fmla="*/ 40 h 171"/>
                <a:gd name="T46" fmla="*/ 67 w 230"/>
                <a:gd name="T47" fmla="*/ 43 h 171"/>
                <a:gd name="T48" fmla="*/ 117 w 230"/>
                <a:gd name="T49" fmla="*/ 63 h 171"/>
                <a:gd name="T50" fmla="*/ 147 w 230"/>
                <a:gd name="T51" fmla="*/ 89 h 171"/>
                <a:gd name="T52" fmla="*/ 226 w 230"/>
                <a:gd name="T53" fmla="*/ 14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0" h="171">
                  <a:moveTo>
                    <a:pt x="226" y="144"/>
                  </a:moveTo>
                  <a:cubicBezTo>
                    <a:pt x="228" y="144"/>
                    <a:pt x="229" y="146"/>
                    <a:pt x="229" y="148"/>
                  </a:cubicBezTo>
                  <a:cubicBezTo>
                    <a:pt x="229" y="150"/>
                    <a:pt x="228" y="150"/>
                    <a:pt x="226" y="150"/>
                  </a:cubicBezTo>
                  <a:cubicBezTo>
                    <a:pt x="203" y="147"/>
                    <a:pt x="170" y="118"/>
                    <a:pt x="143" y="94"/>
                  </a:cubicBezTo>
                  <a:cubicBezTo>
                    <a:pt x="131" y="82"/>
                    <a:pt x="121" y="73"/>
                    <a:pt x="114" y="69"/>
                  </a:cubicBezTo>
                  <a:cubicBezTo>
                    <a:pt x="97" y="59"/>
                    <a:pt x="78" y="53"/>
                    <a:pt x="66" y="48"/>
                  </a:cubicBezTo>
                  <a:cubicBezTo>
                    <a:pt x="63" y="48"/>
                    <a:pt x="61" y="47"/>
                    <a:pt x="59" y="47"/>
                  </a:cubicBezTo>
                  <a:cubicBezTo>
                    <a:pt x="54" y="44"/>
                    <a:pt x="46" y="37"/>
                    <a:pt x="38" y="27"/>
                  </a:cubicBezTo>
                  <a:cubicBezTo>
                    <a:pt x="30" y="18"/>
                    <a:pt x="19" y="6"/>
                    <a:pt x="15" y="7"/>
                  </a:cubicBezTo>
                  <a:cubicBezTo>
                    <a:pt x="15" y="7"/>
                    <a:pt x="14" y="7"/>
                    <a:pt x="14" y="8"/>
                  </a:cubicBezTo>
                  <a:cubicBezTo>
                    <a:pt x="7" y="18"/>
                    <a:pt x="6" y="28"/>
                    <a:pt x="9" y="37"/>
                  </a:cubicBezTo>
                  <a:cubicBezTo>
                    <a:pt x="19" y="66"/>
                    <a:pt x="67" y="84"/>
                    <a:pt x="67" y="84"/>
                  </a:cubicBezTo>
                  <a:cubicBezTo>
                    <a:pt x="68" y="85"/>
                    <a:pt x="69" y="86"/>
                    <a:pt x="70" y="86"/>
                  </a:cubicBezTo>
                  <a:cubicBezTo>
                    <a:pt x="81" y="156"/>
                    <a:pt x="116" y="163"/>
                    <a:pt x="116" y="163"/>
                  </a:cubicBezTo>
                  <a:cubicBezTo>
                    <a:pt x="118" y="163"/>
                    <a:pt x="119" y="165"/>
                    <a:pt x="119" y="166"/>
                  </a:cubicBezTo>
                  <a:cubicBezTo>
                    <a:pt x="119" y="168"/>
                    <a:pt x="117" y="170"/>
                    <a:pt x="116" y="170"/>
                  </a:cubicBezTo>
                  <a:cubicBezTo>
                    <a:pt x="116" y="170"/>
                    <a:pt x="116" y="170"/>
                    <a:pt x="115" y="170"/>
                  </a:cubicBezTo>
                  <a:cubicBezTo>
                    <a:pt x="113" y="169"/>
                    <a:pt x="76" y="162"/>
                    <a:pt x="64" y="89"/>
                  </a:cubicBezTo>
                  <a:cubicBezTo>
                    <a:pt x="55" y="86"/>
                    <a:pt x="13" y="69"/>
                    <a:pt x="3" y="40"/>
                  </a:cubicBezTo>
                  <a:cubicBezTo>
                    <a:pt x="0" y="28"/>
                    <a:pt x="1" y="16"/>
                    <a:pt x="9" y="5"/>
                  </a:cubicBezTo>
                  <a:cubicBezTo>
                    <a:pt x="10" y="2"/>
                    <a:pt x="12" y="1"/>
                    <a:pt x="14" y="1"/>
                  </a:cubicBezTo>
                  <a:cubicBezTo>
                    <a:pt x="21" y="0"/>
                    <a:pt x="30" y="8"/>
                    <a:pt x="42" y="23"/>
                  </a:cubicBezTo>
                  <a:cubicBezTo>
                    <a:pt x="49" y="31"/>
                    <a:pt x="57" y="39"/>
                    <a:pt x="61" y="40"/>
                  </a:cubicBezTo>
                  <a:cubicBezTo>
                    <a:pt x="63" y="41"/>
                    <a:pt x="65" y="42"/>
                    <a:pt x="67" y="43"/>
                  </a:cubicBezTo>
                  <a:cubicBezTo>
                    <a:pt x="80" y="47"/>
                    <a:pt x="100" y="53"/>
                    <a:pt x="117" y="63"/>
                  </a:cubicBezTo>
                  <a:cubicBezTo>
                    <a:pt x="124" y="68"/>
                    <a:pt x="135" y="78"/>
                    <a:pt x="147" y="89"/>
                  </a:cubicBezTo>
                  <a:cubicBezTo>
                    <a:pt x="172" y="111"/>
                    <a:pt x="205" y="141"/>
                    <a:pt x="226" y="144"/>
                  </a:cubicBezTo>
                </a:path>
              </a:pathLst>
            </a:custGeom>
            <a:solidFill>
              <a:srgbClr val="113856"/>
            </a:solidFill>
            <a:ln>
              <a:noFill/>
            </a:ln>
            <a:effectLst/>
          </p:spPr>
          <p:txBody>
            <a:bodyPr wrap="square" lIns="91440" tIns="45720" rIns="91440" bIns="45720" anchor="ctr">
              <a:normAutofit fontScale="52500"/>
            </a:bodyPr>
            <a:p>
              <a:pPr>
                <a:defRPr/>
              </a:pPr>
              <a:endParaRPr lang="en-US"/>
            </a:p>
          </p:txBody>
        </p:sp>
        <p:sp>
          <p:nvSpPr>
            <p:cNvPr id="312" name="íSḷîdê"/>
            <p:cNvSpPr/>
            <p:nvPr/>
          </p:nvSpPr>
          <p:spPr bwMode="auto">
            <a:xfrm>
              <a:off x="3843564" y="5882766"/>
              <a:ext cx="129265" cy="275373"/>
            </a:xfrm>
            <a:custGeom>
              <a:avLst/>
              <a:gdLst>
                <a:gd name="T0" fmla="*/ 0 w 67"/>
                <a:gd name="T1" fmla="*/ 12 h 141"/>
                <a:gd name="T2" fmla="*/ 52 w 67"/>
                <a:gd name="T3" fmla="*/ 12 h 141"/>
                <a:gd name="T4" fmla="*/ 66 w 67"/>
                <a:gd name="T5" fmla="*/ 136 h 141"/>
                <a:gd name="T6" fmla="*/ 12 w 67"/>
                <a:gd name="T7" fmla="*/ 140 h 141"/>
                <a:gd name="T8" fmla="*/ 0 w 67"/>
                <a:gd name="T9" fmla="*/ 12 h 141"/>
              </a:gdLst>
              <a:ahLst/>
              <a:cxnLst>
                <a:cxn ang="0">
                  <a:pos x="T0" y="T1"/>
                </a:cxn>
                <a:cxn ang="0">
                  <a:pos x="T2" y="T3"/>
                </a:cxn>
                <a:cxn ang="0">
                  <a:pos x="T4" y="T5"/>
                </a:cxn>
                <a:cxn ang="0">
                  <a:pos x="T6" y="T7"/>
                </a:cxn>
                <a:cxn ang="0">
                  <a:pos x="T8" y="T9"/>
                </a:cxn>
              </a:cxnLst>
              <a:rect l="0" t="0" r="r" b="b"/>
              <a:pathLst>
                <a:path w="67" h="141">
                  <a:moveTo>
                    <a:pt x="0" y="12"/>
                  </a:moveTo>
                  <a:cubicBezTo>
                    <a:pt x="0" y="12"/>
                    <a:pt x="51" y="0"/>
                    <a:pt x="52" y="12"/>
                  </a:cubicBezTo>
                  <a:cubicBezTo>
                    <a:pt x="54" y="25"/>
                    <a:pt x="66" y="136"/>
                    <a:pt x="66" y="136"/>
                  </a:cubicBezTo>
                  <a:lnTo>
                    <a:pt x="12" y="140"/>
                  </a:lnTo>
                  <a:cubicBezTo>
                    <a:pt x="28" y="97"/>
                    <a:pt x="0" y="12"/>
                    <a:pt x="0" y="12"/>
                  </a:cubicBezTo>
                </a:path>
              </a:pathLst>
            </a:custGeom>
            <a:solidFill>
              <a:srgbClr val="FFFFFF"/>
            </a:solidFill>
            <a:ln>
              <a:noFill/>
            </a:ln>
            <a:effectLst/>
          </p:spPr>
          <p:txBody>
            <a:bodyPr wrap="square" lIns="91440" tIns="45720" rIns="91440" bIns="45720" anchor="ctr">
              <a:normAutofit fontScale="85000" lnSpcReduction="20000"/>
            </a:bodyPr>
            <a:p>
              <a:pPr>
                <a:defRPr/>
              </a:pPr>
              <a:endParaRPr lang="en-US"/>
            </a:p>
          </p:txBody>
        </p:sp>
        <p:sp>
          <p:nvSpPr>
            <p:cNvPr id="313" name="î$ḷíḍè"/>
            <p:cNvSpPr/>
            <p:nvPr/>
          </p:nvSpPr>
          <p:spPr bwMode="auto">
            <a:xfrm>
              <a:off x="3834944" y="5891374"/>
              <a:ext cx="146506" cy="275373"/>
            </a:xfrm>
            <a:custGeom>
              <a:avLst/>
              <a:gdLst>
                <a:gd name="T0" fmla="*/ 20 w 77"/>
                <a:gd name="T1" fmla="*/ 133 h 140"/>
                <a:gd name="T2" fmla="*/ 69 w 77"/>
                <a:gd name="T3" fmla="*/ 129 h 140"/>
                <a:gd name="T4" fmla="*/ 54 w 77"/>
                <a:gd name="T5" fmla="*/ 9 h 140"/>
                <a:gd name="T6" fmla="*/ 43 w 77"/>
                <a:gd name="T7" fmla="*/ 6 h 140"/>
                <a:gd name="T8" fmla="*/ 7 w 77"/>
                <a:gd name="T9" fmla="*/ 10 h 140"/>
                <a:gd name="T10" fmla="*/ 20 w 77"/>
                <a:gd name="T11" fmla="*/ 133 h 140"/>
                <a:gd name="T12" fmla="*/ 43 w 77"/>
                <a:gd name="T13" fmla="*/ 0 h 140"/>
                <a:gd name="T14" fmla="*/ 60 w 77"/>
                <a:gd name="T15" fmla="*/ 8 h 140"/>
                <a:gd name="T16" fmla="*/ 75 w 77"/>
                <a:gd name="T17" fmla="*/ 131 h 140"/>
                <a:gd name="T18" fmla="*/ 74 w 77"/>
                <a:gd name="T19" fmla="*/ 134 h 140"/>
                <a:gd name="T20" fmla="*/ 73 w 77"/>
                <a:gd name="T21" fmla="*/ 135 h 140"/>
                <a:gd name="T22" fmla="*/ 16 w 77"/>
                <a:gd name="T23" fmla="*/ 139 h 140"/>
                <a:gd name="T24" fmla="*/ 14 w 77"/>
                <a:gd name="T25" fmla="*/ 138 h 140"/>
                <a:gd name="T26" fmla="*/ 13 w 77"/>
                <a:gd name="T27" fmla="*/ 135 h 140"/>
                <a:gd name="T28" fmla="*/ 0 w 77"/>
                <a:gd name="T29" fmla="*/ 9 h 140"/>
                <a:gd name="T30" fmla="*/ 0 w 77"/>
                <a:gd name="T31" fmla="*/ 6 h 140"/>
                <a:gd name="T32" fmla="*/ 3 w 77"/>
                <a:gd name="T33" fmla="*/ 5 h 140"/>
                <a:gd name="T34" fmla="*/ 43 w 77"/>
                <a:gd name="T3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140">
                  <a:moveTo>
                    <a:pt x="20" y="133"/>
                  </a:moveTo>
                  <a:lnTo>
                    <a:pt x="69" y="129"/>
                  </a:lnTo>
                  <a:cubicBezTo>
                    <a:pt x="67" y="111"/>
                    <a:pt x="57" y="20"/>
                    <a:pt x="54" y="9"/>
                  </a:cubicBezTo>
                  <a:cubicBezTo>
                    <a:pt x="54" y="8"/>
                    <a:pt x="52" y="6"/>
                    <a:pt x="43" y="6"/>
                  </a:cubicBezTo>
                  <a:cubicBezTo>
                    <a:pt x="30" y="6"/>
                    <a:pt x="14" y="9"/>
                    <a:pt x="7" y="10"/>
                  </a:cubicBezTo>
                  <a:cubicBezTo>
                    <a:pt x="12" y="26"/>
                    <a:pt x="33" y="93"/>
                    <a:pt x="20" y="133"/>
                  </a:cubicBezTo>
                  <a:close/>
                  <a:moveTo>
                    <a:pt x="43" y="0"/>
                  </a:moveTo>
                  <a:cubicBezTo>
                    <a:pt x="47" y="0"/>
                    <a:pt x="60" y="0"/>
                    <a:pt x="60" y="8"/>
                  </a:cubicBezTo>
                  <a:cubicBezTo>
                    <a:pt x="63" y="20"/>
                    <a:pt x="75" y="127"/>
                    <a:pt x="75" y="131"/>
                  </a:cubicBezTo>
                  <a:cubicBezTo>
                    <a:pt x="76" y="132"/>
                    <a:pt x="75" y="133"/>
                    <a:pt x="74" y="134"/>
                  </a:cubicBezTo>
                  <a:lnTo>
                    <a:pt x="73" y="135"/>
                  </a:lnTo>
                  <a:lnTo>
                    <a:pt x="16" y="139"/>
                  </a:lnTo>
                  <a:cubicBezTo>
                    <a:pt x="15" y="139"/>
                    <a:pt x="14" y="139"/>
                    <a:pt x="14" y="138"/>
                  </a:cubicBezTo>
                  <a:cubicBezTo>
                    <a:pt x="13" y="137"/>
                    <a:pt x="13" y="136"/>
                    <a:pt x="13" y="135"/>
                  </a:cubicBezTo>
                  <a:cubicBezTo>
                    <a:pt x="29" y="94"/>
                    <a:pt x="0" y="10"/>
                    <a:pt x="0" y="9"/>
                  </a:cubicBezTo>
                  <a:cubicBezTo>
                    <a:pt x="0" y="9"/>
                    <a:pt x="0" y="7"/>
                    <a:pt x="0" y="6"/>
                  </a:cubicBezTo>
                  <a:cubicBezTo>
                    <a:pt x="1" y="6"/>
                    <a:pt x="1" y="6"/>
                    <a:pt x="3" y="5"/>
                  </a:cubicBezTo>
                  <a:cubicBezTo>
                    <a:pt x="4" y="5"/>
                    <a:pt x="27" y="0"/>
                    <a:pt x="43" y="0"/>
                  </a:cubicBezTo>
                  <a:close/>
                </a:path>
              </a:pathLst>
            </a:custGeom>
            <a:solidFill>
              <a:srgbClr val="113856"/>
            </a:solidFill>
            <a:ln>
              <a:noFill/>
            </a:ln>
            <a:effectLst/>
          </p:spPr>
          <p:txBody>
            <a:bodyPr wrap="square" lIns="91440" tIns="45720" rIns="91440" bIns="45720" anchor="ctr">
              <a:normAutofit fontScale="85000" lnSpcReduction="20000"/>
            </a:bodyPr>
            <a:p>
              <a:pPr>
                <a:defRPr/>
              </a:pPr>
              <a:endParaRPr lang="en-US"/>
            </a:p>
          </p:txBody>
        </p:sp>
        <p:sp>
          <p:nvSpPr>
            <p:cNvPr id="314" name="ïS1íḋê"/>
            <p:cNvSpPr/>
            <p:nvPr/>
          </p:nvSpPr>
          <p:spPr bwMode="auto">
            <a:xfrm>
              <a:off x="3903887" y="5865556"/>
              <a:ext cx="327479" cy="335614"/>
            </a:xfrm>
            <a:custGeom>
              <a:avLst/>
              <a:gdLst>
                <a:gd name="T0" fmla="*/ 29 w 168"/>
                <a:gd name="T1" fmla="*/ 154 h 173"/>
                <a:gd name="T2" fmla="*/ 0 w 168"/>
                <a:gd name="T3" fmla="*/ 6 h 173"/>
                <a:gd name="T4" fmla="*/ 167 w 168"/>
                <a:gd name="T5" fmla="*/ 0 h 173"/>
                <a:gd name="T6" fmla="*/ 73 w 168"/>
                <a:gd name="T7" fmla="*/ 172 h 173"/>
                <a:gd name="T8" fmla="*/ 29 w 168"/>
                <a:gd name="T9" fmla="*/ 154 h 173"/>
              </a:gdLst>
              <a:ahLst/>
              <a:cxnLst>
                <a:cxn ang="0">
                  <a:pos x="T0" y="T1"/>
                </a:cxn>
                <a:cxn ang="0">
                  <a:pos x="T2" y="T3"/>
                </a:cxn>
                <a:cxn ang="0">
                  <a:pos x="T4" y="T5"/>
                </a:cxn>
                <a:cxn ang="0">
                  <a:pos x="T6" y="T7"/>
                </a:cxn>
                <a:cxn ang="0">
                  <a:pos x="T8" y="T9"/>
                </a:cxn>
              </a:cxnLst>
              <a:rect l="0" t="0" r="r" b="b"/>
              <a:pathLst>
                <a:path w="168" h="173">
                  <a:moveTo>
                    <a:pt x="29" y="154"/>
                  </a:moveTo>
                  <a:cubicBezTo>
                    <a:pt x="27" y="16"/>
                    <a:pt x="0" y="6"/>
                    <a:pt x="0" y="6"/>
                  </a:cubicBezTo>
                  <a:lnTo>
                    <a:pt x="167" y="0"/>
                  </a:lnTo>
                  <a:lnTo>
                    <a:pt x="73" y="172"/>
                  </a:lnTo>
                  <a:cubicBezTo>
                    <a:pt x="73" y="172"/>
                    <a:pt x="29" y="166"/>
                    <a:pt x="29" y="154"/>
                  </a:cubicBezTo>
                </a:path>
              </a:pathLst>
            </a:custGeom>
            <a:solidFill>
              <a:schemeClr val="bg1">
                <a:lumMod val="95000"/>
              </a:schemeClr>
            </a:solidFill>
            <a:ln>
              <a:noFill/>
            </a:ln>
            <a:effectLst/>
          </p:spPr>
          <p:txBody>
            <a:bodyPr wrap="square" lIns="91440" tIns="45720" rIns="91440" bIns="45720" anchor="ctr">
              <a:normAutofit fontScale="52500"/>
            </a:bodyPr>
            <a:p>
              <a:pPr>
                <a:defRPr/>
              </a:pPr>
              <a:endParaRPr lang="en-US"/>
            </a:p>
          </p:txBody>
        </p:sp>
        <p:sp>
          <p:nvSpPr>
            <p:cNvPr id="315" name="ïS1ide"/>
            <p:cNvSpPr/>
            <p:nvPr/>
          </p:nvSpPr>
          <p:spPr bwMode="auto">
            <a:xfrm>
              <a:off x="3903887" y="5865556"/>
              <a:ext cx="336099" cy="352824"/>
            </a:xfrm>
            <a:custGeom>
              <a:avLst/>
              <a:gdLst>
                <a:gd name="T0" fmla="*/ 73 w 171"/>
                <a:gd name="T1" fmla="*/ 173 h 181"/>
                <a:gd name="T2" fmla="*/ 162 w 171"/>
                <a:gd name="T3" fmla="*/ 6 h 181"/>
                <a:gd name="T4" fmla="*/ 11 w 171"/>
                <a:gd name="T5" fmla="*/ 12 h 181"/>
                <a:gd name="T6" fmla="*/ 35 w 171"/>
                <a:gd name="T7" fmla="*/ 158 h 181"/>
                <a:gd name="T8" fmla="*/ 73 w 171"/>
                <a:gd name="T9" fmla="*/ 173 h 181"/>
                <a:gd name="T10" fmla="*/ 166 w 171"/>
                <a:gd name="T11" fmla="*/ 0 h 181"/>
                <a:gd name="T12" fmla="*/ 169 w 171"/>
                <a:gd name="T13" fmla="*/ 2 h 181"/>
                <a:gd name="T14" fmla="*/ 169 w 171"/>
                <a:gd name="T15" fmla="*/ 5 h 181"/>
                <a:gd name="T16" fmla="*/ 78 w 171"/>
                <a:gd name="T17" fmla="*/ 178 h 181"/>
                <a:gd name="T18" fmla="*/ 75 w 171"/>
                <a:gd name="T19" fmla="*/ 180 h 181"/>
                <a:gd name="T20" fmla="*/ 29 w 171"/>
                <a:gd name="T21" fmla="*/ 158 h 181"/>
                <a:gd name="T22" fmla="*/ 2 w 171"/>
                <a:gd name="T23" fmla="*/ 12 h 181"/>
                <a:gd name="T24" fmla="*/ 0 w 171"/>
                <a:gd name="T25" fmla="*/ 8 h 181"/>
                <a:gd name="T26" fmla="*/ 3 w 171"/>
                <a:gd name="T27" fmla="*/ 6 h 181"/>
                <a:gd name="T28" fmla="*/ 166 w 171"/>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81">
                  <a:moveTo>
                    <a:pt x="73" y="173"/>
                  </a:moveTo>
                  <a:lnTo>
                    <a:pt x="162" y="6"/>
                  </a:lnTo>
                  <a:lnTo>
                    <a:pt x="11" y="12"/>
                  </a:lnTo>
                  <a:cubicBezTo>
                    <a:pt x="19" y="24"/>
                    <a:pt x="33" y="58"/>
                    <a:pt x="35" y="158"/>
                  </a:cubicBezTo>
                  <a:cubicBezTo>
                    <a:pt x="35" y="164"/>
                    <a:pt x="57" y="171"/>
                    <a:pt x="73" y="173"/>
                  </a:cubicBezTo>
                  <a:close/>
                  <a:moveTo>
                    <a:pt x="166" y="0"/>
                  </a:moveTo>
                  <a:cubicBezTo>
                    <a:pt x="168" y="0"/>
                    <a:pt x="169" y="1"/>
                    <a:pt x="169" y="2"/>
                  </a:cubicBezTo>
                  <a:cubicBezTo>
                    <a:pt x="170" y="3"/>
                    <a:pt x="170" y="3"/>
                    <a:pt x="169" y="5"/>
                  </a:cubicBezTo>
                  <a:lnTo>
                    <a:pt x="78" y="178"/>
                  </a:lnTo>
                  <a:cubicBezTo>
                    <a:pt x="77" y="179"/>
                    <a:pt x="76" y="180"/>
                    <a:pt x="75" y="180"/>
                  </a:cubicBezTo>
                  <a:cubicBezTo>
                    <a:pt x="66" y="178"/>
                    <a:pt x="29" y="172"/>
                    <a:pt x="29" y="158"/>
                  </a:cubicBezTo>
                  <a:cubicBezTo>
                    <a:pt x="27" y="25"/>
                    <a:pt x="3" y="12"/>
                    <a:pt x="2" y="12"/>
                  </a:cubicBezTo>
                  <a:cubicBezTo>
                    <a:pt x="1" y="12"/>
                    <a:pt x="0" y="10"/>
                    <a:pt x="0" y="8"/>
                  </a:cubicBezTo>
                  <a:cubicBezTo>
                    <a:pt x="1" y="7"/>
                    <a:pt x="2" y="6"/>
                    <a:pt x="3" y="6"/>
                  </a:cubicBezTo>
                  <a:lnTo>
                    <a:pt x="166" y="0"/>
                  </a:lnTo>
                  <a:close/>
                </a:path>
              </a:pathLst>
            </a:custGeom>
            <a:solidFill>
              <a:srgbClr val="113856"/>
            </a:solidFill>
            <a:ln>
              <a:noFill/>
            </a:ln>
            <a:effectLst/>
          </p:spPr>
          <p:txBody>
            <a:bodyPr wrap="square" lIns="91440" tIns="45720" rIns="91440" bIns="45720" anchor="ctr">
              <a:normAutofit fontScale="60000"/>
            </a:bodyPr>
            <a:p>
              <a:pPr>
                <a:defRPr/>
              </a:pPr>
              <a:endParaRPr lang="en-US"/>
            </a:p>
          </p:txBody>
        </p:sp>
        <p:sp>
          <p:nvSpPr>
            <p:cNvPr id="316" name="iSļíḓé"/>
            <p:cNvSpPr/>
            <p:nvPr/>
          </p:nvSpPr>
          <p:spPr bwMode="auto">
            <a:xfrm>
              <a:off x="3231694" y="5409472"/>
              <a:ext cx="1542599" cy="1445708"/>
            </a:xfrm>
            <a:custGeom>
              <a:avLst/>
              <a:gdLst>
                <a:gd name="T0" fmla="*/ 759 w 789"/>
                <a:gd name="T1" fmla="*/ 72 h 741"/>
                <a:gd name="T2" fmla="*/ 761 w 789"/>
                <a:gd name="T3" fmla="*/ 298 h 741"/>
                <a:gd name="T4" fmla="*/ 553 w 789"/>
                <a:gd name="T5" fmla="*/ 655 h 741"/>
                <a:gd name="T6" fmla="*/ 473 w 789"/>
                <a:gd name="T7" fmla="*/ 723 h 741"/>
                <a:gd name="T8" fmla="*/ 298 w 789"/>
                <a:gd name="T9" fmla="*/ 734 h 741"/>
                <a:gd name="T10" fmla="*/ 10 w 789"/>
                <a:gd name="T11" fmla="*/ 597 h 741"/>
                <a:gd name="T12" fmla="*/ 25 w 789"/>
                <a:gd name="T13" fmla="*/ 447 h 741"/>
                <a:gd name="T14" fmla="*/ 122 w 789"/>
                <a:gd name="T15" fmla="*/ 430 h 741"/>
                <a:gd name="T16" fmla="*/ 316 w 789"/>
                <a:gd name="T17" fmla="*/ 534 h 741"/>
                <a:gd name="T18" fmla="*/ 386 w 789"/>
                <a:gd name="T19" fmla="*/ 426 h 741"/>
                <a:gd name="T20" fmla="*/ 462 w 789"/>
                <a:gd name="T21" fmla="*/ 288 h 741"/>
                <a:gd name="T22" fmla="*/ 526 w 789"/>
                <a:gd name="T23" fmla="*/ 98 h 741"/>
                <a:gd name="T24" fmla="*/ 553 w 789"/>
                <a:gd name="T25" fmla="*/ 26 h 741"/>
                <a:gd name="T26" fmla="*/ 759 w 789"/>
                <a:gd name="T27" fmla="*/ 7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9" h="741">
                  <a:moveTo>
                    <a:pt x="759" y="72"/>
                  </a:moveTo>
                  <a:cubicBezTo>
                    <a:pt x="788" y="94"/>
                    <a:pt x="774" y="263"/>
                    <a:pt x="761" y="298"/>
                  </a:cubicBezTo>
                  <a:cubicBezTo>
                    <a:pt x="749" y="334"/>
                    <a:pt x="558" y="645"/>
                    <a:pt x="553" y="655"/>
                  </a:cubicBezTo>
                  <a:cubicBezTo>
                    <a:pt x="549" y="665"/>
                    <a:pt x="483" y="712"/>
                    <a:pt x="473" y="723"/>
                  </a:cubicBezTo>
                  <a:cubicBezTo>
                    <a:pt x="463" y="734"/>
                    <a:pt x="323" y="740"/>
                    <a:pt x="298" y="734"/>
                  </a:cubicBezTo>
                  <a:cubicBezTo>
                    <a:pt x="273" y="728"/>
                    <a:pt x="10" y="597"/>
                    <a:pt x="10" y="597"/>
                  </a:cubicBezTo>
                  <a:cubicBezTo>
                    <a:pt x="10" y="597"/>
                    <a:pt x="0" y="467"/>
                    <a:pt x="25" y="447"/>
                  </a:cubicBezTo>
                  <a:cubicBezTo>
                    <a:pt x="50" y="426"/>
                    <a:pt x="122" y="430"/>
                    <a:pt x="122" y="430"/>
                  </a:cubicBezTo>
                  <a:cubicBezTo>
                    <a:pt x="122" y="430"/>
                    <a:pt x="301" y="529"/>
                    <a:pt x="316" y="534"/>
                  </a:cubicBezTo>
                  <a:cubicBezTo>
                    <a:pt x="316" y="534"/>
                    <a:pt x="371" y="451"/>
                    <a:pt x="386" y="426"/>
                  </a:cubicBezTo>
                  <a:cubicBezTo>
                    <a:pt x="401" y="401"/>
                    <a:pt x="462" y="288"/>
                    <a:pt x="462" y="288"/>
                  </a:cubicBezTo>
                  <a:cubicBezTo>
                    <a:pt x="462" y="288"/>
                    <a:pt x="524" y="123"/>
                    <a:pt x="526" y="98"/>
                  </a:cubicBezTo>
                  <a:cubicBezTo>
                    <a:pt x="528" y="74"/>
                    <a:pt x="539" y="34"/>
                    <a:pt x="553" y="26"/>
                  </a:cubicBezTo>
                  <a:cubicBezTo>
                    <a:pt x="605" y="0"/>
                    <a:pt x="730" y="49"/>
                    <a:pt x="759" y="72"/>
                  </a:cubicBezTo>
                </a:path>
              </a:pathLst>
            </a:custGeom>
            <a:solidFill>
              <a:schemeClr val="bg1">
                <a:lumMod val="95000"/>
              </a:schemeClr>
            </a:solidFill>
            <a:ln>
              <a:noFill/>
            </a:ln>
            <a:effectLst/>
          </p:spPr>
          <p:txBody>
            <a:bodyPr wrap="square" lIns="91440" tIns="45720" rIns="91440" bIns="45720" anchor="ctr">
              <a:normAutofit/>
            </a:bodyPr>
            <a:p>
              <a:pPr>
                <a:defRPr/>
              </a:pPr>
              <a:endParaRPr lang="en-US"/>
            </a:p>
          </p:txBody>
        </p:sp>
        <p:sp>
          <p:nvSpPr>
            <p:cNvPr id="317" name="iślidè"/>
            <p:cNvSpPr/>
            <p:nvPr/>
          </p:nvSpPr>
          <p:spPr bwMode="auto">
            <a:xfrm>
              <a:off x="3223079" y="5435285"/>
              <a:ext cx="1551214" cy="1411287"/>
            </a:xfrm>
            <a:custGeom>
              <a:avLst/>
              <a:gdLst>
                <a:gd name="T0" fmla="*/ 761 w 795"/>
                <a:gd name="T1" fmla="*/ 282 h 725"/>
                <a:gd name="T2" fmla="*/ 760 w 795"/>
                <a:gd name="T3" fmla="*/ 58 h 725"/>
                <a:gd name="T4" fmla="*/ 595 w 795"/>
                <a:gd name="T5" fmla="*/ 6 h 725"/>
                <a:gd name="T6" fmla="*/ 557 w 795"/>
                <a:gd name="T7" fmla="*/ 14 h 725"/>
                <a:gd name="T8" fmla="*/ 532 w 795"/>
                <a:gd name="T9" fmla="*/ 83 h 725"/>
                <a:gd name="T10" fmla="*/ 468 w 795"/>
                <a:gd name="T11" fmla="*/ 274 h 725"/>
                <a:gd name="T12" fmla="*/ 468 w 795"/>
                <a:gd name="T13" fmla="*/ 274 h 725"/>
                <a:gd name="T14" fmla="*/ 391 w 795"/>
                <a:gd name="T15" fmla="*/ 412 h 725"/>
                <a:gd name="T16" fmla="*/ 321 w 795"/>
                <a:gd name="T17" fmla="*/ 520 h 725"/>
                <a:gd name="T18" fmla="*/ 318 w 795"/>
                <a:gd name="T19" fmla="*/ 522 h 725"/>
                <a:gd name="T20" fmla="*/ 124 w 795"/>
                <a:gd name="T21" fmla="*/ 419 h 725"/>
                <a:gd name="T22" fmla="*/ 109 w 795"/>
                <a:gd name="T23" fmla="*/ 418 h 725"/>
                <a:gd name="T24" fmla="*/ 30 w 795"/>
                <a:gd name="T25" fmla="*/ 434 h 725"/>
                <a:gd name="T26" fmla="*/ 16 w 795"/>
                <a:gd name="T27" fmla="*/ 580 h 725"/>
                <a:gd name="T28" fmla="*/ 300 w 795"/>
                <a:gd name="T29" fmla="*/ 716 h 725"/>
                <a:gd name="T30" fmla="*/ 341 w 795"/>
                <a:gd name="T31" fmla="*/ 718 h 725"/>
                <a:gd name="T32" fmla="*/ 473 w 795"/>
                <a:gd name="T33" fmla="*/ 706 h 725"/>
                <a:gd name="T34" fmla="*/ 501 w 795"/>
                <a:gd name="T35" fmla="*/ 683 h 725"/>
                <a:gd name="T36" fmla="*/ 553 w 795"/>
                <a:gd name="T37" fmla="*/ 639 h 725"/>
                <a:gd name="T38" fmla="*/ 605 w 795"/>
                <a:gd name="T39" fmla="*/ 551 h 725"/>
                <a:gd name="T40" fmla="*/ 761 w 795"/>
                <a:gd name="T41" fmla="*/ 282 h 725"/>
                <a:gd name="T42" fmla="*/ 764 w 795"/>
                <a:gd name="T43" fmla="*/ 54 h 725"/>
                <a:gd name="T44" fmla="*/ 767 w 795"/>
                <a:gd name="T45" fmla="*/ 284 h 725"/>
                <a:gd name="T46" fmla="*/ 610 w 795"/>
                <a:gd name="T47" fmla="*/ 554 h 725"/>
                <a:gd name="T48" fmla="*/ 559 w 795"/>
                <a:gd name="T49" fmla="*/ 641 h 725"/>
                <a:gd name="T50" fmla="*/ 505 w 795"/>
                <a:gd name="T51" fmla="*/ 688 h 725"/>
                <a:gd name="T52" fmla="*/ 477 w 795"/>
                <a:gd name="T53" fmla="*/ 710 h 725"/>
                <a:gd name="T54" fmla="*/ 341 w 795"/>
                <a:gd name="T55" fmla="*/ 724 h 725"/>
                <a:gd name="T56" fmla="*/ 299 w 795"/>
                <a:gd name="T57" fmla="*/ 722 h 725"/>
                <a:gd name="T58" fmla="*/ 11 w 795"/>
                <a:gd name="T59" fmla="*/ 585 h 725"/>
                <a:gd name="T60" fmla="*/ 10 w 795"/>
                <a:gd name="T61" fmla="*/ 582 h 725"/>
                <a:gd name="T62" fmla="*/ 26 w 795"/>
                <a:gd name="T63" fmla="*/ 429 h 725"/>
                <a:gd name="T64" fmla="*/ 110 w 795"/>
                <a:gd name="T65" fmla="*/ 412 h 725"/>
                <a:gd name="T66" fmla="*/ 124 w 795"/>
                <a:gd name="T67" fmla="*/ 412 h 725"/>
                <a:gd name="T68" fmla="*/ 126 w 795"/>
                <a:gd name="T69" fmla="*/ 412 h 725"/>
                <a:gd name="T70" fmla="*/ 317 w 795"/>
                <a:gd name="T71" fmla="*/ 515 h 725"/>
                <a:gd name="T72" fmla="*/ 386 w 795"/>
                <a:gd name="T73" fmla="*/ 409 h 725"/>
                <a:gd name="T74" fmla="*/ 462 w 795"/>
                <a:gd name="T75" fmla="*/ 271 h 725"/>
                <a:gd name="T76" fmla="*/ 526 w 795"/>
                <a:gd name="T77" fmla="*/ 83 h 725"/>
                <a:gd name="T78" fmla="*/ 554 w 795"/>
                <a:gd name="T79" fmla="*/ 8 h 725"/>
                <a:gd name="T80" fmla="*/ 595 w 795"/>
                <a:gd name="T81" fmla="*/ 0 h 725"/>
                <a:gd name="T82" fmla="*/ 764 w 795"/>
                <a:gd name="T83" fmla="*/ 54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5" h="725">
                  <a:moveTo>
                    <a:pt x="761" y="282"/>
                  </a:moveTo>
                  <a:cubicBezTo>
                    <a:pt x="774" y="246"/>
                    <a:pt x="787" y="80"/>
                    <a:pt x="760" y="58"/>
                  </a:cubicBezTo>
                  <a:cubicBezTo>
                    <a:pt x="737" y="40"/>
                    <a:pt x="653" y="6"/>
                    <a:pt x="595" y="6"/>
                  </a:cubicBezTo>
                  <a:cubicBezTo>
                    <a:pt x="579" y="6"/>
                    <a:pt x="566" y="8"/>
                    <a:pt x="557" y="14"/>
                  </a:cubicBezTo>
                  <a:cubicBezTo>
                    <a:pt x="544" y="20"/>
                    <a:pt x="534" y="58"/>
                    <a:pt x="532" y="83"/>
                  </a:cubicBezTo>
                  <a:cubicBezTo>
                    <a:pt x="530" y="108"/>
                    <a:pt x="470" y="267"/>
                    <a:pt x="468" y="274"/>
                  </a:cubicBezTo>
                  <a:lnTo>
                    <a:pt x="468" y="274"/>
                  </a:lnTo>
                  <a:cubicBezTo>
                    <a:pt x="467" y="275"/>
                    <a:pt x="406" y="388"/>
                    <a:pt x="391" y="412"/>
                  </a:cubicBezTo>
                  <a:cubicBezTo>
                    <a:pt x="377" y="437"/>
                    <a:pt x="321" y="519"/>
                    <a:pt x="321" y="520"/>
                  </a:cubicBezTo>
                  <a:cubicBezTo>
                    <a:pt x="320" y="521"/>
                    <a:pt x="319" y="522"/>
                    <a:pt x="318" y="522"/>
                  </a:cubicBezTo>
                  <a:cubicBezTo>
                    <a:pt x="303" y="517"/>
                    <a:pt x="137" y="425"/>
                    <a:pt x="124" y="419"/>
                  </a:cubicBezTo>
                  <a:cubicBezTo>
                    <a:pt x="122" y="418"/>
                    <a:pt x="117" y="418"/>
                    <a:pt x="109" y="418"/>
                  </a:cubicBezTo>
                  <a:cubicBezTo>
                    <a:pt x="91" y="418"/>
                    <a:pt x="47" y="419"/>
                    <a:pt x="30" y="434"/>
                  </a:cubicBezTo>
                  <a:cubicBezTo>
                    <a:pt x="11" y="450"/>
                    <a:pt x="13" y="544"/>
                    <a:pt x="16" y="580"/>
                  </a:cubicBezTo>
                  <a:cubicBezTo>
                    <a:pt x="38" y="591"/>
                    <a:pt x="277" y="710"/>
                    <a:pt x="300" y="716"/>
                  </a:cubicBezTo>
                  <a:cubicBezTo>
                    <a:pt x="307" y="717"/>
                    <a:pt x="321" y="718"/>
                    <a:pt x="341" y="718"/>
                  </a:cubicBezTo>
                  <a:cubicBezTo>
                    <a:pt x="399" y="718"/>
                    <a:pt x="467" y="712"/>
                    <a:pt x="473" y="706"/>
                  </a:cubicBezTo>
                  <a:cubicBezTo>
                    <a:pt x="477" y="702"/>
                    <a:pt x="488" y="694"/>
                    <a:pt x="501" y="683"/>
                  </a:cubicBezTo>
                  <a:cubicBezTo>
                    <a:pt x="521" y="668"/>
                    <a:pt x="550" y="644"/>
                    <a:pt x="553" y="639"/>
                  </a:cubicBezTo>
                  <a:cubicBezTo>
                    <a:pt x="554" y="635"/>
                    <a:pt x="572" y="607"/>
                    <a:pt x="605" y="551"/>
                  </a:cubicBezTo>
                  <a:cubicBezTo>
                    <a:pt x="664" y="453"/>
                    <a:pt x="753" y="306"/>
                    <a:pt x="761" y="282"/>
                  </a:cubicBezTo>
                  <a:close/>
                  <a:moveTo>
                    <a:pt x="764" y="54"/>
                  </a:moveTo>
                  <a:cubicBezTo>
                    <a:pt x="794" y="78"/>
                    <a:pt x="779" y="248"/>
                    <a:pt x="767" y="284"/>
                  </a:cubicBezTo>
                  <a:cubicBezTo>
                    <a:pt x="759" y="308"/>
                    <a:pt x="669" y="456"/>
                    <a:pt x="610" y="554"/>
                  </a:cubicBezTo>
                  <a:cubicBezTo>
                    <a:pt x="583" y="599"/>
                    <a:pt x="560" y="638"/>
                    <a:pt x="559" y="641"/>
                  </a:cubicBezTo>
                  <a:cubicBezTo>
                    <a:pt x="556" y="648"/>
                    <a:pt x="534" y="665"/>
                    <a:pt x="505" y="688"/>
                  </a:cubicBezTo>
                  <a:cubicBezTo>
                    <a:pt x="492" y="698"/>
                    <a:pt x="481" y="707"/>
                    <a:pt x="477" y="710"/>
                  </a:cubicBezTo>
                  <a:cubicBezTo>
                    <a:pt x="468" y="720"/>
                    <a:pt x="385" y="724"/>
                    <a:pt x="341" y="724"/>
                  </a:cubicBezTo>
                  <a:cubicBezTo>
                    <a:pt x="327" y="724"/>
                    <a:pt x="308" y="723"/>
                    <a:pt x="299" y="722"/>
                  </a:cubicBezTo>
                  <a:cubicBezTo>
                    <a:pt x="274" y="715"/>
                    <a:pt x="22" y="591"/>
                    <a:pt x="11" y="585"/>
                  </a:cubicBezTo>
                  <a:cubicBezTo>
                    <a:pt x="11" y="585"/>
                    <a:pt x="10" y="584"/>
                    <a:pt x="10" y="582"/>
                  </a:cubicBezTo>
                  <a:cubicBezTo>
                    <a:pt x="9" y="577"/>
                    <a:pt x="0" y="450"/>
                    <a:pt x="26" y="429"/>
                  </a:cubicBezTo>
                  <a:cubicBezTo>
                    <a:pt x="44" y="414"/>
                    <a:pt x="86" y="412"/>
                    <a:pt x="110" y="412"/>
                  </a:cubicBezTo>
                  <a:cubicBezTo>
                    <a:pt x="118" y="412"/>
                    <a:pt x="124" y="412"/>
                    <a:pt x="124" y="412"/>
                  </a:cubicBezTo>
                  <a:cubicBezTo>
                    <a:pt x="125" y="412"/>
                    <a:pt x="126" y="412"/>
                    <a:pt x="126" y="412"/>
                  </a:cubicBezTo>
                  <a:cubicBezTo>
                    <a:pt x="185" y="445"/>
                    <a:pt x="298" y="507"/>
                    <a:pt x="317" y="515"/>
                  </a:cubicBezTo>
                  <a:cubicBezTo>
                    <a:pt x="326" y="502"/>
                    <a:pt x="373" y="431"/>
                    <a:pt x="386" y="409"/>
                  </a:cubicBezTo>
                  <a:cubicBezTo>
                    <a:pt x="399" y="385"/>
                    <a:pt x="459" y="277"/>
                    <a:pt x="462" y="271"/>
                  </a:cubicBezTo>
                  <a:cubicBezTo>
                    <a:pt x="465" y="265"/>
                    <a:pt x="524" y="106"/>
                    <a:pt x="526" y="83"/>
                  </a:cubicBezTo>
                  <a:cubicBezTo>
                    <a:pt x="528" y="58"/>
                    <a:pt x="538" y="16"/>
                    <a:pt x="554" y="8"/>
                  </a:cubicBezTo>
                  <a:cubicBezTo>
                    <a:pt x="565" y="2"/>
                    <a:pt x="578" y="0"/>
                    <a:pt x="595" y="0"/>
                  </a:cubicBezTo>
                  <a:cubicBezTo>
                    <a:pt x="654" y="0"/>
                    <a:pt x="740" y="35"/>
                    <a:pt x="764" y="54"/>
                  </a:cubicBezTo>
                  <a:close/>
                </a:path>
              </a:pathLst>
            </a:custGeom>
            <a:solidFill>
              <a:srgbClr val="113856"/>
            </a:solidFill>
            <a:ln>
              <a:noFill/>
            </a:ln>
            <a:effectLst/>
          </p:spPr>
          <p:txBody>
            <a:bodyPr wrap="square" lIns="91440" tIns="45720" rIns="91440" bIns="45720" anchor="ctr">
              <a:normAutofit/>
            </a:bodyPr>
            <a:p>
              <a:pPr>
                <a:defRPr/>
              </a:pPr>
              <a:endParaRPr lang="en-US"/>
            </a:p>
          </p:txBody>
        </p:sp>
        <p:sp>
          <p:nvSpPr>
            <p:cNvPr id="318" name="îṣļïďê"/>
            <p:cNvSpPr/>
            <p:nvPr/>
          </p:nvSpPr>
          <p:spPr bwMode="auto">
            <a:xfrm>
              <a:off x="3300637" y="5547158"/>
              <a:ext cx="68943" cy="60235"/>
            </a:xfrm>
            <a:custGeom>
              <a:avLst/>
              <a:gdLst>
                <a:gd name="T0" fmla="*/ 31 w 34"/>
                <a:gd name="T1" fmla="*/ 26 h 33"/>
                <a:gd name="T2" fmla="*/ 33 w 34"/>
                <a:gd name="T3" fmla="*/ 30 h 33"/>
                <a:gd name="T4" fmla="*/ 30 w 34"/>
                <a:gd name="T5" fmla="*/ 32 h 33"/>
                <a:gd name="T6" fmla="*/ 29 w 34"/>
                <a:gd name="T7" fmla="*/ 32 h 33"/>
                <a:gd name="T8" fmla="*/ 2 w 34"/>
                <a:gd name="T9" fmla="*/ 5 h 33"/>
                <a:gd name="T10" fmla="*/ 2 w 34"/>
                <a:gd name="T11" fmla="*/ 1 h 33"/>
                <a:gd name="T12" fmla="*/ 6 w 34"/>
                <a:gd name="T13" fmla="*/ 2 h 33"/>
                <a:gd name="T14" fmla="*/ 31 w 34"/>
                <a:gd name="T15" fmla="*/ 26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3">
                  <a:moveTo>
                    <a:pt x="31" y="26"/>
                  </a:moveTo>
                  <a:cubicBezTo>
                    <a:pt x="32" y="26"/>
                    <a:pt x="33" y="28"/>
                    <a:pt x="33" y="30"/>
                  </a:cubicBezTo>
                  <a:cubicBezTo>
                    <a:pt x="32" y="31"/>
                    <a:pt x="31" y="32"/>
                    <a:pt x="30" y="32"/>
                  </a:cubicBezTo>
                  <a:cubicBezTo>
                    <a:pt x="29" y="32"/>
                    <a:pt x="29" y="32"/>
                    <a:pt x="29" y="32"/>
                  </a:cubicBezTo>
                  <a:cubicBezTo>
                    <a:pt x="17" y="29"/>
                    <a:pt x="8" y="15"/>
                    <a:pt x="2" y="5"/>
                  </a:cubicBezTo>
                  <a:cubicBezTo>
                    <a:pt x="0" y="3"/>
                    <a:pt x="1" y="2"/>
                    <a:pt x="2" y="1"/>
                  </a:cubicBezTo>
                  <a:cubicBezTo>
                    <a:pt x="4" y="0"/>
                    <a:pt x="5" y="0"/>
                    <a:pt x="6" y="2"/>
                  </a:cubicBezTo>
                  <a:cubicBezTo>
                    <a:pt x="13" y="11"/>
                    <a:pt x="21" y="23"/>
                    <a:pt x="31" y="26"/>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19" name="íšļíḑe"/>
            <p:cNvSpPr/>
            <p:nvPr/>
          </p:nvSpPr>
          <p:spPr bwMode="auto">
            <a:xfrm>
              <a:off x="3748765" y="5624604"/>
              <a:ext cx="198213" cy="51632"/>
            </a:xfrm>
            <a:custGeom>
              <a:avLst/>
              <a:gdLst>
                <a:gd name="T0" fmla="*/ 97 w 101"/>
                <a:gd name="T1" fmla="*/ 19 h 27"/>
                <a:gd name="T2" fmla="*/ 99 w 101"/>
                <a:gd name="T3" fmla="*/ 23 h 27"/>
                <a:gd name="T4" fmla="*/ 97 w 101"/>
                <a:gd name="T5" fmla="*/ 26 h 27"/>
                <a:gd name="T6" fmla="*/ 95 w 101"/>
                <a:gd name="T7" fmla="*/ 25 h 27"/>
                <a:gd name="T8" fmla="*/ 5 w 101"/>
                <a:gd name="T9" fmla="*/ 16 h 27"/>
                <a:gd name="T10" fmla="*/ 1 w 101"/>
                <a:gd name="T11" fmla="*/ 13 h 27"/>
                <a:gd name="T12" fmla="*/ 3 w 101"/>
                <a:gd name="T13" fmla="*/ 10 h 27"/>
                <a:gd name="T14" fmla="*/ 97 w 101"/>
                <a:gd name="T15" fmla="*/ 19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27">
                  <a:moveTo>
                    <a:pt x="97" y="19"/>
                  </a:moveTo>
                  <a:cubicBezTo>
                    <a:pt x="99" y="20"/>
                    <a:pt x="100" y="22"/>
                    <a:pt x="99" y="23"/>
                  </a:cubicBezTo>
                  <a:cubicBezTo>
                    <a:pt x="99" y="25"/>
                    <a:pt x="97" y="26"/>
                    <a:pt x="97" y="26"/>
                  </a:cubicBezTo>
                  <a:cubicBezTo>
                    <a:pt x="96" y="26"/>
                    <a:pt x="96" y="26"/>
                    <a:pt x="95" y="25"/>
                  </a:cubicBezTo>
                  <a:cubicBezTo>
                    <a:pt x="60" y="10"/>
                    <a:pt x="33" y="8"/>
                    <a:pt x="5" y="16"/>
                  </a:cubicBezTo>
                  <a:cubicBezTo>
                    <a:pt x="3" y="16"/>
                    <a:pt x="1" y="15"/>
                    <a:pt x="1" y="13"/>
                  </a:cubicBezTo>
                  <a:cubicBezTo>
                    <a:pt x="0" y="12"/>
                    <a:pt x="1" y="10"/>
                    <a:pt x="3" y="10"/>
                  </a:cubicBezTo>
                  <a:cubicBezTo>
                    <a:pt x="41" y="0"/>
                    <a:pt x="72" y="9"/>
                    <a:pt x="97" y="19"/>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20" name="íšlïḑê"/>
            <p:cNvSpPr/>
            <p:nvPr/>
          </p:nvSpPr>
          <p:spPr bwMode="auto">
            <a:xfrm>
              <a:off x="3800472" y="6459331"/>
              <a:ext cx="51707" cy="206530"/>
            </a:xfrm>
            <a:custGeom>
              <a:avLst/>
              <a:gdLst>
                <a:gd name="T0" fmla="*/ 20 w 27"/>
                <a:gd name="T1" fmla="*/ 2 h 104"/>
                <a:gd name="T2" fmla="*/ 24 w 27"/>
                <a:gd name="T3" fmla="*/ 1 h 104"/>
                <a:gd name="T4" fmla="*/ 24 w 27"/>
                <a:gd name="T5" fmla="*/ 5 h 104"/>
                <a:gd name="T6" fmla="*/ 20 w 27"/>
                <a:gd name="T7" fmla="*/ 99 h 104"/>
                <a:gd name="T8" fmla="*/ 17 w 27"/>
                <a:gd name="T9" fmla="*/ 103 h 104"/>
                <a:gd name="T10" fmla="*/ 17 w 27"/>
                <a:gd name="T11" fmla="*/ 103 h 104"/>
                <a:gd name="T12" fmla="*/ 13 w 27"/>
                <a:gd name="T13" fmla="*/ 101 h 104"/>
                <a:gd name="T14" fmla="*/ 20 w 27"/>
                <a:gd name="T15" fmla="*/ 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04">
                  <a:moveTo>
                    <a:pt x="20" y="2"/>
                  </a:moveTo>
                  <a:cubicBezTo>
                    <a:pt x="20" y="0"/>
                    <a:pt x="24" y="0"/>
                    <a:pt x="24" y="1"/>
                  </a:cubicBezTo>
                  <a:cubicBezTo>
                    <a:pt x="26" y="2"/>
                    <a:pt x="26" y="4"/>
                    <a:pt x="24" y="5"/>
                  </a:cubicBezTo>
                  <a:cubicBezTo>
                    <a:pt x="6" y="28"/>
                    <a:pt x="10" y="74"/>
                    <a:pt x="20" y="99"/>
                  </a:cubicBezTo>
                  <a:cubicBezTo>
                    <a:pt x="20" y="101"/>
                    <a:pt x="19" y="102"/>
                    <a:pt x="17" y="103"/>
                  </a:cubicBezTo>
                  <a:lnTo>
                    <a:pt x="17" y="103"/>
                  </a:lnTo>
                  <a:cubicBezTo>
                    <a:pt x="15" y="103"/>
                    <a:pt x="14" y="102"/>
                    <a:pt x="13" y="101"/>
                  </a:cubicBezTo>
                  <a:cubicBezTo>
                    <a:pt x="3" y="75"/>
                    <a:pt x="0" y="26"/>
                    <a:pt x="20" y="2"/>
                  </a:cubicBezTo>
                </a:path>
              </a:pathLst>
            </a:custGeom>
            <a:solidFill>
              <a:srgbClr val="113856"/>
            </a:solidFill>
            <a:ln>
              <a:noFill/>
            </a:ln>
            <a:effectLst/>
          </p:spPr>
          <p:txBody>
            <a:bodyPr wrap="square" lIns="91440" tIns="45720" rIns="91440" bIns="45720" anchor="ctr">
              <a:normAutofit fontScale="47500" lnSpcReduction="20000"/>
            </a:bodyPr>
            <a:p>
              <a:pPr>
                <a:defRPr/>
              </a:pPr>
              <a:endParaRPr lang="en-US"/>
            </a:p>
          </p:txBody>
        </p:sp>
        <p:sp>
          <p:nvSpPr>
            <p:cNvPr id="321" name="îś1îḑe"/>
            <p:cNvSpPr/>
            <p:nvPr/>
          </p:nvSpPr>
          <p:spPr bwMode="auto">
            <a:xfrm>
              <a:off x="3843564" y="6442120"/>
              <a:ext cx="198208" cy="258162"/>
            </a:xfrm>
            <a:custGeom>
              <a:avLst/>
              <a:gdLst>
                <a:gd name="T0" fmla="*/ 79 w 101"/>
                <a:gd name="T1" fmla="*/ 112 h 134"/>
                <a:gd name="T2" fmla="*/ 98 w 101"/>
                <a:gd name="T3" fmla="*/ 128 h 134"/>
                <a:gd name="T4" fmla="*/ 98 w 101"/>
                <a:gd name="T5" fmla="*/ 133 h 134"/>
                <a:gd name="T6" fmla="*/ 96 w 101"/>
                <a:gd name="T7" fmla="*/ 133 h 134"/>
                <a:gd name="T8" fmla="*/ 94 w 101"/>
                <a:gd name="T9" fmla="*/ 133 h 134"/>
                <a:gd name="T10" fmla="*/ 75 w 101"/>
                <a:gd name="T11" fmla="*/ 117 h 134"/>
                <a:gd name="T12" fmla="*/ 46 w 101"/>
                <a:gd name="T13" fmla="*/ 89 h 134"/>
                <a:gd name="T14" fmla="*/ 39 w 101"/>
                <a:gd name="T15" fmla="*/ 78 h 134"/>
                <a:gd name="T16" fmla="*/ 1 w 101"/>
                <a:gd name="T17" fmla="*/ 4 h 134"/>
                <a:gd name="T18" fmla="*/ 3 w 101"/>
                <a:gd name="T19" fmla="*/ 0 h 134"/>
                <a:gd name="T20" fmla="*/ 7 w 101"/>
                <a:gd name="T21" fmla="*/ 3 h 134"/>
                <a:gd name="T22" fmla="*/ 43 w 101"/>
                <a:gd name="T23" fmla="*/ 74 h 134"/>
                <a:gd name="T24" fmla="*/ 52 w 101"/>
                <a:gd name="T25" fmla="*/ 85 h 134"/>
                <a:gd name="T26" fmla="*/ 79 w 101"/>
                <a:gd name="T27" fmla="*/ 11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34">
                  <a:moveTo>
                    <a:pt x="79" y="112"/>
                  </a:moveTo>
                  <a:cubicBezTo>
                    <a:pt x="85" y="116"/>
                    <a:pt x="91" y="121"/>
                    <a:pt x="98" y="128"/>
                  </a:cubicBezTo>
                  <a:cubicBezTo>
                    <a:pt x="100" y="129"/>
                    <a:pt x="100" y="131"/>
                    <a:pt x="98" y="133"/>
                  </a:cubicBezTo>
                  <a:cubicBezTo>
                    <a:pt x="97" y="133"/>
                    <a:pt x="97" y="133"/>
                    <a:pt x="96" y="133"/>
                  </a:cubicBezTo>
                  <a:cubicBezTo>
                    <a:pt x="95" y="133"/>
                    <a:pt x="94" y="133"/>
                    <a:pt x="94" y="133"/>
                  </a:cubicBezTo>
                  <a:cubicBezTo>
                    <a:pt x="88" y="126"/>
                    <a:pt x="81" y="121"/>
                    <a:pt x="75" y="117"/>
                  </a:cubicBezTo>
                  <a:cubicBezTo>
                    <a:pt x="65" y="109"/>
                    <a:pt x="56" y="102"/>
                    <a:pt x="46" y="89"/>
                  </a:cubicBezTo>
                  <a:cubicBezTo>
                    <a:pt x="44" y="85"/>
                    <a:pt x="42" y="81"/>
                    <a:pt x="39" y="78"/>
                  </a:cubicBezTo>
                  <a:cubicBezTo>
                    <a:pt x="25" y="60"/>
                    <a:pt x="7" y="36"/>
                    <a:pt x="1" y="4"/>
                  </a:cubicBezTo>
                  <a:cubicBezTo>
                    <a:pt x="0" y="3"/>
                    <a:pt x="2" y="1"/>
                    <a:pt x="3" y="0"/>
                  </a:cubicBezTo>
                  <a:cubicBezTo>
                    <a:pt x="5" y="0"/>
                    <a:pt x="6" y="1"/>
                    <a:pt x="7" y="3"/>
                  </a:cubicBezTo>
                  <a:cubicBezTo>
                    <a:pt x="13" y="33"/>
                    <a:pt x="30" y="56"/>
                    <a:pt x="43" y="74"/>
                  </a:cubicBezTo>
                  <a:cubicBezTo>
                    <a:pt x="46" y="78"/>
                    <a:pt x="49" y="81"/>
                    <a:pt x="52" y="85"/>
                  </a:cubicBezTo>
                  <a:cubicBezTo>
                    <a:pt x="61" y="97"/>
                    <a:pt x="70" y="104"/>
                    <a:pt x="79" y="112"/>
                  </a:cubicBezTo>
                </a:path>
              </a:pathLst>
            </a:custGeom>
            <a:solidFill>
              <a:srgbClr val="113856"/>
            </a:solidFill>
            <a:ln>
              <a:noFill/>
            </a:ln>
            <a:effectLst/>
          </p:spPr>
          <p:txBody>
            <a:bodyPr wrap="square" lIns="91440" tIns="45720" rIns="91440" bIns="45720" anchor="ctr">
              <a:normAutofit fontScale="70000" lnSpcReduction="20000"/>
            </a:bodyPr>
            <a:p>
              <a:pPr>
                <a:defRPr/>
              </a:pPr>
              <a:endParaRPr lang="en-US"/>
            </a:p>
          </p:txBody>
        </p:sp>
        <p:sp>
          <p:nvSpPr>
            <p:cNvPr id="322" name="íśļïḋe"/>
            <p:cNvSpPr/>
            <p:nvPr/>
          </p:nvSpPr>
          <p:spPr bwMode="auto">
            <a:xfrm>
              <a:off x="3274786" y="6502356"/>
              <a:ext cx="68943" cy="94662"/>
            </a:xfrm>
            <a:custGeom>
              <a:avLst/>
              <a:gdLst>
                <a:gd name="T0" fmla="*/ 18 w 37"/>
                <a:gd name="T1" fmla="*/ 40 h 47"/>
                <a:gd name="T2" fmla="*/ 30 w 37"/>
                <a:gd name="T3" fmla="*/ 24 h 47"/>
                <a:gd name="T4" fmla="*/ 18 w 37"/>
                <a:gd name="T5" fmla="*/ 7 h 47"/>
                <a:gd name="T6" fmla="*/ 7 w 37"/>
                <a:gd name="T7" fmla="*/ 24 h 47"/>
                <a:gd name="T8" fmla="*/ 18 w 37"/>
                <a:gd name="T9" fmla="*/ 40 h 47"/>
                <a:gd name="T10" fmla="*/ 18 w 37"/>
                <a:gd name="T11" fmla="*/ 0 h 47"/>
                <a:gd name="T12" fmla="*/ 36 w 37"/>
                <a:gd name="T13" fmla="*/ 24 h 47"/>
                <a:gd name="T14" fmla="*/ 18 w 37"/>
                <a:gd name="T15" fmla="*/ 46 h 47"/>
                <a:gd name="T16" fmla="*/ 0 w 37"/>
                <a:gd name="T17" fmla="*/ 24 h 47"/>
                <a:gd name="T18" fmla="*/ 18 w 37"/>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7">
                  <a:moveTo>
                    <a:pt x="18" y="40"/>
                  </a:moveTo>
                  <a:cubicBezTo>
                    <a:pt x="25" y="40"/>
                    <a:pt x="30" y="33"/>
                    <a:pt x="30" y="24"/>
                  </a:cubicBezTo>
                  <a:cubicBezTo>
                    <a:pt x="30" y="15"/>
                    <a:pt x="25" y="7"/>
                    <a:pt x="18" y="7"/>
                  </a:cubicBezTo>
                  <a:cubicBezTo>
                    <a:pt x="12" y="7"/>
                    <a:pt x="7" y="15"/>
                    <a:pt x="7" y="24"/>
                  </a:cubicBezTo>
                  <a:cubicBezTo>
                    <a:pt x="7" y="33"/>
                    <a:pt x="12" y="40"/>
                    <a:pt x="18" y="40"/>
                  </a:cubicBezTo>
                  <a:close/>
                  <a:moveTo>
                    <a:pt x="18" y="0"/>
                  </a:moveTo>
                  <a:cubicBezTo>
                    <a:pt x="28" y="0"/>
                    <a:pt x="36" y="12"/>
                    <a:pt x="36" y="24"/>
                  </a:cubicBezTo>
                  <a:cubicBezTo>
                    <a:pt x="36" y="37"/>
                    <a:pt x="28" y="46"/>
                    <a:pt x="18" y="46"/>
                  </a:cubicBezTo>
                  <a:cubicBezTo>
                    <a:pt x="8" y="46"/>
                    <a:pt x="0" y="37"/>
                    <a:pt x="0" y="24"/>
                  </a:cubicBezTo>
                  <a:cubicBezTo>
                    <a:pt x="0" y="12"/>
                    <a:pt x="8" y="0"/>
                    <a:pt x="18" y="0"/>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23" name="išḻïḓé"/>
            <p:cNvSpPr/>
            <p:nvPr/>
          </p:nvSpPr>
          <p:spPr bwMode="auto">
            <a:xfrm>
              <a:off x="3335108" y="6545385"/>
              <a:ext cx="68943" cy="94657"/>
            </a:xfrm>
            <a:custGeom>
              <a:avLst/>
              <a:gdLst>
                <a:gd name="T0" fmla="*/ 18 w 37"/>
                <a:gd name="T1" fmla="*/ 39 h 47"/>
                <a:gd name="T2" fmla="*/ 30 w 37"/>
                <a:gd name="T3" fmla="*/ 23 h 47"/>
                <a:gd name="T4" fmla="*/ 18 w 37"/>
                <a:gd name="T5" fmla="*/ 6 h 47"/>
                <a:gd name="T6" fmla="*/ 6 w 37"/>
                <a:gd name="T7" fmla="*/ 23 h 47"/>
                <a:gd name="T8" fmla="*/ 18 w 37"/>
                <a:gd name="T9" fmla="*/ 39 h 47"/>
                <a:gd name="T10" fmla="*/ 18 w 37"/>
                <a:gd name="T11" fmla="*/ 0 h 47"/>
                <a:gd name="T12" fmla="*/ 36 w 37"/>
                <a:gd name="T13" fmla="*/ 23 h 47"/>
                <a:gd name="T14" fmla="*/ 18 w 37"/>
                <a:gd name="T15" fmla="*/ 46 h 47"/>
                <a:gd name="T16" fmla="*/ 0 w 37"/>
                <a:gd name="T17" fmla="*/ 23 h 47"/>
                <a:gd name="T18" fmla="*/ 18 w 37"/>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7">
                  <a:moveTo>
                    <a:pt x="18" y="39"/>
                  </a:moveTo>
                  <a:cubicBezTo>
                    <a:pt x="24" y="39"/>
                    <a:pt x="30" y="33"/>
                    <a:pt x="30" y="23"/>
                  </a:cubicBezTo>
                  <a:cubicBezTo>
                    <a:pt x="30" y="14"/>
                    <a:pt x="24" y="6"/>
                    <a:pt x="18" y="6"/>
                  </a:cubicBezTo>
                  <a:cubicBezTo>
                    <a:pt x="11" y="6"/>
                    <a:pt x="6" y="14"/>
                    <a:pt x="6" y="23"/>
                  </a:cubicBezTo>
                  <a:cubicBezTo>
                    <a:pt x="6" y="33"/>
                    <a:pt x="11" y="39"/>
                    <a:pt x="18" y="39"/>
                  </a:cubicBezTo>
                  <a:close/>
                  <a:moveTo>
                    <a:pt x="18" y="0"/>
                  </a:moveTo>
                  <a:cubicBezTo>
                    <a:pt x="28" y="0"/>
                    <a:pt x="36" y="10"/>
                    <a:pt x="36" y="23"/>
                  </a:cubicBezTo>
                  <a:cubicBezTo>
                    <a:pt x="36" y="36"/>
                    <a:pt x="28" y="46"/>
                    <a:pt x="18" y="46"/>
                  </a:cubicBezTo>
                  <a:cubicBezTo>
                    <a:pt x="8" y="46"/>
                    <a:pt x="0" y="36"/>
                    <a:pt x="0" y="23"/>
                  </a:cubicBezTo>
                  <a:cubicBezTo>
                    <a:pt x="0" y="10"/>
                    <a:pt x="8" y="0"/>
                    <a:pt x="18" y="0"/>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24" name="iş1íďe"/>
            <p:cNvSpPr/>
            <p:nvPr/>
          </p:nvSpPr>
          <p:spPr bwMode="auto">
            <a:xfrm>
              <a:off x="3093808" y="5908585"/>
              <a:ext cx="43092" cy="34422"/>
            </a:xfrm>
            <a:custGeom>
              <a:avLst/>
              <a:gdLst>
                <a:gd name="T0" fmla="*/ 15 w 20"/>
                <a:gd name="T1" fmla="*/ 0 h 17"/>
                <a:gd name="T2" fmla="*/ 19 w 20"/>
                <a:gd name="T3" fmla="*/ 2 h 17"/>
                <a:gd name="T4" fmla="*/ 17 w 20"/>
                <a:gd name="T5" fmla="*/ 6 h 17"/>
                <a:gd name="T6" fmla="*/ 6 w 20"/>
                <a:gd name="T7" fmla="*/ 14 h 17"/>
                <a:gd name="T8" fmla="*/ 4 w 20"/>
                <a:gd name="T9" fmla="*/ 16 h 17"/>
                <a:gd name="T10" fmla="*/ 3 w 20"/>
                <a:gd name="T11" fmla="*/ 15 h 17"/>
                <a:gd name="T12" fmla="*/ 1 w 20"/>
                <a:gd name="T13" fmla="*/ 10 h 17"/>
                <a:gd name="T14" fmla="*/ 15 w 2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7">
                  <a:moveTo>
                    <a:pt x="15" y="0"/>
                  </a:moveTo>
                  <a:cubicBezTo>
                    <a:pt x="17" y="0"/>
                    <a:pt x="19" y="0"/>
                    <a:pt x="19" y="2"/>
                  </a:cubicBezTo>
                  <a:cubicBezTo>
                    <a:pt x="19" y="4"/>
                    <a:pt x="19" y="5"/>
                    <a:pt x="17" y="6"/>
                  </a:cubicBezTo>
                  <a:cubicBezTo>
                    <a:pt x="13" y="7"/>
                    <a:pt x="9" y="10"/>
                    <a:pt x="6" y="14"/>
                  </a:cubicBezTo>
                  <a:cubicBezTo>
                    <a:pt x="6" y="15"/>
                    <a:pt x="5" y="16"/>
                    <a:pt x="4" y="16"/>
                  </a:cubicBezTo>
                  <a:cubicBezTo>
                    <a:pt x="3" y="16"/>
                    <a:pt x="3" y="16"/>
                    <a:pt x="3" y="15"/>
                  </a:cubicBezTo>
                  <a:cubicBezTo>
                    <a:pt x="1" y="14"/>
                    <a:pt x="0" y="12"/>
                    <a:pt x="1" y="10"/>
                  </a:cubicBezTo>
                  <a:cubicBezTo>
                    <a:pt x="3" y="8"/>
                    <a:pt x="8" y="2"/>
                    <a:pt x="15" y="0"/>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25" name="íŝľíďê"/>
            <p:cNvSpPr/>
            <p:nvPr/>
          </p:nvSpPr>
          <p:spPr bwMode="auto">
            <a:xfrm>
              <a:off x="2973158" y="5856953"/>
              <a:ext cx="94799" cy="60235"/>
            </a:xfrm>
            <a:custGeom>
              <a:avLst/>
              <a:gdLst>
                <a:gd name="T0" fmla="*/ 11 w 50"/>
                <a:gd name="T1" fmla="*/ 7 h 33"/>
                <a:gd name="T2" fmla="*/ 49 w 50"/>
                <a:gd name="T3" fmla="*/ 17 h 33"/>
                <a:gd name="T4" fmla="*/ 27 w 50"/>
                <a:gd name="T5" fmla="*/ 32 h 33"/>
                <a:gd name="T6" fmla="*/ 11 w 50"/>
                <a:gd name="T7" fmla="*/ 7 h 33"/>
              </a:gdLst>
              <a:ahLst/>
              <a:cxnLst>
                <a:cxn ang="0">
                  <a:pos x="T0" y="T1"/>
                </a:cxn>
                <a:cxn ang="0">
                  <a:pos x="T2" y="T3"/>
                </a:cxn>
                <a:cxn ang="0">
                  <a:pos x="T4" y="T5"/>
                </a:cxn>
                <a:cxn ang="0">
                  <a:pos x="T6" y="T7"/>
                </a:cxn>
              </a:cxnLst>
              <a:rect l="0" t="0" r="r" b="b"/>
              <a:pathLst>
                <a:path w="50" h="33">
                  <a:moveTo>
                    <a:pt x="11" y="7"/>
                  </a:moveTo>
                  <a:cubicBezTo>
                    <a:pt x="23" y="0"/>
                    <a:pt x="49" y="17"/>
                    <a:pt x="49" y="17"/>
                  </a:cubicBezTo>
                  <a:lnTo>
                    <a:pt x="27" y="32"/>
                  </a:lnTo>
                  <a:cubicBezTo>
                    <a:pt x="27" y="32"/>
                    <a:pt x="0" y="13"/>
                    <a:pt x="11" y="7"/>
                  </a:cubicBez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326" name="ísḷíḍê"/>
            <p:cNvSpPr/>
            <p:nvPr/>
          </p:nvSpPr>
          <p:spPr bwMode="auto">
            <a:xfrm>
              <a:off x="2981779" y="5865556"/>
              <a:ext cx="94794" cy="68843"/>
            </a:xfrm>
            <a:custGeom>
              <a:avLst/>
              <a:gdLst>
                <a:gd name="T0" fmla="*/ 23 w 50"/>
                <a:gd name="T1" fmla="*/ 26 h 34"/>
                <a:gd name="T2" fmla="*/ 40 w 50"/>
                <a:gd name="T3" fmla="*/ 14 h 34"/>
                <a:gd name="T4" fmla="*/ 15 w 50"/>
                <a:gd name="T5" fmla="*/ 6 h 34"/>
                <a:gd name="T6" fmla="*/ 8 w 50"/>
                <a:gd name="T7" fmla="*/ 8 h 34"/>
                <a:gd name="T8" fmla="*/ 6 w 50"/>
                <a:gd name="T9" fmla="*/ 9 h 34"/>
                <a:gd name="T10" fmla="*/ 23 w 50"/>
                <a:gd name="T11" fmla="*/ 26 h 34"/>
                <a:gd name="T12" fmla="*/ 48 w 50"/>
                <a:gd name="T13" fmla="*/ 11 h 34"/>
                <a:gd name="T14" fmla="*/ 49 w 50"/>
                <a:gd name="T15" fmla="*/ 14 h 34"/>
                <a:gd name="T16" fmla="*/ 49 w 50"/>
                <a:gd name="T17" fmla="*/ 16 h 34"/>
                <a:gd name="T18" fmla="*/ 25 w 50"/>
                <a:gd name="T19" fmla="*/ 32 h 34"/>
                <a:gd name="T20" fmla="*/ 23 w 50"/>
                <a:gd name="T21" fmla="*/ 33 h 34"/>
                <a:gd name="T22" fmla="*/ 22 w 50"/>
                <a:gd name="T23" fmla="*/ 32 h 34"/>
                <a:gd name="T24" fmla="*/ 0 w 50"/>
                <a:gd name="T25" fmla="*/ 9 h 34"/>
                <a:gd name="T26" fmla="*/ 5 w 50"/>
                <a:gd name="T27" fmla="*/ 2 h 34"/>
                <a:gd name="T28" fmla="*/ 15 w 50"/>
                <a:gd name="T29" fmla="*/ 0 h 34"/>
                <a:gd name="T30" fmla="*/ 48 w 50"/>
                <a:gd name="T31"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34">
                  <a:moveTo>
                    <a:pt x="23" y="26"/>
                  </a:moveTo>
                  <a:lnTo>
                    <a:pt x="40" y="14"/>
                  </a:lnTo>
                  <a:cubicBezTo>
                    <a:pt x="35" y="11"/>
                    <a:pt x="23" y="6"/>
                    <a:pt x="15" y="6"/>
                  </a:cubicBezTo>
                  <a:cubicBezTo>
                    <a:pt x="12" y="6"/>
                    <a:pt x="9" y="7"/>
                    <a:pt x="8" y="8"/>
                  </a:cubicBezTo>
                  <a:cubicBezTo>
                    <a:pt x="6" y="8"/>
                    <a:pt x="6" y="9"/>
                    <a:pt x="6" y="9"/>
                  </a:cubicBezTo>
                  <a:cubicBezTo>
                    <a:pt x="6" y="12"/>
                    <a:pt x="15" y="20"/>
                    <a:pt x="23" y="26"/>
                  </a:cubicBezTo>
                  <a:close/>
                  <a:moveTo>
                    <a:pt x="48" y="11"/>
                  </a:moveTo>
                  <a:cubicBezTo>
                    <a:pt x="49" y="12"/>
                    <a:pt x="49" y="13"/>
                    <a:pt x="49" y="14"/>
                  </a:cubicBezTo>
                  <a:cubicBezTo>
                    <a:pt x="49" y="15"/>
                    <a:pt x="49" y="16"/>
                    <a:pt x="49" y="16"/>
                  </a:cubicBezTo>
                  <a:lnTo>
                    <a:pt x="25" y="32"/>
                  </a:lnTo>
                  <a:cubicBezTo>
                    <a:pt x="24" y="33"/>
                    <a:pt x="24" y="33"/>
                    <a:pt x="23" y="33"/>
                  </a:cubicBezTo>
                  <a:cubicBezTo>
                    <a:pt x="22" y="33"/>
                    <a:pt x="22" y="33"/>
                    <a:pt x="22" y="32"/>
                  </a:cubicBezTo>
                  <a:cubicBezTo>
                    <a:pt x="16" y="29"/>
                    <a:pt x="0" y="17"/>
                    <a:pt x="0" y="9"/>
                  </a:cubicBezTo>
                  <a:cubicBezTo>
                    <a:pt x="0" y="7"/>
                    <a:pt x="1" y="4"/>
                    <a:pt x="5" y="2"/>
                  </a:cubicBezTo>
                  <a:cubicBezTo>
                    <a:pt x="8" y="1"/>
                    <a:pt x="11" y="0"/>
                    <a:pt x="15" y="0"/>
                  </a:cubicBezTo>
                  <a:cubicBezTo>
                    <a:pt x="29" y="0"/>
                    <a:pt x="47" y="11"/>
                    <a:pt x="48" y="11"/>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27" name="íš1îḑé"/>
            <p:cNvSpPr/>
            <p:nvPr/>
          </p:nvSpPr>
          <p:spPr bwMode="auto">
            <a:xfrm>
              <a:off x="3352344" y="5676237"/>
              <a:ext cx="60328" cy="68843"/>
            </a:xfrm>
            <a:custGeom>
              <a:avLst/>
              <a:gdLst>
                <a:gd name="T0" fmla="*/ 0 w 30"/>
                <a:gd name="T1" fmla="*/ 1 h 37"/>
                <a:gd name="T2" fmla="*/ 29 w 30"/>
                <a:gd name="T3" fmla="*/ 24 h 37"/>
                <a:gd name="T4" fmla="*/ 12 w 30"/>
                <a:gd name="T5" fmla="*/ 28 h 37"/>
                <a:gd name="T6" fmla="*/ 0 w 30"/>
                <a:gd name="T7" fmla="*/ 1 h 37"/>
              </a:gdLst>
              <a:ahLst/>
              <a:cxnLst>
                <a:cxn ang="0">
                  <a:pos x="T0" y="T1"/>
                </a:cxn>
                <a:cxn ang="0">
                  <a:pos x="T2" y="T3"/>
                </a:cxn>
                <a:cxn ang="0">
                  <a:pos x="T4" y="T5"/>
                </a:cxn>
                <a:cxn ang="0">
                  <a:pos x="T6" y="T7"/>
                </a:cxn>
              </a:cxnLst>
              <a:rect l="0" t="0" r="r" b="b"/>
              <a:pathLst>
                <a:path w="30" h="37">
                  <a:moveTo>
                    <a:pt x="0" y="1"/>
                  </a:moveTo>
                  <a:cubicBezTo>
                    <a:pt x="12" y="0"/>
                    <a:pt x="29" y="24"/>
                    <a:pt x="29" y="24"/>
                  </a:cubicBezTo>
                  <a:cubicBezTo>
                    <a:pt x="29" y="24"/>
                    <a:pt x="24" y="36"/>
                    <a:pt x="12" y="28"/>
                  </a:cubicBezTo>
                  <a:cubicBezTo>
                    <a:pt x="2" y="21"/>
                    <a:pt x="0" y="1"/>
                    <a:pt x="0" y="1"/>
                  </a:cubicBez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328" name="íśļîdê"/>
            <p:cNvSpPr/>
            <p:nvPr/>
          </p:nvSpPr>
          <p:spPr bwMode="auto">
            <a:xfrm>
              <a:off x="3343729" y="5667634"/>
              <a:ext cx="68943" cy="77446"/>
            </a:xfrm>
            <a:custGeom>
              <a:avLst/>
              <a:gdLst>
                <a:gd name="T0" fmla="*/ 23 w 37"/>
                <a:gd name="T1" fmla="*/ 33 h 40"/>
                <a:gd name="T2" fmla="*/ 29 w 37"/>
                <a:gd name="T3" fmla="*/ 29 h 40"/>
                <a:gd name="T4" fmla="*/ 7 w 37"/>
                <a:gd name="T5" fmla="*/ 9 h 40"/>
                <a:gd name="T6" fmla="*/ 18 w 37"/>
                <a:gd name="T7" fmla="*/ 31 h 40"/>
                <a:gd name="T8" fmla="*/ 23 w 37"/>
                <a:gd name="T9" fmla="*/ 33 h 40"/>
                <a:gd name="T10" fmla="*/ 3 w 37"/>
                <a:gd name="T11" fmla="*/ 2 h 40"/>
                <a:gd name="T12" fmla="*/ 35 w 37"/>
                <a:gd name="T13" fmla="*/ 27 h 40"/>
                <a:gd name="T14" fmla="*/ 36 w 37"/>
                <a:gd name="T15" fmla="*/ 31 h 40"/>
                <a:gd name="T16" fmla="*/ 23 w 37"/>
                <a:gd name="T17" fmla="*/ 39 h 40"/>
                <a:gd name="T18" fmla="*/ 15 w 37"/>
                <a:gd name="T19" fmla="*/ 36 h 40"/>
                <a:gd name="T20" fmla="*/ 0 w 37"/>
                <a:gd name="T21" fmla="*/ 5 h 40"/>
                <a:gd name="T22" fmla="*/ 3 w 37"/>
                <a:gd name="T2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40">
                  <a:moveTo>
                    <a:pt x="23" y="33"/>
                  </a:moveTo>
                  <a:cubicBezTo>
                    <a:pt x="26" y="33"/>
                    <a:pt x="29" y="31"/>
                    <a:pt x="29" y="29"/>
                  </a:cubicBezTo>
                  <a:cubicBezTo>
                    <a:pt x="25" y="23"/>
                    <a:pt x="15" y="11"/>
                    <a:pt x="7" y="9"/>
                  </a:cubicBezTo>
                  <a:cubicBezTo>
                    <a:pt x="8" y="15"/>
                    <a:pt x="11" y="26"/>
                    <a:pt x="18" y="31"/>
                  </a:cubicBezTo>
                  <a:cubicBezTo>
                    <a:pt x="20" y="32"/>
                    <a:pt x="22" y="33"/>
                    <a:pt x="23" y="33"/>
                  </a:cubicBezTo>
                  <a:close/>
                  <a:moveTo>
                    <a:pt x="3" y="2"/>
                  </a:moveTo>
                  <a:cubicBezTo>
                    <a:pt x="17" y="0"/>
                    <a:pt x="34" y="24"/>
                    <a:pt x="35" y="27"/>
                  </a:cubicBezTo>
                  <a:cubicBezTo>
                    <a:pt x="36" y="28"/>
                    <a:pt x="36" y="29"/>
                    <a:pt x="36" y="31"/>
                  </a:cubicBezTo>
                  <a:cubicBezTo>
                    <a:pt x="35" y="31"/>
                    <a:pt x="32" y="39"/>
                    <a:pt x="23" y="39"/>
                  </a:cubicBezTo>
                  <a:cubicBezTo>
                    <a:pt x="21" y="39"/>
                    <a:pt x="18" y="38"/>
                    <a:pt x="15" y="36"/>
                  </a:cubicBezTo>
                  <a:cubicBezTo>
                    <a:pt x="2" y="27"/>
                    <a:pt x="0" y="6"/>
                    <a:pt x="0" y="5"/>
                  </a:cubicBezTo>
                  <a:cubicBezTo>
                    <a:pt x="0" y="4"/>
                    <a:pt x="1" y="2"/>
                    <a:pt x="3" y="2"/>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29" name="íṥ1îďé"/>
            <p:cNvSpPr/>
            <p:nvPr/>
          </p:nvSpPr>
          <p:spPr bwMode="auto">
            <a:xfrm>
              <a:off x="3016250" y="6080693"/>
              <a:ext cx="60322" cy="60235"/>
            </a:xfrm>
            <a:custGeom>
              <a:avLst/>
              <a:gdLst>
                <a:gd name="T0" fmla="*/ 27 w 30"/>
                <a:gd name="T1" fmla="*/ 23 h 31"/>
                <a:gd name="T2" fmla="*/ 28 w 30"/>
                <a:gd name="T3" fmla="*/ 28 h 31"/>
                <a:gd name="T4" fmla="*/ 25 w 30"/>
                <a:gd name="T5" fmla="*/ 30 h 31"/>
                <a:gd name="T6" fmla="*/ 24 w 30"/>
                <a:gd name="T7" fmla="*/ 29 h 31"/>
                <a:gd name="T8" fmla="*/ 1 w 30"/>
                <a:gd name="T9" fmla="*/ 6 h 31"/>
                <a:gd name="T10" fmla="*/ 3 w 30"/>
                <a:gd name="T11" fmla="*/ 1 h 31"/>
                <a:gd name="T12" fmla="*/ 6 w 30"/>
                <a:gd name="T13" fmla="*/ 3 h 31"/>
                <a:gd name="T14" fmla="*/ 27 w 30"/>
                <a:gd name="T15" fmla="*/ 23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1">
                  <a:moveTo>
                    <a:pt x="27" y="23"/>
                  </a:moveTo>
                  <a:cubicBezTo>
                    <a:pt x="29" y="24"/>
                    <a:pt x="29" y="27"/>
                    <a:pt x="28" y="28"/>
                  </a:cubicBezTo>
                  <a:cubicBezTo>
                    <a:pt x="28" y="29"/>
                    <a:pt x="26" y="30"/>
                    <a:pt x="25" y="30"/>
                  </a:cubicBezTo>
                  <a:cubicBezTo>
                    <a:pt x="25" y="30"/>
                    <a:pt x="25" y="30"/>
                    <a:pt x="24" y="29"/>
                  </a:cubicBezTo>
                  <a:cubicBezTo>
                    <a:pt x="14" y="23"/>
                    <a:pt x="6" y="16"/>
                    <a:pt x="1" y="6"/>
                  </a:cubicBezTo>
                  <a:cubicBezTo>
                    <a:pt x="0" y="4"/>
                    <a:pt x="2" y="2"/>
                    <a:pt x="3" y="1"/>
                  </a:cubicBezTo>
                  <a:cubicBezTo>
                    <a:pt x="5" y="0"/>
                    <a:pt x="6" y="1"/>
                    <a:pt x="6" y="3"/>
                  </a:cubicBezTo>
                  <a:cubicBezTo>
                    <a:pt x="11" y="12"/>
                    <a:pt x="18" y="19"/>
                    <a:pt x="27" y="23"/>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30" name="ïśľïḋê"/>
            <p:cNvSpPr/>
            <p:nvPr/>
          </p:nvSpPr>
          <p:spPr bwMode="auto">
            <a:xfrm>
              <a:off x="3033486" y="6192561"/>
              <a:ext cx="51707" cy="43030"/>
            </a:xfrm>
            <a:custGeom>
              <a:avLst/>
              <a:gdLst>
                <a:gd name="T0" fmla="*/ 12 w 27"/>
                <a:gd name="T1" fmla="*/ 8 h 24"/>
                <a:gd name="T2" fmla="*/ 24 w 27"/>
                <a:gd name="T3" fmla="*/ 17 h 24"/>
                <a:gd name="T4" fmla="*/ 25 w 27"/>
                <a:gd name="T5" fmla="*/ 22 h 24"/>
                <a:gd name="T6" fmla="*/ 22 w 27"/>
                <a:gd name="T7" fmla="*/ 23 h 24"/>
                <a:gd name="T8" fmla="*/ 21 w 27"/>
                <a:gd name="T9" fmla="*/ 22 h 24"/>
                <a:gd name="T10" fmla="*/ 9 w 27"/>
                <a:gd name="T11" fmla="*/ 12 h 24"/>
                <a:gd name="T12" fmla="*/ 2 w 27"/>
                <a:gd name="T13" fmla="*/ 7 h 24"/>
                <a:gd name="T14" fmla="*/ 1 w 27"/>
                <a:gd name="T15" fmla="*/ 2 h 24"/>
                <a:gd name="T16" fmla="*/ 6 w 27"/>
                <a:gd name="T17" fmla="*/ 1 h 24"/>
                <a:gd name="T18" fmla="*/ 12 w 27"/>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4">
                  <a:moveTo>
                    <a:pt x="12" y="8"/>
                  </a:moveTo>
                  <a:cubicBezTo>
                    <a:pt x="16" y="11"/>
                    <a:pt x="20" y="14"/>
                    <a:pt x="24" y="17"/>
                  </a:cubicBezTo>
                  <a:cubicBezTo>
                    <a:pt x="25" y="18"/>
                    <a:pt x="26" y="20"/>
                    <a:pt x="25" y="22"/>
                  </a:cubicBezTo>
                  <a:cubicBezTo>
                    <a:pt x="25" y="22"/>
                    <a:pt x="23" y="23"/>
                    <a:pt x="22" y="23"/>
                  </a:cubicBezTo>
                  <a:cubicBezTo>
                    <a:pt x="22" y="23"/>
                    <a:pt x="21" y="23"/>
                    <a:pt x="21" y="22"/>
                  </a:cubicBezTo>
                  <a:cubicBezTo>
                    <a:pt x="16" y="19"/>
                    <a:pt x="12" y="15"/>
                    <a:pt x="9" y="12"/>
                  </a:cubicBezTo>
                  <a:cubicBezTo>
                    <a:pt x="6" y="11"/>
                    <a:pt x="4" y="8"/>
                    <a:pt x="2" y="7"/>
                  </a:cubicBezTo>
                  <a:cubicBezTo>
                    <a:pt x="0" y="5"/>
                    <a:pt x="0" y="4"/>
                    <a:pt x="1" y="2"/>
                  </a:cubicBezTo>
                  <a:cubicBezTo>
                    <a:pt x="2" y="0"/>
                    <a:pt x="4" y="0"/>
                    <a:pt x="6" y="1"/>
                  </a:cubicBezTo>
                  <a:cubicBezTo>
                    <a:pt x="8" y="4"/>
                    <a:pt x="10" y="5"/>
                    <a:pt x="12" y="8"/>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31" name="îšlîḑe"/>
            <p:cNvSpPr/>
            <p:nvPr/>
          </p:nvSpPr>
          <p:spPr bwMode="auto">
            <a:xfrm>
              <a:off x="3455758" y="5831134"/>
              <a:ext cx="60328" cy="25819"/>
            </a:xfrm>
            <a:custGeom>
              <a:avLst/>
              <a:gdLst>
                <a:gd name="T0" fmla="*/ 26 w 30"/>
                <a:gd name="T1" fmla="*/ 6 h 14"/>
                <a:gd name="T2" fmla="*/ 29 w 30"/>
                <a:gd name="T3" fmla="*/ 10 h 14"/>
                <a:gd name="T4" fmla="*/ 26 w 30"/>
                <a:gd name="T5" fmla="*/ 13 h 14"/>
                <a:gd name="T6" fmla="*/ 25 w 30"/>
                <a:gd name="T7" fmla="*/ 13 h 14"/>
                <a:gd name="T8" fmla="*/ 11 w 30"/>
                <a:gd name="T9" fmla="*/ 10 h 14"/>
                <a:gd name="T10" fmla="*/ 3 w 30"/>
                <a:gd name="T11" fmla="*/ 8 h 14"/>
                <a:gd name="T12" fmla="*/ 1 w 30"/>
                <a:gd name="T13" fmla="*/ 4 h 14"/>
                <a:gd name="T14" fmla="*/ 4 w 30"/>
                <a:gd name="T15" fmla="*/ 1 h 14"/>
                <a:gd name="T16" fmla="*/ 12 w 30"/>
                <a:gd name="T17" fmla="*/ 3 h 14"/>
                <a:gd name="T18" fmla="*/ 26 w 3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4">
                  <a:moveTo>
                    <a:pt x="26" y="6"/>
                  </a:moveTo>
                  <a:cubicBezTo>
                    <a:pt x="28" y="6"/>
                    <a:pt x="29" y="8"/>
                    <a:pt x="29" y="10"/>
                  </a:cubicBezTo>
                  <a:cubicBezTo>
                    <a:pt x="29" y="11"/>
                    <a:pt x="28" y="13"/>
                    <a:pt x="26" y="13"/>
                  </a:cubicBezTo>
                  <a:cubicBezTo>
                    <a:pt x="26" y="13"/>
                    <a:pt x="26" y="13"/>
                    <a:pt x="25" y="13"/>
                  </a:cubicBezTo>
                  <a:cubicBezTo>
                    <a:pt x="21" y="12"/>
                    <a:pt x="15" y="11"/>
                    <a:pt x="11" y="10"/>
                  </a:cubicBezTo>
                  <a:cubicBezTo>
                    <a:pt x="8" y="9"/>
                    <a:pt x="5" y="8"/>
                    <a:pt x="3" y="8"/>
                  </a:cubicBezTo>
                  <a:cubicBezTo>
                    <a:pt x="2" y="7"/>
                    <a:pt x="0" y="5"/>
                    <a:pt x="1" y="4"/>
                  </a:cubicBezTo>
                  <a:cubicBezTo>
                    <a:pt x="1" y="2"/>
                    <a:pt x="2" y="0"/>
                    <a:pt x="4" y="1"/>
                  </a:cubicBezTo>
                  <a:cubicBezTo>
                    <a:pt x="7" y="1"/>
                    <a:pt x="9" y="2"/>
                    <a:pt x="12" y="3"/>
                  </a:cubicBezTo>
                  <a:cubicBezTo>
                    <a:pt x="17" y="5"/>
                    <a:pt x="22" y="5"/>
                    <a:pt x="26" y="6"/>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32" name="íşľiḑê"/>
            <p:cNvSpPr/>
            <p:nvPr/>
          </p:nvSpPr>
          <p:spPr bwMode="auto">
            <a:xfrm>
              <a:off x="3059337" y="5986031"/>
              <a:ext cx="68943" cy="34422"/>
            </a:xfrm>
            <a:custGeom>
              <a:avLst/>
              <a:gdLst>
                <a:gd name="T0" fmla="*/ 30 w 34"/>
                <a:gd name="T1" fmla="*/ 0 h 17"/>
                <a:gd name="T2" fmla="*/ 33 w 34"/>
                <a:gd name="T3" fmla="*/ 2 h 17"/>
                <a:gd name="T4" fmla="*/ 30 w 34"/>
                <a:gd name="T5" fmla="*/ 5 h 17"/>
                <a:gd name="T6" fmla="*/ 9 w 34"/>
                <a:gd name="T7" fmla="*/ 14 h 17"/>
                <a:gd name="T8" fmla="*/ 5 w 34"/>
                <a:gd name="T9" fmla="*/ 16 h 17"/>
                <a:gd name="T10" fmla="*/ 3 w 34"/>
                <a:gd name="T11" fmla="*/ 16 h 17"/>
                <a:gd name="T12" fmla="*/ 1 w 34"/>
                <a:gd name="T13" fmla="*/ 14 h 17"/>
                <a:gd name="T14" fmla="*/ 3 w 34"/>
                <a:gd name="T15" fmla="*/ 11 h 17"/>
                <a:gd name="T16" fmla="*/ 4 w 34"/>
                <a:gd name="T17" fmla="*/ 9 h 17"/>
                <a:gd name="T18" fmla="*/ 29 w 34"/>
                <a:gd name="T19" fmla="*/ 0 h 17"/>
                <a:gd name="T20" fmla="*/ 30 w 34"/>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17">
                  <a:moveTo>
                    <a:pt x="30" y="0"/>
                  </a:moveTo>
                  <a:cubicBezTo>
                    <a:pt x="31" y="0"/>
                    <a:pt x="33" y="1"/>
                    <a:pt x="33" y="2"/>
                  </a:cubicBezTo>
                  <a:cubicBezTo>
                    <a:pt x="33" y="4"/>
                    <a:pt x="31" y="5"/>
                    <a:pt x="30" y="5"/>
                  </a:cubicBezTo>
                  <a:cubicBezTo>
                    <a:pt x="20" y="5"/>
                    <a:pt x="13" y="11"/>
                    <a:pt x="9" y="14"/>
                  </a:cubicBezTo>
                  <a:cubicBezTo>
                    <a:pt x="6" y="15"/>
                    <a:pt x="6" y="16"/>
                    <a:pt x="5" y="16"/>
                  </a:cubicBezTo>
                  <a:cubicBezTo>
                    <a:pt x="4" y="16"/>
                    <a:pt x="4" y="16"/>
                    <a:pt x="3" y="16"/>
                  </a:cubicBezTo>
                  <a:cubicBezTo>
                    <a:pt x="3" y="16"/>
                    <a:pt x="1" y="15"/>
                    <a:pt x="1" y="14"/>
                  </a:cubicBezTo>
                  <a:cubicBezTo>
                    <a:pt x="0" y="13"/>
                    <a:pt x="1" y="11"/>
                    <a:pt x="3" y="11"/>
                  </a:cubicBezTo>
                  <a:cubicBezTo>
                    <a:pt x="3" y="10"/>
                    <a:pt x="4" y="9"/>
                    <a:pt x="4" y="9"/>
                  </a:cubicBezTo>
                  <a:cubicBezTo>
                    <a:pt x="9" y="6"/>
                    <a:pt x="17" y="0"/>
                    <a:pt x="29" y="0"/>
                  </a:cubicBezTo>
                  <a:cubicBezTo>
                    <a:pt x="30" y="0"/>
                    <a:pt x="30" y="0"/>
                    <a:pt x="30" y="0"/>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33" name="îṣľídé"/>
            <p:cNvSpPr/>
            <p:nvPr/>
          </p:nvSpPr>
          <p:spPr bwMode="auto">
            <a:xfrm>
              <a:off x="3024865" y="5968820"/>
              <a:ext cx="51707" cy="43030"/>
            </a:xfrm>
            <a:custGeom>
              <a:avLst/>
              <a:gdLst>
                <a:gd name="T0" fmla="*/ 23 w 27"/>
                <a:gd name="T1" fmla="*/ 3 h 20"/>
                <a:gd name="T2" fmla="*/ 26 w 27"/>
                <a:gd name="T3" fmla="*/ 6 h 20"/>
                <a:gd name="T4" fmla="*/ 22 w 27"/>
                <a:gd name="T5" fmla="*/ 8 h 20"/>
                <a:gd name="T6" fmla="*/ 7 w 27"/>
                <a:gd name="T7" fmla="*/ 16 h 20"/>
                <a:gd name="T8" fmla="*/ 6 w 27"/>
                <a:gd name="T9" fmla="*/ 17 h 20"/>
                <a:gd name="T10" fmla="*/ 4 w 27"/>
                <a:gd name="T11" fmla="*/ 19 h 20"/>
                <a:gd name="T12" fmla="*/ 2 w 27"/>
                <a:gd name="T13" fmla="*/ 18 h 20"/>
                <a:gd name="T14" fmla="*/ 1 w 27"/>
                <a:gd name="T15" fmla="*/ 14 h 20"/>
                <a:gd name="T16" fmla="*/ 2 w 27"/>
                <a:gd name="T17" fmla="*/ 13 h 20"/>
                <a:gd name="T18" fmla="*/ 23 w 27"/>
                <a:gd name="T1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0">
                  <a:moveTo>
                    <a:pt x="23" y="3"/>
                  </a:moveTo>
                  <a:cubicBezTo>
                    <a:pt x="26" y="3"/>
                    <a:pt x="26" y="5"/>
                    <a:pt x="26" y="6"/>
                  </a:cubicBezTo>
                  <a:cubicBezTo>
                    <a:pt x="26" y="8"/>
                    <a:pt x="24" y="9"/>
                    <a:pt x="22" y="8"/>
                  </a:cubicBezTo>
                  <a:cubicBezTo>
                    <a:pt x="14" y="7"/>
                    <a:pt x="10" y="11"/>
                    <a:pt x="7" y="16"/>
                  </a:cubicBezTo>
                  <a:cubicBezTo>
                    <a:pt x="7" y="17"/>
                    <a:pt x="7" y="17"/>
                    <a:pt x="6" y="17"/>
                  </a:cubicBezTo>
                  <a:cubicBezTo>
                    <a:pt x="6" y="18"/>
                    <a:pt x="4" y="19"/>
                    <a:pt x="4" y="19"/>
                  </a:cubicBezTo>
                  <a:cubicBezTo>
                    <a:pt x="3" y="19"/>
                    <a:pt x="3" y="19"/>
                    <a:pt x="2" y="18"/>
                  </a:cubicBezTo>
                  <a:cubicBezTo>
                    <a:pt x="0" y="17"/>
                    <a:pt x="0" y="15"/>
                    <a:pt x="1" y="14"/>
                  </a:cubicBezTo>
                  <a:cubicBezTo>
                    <a:pt x="1" y="14"/>
                    <a:pt x="2" y="14"/>
                    <a:pt x="2" y="13"/>
                  </a:cubicBezTo>
                  <a:cubicBezTo>
                    <a:pt x="5" y="9"/>
                    <a:pt x="11" y="0"/>
                    <a:pt x="23" y="3"/>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34" name="îšļîdè"/>
            <p:cNvSpPr/>
            <p:nvPr/>
          </p:nvSpPr>
          <p:spPr bwMode="auto">
            <a:xfrm>
              <a:off x="2818037" y="5788110"/>
              <a:ext cx="68943" cy="43024"/>
            </a:xfrm>
            <a:custGeom>
              <a:avLst/>
              <a:gdLst>
                <a:gd name="T0" fmla="*/ 5 w 37"/>
                <a:gd name="T1" fmla="*/ 11 h 24"/>
                <a:gd name="T2" fmla="*/ 25 w 37"/>
                <a:gd name="T3" fmla="*/ 2 h 24"/>
                <a:gd name="T4" fmla="*/ 36 w 37"/>
                <a:gd name="T5" fmla="*/ 13 h 24"/>
                <a:gd name="T6" fmla="*/ 22 w 37"/>
                <a:gd name="T7" fmla="*/ 21 h 24"/>
                <a:gd name="T8" fmla="*/ 5 w 37"/>
                <a:gd name="T9" fmla="*/ 11 h 24"/>
              </a:gdLst>
              <a:ahLst/>
              <a:cxnLst>
                <a:cxn ang="0">
                  <a:pos x="T0" y="T1"/>
                </a:cxn>
                <a:cxn ang="0">
                  <a:pos x="T2" y="T3"/>
                </a:cxn>
                <a:cxn ang="0">
                  <a:pos x="T4" y="T5"/>
                </a:cxn>
                <a:cxn ang="0">
                  <a:pos x="T6" y="T7"/>
                </a:cxn>
                <a:cxn ang="0">
                  <a:pos x="T8" y="T9"/>
                </a:cxn>
              </a:cxnLst>
              <a:rect l="0" t="0" r="r" b="b"/>
              <a:pathLst>
                <a:path w="37" h="24">
                  <a:moveTo>
                    <a:pt x="5" y="11"/>
                  </a:moveTo>
                  <a:cubicBezTo>
                    <a:pt x="0" y="0"/>
                    <a:pt x="25" y="1"/>
                    <a:pt x="25" y="2"/>
                  </a:cubicBezTo>
                  <a:lnTo>
                    <a:pt x="36" y="13"/>
                  </a:lnTo>
                  <a:cubicBezTo>
                    <a:pt x="36" y="13"/>
                    <a:pt x="31" y="19"/>
                    <a:pt x="22" y="21"/>
                  </a:cubicBezTo>
                  <a:cubicBezTo>
                    <a:pt x="14" y="23"/>
                    <a:pt x="5" y="11"/>
                    <a:pt x="5" y="11"/>
                  </a:cubicBez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335" name="ïṧliḑe"/>
            <p:cNvSpPr/>
            <p:nvPr/>
          </p:nvSpPr>
          <p:spPr bwMode="auto">
            <a:xfrm>
              <a:off x="2818037" y="5788110"/>
              <a:ext cx="77563" cy="51632"/>
            </a:xfrm>
            <a:custGeom>
              <a:avLst/>
              <a:gdLst>
                <a:gd name="T0" fmla="*/ 21 w 40"/>
                <a:gd name="T1" fmla="*/ 20 h 27"/>
                <a:gd name="T2" fmla="*/ 31 w 40"/>
                <a:gd name="T3" fmla="*/ 15 h 27"/>
                <a:gd name="T4" fmla="*/ 23 w 40"/>
                <a:gd name="T5" fmla="*/ 7 h 27"/>
                <a:gd name="T6" fmla="*/ 7 w 40"/>
                <a:gd name="T7" fmla="*/ 10 h 27"/>
                <a:gd name="T8" fmla="*/ 7 w 40"/>
                <a:gd name="T9" fmla="*/ 11 h 27"/>
                <a:gd name="T10" fmla="*/ 20 w 40"/>
                <a:gd name="T11" fmla="*/ 20 h 27"/>
                <a:gd name="T12" fmla="*/ 21 w 40"/>
                <a:gd name="T13" fmla="*/ 20 h 27"/>
                <a:gd name="T14" fmla="*/ 27 w 40"/>
                <a:gd name="T15" fmla="*/ 2 h 27"/>
                <a:gd name="T16" fmla="*/ 38 w 40"/>
                <a:gd name="T17" fmla="*/ 13 h 27"/>
                <a:gd name="T18" fmla="*/ 38 w 40"/>
                <a:gd name="T19" fmla="*/ 17 h 27"/>
                <a:gd name="T20" fmla="*/ 23 w 40"/>
                <a:gd name="T21" fmla="*/ 26 h 27"/>
                <a:gd name="T22" fmla="*/ 20 w 40"/>
                <a:gd name="T23" fmla="*/ 26 h 27"/>
                <a:gd name="T24" fmla="*/ 2 w 40"/>
                <a:gd name="T25" fmla="*/ 15 h 27"/>
                <a:gd name="T26" fmla="*/ 1 w 40"/>
                <a:gd name="T27" fmla="*/ 7 h 27"/>
                <a:gd name="T28" fmla="*/ 23 w 40"/>
                <a:gd name="T29" fmla="*/ 0 h 27"/>
                <a:gd name="T30" fmla="*/ 24 w 40"/>
                <a:gd name="T31" fmla="*/ 0 h 27"/>
                <a:gd name="T32" fmla="*/ 27 w 40"/>
                <a:gd name="T33"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7">
                  <a:moveTo>
                    <a:pt x="21" y="20"/>
                  </a:moveTo>
                  <a:cubicBezTo>
                    <a:pt x="26" y="19"/>
                    <a:pt x="30" y="16"/>
                    <a:pt x="31" y="15"/>
                  </a:cubicBezTo>
                  <a:lnTo>
                    <a:pt x="23" y="7"/>
                  </a:lnTo>
                  <a:cubicBezTo>
                    <a:pt x="12" y="7"/>
                    <a:pt x="7" y="9"/>
                    <a:pt x="7" y="10"/>
                  </a:cubicBezTo>
                  <a:cubicBezTo>
                    <a:pt x="7" y="10"/>
                    <a:pt x="7" y="10"/>
                    <a:pt x="7" y="11"/>
                  </a:cubicBezTo>
                  <a:cubicBezTo>
                    <a:pt x="9" y="13"/>
                    <a:pt x="15" y="20"/>
                    <a:pt x="20" y="20"/>
                  </a:cubicBezTo>
                  <a:lnTo>
                    <a:pt x="21" y="20"/>
                  </a:lnTo>
                  <a:close/>
                  <a:moveTo>
                    <a:pt x="27" y="2"/>
                  </a:moveTo>
                  <a:lnTo>
                    <a:pt x="38" y="13"/>
                  </a:lnTo>
                  <a:cubicBezTo>
                    <a:pt x="39" y="14"/>
                    <a:pt x="39" y="16"/>
                    <a:pt x="38" y="17"/>
                  </a:cubicBezTo>
                  <a:cubicBezTo>
                    <a:pt x="38" y="17"/>
                    <a:pt x="33" y="23"/>
                    <a:pt x="23" y="26"/>
                  </a:cubicBezTo>
                  <a:cubicBezTo>
                    <a:pt x="22" y="26"/>
                    <a:pt x="21" y="26"/>
                    <a:pt x="20" y="26"/>
                  </a:cubicBezTo>
                  <a:cubicBezTo>
                    <a:pt x="10" y="26"/>
                    <a:pt x="3" y="16"/>
                    <a:pt x="2" y="15"/>
                  </a:cubicBezTo>
                  <a:cubicBezTo>
                    <a:pt x="0" y="11"/>
                    <a:pt x="0" y="9"/>
                    <a:pt x="1" y="7"/>
                  </a:cubicBezTo>
                  <a:cubicBezTo>
                    <a:pt x="3" y="3"/>
                    <a:pt x="10" y="0"/>
                    <a:pt x="23" y="0"/>
                  </a:cubicBezTo>
                  <a:cubicBezTo>
                    <a:pt x="24" y="0"/>
                    <a:pt x="24" y="0"/>
                    <a:pt x="24" y="0"/>
                  </a:cubicBezTo>
                  <a:cubicBezTo>
                    <a:pt x="25" y="0"/>
                    <a:pt x="26" y="1"/>
                    <a:pt x="27" y="2"/>
                  </a:cubicBez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36" name="íṩļíďé"/>
            <p:cNvSpPr/>
            <p:nvPr/>
          </p:nvSpPr>
          <p:spPr bwMode="auto">
            <a:xfrm>
              <a:off x="2766329" y="5839742"/>
              <a:ext cx="43092" cy="68843"/>
            </a:xfrm>
            <a:custGeom>
              <a:avLst/>
              <a:gdLst>
                <a:gd name="T0" fmla="*/ 0 w 21"/>
                <a:gd name="T1" fmla="*/ 11 h 34"/>
                <a:gd name="T2" fmla="*/ 12 w 21"/>
                <a:gd name="T3" fmla="*/ 1 h 34"/>
                <a:gd name="T4" fmla="*/ 8 w 21"/>
                <a:gd name="T5" fmla="*/ 30 h 34"/>
                <a:gd name="T6" fmla="*/ 0 w 21"/>
                <a:gd name="T7" fmla="*/ 11 h 34"/>
              </a:gdLst>
              <a:ahLst/>
              <a:cxnLst>
                <a:cxn ang="0">
                  <a:pos x="T0" y="T1"/>
                </a:cxn>
                <a:cxn ang="0">
                  <a:pos x="T2" y="T3"/>
                </a:cxn>
                <a:cxn ang="0">
                  <a:pos x="T4" y="T5"/>
                </a:cxn>
                <a:cxn ang="0">
                  <a:pos x="T6" y="T7"/>
                </a:cxn>
              </a:cxnLst>
              <a:rect l="0" t="0" r="r" b="b"/>
              <a:pathLst>
                <a:path w="21" h="34">
                  <a:moveTo>
                    <a:pt x="0" y="11"/>
                  </a:moveTo>
                  <a:cubicBezTo>
                    <a:pt x="0" y="11"/>
                    <a:pt x="8" y="0"/>
                    <a:pt x="12" y="1"/>
                  </a:cubicBezTo>
                  <a:cubicBezTo>
                    <a:pt x="12" y="1"/>
                    <a:pt x="20" y="20"/>
                    <a:pt x="8" y="30"/>
                  </a:cubicBezTo>
                  <a:cubicBezTo>
                    <a:pt x="4" y="33"/>
                    <a:pt x="0" y="11"/>
                    <a:pt x="0" y="11"/>
                  </a:cubicBezTo>
                </a:path>
              </a:pathLst>
            </a:custGeom>
            <a:solidFill>
              <a:schemeClr val="bg1">
                <a:lumMod val="95000"/>
              </a:schemeClr>
            </a:solidFill>
            <a:ln>
              <a:noFill/>
            </a:ln>
            <a:effectLst/>
          </p:spPr>
          <p:txBody>
            <a:bodyPr wrap="square" lIns="91440" tIns="45720" rIns="91440" bIns="45720" anchor="ctr">
              <a:normAutofit fontScale="25000" lnSpcReduction="20000"/>
            </a:bodyPr>
            <a:p>
              <a:pPr>
                <a:defRPr/>
              </a:pPr>
              <a:endParaRPr lang="en-US"/>
            </a:p>
          </p:txBody>
        </p:sp>
        <p:sp>
          <p:nvSpPr>
            <p:cNvPr id="337" name="íṣḷîde"/>
            <p:cNvSpPr/>
            <p:nvPr/>
          </p:nvSpPr>
          <p:spPr bwMode="auto">
            <a:xfrm>
              <a:off x="2766329" y="5839742"/>
              <a:ext cx="60328" cy="68843"/>
            </a:xfrm>
            <a:custGeom>
              <a:avLst/>
              <a:gdLst>
                <a:gd name="T0" fmla="*/ 12 w 30"/>
                <a:gd name="T1" fmla="*/ 26 h 34"/>
                <a:gd name="T2" fmla="*/ 14 w 30"/>
                <a:gd name="T3" fmla="*/ 7 h 34"/>
                <a:gd name="T4" fmla="*/ 7 w 30"/>
                <a:gd name="T5" fmla="*/ 13 h 34"/>
                <a:gd name="T6" fmla="*/ 12 w 30"/>
                <a:gd name="T7" fmla="*/ 26 h 34"/>
                <a:gd name="T8" fmla="*/ 17 w 30"/>
                <a:gd name="T9" fmla="*/ 0 h 34"/>
                <a:gd name="T10" fmla="*/ 19 w 30"/>
                <a:gd name="T11" fmla="*/ 2 h 34"/>
                <a:gd name="T12" fmla="*/ 15 w 30"/>
                <a:gd name="T13" fmla="*/ 32 h 34"/>
                <a:gd name="T14" fmla="*/ 12 w 30"/>
                <a:gd name="T15" fmla="*/ 33 h 34"/>
                <a:gd name="T16" fmla="*/ 1 w 30"/>
                <a:gd name="T17" fmla="*/ 13 h 34"/>
                <a:gd name="T18" fmla="*/ 1 w 30"/>
                <a:gd name="T19" fmla="*/ 10 h 34"/>
                <a:gd name="T20" fmla="*/ 16 w 30"/>
                <a:gd name="T21" fmla="*/ 0 h 34"/>
                <a:gd name="T22" fmla="*/ 17 w 30"/>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4">
                  <a:moveTo>
                    <a:pt x="12" y="26"/>
                  </a:moveTo>
                  <a:cubicBezTo>
                    <a:pt x="19" y="20"/>
                    <a:pt x="16" y="11"/>
                    <a:pt x="14" y="7"/>
                  </a:cubicBezTo>
                  <a:cubicBezTo>
                    <a:pt x="13" y="7"/>
                    <a:pt x="9" y="10"/>
                    <a:pt x="7" y="13"/>
                  </a:cubicBezTo>
                  <a:cubicBezTo>
                    <a:pt x="9" y="19"/>
                    <a:pt x="10" y="25"/>
                    <a:pt x="12" y="26"/>
                  </a:cubicBezTo>
                  <a:close/>
                  <a:moveTo>
                    <a:pt x="17" y="0"/>
                  </a:moveTo>
                  <a:cubicBezTo>
                    <a:pt x="18" y="0"/>
                    <a:pt x="19" y="1"/>
                    <a:pt x="19" y="2"/>
                  </a:cubicBezTo>
                  <a:cubicBezTo>
                    <a:pt x="20" y="2"/>
                    <a:pt x="29" y="22"/>
                    <a:pt x="15" y="32"/>
                  </a:cubicBezTo>
                  <a:cubicBezTo>
                    <a:pt x="14" y="33"/>
                    <a:pt x="13" y="33"/>
                    <a:pt x="12" y="33"/>
                  </a:cubicBezTo>
                  <a:cubicBezTo>
                    <a:pt x="10" y="33"/>
                    <a:pt x="5" y="33"/>
                    <a:pt x="1" y="13"/>
                  </a:cubicBezTo>
                  <a:cubicBezTo>
                    <a:pt x="0" y="12"/>
                    <a:pt x="1" y="11"/>
                    <a:pt x="1" y="10"/>
                  </a:cubicBezTo>
                  <a:cubicBezTo>
                    <a:pt x="4" y="7"/>
                    <a:pt x="10" y="0"/>
                    <a:pt x="16" y="0"/>
                  </a:cubicBezTo>
                  <a:lnTo>
                    <a:pt x="17" y="0"/>
                  </a:lnTo>
                  <a:close/>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38" name="í$ḻiďe"/>
            <p:cNvSpPr/>
            <p:nvPr/>
          </p:nvSpPr>
          <p:spPr bwMode="auto">
            <a:xfrm>
              <a:off x="2688771" y="5839742"/>
              <a:ext cx="34471" cy="17211"/>
            </a:xfrm>
            <a:custGeom>
              <a:avLst/>
              <a:gdLst>
                <a:gd name="T0" fmla="*/ 13 w 17"/>
                <a:gd name="T1" fmla="*/ 1 h 7"/>
                <a:gd name="T2" fmla="*/ 15 w 17"/>
                <a:gd name="T3" fmla="*/ 4 h 7"/>
                <a:gd name="T4" fmla="*/ 11 w 17"/>
                <a:gd name="T5" fmla="*/ 6 h 7"/>
                <a:gd name="T6" fmla="*/ 11 w 17"/>
                <a:gd name="T7" fmla="*/ 6 h 7"/>
                <a:gd name="T8" fmla="*/ 5 w 17"/>
                <a:gd name="T9" fmla="*/ 6 h 7"/>
                <a:gd name="T10" fmla="*/ 0 w 17"/>
                <a:gd name="T11" fmla="*/ 4 h 7"/>
                <a:gd name="T12" fmla="*/ 2 w 17"/>
                <a:gd name="T13" fmla="*/ 1 h 7"/>
                <a:gd name="T14" fmla="*/ 13 w 17"/>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7">
                  <a:moveTo>
                    <a:pt x="13" y="1"/>
                  </a:moveTo>
                  <a:cubicBezTo>
                    <a:pt x="15" y="1"/>
                    <a:pt x="16" y="3"/>
                    <a:pt x="15" y="4"/>
                  </a:cubicBezTo>
                  <a:cubicBezTo>
                    <a:pt x="15" y="6"/>
                    <a:pt x="13" y="6"/>
                    <a:pt x="11" y="6"/>
                  </a:cubicBezTo>
                  <a:lnTo>
                    <a:pt x="11" y="6"/>
                  </a:lnTo>
                  <a:cubicBezTo>
                    <a:pt x="8" y="5"/>
                    <a:pt x="6" y="5"/>
                    <a:pt x="5" y="6"/>
                  </a:cubicBezTo>
                  <a:cubicBezTo>
                    <a:pt x="3" y="6"/>
                    <a:pt x="1" y="6"/>
                    <a:pt x="0" y="4"/>
                  </a:cubicBezTo>
                  <a:cubicBezTo>
                    <a:pt x="0" y="3"/>
                    <a:pt x="1" y="2"/>
                    <a:pt x="2" y="1"/>
                  </a:cubicBezTo>
                  <a:cubicBezTo>
                    <a:pt x="6" y="0"/>
                    <a:pt x="9" y="0"/>
                    <a:pt x="13" y="1"/>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39" name="iślïḋè"/>
            <p:cNvSpPr/>
            <p:nvPr/>
          </p:nvSpPr>
          <p:spPr bwMode="auto">
            <a:xfrm>
              <a:off x="2757714" y="5770899"/>
              <a:ext cx="43087" cy="17211"/>
            </a:xfrm>
            <a:custGeom>
              <a:avLst/>
              <a:gdLst>
                <a:gd name="T0" fmla="*/ 15 w 20"/>
                <a:gd name="T1" fmla="*/ 0 h 11"/>
                <a:gd name="T2" fmla="*/ 19 w 20"/>
                <a:gd name="T3" fmla="*/ 4 h 11"/>
                <a:gd name="T4" fmla="*/ 16 w 20"/>
                <a:gd name="T5" fmla="*/ 7 h 11"/>
                <a:gd name="T6" fmla="*/ 4 w 20"/>
                <a:gd name="T7" fmla="*/ 10 h 11"/>
                <a:gd name="T8" fmla="*/ 3 w 20"/>
                <a:gd name="T9" fmla="*/ 10 h 11"/>
                <a:gd name="T10" fmla="*/ 0 w 20"/>
                <a:gd name="T11" fmla="*/ 7 h 11"/>
                <a:gd name="T12" fmla="*/ 3 w 20"/>
                <a:gd name="T13" fmla="*/ 3 h 11"/>
                <a:gd name="T14" fmla="*/ 15 w 20"/>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5" y="0"/>
                  </a:moveTo>
                  <a:cubicBezTo>
                    <a:pt x="16" y="0"/>
                    <a:pt x="18" y="2"/>
                    <a:pt x="19" y="4"/>
                  </a:cubicBezTo>
                  <a:cubicBezTo>
                    <a:pt x="19" y="5"/>
                    <a:pt x="17" y="7"/>
                    <a:pt x="16" y="7"/>
                  </a:cubicBezTo>
                  <a:cubicBezTo>
                    <a:pt x="12" y="8"/>
                    <a:pt x="8" y="9"/>
                    <a:pt x="4" y="10"/>
                  </a:cubicBezTo>
                  <a:cubicBezTo>
                    <a:pt x="3" y="10"/>
                    <a:pt x="3" y="10"/>
                    <a:pt x="3" y="10"/>
                  </a:cubicBezTo>
                  <a:cubicBezTo>
                    <a:pt x="2" y="10"/>
                    <a:pt x="0" y="9"/>
                    <a:pt x="0" y="7"/>
                  </a:cubicBezTo>
                  <a:cubicBezTo>
                    <a:pt x="0" y="5"/>
                    <a:pt x="0" y="4"/>
                    <a:pt x="3" y="3"/>
                  </a:cubicBezTo>
                  <a:cubicBezTo>
                    <a:pt x="6" y="2"/>
                    <a:pt x="11" y="1"/>
                    <a:pt x="15" y="0"/>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sp>
          <p:nvSpPr>
            <p:cNvPr id="340" name="isḷïďé"/>
            <p:cNvSpPr/>
            <p:nvPr/>
          </p:nvSpPr>
          <p:spPr bwMode="auto">
            <a:xfrm>
              <a:off x="4317544" y="5736477"/>
              <a:ext cx="206829" cy="197922"/>
            </a:xfrm>
            <a:custGeom>
              <a:avLst/>
              <a:gdLst>
                <a:gd name="T0" fmla="*/ 70 w 104"/>
                <a:gd name="T1" fmla="*/ 74 h 100"/>
                <a:gd name="T2" fmla="*/ 101 w 104"/>
                <a:gd name="T3" fmla="*/ 94 h 100"/>
                <a:gd name="T4" fmla="*/ 102 w 104"/>
                <a:gd name="T5" fmla="*/ 98 h 100"/>
                <a:gd name="T6" fmla="*/ 99 w 104"/>
                <a:gd name="T7" fmla="*/ 99 h 100"/>
                <a:gd name="T8" fmla="*/ 97 w 104"/>
                <a:gd name="T9" fmla="*/ 99 h 100"/>
                <a:gd name="T10" fmla="*/ 67 w 104"/>
                <a:gd name="T11" fmla="*/ 79 h 100"/>
                <a:gd name="T12" fmla="*/ 1 w 104"/>
                <a:gd name="T13" fmla="*/ 4 h 100"/>
                <a:gd name="T14" fmla="*/ 2 w 104"/>
                <a:gd name="T15" fmla="*/ 0 h 100"/>
                <a:gd name="T16" fmla="*/ 6 w 104"/>
                <a:gd name="T17" fmla="*/ 2 h 100"/>
                <a:gd name="T18" fmla="*/ 70 w 104"/>
                <a:gd name="T19" fmla="*/ 7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0">
                  <a:moveTo>
                    <a:pt x="70" y="74"/>
                  </a:moveTo>
                  <a:cubicBezTo>
                    <a:pt x="80" y="80"/>
                    <a:pt x="91" y="86"/>
                    <a:pt x="101" y="94"/>
                  </a:cubicBezTo>
                  <a:cubicBezTo>
                    <a:pt x="102" y="95"/>
                    <a:pt x="103" y="97"/>
                    <a:pt x="102" y="98"/>
                  </a:cubicBezTo>
                  <a:cubicBezTo>
                    <a:pt x="101" y="99"/>
                    <a:pt x="100" y="99"/>
                    <a:pt x="99" y="99"/>
                  </a:cubicBezTo>
                  <a:cubicBezTo>
                    <a:pt x="98" y="99"/>
                    <a:pt x="98" y="99"/>
                    <a:pt x="97" y="99"/>
                  </a:cubicBezTo>
                  <a:cubicBezTo>
                    <a:pt x="87" y="91"/>
                    <a:pt x="77" y="85"/>
                    <a:pt x="67" y="79"/>
                  </a:cubicBezTo>
                  <a:cubicBezTo>
                    <a:pt x="38" y="62"/>
                    <a:pt x="11" y="46"/>
                    <a:pt x="1" y="4"/>
                  </a:cubicBezTo>
                  <a:cubicBezTo>
                    <a:pt x="0" y="2"/>
                    <a:pt x="1" y="0"/>
                    <a:pt x="2" y="0"/>
                  </a:cubicBezTo>
                  <a:cubicBezTo>
                    <a:pt x="4" y="0"/>
                    <a:pt x="6" y="0"/>
                    <a:pt x="6" y="2"/>
                  </a:cubicBezTo>
                  <a:cubicBezTo>
                    <a:pt x="16" y="42"/>
                    <a:pt x="41" y="56"/>
                    <a:pt x="70" y="74"/>
                  </a:cubicBezTo>
                </a:path>
              </a:pathLst>
            </a:custGeom>
            <a:solidFill>
              <a:srgbClr val="113856"/>
            </a:solidFill>
            <a:ln>
              <a:noFill/>
            </a:ln>
            <a:effectLst/>
          </p:spPr>
          <p:txBody>
            <a:bodyPr wrap="square" lIns="91440" tIns="45720" rIns="91440" bIns="45720" anchor="ctr">
              <a:normAutofit fontScale="40000" lnSpcReduction="20000"/>
            </a:bodyPr>
            <a:p>
              <a:pPr>
                <a:defRPr/>
              </a:pPr>
              <a:endParaRPr lang="en-US"/>
            </a:p>
          </p:txBody>
        </p:sp>
        <p:sp>
          <p:nvSpPr>
            <p:cNvPr id="341" name="ïṡľíḑe"/>
            <p:cNvSpPr/>
            <p:nvPr/>
          </p:nvSpPr>
          <p:spPr bwMode="auto">
            <a:xfrm>
              <a:off x="4171043" y="6063483"/>
              <a:ext cx="137886" cy="137687"/>
            </a:xfrm>
            <a:custGeom>
              <a:avLst/>
              <a:gdLst>
                <a:gd name="T0" fmla="*/ 67 w 71"/>
                <a:gd name="T1" fmla="*/ 62 h 70"/>
                <a:gd name="T2" fmla="*/ 70 w 71"/>
                <a:gd name="T3" fmla="*/ 65 h 70"/>
                <a:gd name="T4" fmla="*/ 67 w 71"/>
                <a:gd name="T5" fmla="*/ 69 h 70"/>
                <a:gd name="T6" fmla="*/ 66 w 71"/>
                <a:gd name="T7" fmla="*/ 69 h 70"/>
                <a:gd name="T8" fmla="*/ 1 w 71"/>
                <a:gd name="T9" fmla="*/ 4 h 70"/>
                <a:gd name="T10" fmla="*/ 3 w 71"/>
                <a:gd name="T11" fmla="*/ 0 h 70"/>
                <a:gd name="T12" fmla="*/ 7 w 71"/>
                <a:gd name="T13" fmla="*/ 2 h 70"/>
                <a:gd name="T14" fmla="*/ 66 w 71"/>
                <a:gd name="T15" fmla="*/ 62 h 70"/>
                <a:gd name="T16" fmla="*/ 67 w 71"/>
                <a:gd name="T1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0">
                  <a:moveTo>
                    <a:pt x="67" y="62"/>
                  </a:moveTo>
                  <a:cubicBezTo>
                    <a:pt x="68" y="62"/>
                    <a:pt x="70" y="64"/>
                    <a:pt x="70" y="65"/>
                  </a:cubicBezTo>
                  <a:cubicBezTo>
                    <a:pt x="70" y="68"/>
                    <a:pt x="68" y="69"/>
                    <a:pt x="67" y="69"/>
                  </a:cubicBezTo>
                  <a:cubicBezTo>
                    <a:pt x="67" y="69"/>
                    <a:pt x="67" y="69"/>
                    <a:pt x="66" y="69"/>
                  </a:cubicBezTo>
                  <a:cubicBezTo>
                    <a:pt x="42" y="69"/>
                    <a:pt x="10" y="30"/>
                    <a:pt x="1" y="4"/>
                  </a:cubicBezTo>
                  <a:cubicBezTo>
                    <a:pt x="0" y="2"/>
                    <a:pt x="1" y="0"/>
                    <a:pt x="3" y="0"/>
                  </a:cubicBezTo>
                  <a:cubicBezTo>
                    <a:pt x="5" y="0"/>
                    <a:pt x="7" y="0"/>
                    <a:pt x="7" y="2"/>
                  </a:cubicBezTo>
                  <a:cubicBezTo>
                    <a:pt x="15" y="27"/>
                    <a:pt x="47" y="62"/>
                    <a:pt x="66" y="62"/>
                  </a:cubicBezTo>
                  <a:cubicBezTo>
                    <a:pt x="67" y="62"/>
                    <a:pt x="67" y="62"/>
                    <a:pt x="67" y="62"/>
                  </a:cubicBezTo>
                </a:path>
              </a:pathLst>
            </a:custGeom>
            <a:solidFill>
              <a:srgbClr val="113856"/>
            </a:solidFill>
            <a:ln>
              <a:noFill/>
            </a:ln>
            <a:effectLst/>
          </p:spPr>
          <p:txBody>
            <a:bodyPr wrap="square" lIns="91440" tIns="45720" rIns="91440" bIns="45720" anchor="ctr">
              <a:normAutofit fontScale="25000" lnSpcReduction="20000"/>
            </a:bodyPr>
            <a:p>
              <a:pPr>
                <a:defRPr/>
              </a:pPr>
              <a:endParaRPr lang="en-US"/>
            </a:p>
          </p:txBody>
        </p:sp>
      </p:grpSp>
      <p:sp>
        <p:nvSpPr>
          <p:cNvPr id="3" name="文本框 2"/>
          <p:cNvSpPr txBox="1"/>
          <p:nvPr/>
        </p:nvSpPr>
        <p:spPr>
          <a:xfrm>
            <a:off x="740410" y="1578928"/>
            <a:ext cx="4327525" cy="2951480"/>
          </a:xfrm>
          <a:prstGeom prst="rect">
            <a:avLst/>
          </a:prstGeom>
          <a:noFill/>
        </p:spPr>
        <p:txBody>
          <a:bodyPr wrap="square" rtlCol="0" anchor="t">
            <a:spAutoFit/>
          </a:bodyPr>
          <a:p>
            <a:pPr indent="0" algn="l">
              <a:lnSpc>
                <a:spcPct val="120000"/>
              </a:lnSpc>
              <a:spcBef>
                <a:spcPts val="20"/>
              </a:spcBef>
              <a:spcAft>
                <a:spcPts val="0"/>
              </a:spcAft>
              <a:buNone/>
            </a:pPr>
            <a:r>
              <a:rPr lang="zh-CN" altLang="en-US" sz="1400" b="1">
                <a:solidFill>
                  <a:schemeClr val="tx1">
                    <a:lumMod val="75000"/>
                    <a:lumOff val="25000"/>
                  </a:schemeClr>
                </a:solidFill>
                <a:latin typeface="微软雅黑" panose="020B0503020204020204" charset="-122"/>
                <a:ea typeface="微软雅黑" panose="020B0503020204020204" charset="-122"/>
              </a:rPr>
              <a:t>消除火源</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20000"/>
              </a:lnSpc>
              <a:spcBef>
                <a:spcPts val="20"/>
              </a:spcBef>
              <a:spcAft>
                <a:spcPts val="0"/>
              </a:spcAft>
              <a:buNone/>
            </a:pPr>
            <a:r>
              <a:rPr lang="zh-CN" altLang="en-US" sz="1400" b="0">
                <a:solidFill>
                  <a:schemeClr val="tx1">
                    <a:lumMod val="75000"/>
                    <a:lumOff val="25000"/>
                  </a:schemeClr>
                </a:solidFill>
                <a:latin typeface="微软雅黑" panose="020B0503020204020204" charset="-122"/>
                <a:ea typeface="微软雅黑" panose="020B0503020204020204" charset="-122"/>
              </a:rPr>
              <a:t>可靠接地、防爆电器、火花的探测与熄灭、消除明火、防止局部过热等。</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20000"/>
              </a:lnSpc>
              <a:spcBef>
                <a:spcPts val="20"/>
              </a:spcBef>
              <a:spcAft>
                <a:spcPts val="0"/>
              </a:spcAft>
              <a:buNone/>
            </a:pPr>
            <a:r>
              <a:rPr lang="zh-CN" altLang="en-US" sz="1400" b="1">
                <a:solidFill>
                  <a:schemeClr val="tx1">
                    <a:lumMod val="75000"/>
                    <a:lumOff val="25000"/>
                  </a:schemeClr>
                </a:solidFill>
                <a:latin typeface="微软雅黑" panose="020B0503020204020204" charset="-122"/>
                <a:ea typeface="微软雅黑" panose="020B0503020204020204" charset="-122"/>
              </a:rPr>
              <a:t>消除燃料</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20000"/>
              </a:lnSpc>
              <a:spcBef>
                <a:spcPts val="20"/>
              </a:spcBef>
              <a:spcAft>
                <a:spcPts val="0"/>
              </a:spcAft>
              <a:buNone/>
            </a:pPr>
            <a:r>
              <a:rPr lang="zh-CN" altLang="en-US" sz="1400" b="0">
                <a:solidFill>
                  <a:schemeClr val="tx1">
                    <a:lumMod val="75000"/>
                    <a:lumOff val="25000"/>
                  </a:schemeClr>
                </a:solidFill>
                <a:latin typeface="微软雅黑" panose="020B0503020204020204" charset="-122"/>
                <a:ea typeface="微软雅黑" panose="020B0503020204020204" charset="-122"/>
              </a:rPr>
              <a:t>保持整洁、正确清扫、设备表面清洁、注意天花板粉尘等。</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20000"/>
              </a:lnSpc>
              <a:spcBef>
                <a:spcPts val="20"/>
              </a:spcBef>
              <a:spcAft>
                <a:spcPts val="0"/>
              </a:spcAft>
              <a:buNone/>
            </a:pPr>
            <a:r>
              <a:rPr lang="zh-CN" altLang="en-US" sz="1400" b="1">
                <a:solidFill>
                  <a:schemeClr val="tx1">
                    <a:lumMod val="75000"/>
                    <a:lumOff val="25000"/>
                  </a:schemeClr>
                </a:solidFill>
                <a:latin typeface="微软雅黑" panose="020B0503020204020204" charset="-122"/>
                <a:ea typeface="微软雅黑" panose="020B0503020204020204" charset="-122"/>
              </a:rPr>
              <a:t>消除氧化剂</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20000"/>
              </a:lnSpc>
              <a:spcBef>
                <a:spcPts val="20"/>
              </a:spcBef>
              <a:spcAft>
                <a:spcPts val="0"/>
              </a:spcAft>
              <a:buNone/>
            </a:pPr>
            <a:r>
              <a:rPr lang="zh-CN" altLang="en-US" sz="1400" b="0">
                <a:solidFill>
                  <a:schemeClr val="tx1">
                    <a:lumMod val="75000"/>
                    <a:lumOff val="25000"/>
                  </a:schemeClr>
                </a:solidFill>
                <a:latin typeface="微软雅黑" panose="020B0503020204020204" charset="-122"/>
                <a:ea typeface="微软雅黑" panose="020B0503020204020204" charset="-122"/>
              </a:rPr>
              <a:t>内部空气惰化，用氮、二氧化碳代替氧气。</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20000"/>
              </a:lnSpc>
              <a:spcBef>
                <a:spcPts val="20"/>
              </a:spcBef>
              <a:spcAft>
                <a:spcPts val="0"/>
              </a:spcAft>
              <a:buNone/>
            </a:pPr>
            <a:r>
              <a:rPr lang="zh-CN" altLang="en-US" sz="1400" b="1">
                <a:solidFill>
                  <a:schemeClr val="tx1">
                    <a:lumMod val="75000"/>
                    <a:lumOff val="25000"/>
                  </a:schemeClr>
                </a:solidFill>
                <a:latin typeface="微软雅黑" panose="020B0503020204020204" charset="-122"/>
                <a:ea typeface="微软雅黑" panose="020B0503020204020204" charset="-122"/>
              </a:rPr>
              <a:t>粉尘爆炸保护措施</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20000"/>
              </a:lnSpc>
              <a:spcBef>
                <a:spcPts val="20"/>
              </a:spcBef>
              <a:spcAft>
                <a:spcPts val="0"/>
              </a:spcAft>
              <a:buNone/>
            </a:pPr>
            <a:r>
              <a:rPr lang="zh-CN" altLang="en-US" sz="1400" b="0">
                <a:solidFill>
                  <a:schemeClr val="tx1">
                    <a:lumMod val="75000"/>
                    <a:lumOff val="25000"/>
                  </a:schemeClr>
                </a:solidFill>
                <a:latin typeface="微软雅黑" panose="020B0503020204020204" charset="-122"/>
                <a:ea typeface="微软雅黑" panose="020B0503020204020204" charset="-122"/>
              </a:rPr>
              <a:t>泄爆、抑爆、隔爆、提高设备耐压能力、多种保护方法并用。</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740410" y="782638"/>
            <a:ext cx="3455670" cy="373669"/>
          </a:xfrm>
          <a:prstGeom prst="roundRect">
            <a:avLst/>
          </a:prstGeom>
          <a:solidFill>
            <a:srgbClr val="44546A"/>
          </a:solidFill>
          <a:ln w="12700">
            <a:noFill/>
            <a:prstDash val="sysDash"/>
          </a:ln>
        </p:spPr>
        <p:txBody>
          <a:bodyPr wrap="square" rtlCol="0" anchor="t">
            <a:spAutoFit/>
          </a:bodyPr>
          <a:p>
            <a:pPr lvl="0" algn="ctr">
              <a:buNone/>
            </a:pPr>
            <a:r>
              <a:rPr lang="en-US" altLang="zh-CN" sz="1600" b="1">
                <a:solidFill>
                  <a:schemeClr val="bg1"/>
                </a:solidFill>
                <a:latin typeface="微软雅黑" panose="020B0503020204020204" charset="-122"/>
                <a:ea typeface="微软雅黑" panose="020B0503020204020204" charset="-122"/>
                <a:sym typeface="+mn-ea"/>
              </a:rPr>
              <a:t>5</a:t>
            </a:r>
            <a:r>
              <a:rPr lang="zh-CN" altLang="en-US" sz="1600" b="1">
                <a:solidFill>
                  <a:schemeClr val="bg1"/>
                </a:solidFill>
                <a:latin typeface="微软雅黑" panose="020B0503020204020204" charset="-122"/>
                <a:ea typeface="微软雅黑" panose="020B0503020204020204" charset="-122"/>
                <a:sym typeface="+mn-ea"/>
              </a:rPr>
              <a:t>.</a:t>
            </a:r>
            <a:r>
              <a:rPr lang="en-US" altLang="zh-CN" sz="1600" b="1">
                <a:solidFill>
                  <a:schemeClr val="bg1"/>
                </a:solidFill>
                <a:latin typeface="微软雅黑" panose="020B0503020204020204" charset="-122"/>
                <a:ea typeface="微软雅黑" panose="020B0503020204020204" charset="-122"/>
                <a:sym typeface="+mn-ea"/>
              </a:rPr>
              <a:t>2</a:t>
            </a:r>
            <a:r>
              <a:rPr lang="zh-CN" altLang="en-US" sz="1600" b="1">
                <a:solidFill>
                  <a:schemeClr val="bg1"/>
                </a:solidFill>
                <a:latin typeface="微软雅黑" panose="020B0503020204020204" charset="-122"/>
                <a:ea typeface="微软雅黑" panose="020B0503020204020204" charset="-122"/>
                <a:sym typeface="+mn-ea"/>
              </a:rPr>
              <a:t>  粉尘车间安全管理与技术措施</a:t>
            </a:r>
            <a:endParaRPr lang="zh-CN" altLang="en-US" sz="1600" b="1">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836295" y="1337628"/>
            <a:ext cx="7692390" cy="3107690"/>
          </a:xfrm>
          <a:prstGeom prst="rect">
            <a:avLst/>
          </a:prstGeom>
          <a:noFill/>
        </p:spPr>
        <p:txBody>
          <a:bodyPr wrap="square" rtlCol="0" anchor="t">
            <a:spAutoFit/>
          </a:bodyPr>
          <a:p>
            <a:pPr indent="0" algn="l">
              <a:lnSpc>
                <a:spcPct val="200000"/>
              </a:lnSpc>
              <a:buNone/>
            </a:pPr>
            <a:r>
              <a:rPr lang="en-US" altLang="zh-CN" sz="1400">
                <a:solidFill>
                  <a:schemeClr val="tx1">
                    <a:lumMod val="75000"/>
                    <a:lumOff val="25000"/>
                  </a:schemeClr>
                </a:solidFill>
                <a:latin typeface="微软雅黑" panose="020B0503020204020204" charset="-122"/>
                <a:ea typeface="微软雅黑" panose="020B0503020204020204" charset="-122"/>
              </a:rPr>
              <a:t>5</a:t>
            </a:r>
            <a:r>
              <a:rPr lang="zh-CN" altLang="en-US" sz="1400">
                <a:solidFill>
                  <a:schemeClr val="tx1">
                    <a:lumMod val="75000"/>
                    <a:lumOff val="25000"/>
                  </a:schemeClr>
                </a:solidFill>
                <a:latin typeface="微软雅黑" panose="020B0503020204020204" charset="-122"/>
                <a:ea typeface="微软雅黑" panose="020B0503020204020204" charset="-122"/>
              </a:rPr>
              <a:t>.2.1 基础管理措施</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20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.2.1.1  必须建立安全生产管理机构，配备专职或兼职安全生产管理人员。</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20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.2.1.2  建立健全本单位安全生产责任制度，明确各岗位的责任人员、责任内容和考核奖惩要求，落实全员安全生产责任。</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20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.2.1.3  制定安全生产规章制度，包括粉尘检测、监控管理制度、粉尘防爆安全管理制度。</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20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.2.1.4  制定相关的工艺技术操作规程、设备检修维护操作规程及安全技术操作规程。</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200000"/>
              </a:lnSpc>
              <a:buNone/>
            </a:pPr>
            <a:r>
              <a:rPr lang="en-US" altLang="zh-CN" sz="1400" b="0">
                <a:solidFill>
                  <a:schemeClr val="tx1">
                    <a:lumMod val="75000"/>
                    <a:lumOff val="25000"/>
                  </a:schemeClr>
                </a:solidFill>
                <a:latin typeface="微软雅黑" panose="020B0503020204020204" charset="-122"/>
                <a:ea typeface="微软雅黑" panose="020B0503020204020204" charset="-122"/>
                <a:sym typeface="+mn-ea"/>
              </a:rPr>
              <a:t>5</a:t>
            </a:r>
            <a:r>
              <a:rPr lang="zh-CN" altLang="en-US" sz="1400" b="0">
                <a:solidFill>
                  <a:schemeClr val="tx1">
                    <a:lumMod val="75000"/>
                    <a:lumOff val="25000"/>
                  </a:schemeClr>
                </a:solidFill>
                <a:latin typeface="微软雅黑" panose="020B0503020204020204" charset="-122"/>
                <a:ea typeface="微软雅黑" panose="020B0503020204020204" charset="-122"/>
                <a:sym typeface="+mn-ea"/>
              </a:rPr>
              <a:t>.2.1.5  制定应急预案并定期组织演练；建立应急救援组织，配备相应的应急救援器材和设备。</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740410" y="782638"/>
            <a:ext cx="3455670" cy="373669"/>
          </a:xfrm>
          <a:prstGeom prst="roundRect">
            <a:avLst/>
          </a:prstGeom>
          <a:solidFill>
            <a:srgbClr val="E2793F"/>
          </a:solidFill>
          <a:ln w="12700">
            <a:noFill/>
            <a:prstDash val="sysDash"/>
          </a:ln>
        </p:spPr>
        <p:txBody>
          <a:bodyPr wrap="square" rtlCol="0" anchor="t">
            <a:spAutoFit/>
          </a:bodyPr>
          <a:p>
            <a:pPr lvl="0" algn="ctr">
              <a:buNone/>
            </a:pPr>
            <a:r>
              <a:rPr lang="en-US" altLang="zh-CN" sz="1600" b="1">
                <a:solidFill>
                  <a:schemeClr val="bg1"/>
                </a:solidFill>
                <a:latin typeface="微软雅黑" panose="020B0503020204020204" charset="-122"/>
                <a:ea typeface="微软雅黑" panose="020B0503020204020204" charset="-122"/>
                <a:sym typeface="+mn-ea"/>
              </a:rPr>
              <a:t>5</a:t>
            </a:r>
            <a:r>
              <a:rPr lang="zh-CN" altLang="en-US" sz="1600" b="1">
                <a:solidFill>
                  <a:schemeClr val="bg1"/>
                </a:solidFill>
                <a:latin typeface="微软雅黑" panose="020B0503020204020204" charset="-122"/>
                <a:ea typeface="微软雅黑" panose="020B0503020204020204" charset="-122"/>
                <a:sym typeface="+mn-ea"/>
              </a:rPr>
              <a:t>.</a:t>
            </a:r>
            <a:r>
              <a:rPr lang="en-US" altLang="zh-CN" sz="1600" b="1">
                <a:solidFill>
                  <a:schemeClr val="bg1"/>
                </a:solidFill>
                <a:latin typeface="微软雅黑" panose="020B0503020204020204" charset="-122"/>
                <a:ea typeface="微软雅黑" panose="020B0503020204020204" charset="-122"/>
                <a:sym typeface="+mn-ea"/>
              </a:rPr>
              <a:t>2</a:t>
            </a:r>
            <a:r>
              <a:rPr lang="zh-CN" altLang="en-US" sz="1600" b="1">
                <a:solidFill>
                  <a:schemeClr val="bg1"/>
                </a:solidFill>
                <a:latin typeface="微软雅黑" panose="020B0503020204020204" charset="-122"/>
                <a:ea typeface="微软雅黑" panose="020B0503020204020204" charset="-122"/>
                <a:sym typeface="+mn-ea"/>
              </a:rPr>
              <a:t>  粉尘车间安全管理与技术措施</a:t>
            </a:r>
            <a:endParaRPr lang="zh-CN" altLang="en-US" sz="1600" b="1">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836295" y="1194118"/>
            <a:ext cx="7692390" cy="3322955"/>
          </a:xfrm>
          <a:prstGeom prst="rect">
            <a:avLst/>
          </a:prstGeom>
          <a:noFill/>
        </p:spPr>
        <p:txBody>
          <a:bodyPr wrap="square" rtlCol="0" anchor="t">
            <a:spAutoFit/>
          </a:bodyPr>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.2.1.6  为粉尘作业人员提供符合国家标准或者行业标准的劳动防护用品，并监督、教育从业人员按照使用规则佩戴、使用，不得以货币形式或者其他物品替代。</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.2.1.7  对从业人员进行安全生产知识教育和防火防爆技术培训，保证从业人员具备必要的粉尘防爆知识，熟悉、掌握相关的控制系统使用技能；对在易爆场所工作的从业人员，未经安全生产教育、防火防爆技术培训不合格的不得上岗工作。</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.2.1.8  企业应当依法参加工伤社会保险，为从业人员缴纳保险费。</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.2.1.9  制定运行检修维护细则，并定期对生产系统的粉尘及防雷、防静电接地装置进行检测，保证设备、系统正常运行。检测应做好记录，并由有关人员签字。</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.2.1.10  企业应根据本规定并结合自身粉尘爆炸危险场所的特点，制定本企业粉尘防爆实施细则和安全检查表，并按安全检查表认真进行安全检查。</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1790700" y="904558"/>
            <a:ext cx="5737787" cy="3824887"/>
            <a:chOff x="2265" y="1275"/>
            <a:chExt cx="10205" cy="6803"/>
          </a:xfrm>
        </p:grpSpPr>
        <p:pic>
          <p:nvPicPr>
            <p:cNvPr id="2" name="图片 1" descr="7B7A4169.JPG"/>
            <p:cNvPicPr>
              <a:picLocks noChangeAspect="1"/>
            </p:cNvPicPr>
            <p:nvPr/>
          </p:nvPicPr>
          <p:blipFill>
            <a:blip r:embed="rId1"/>
            <a:stretch>
              <a:fillRect/>
            </a:stretch>
          </p:blipFill>
          <p:spPr>
            <a:xfrm>
              <a:off x="2265" y="1275"/>
              <a:ext cx="10205" cy="6803"/>
            </a:xfrm>
            <a:prstGeom prst="rect">
              <a:avLst/>
            </a:prstGeom>
            <a:ln w="25400">
              <a:solidFill>
                <a:schemeClr val="bg1"/>
              </a:solidFill>
            </a:ln>
            <a:effectLst/>
          </p:spPr>
        </p:pic>
        <p:sp>
          <p:nvSpPr>
            <p:cNvPr id="41987" name="椭圆 5"/>
            <p:cNvSpPr>
              <a:spLocks noChangeArrowheads="1"/>
            </p:cNvSpPr>
            <p:nvPr/>
          </p:nvSpPr>
          <p:spPr bwMode="auto">
            <a:xfrm>
              <a:off x="8200" y="2310"/>
              <a:ext cx="1218" cy="1238"/>
            </a:xfrm>
            <a:prstGeom prst="ellipse">
              <a:avLst/>
            </a:prstGeom>
            <a:noFill/>
            <a:ln w="50800" algn="ctr">
              <a:solidFill>
                <a:srgbClr val="E2793F"/>
              </a:solidFill>
              <a:round/>
            </a:ln>
          </p:spPr>
          <p:txBody>
            <a:bodyPr wrap="none" anchor="ctr"/>
            <a:p>
              <a:pPr indent="0" algn="ctr">
                <a:buNone/>
              </a:pPr>
              <a:endParaRPr lang="zh-CN" altLang="en-US" sz="1400">
                <a:solidFill>
                  <a:schemeClr val="tx1">
                    <a:lumMod val="75000"/>
                    <a:lumOff val="25000"/>
                  </a:schemeClr>
                </a:solidFill>
                <a:latin typeface="微软雅黑" panose="020B0503020204020204" charset="-122"/>
                <a:ea typeface="微软雅黑" panose="020B0503020204020204" charset="-122"/>
              </a:endParaRPr>
            </a:p>
          </p:txBody>
        </p:sp>
        <p:sp>
          <p:nvSpPr>
            <p:cNvPr id="41988" name="椭圆 6"/>
            <p:cNvSpPr>
              <a:spLocks noChangeArrowheads="1"/>
            </p:cNvSpPr>
            <p:nvPr/>
          </p:nvSpPr>
          <p:spPr bwMode="auto">
            <a:xfrm>
              <a:off x="7708" y="3395"/>
              <a:ext cx="1070" cy="1088"/>
            </a:xfrm>
            <a:prstGeom prst="ellipse">
              <a:avLst/>
            </a:prstGeom>
            <a:noFill/>
            <a:ln w="50800" algn="ctr">
              <a:solidFill>
                <a:srgbClr val="E2793F"/>
              </a:solidFill>
              <a:round/>
            </a:ln>
          </p:spPr>
          <p:txBody>
            <a:bodyPr wrap="none" anchor="ctr"/>
            <a:p>
              <a:pPr indent="0" algn="ctr">
                <a:buNone/>
              </a:pPr>
              <a:endParaRPr lang="zh-CN" altLang="en-US" sz="1400">
                <a:solidFill>
                  <a:schemeClr val="tx1">
                    <a:lumMod val="75000"/>
                    <a:lumOff val="25000"/>
                  </a:schemeClr>
                </a:solidFill>
                <a:latin typeface="微软雅黑" panose="020B0503020204020204" charset="-122"/>
                <a:ea typeface="微软雅黑" panose="020B0503020204020204" charset="-122"/>
              </a:endParaRPr>
            </a:p>
          </p:txBody>
        </p:sp>
        <p:sp>
          <p:nvSpPr>
            <p:cNvPr id="41989" name="椭圆 8"/>
            <p:cNvSpPr>
              <a:spLocks noChangeArrowheads="1"/>
            </p:cNvSpPr>
            <p:nvPr/>
          </p:nvSpPr>
          <p:spPr bwMode="auto">
            <a:xfrm>
              <a:off x="6713" y="6013"/>
              <a:ext cx="1652" cy="1680"/>
            </a:xfrm>
            <a:prstGeom prst="ellipse">
              <a:avLst/>
            </a:prstGeom>
            <a:noFill/>
            <a:ln w="50800" algn="ctr">
              <a:solidFill>
                <a:srgbClr val="E2793F"/>
              </a:solidFill>
              <a:round/>
            </a:ln>
          </p:spPr>
          <p:txBody>
            <a:bodyPr wrap="none" anchor="ctr"/>
            <a:p>
              <a:pPr indent="0" algn="ctr">
                <a:buNone/>
              </a:pPr>
              <a:endParaRPr lang="zh-CN" altLang="en-US" sz="1400">
                <a:solidFill>
                  <a:schemeClr val="tx1">
                    <a:lumMod val="75000"/>
                    <a:lumOff val="25000"/>
                  </a:schemeClr>
                </a:solidFill>
                <a:latin typeface="微软雅黑" panose="020B0503020204020204" charset="-122"/>
                <a:ea typeface="微软雅黑" panose="020B0503020204020204" charset="-122"/>
              </a:endParaRPr>
            </a:p>
          </p:txBody>
        </p:sp>
      </p:grpSp>
      <p:sp>
        <p:nvSpPr>
          <p:cNvPr id="17" name="流程图: 终止 16"/>
          <p:cNvSpPr/>
          <p:nvPr/>
        </p:nvSpPr>
        <p:spPr>
          <a:xfrm rot="2280000">
            <a:off x="7052950" y="81184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终止 5"/>
          <p:cNvSpPr/>
          <p:nvPr/>
        </p:nvSpPr>
        <p:spPr>
          <a:xfrm rot="2280000">
            <a:off x="1385575" y="454437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613410" y="1736408"/>
            <a:ext cx="935990" cy="360045"/>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9" name="圆角矩形 8"/>
          <p:cNvSpPr/>
          <p:nvPr/>
        </p:nvSpPr>
        <p:spPr>
          <a:xfrm>
            <a:off x="613410" y="2547938"/>
            <a:ext cx="935990" cy="360045"/>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2" name="文本框 11"/>
          <p:cNvSpPr txBox="1"/>
          <p:nvPr/>
        </p:nvSpPr>
        <p:spPr>
          <a:xfrm>
            <a:off x="796290" y="1763078"/>
            <a:ext cx="591185" cy="306705"/>
          </a:xfrm>
          <a:prstGeom prst="rect">
            <a:avLst/>
          </a:prstGeom>
          <a:noFill/>
        </p:spPr>
        <p:txBody>
          <a:bodyPr wrap="non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耳 罩</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3" name="文本框 12"/>
          <p:cNvSpPr txBox="1"/>
          <p:nvPr/>
        </p:nvSpPr>
        <p:spPr>
          <a:xfrm>
            <a:off x="634365" y="2574608"/>
            <a:ext cx="894080" cy="306705"/>
          </a:xfrm>
          <a:prstGeom prst="rect">
            <a:avLst/>
          </a:prstGeom>
          <a:noFill/>
        </p:spPr>
        <p:txBody>
          <a:bodyPr wrap="none" rtlCol="0" anchor="t">
            <a:spAutoFit/>
          </a:bodyPr>
          <a:p>
            <a:pPr indent="0" algn="ctr">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防尘口罩</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a:stCxn id="7" idx="3"/>
          </p:cNvCxnSpPr>
          <p:nvPr/>
        </p:nvCxnSpPr>
        <p:spPr>
          <a:xfrm>
            <a:off x="1549400" y="1916748"/>
            <a:ext cx="3539490"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537335" y="2707958"/>
            <a:ext cx="3539490"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7807960" y="3860483"/>
            <a:ext cx="935990" cy="360045"/>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8" name="文本框 17"/>
          <p:cNvSpPr txBox="1"/>
          <p:nvPr/>
        </p:nvSpPr>
        <p:spPr>
          <a:xfrm>
            <a:off x="7807960" y="3887788"/>
            <a:ext cx="894080" cy="306705"/>
          </a:xfrm>
          <a:prstGeom prst="rect">
            <a:avLst/>
          </a:prstGeom>
          <a:noFill/>
        </p:spPr>
        <p:txBody>
          <a:bodyPr wrap="non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棉纱手套</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9" name="直接连接符 18"/>
          <p:cNvCxnSpPr/>
          <p:nvPr/>
        </p:nvCxnSpPr>
        <p:spPr>
          <a:xfrm>
            <a:off x="5306695" y="4041458"/>
            <a:ext cx="2484018"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a:off x="1156970" y="1288415"/>
            <a:ext cx="2713355" cy="3068955"/>
            <a:chOff x="3442" y="1322"/>
            <a:chExt cx="4273" cy="4833"/>
          </a:xfrm>
        </p:grpSpPr>
        <p:sp>
          <p:nvSpPr>
            <p:cNvPr id="4" name="文本框 3"/>
            <p:cNvSpPr txBox="1"/>
            <p:nvPr/>
          </p:nvSpPr>
          <p:spPr>
            <a:xfrm>
              <a:off x="3442" y="1322"/>
              <a:ext cx="4051" cy="2470"/>
            </a:xfrm>
            <a:prstGeom prst="rect">
              <a:avLst/>
            </a:prstGeom>
            <a:noFill/>
          </p:spPr>
          <p:txBody>
            <a:bodyPr wrap="square" rtlCol="0">
              <a:spAutoFit/>
            </a:bodyPr>
            <a:p>
              <a:pPr indent="0" algn="ctr">
                <a:buNone/>
              </a:pPr>
              <a:r>
                <a:rPr lang="en-US" altLang="zh-CN" sz="4800" b="1">
                  <a:solidFill>
                    <a:schemeClr val="tx1">
                      <a:lumMod val="75000"/>
                      <a:lumOff val="25000"/>
                    </a:schemeClr>
                  </a:solidFill>
                  <a:latin typeface="微软雅黑" panose="020B0503020204020204" charset="-122"/>
                  <a:ea typeface="微软雅黑" panose="020B0503020204020204" charset="-122"/>
                </a:rPr>
                <a:t>PART </a:t>
              </a:r>
              <a:endParaRPr lang="en-US" altLang="zh-CN" sz="4800" b="1">
                <a:solidFill>
                  <a:schemeClr val="tx1">
                    <a:lumMod val="75000"/>
                    <a:lumOff val="25000"/>
                  </a:schemeClr>
                </a:solidFill>
                <a:latin typeface="微软雅黑" panose="020B0503020204020204" charset="-122"/>
                <a:ea typeface="微软雅黑" panose="020B0503020204020204" charset="-122"/>
              </a:endParaRPr>
            </a:p>
            <a:p>
              <a:pPr indent="0" algn="ctr">
                <a:buNone/>
              </a:pPr>
              <a:r>
                <a:rPr lang="en-US" altLang="zh-CN" sz="4800" b="1">
                  <a:solidFill>
                    <a:schemeClr val="tx1">
                      <a:lumMod val="75000"/>
                      <a:lumOff val="25000"/>
                    </a:schemeClr>
                  </a:solidFill>
                  <a:latin typeface="微软雅黑" panose="020B0503020204020204" charset="-122"/>
                  <a:ea typeface="微软雅黑" panose="020B0503020204020204" charset="-122"/>
                </a:rPr>
                <a:t>01</a:t>
              </a:r>
              <a:endParaRPr lang="en-US" altLang="zh-CN" sz="4800" b="1">
                <a:solidFill>
                  <a:schemeClr val="tx1">
                    <a:lumMod val="75000"/>
                    <a:lumOff val="25000"/>
                  </a:schemeClr>
                </a:solidFill>
                <a:latin typeface="微软雅黑" panose="020B0503020204020204" charset="-122"/>
                <a:ea typeface="微软雅黑" panose="020B0503020204020204" charset="-122"/>
              </a:endParaRPr>
            </a:p>
          </p:txBody>
        </p:sp>
        <p:sp>
          <p:nvSpPr>
            <p:cNvPr id="7" name="文本框 6"/>
            <p:cNvSpPr txBox="1"/>
            <p:nvPr/>
          </p:nvSpPr>
          <p:spPr>
            <a:xfrm>
              <a:off x="3715" y="5139"/>
              <a:ext cx="4000" cy="1016"/>
            </a:xfrm>
            <a:prstGeom prst="rect">
              <a:avLst/>
            </a:prstGeom>
            <a:noFill/>
          </p:spPr>
          <p:txBody>
            <a:bodyPr wrap="square" rtlCol="0" anchor="t">
              <a:spAutoFit/>
            </a:bodyPr>
            <a:p>
              <a:pPr indent="0" algn="ctr">
                <a:buNone/>
              </a:pPr>
              <a:r>
                <a:rPr lang="zh-CN" altLang="zh-CN" sz="3600" b="1">
                  <a:solidFill>
                    <a:schemeClr val="tx1">
                      <a:lumMod val="75000"/>
                      <a:lumOff val="25000"/>
                    </a:schemeClr>
                  </a:solidFill>
                  <a:latin typeface="微软雅黑" panose="020B0503020204020204" charset="-122"/>
                  <a:ea typeface="微软雅黑" panose="020B0503020204020204" charset="-122"/>
                </a:rPr>
                <a:t>粉尘概述</a:t>
              </a:r>
              <a:endParaRPr lang="zh-CN" altLang="zh-CN" sz="3600" b="1">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1838325" y="952183"/>
            <a:ext cx="5766365" cy="3843938"/>
            <a:chOff x="2700" y="2700"/>
            <a:chExt cx="10205" cy="6803"/>
          </a:xfrm>
        </p:grpSpPr>
        <p:pic>
          <p:nvPicPr>
            <p:cNvPr id="2" name="图片 1" descr="7B7A4169.JPG"/>
            <p:cNvPicPr>
              <a:picLocks noChangeAspect="1"/>
            </p:cNvPicPr>
            <p:nvPr/>
          </p:nvPicPr>
          <p:blipFill>
            <a:blip r:embed="rId1"/>
            <a:stretch>
              <a:fillRect/>
            </a:stretch>
          </p:blipFill>
          <p:spPr>
            <a:xfrm>
              <a:off x="2700" y="2700"/>
              <a:ext cx="10205" cy="6803"/>
            </a:xfrm>
            <a:prstGeom prst="rect">
              <a:avLst/>
            </a:prstGeom>
            <a:ln w="25400">
              <a:solidFill>
                <a:schemeClr val="bg1"/>
              </a:solidFill>
            </a:ln>
            <a:effectLst/>
          </p:spPr>
        </p:pic>
        <p:sp>
          <p:nvSpPr>
            <p:cNvPr id="43011" name="椭圆 5"/>
            <p:cNvSpPr>
              <a:spLocks noChangeArrowheads="1"/>
            </p:cNvSpPr>
            <p:nvPr/>
          </p:nvSpPr>
          <p:spPr bwMode="auto">
            <a:xfrm>
              <a:off x="6875" y="3520"/>
              <a:ext cx="2565" cy="1048"/>
            </a:xfrm>
            <a:prstGeom prst="ellipse">
              <a:avLst/>
            </a:prstGeom>
            <a:noFill/>
            <a:ln w="50800" algn="ctr">
              <a:solidFill>
                <a:srgbClr val="E2793F"/>
              </a:solidFill>
              <a:round/>
            </a:ln>
          </p:spPr>
          <p:txBody>
            <a:bodyPr wrap="none" anchor="ctr"/>
            <a:p>
              <a:pPr indent="0" algn="ctr">
                <a:buNone/>
              </a:pPr>
              <a:endParaRPr lang="zh-CN" altLang="en-US" sz="1800">
                <a:solidFill>
                  <a:schemeClr val="tx1">
                    <a:lumMod val="75000"/>
                    <a:lumOff val="25000"/>
                  </a:schemeClr>
                </a:solidFill>
                <a:latin typeface="微软雅黑" panose="020B0503020204020204" charset="-122"/>
                <a:ea typeface="微软雅黑" panose="020B0503020204020204" charset="-122"/>
              </a:endParaRPr>
            </a:p>
          </p:txBody>
        </p:sp>
      </p:grpSp>
      <p:sp>
        <p:nvSpPr>
          <p:cNvPr id="17" name="流程图: 终止 16"/>
          <p:cNvSpPr/>
          <p:nvPr/>
        </p:nvSpPr>
        <p:spPr>
          <a:xfrm rot="2280000">
            <a:off x="7091050" y="81184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终止 5"/>
          <p:cNvSpPr/>
          <p:nvPr/>
        </p:nvSpPr>
        <p:spPr>
          <a:xfrm rot="2280000">
            <a:off x="1442725" y="458374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461645" y="1736408"/>
            <a:ext cx="1087755" cy="360045"/>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461645" y="1763078"/>
            <a:ext cx="1071880" cy="306705"/>
          </a:xfrm>
          <a:prstGeom prst="rect">
            <a:avLst/>
          </a:prstGeom>
          <a:noFill/>
        </p:spPr>
        <p:txBody>
          <a:bodyPr wrap="non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设备点检表</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a:off x="1549400" y="1916748"/>
            <a:ext cx="2844021"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1819275" y="957898"/>
            <a:ext cx="5671898" cy="3781068"/>
            <a:chOff x="2700" y="2700"/>
            <a:chExt cx="10205" cy="6803"/>
          </a:xfrm>
        </p:grpSpPr>
        <p:pic>
          <p:nvPicPr>
            <p:cNvPr id="2" name="图片 1" descr="7B7A4169.JPG"/>
            <p:cNvPicPr>
              <a:picLocks noChangeAspect="1"/>
            </p:cNvPicPr>
            <p:nvPr/>
          </p:nvPicPr>
          <p:blipFill>
            <a:blip r:embed="rId1"/>
            <a:stretch>
              <a:fillRect/>
            </a:stretch>
          </p:blipFill>
          <p:spPr>
            <a:xfrm>
              <a:off x="2700" y="2700"/>
              <a:ext cx="10205" cy="6803"/>
            </a:xfrm>
            <a:prstGeom prst="rect">
              <a:avLst/>
            </a:prstGeom>
            <a:ln w="25400">
              <a:solidFill>
                <a:schemeClr val="bg1"/>
              </a:solidFill>
            </a:ln>
            <a:effectLst/>
          </p:spPr>
        </p:pic>
        <p:sp>
          <p:nvSpPr>
            <p:cNvPr id="44035" name="椭圆 5"/>
            <p:cNvSpPr>
              <a:spLocks noChangeArrowheads="1"/>
            </p:cNvSpPr>
            <p:nvPr/>
          </p:nvSpPr>
          <p:spPr bwMode="auto">
            <a:xfrm>
              <a:off x="7948" y="4938"/>
              <a:ext cx="2567" cy="2100"/>
            </a:xfrm>
            <a:prstGeom prst="ellipse">
              <a:avLst/>
            </a:prstGeom>
            <a:noFill/>
            <a:ln w="50800" algn="ctr">
              <a:solidFill>
                <a:srgbClr val="E2793F"/>
              </a:solidFill>
              <a:round/>
            </a:ln>
          </p:spPr>
          <p:txBody>
            <a:bodyPr wrap="none" anchor="ctr"/>
            <a:p>
              <a:pPr indent="0" algn="ctr">
                <a:buNone/>
              </a:pPr>
              <a:endParaRPr lang="zh-CN" altLang="en-US" sz="1400">
                <a:solidFill>
                  <a:schemeClr val="tx1">
                    <a:lumMod val="75000"/>
                    <a:lumOff val="25000"/>
                  </a:schemeClr>
                </a:solidFill>
                <a:latin typeface="微软雅黑" panose="020B0503020204020204" charset="-122"/>
                <a:ea typeface="微软雅黑" panose="020B0503020204020204" charset="-122"/>
              </a:endParaRPr>
            </a:p>
          </p:txBody>
        </p:sp>
      </p:grpSp>
      <p:sp>
        <p:nvSpPr>
          <p:cNvPr id="7" name="圆角矩形 6"/>
          <p:cNvSpPr/>
          <p:nvPr/>
        </p:nvSpPr>
        <p:spPr>
          <a:xfrm>
            <a:off x="7738745" y="2469833"/>
            <a:ext cx="1087755" cy="360045"/>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2" name="文本框 11"/>
          <p:cNvSpPr txBox="1"/>
          <p:nvPr/>
        </p:nvSpPr>
        <p:spPr>
          <a:xfrm>
            <a:off x="7738745" y="2496503"/>
            <a:ext cx="1071880" cy="306705"/>
          </a:xfrm>
          <a:prstGeom prst="rect">
            <a:avLst/>
          </a:prstGeom>
          <a:noFill/>
        </p:spPr>
        <p:txBody>
          <a:bodyPr wrap="non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防护网失效</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a:off x="6162675" y="2650173"/>
            <a:ext cx="1548011"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sp>
        <p:nvSpPr>
          <p:cNvPr id="17" name="流程图: 终止 16"/>
          <p:cNvSpPr/>
          <p:nvPr/>
        </p:nvSpPr>
        <p:spPr>
          <a:xfrm rot="2280000">
            <a:off x="7033900" y="89757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终止 5"/>
          <p:cNvSpPr/>
          <p:nvPr/>
        </p:nvSpPr>
        <p:spPr>
          <a:xfrm rot="2280000">
            <a:off x="1426850" y="452977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1725295" y="856933"/>
            <a:ext cx="5836857" cy="3890931"/>
            <a:chOff x="2700" y="2700"/>
            <a:chExt cx="10205" cy="6803"/>
          </a:xfrm>
        </p:grpSpPr>
        <p:pic>
          <p:nvPicPr>
            <p:cNvPr id="2" name="图片 1" descr="7B7A4169.JPG"/>
            <p:cNvPicPr>
              <a:picLocks noChangeAspect="1"/>
            </p:cNvPicPr>
            <p:nvPr/>
          </p:nvPicPr>
          <p:blipFill>
            <a:blip r:embed="rId1"/>
            <a:stretch>
              <a:fillRect/>
            </a:stretch>
          </p:blipFill>
          <p:spPr>
            <a:xfrm>
              <a:off x="2700" y="2700"/>
              <a:ext cx="10205" cy="6803"/>
            </a:xfrm>
            <a:prstGeom prst="rect">
              <a:avLst/>
            </a:prstGeom>
            <a:ln w="25400">
              <a:solidFill>
                <a:schemeClr val="bg1"/>
              </a:solidFill>
            </a:ln>
            <a:effectLst/>
          </p:spPr>
        </p:pic>
        <p:sp>
          <p:nvSpPr>
            <p:cNvPr id="45059" name="椭圆 5"/>
            <p:cNvSpPr>
              <a:spLocks noChangeArrowheads="1"/>
            </p:cNvSpPr>
            <p:nvPr/>
          </p:nvSpPr>
          <p:spPr bwMode="auto">
            <a:xfrm>
              <a:off x="4453" y="5053"/>
              <a:ext cx="5627" cy="4295"/>
            </a:xfrm>
            <a:prstGeom prst="ellipse">
              <a:avLst/>
            </a:prstGeom>
            <a:noFill/>
            <a:ln w="50800" algn="ctr">
              <a:solidFill>
                <a:srgbClr val="E2793F"/>
              </a:solidFill>
              <a:round/>
            </a:ln>
          </p:spPr>
          <p:txBody>
            <a:bodyPr wrap="none" anchor="ctr"/>
            <a:p>
              <a:pPr algn="ctr"/>
              <a:endParaRPr lang="zh-CN" altLang="en-US"/>
            </a:p>
          </p:txBody>
        </p:sp>
      </p:grpSp>
      <p:sp>
        <p:nvSpPr>
          <p:cNvPr id="7" name="圆角矩形 6"/>
          <p:cNvSpPr/>
          <p:nvPr/>
        </p:nvSpPr>
        <p:spPr>
          <a:xfrm>
            <a:off x="562610" y="2019618"/>
            <a:ext cx="1087755" cy="360045"/>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562610" y="2046288"/>
            <a:ext cx="1071880" cy="306705"/>
          </a:xfrm>
          <a:prstGeom prst="rect">
            <a:avLst/>
          </a:prstGeom>
          <a:noFill/>
        </p:spPr>
        <p:txBody>
          <a:bodyPr wrap="non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未有效防护</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a:off x="1650365" y="2199958"/>
            <a:ext cx="2376018"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sp>
        <p:nvSpPr>
          <p:cNvPr id="17" name="流程图: 终止 16"/>
          <p:cNvSpPr/>
          <p:nvPr/>
        </p:nvSpPr>
        <p:spPr>
          <a:xfrm rot="2280000">
            <a:off x="7024375" y="72358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终止 5"/>
          <p:cNvSpPr/>
          <p:nvPr/>
        </p:nvSpPr>
        <p:spPr>
          <a:xfrm rot="2280000">
            <a:off x="1379225" y="454882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2331085" y="1029018"/>
            <a:ext cx="5351034" cy="3567058"/>
            <a:chOff x="2700" y="2700"/>
            <a:chExt cx="10205" cy="6803"/>
          </a:xfrm>
        </p:grpSpPr>
        <p:pic>
          <p:nvPicPr>
            <p:cNvPr id="2" name="图片 1" descr="7B7A4169.JPG"/>
            <p:cNvPicPr>
              <a:picLocks noChangeAspect="1"/>
            </p:cNvPicPr>
            <p:nvPr/>
          </p:nvPicPr>
          <p:blipFill>
            <a:blip r:embed="rId1"/>
            <a:stretch>
              <a:fillRect/>
            </a:stretch>
          </p:blipFill>
          <p:spPr>
            <a:xfrm>
              <a:off x="2700" y="2700"/>
              <a:ext cx="10205" cy="6803"/>
            </a:xfrm>
            <a:prstGeom prst="rect">
              <a:avLst/>
            </a:prstGeom>
            <a:ln w="25400">
              <a:solidFill>
                <a:schemeClr val="bg1"/>
              </a:solidFill>
            </a:ln>
            <a:effectLst/>
          </p:spPr>
        </p:pic>
        <p:sp>
          <p:nvSpPr>
            <p:cNvPr id="46083" name="椭圆 5"/>
            <p:cNvSpPr>
              <a:spLocks noChangeArrowheads="1"/>
            </p:cNvSpPr>
            <p:nvPr/>
          </p:nvSpPr>
          <p:spPr bwMode="auto">
            <a:xfrm>
              <a:off x="7628" y="6333"/>
              <a:ext cx="2567" cy="1600"/>
            </a:xfrm>
            <a:prstGeom prst="ellipse">
              <a:avLst/>
            </a:prstGeom>
            <a:noFill/>
            <a:ln w="50800" algn="ctr">
              <a:solidFill>
                <a:srgbClr val="E2793F"/>
              </a:solidFill>
              <a:round/>
            </a:ln>
          </p:spPr>
          <p:txBody>
            <a:bodyPr wrap="none" anchor="ctr"/>
            <a:p>
              <a:pPr algn="ctr"/>
              <a:endParaRPr lang="zh-CN" altLang="en-US"/>
            </a:p>
          </p:txBody>
        </p:sp>
      </p:grpSp>
      <p:sp>
        <p:nvSpPr>
          <p:cNvPr id="7" name="圆角矩形 6"/>
          <p:cNvSpPr/>
          <p:nvPr/>
        </p:nvSpPr>
        <p:spPr>
          <a:xfrm>
            <a:off x="751205" y="3048953"/>
            <a:ext cx="1391920" cy="629920"/>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768350" y="3113088"/>
            <a:ext cx="1427480" cy="521970"/>
          </a:xfrm>
          <a:prstGeom prst="rect">
            <a:avLst/>
          </a:prstGeom>
          <a:noFill/>
        </p:spPr>
        <p:txBody>
          <a:bodyPr wrap="non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2米以下的传动</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部件未有效防护</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a:off x="2143125" y="3266758"/>
            <a:ext cx="2772020"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sp>
        <p:nvSpPr>
          <p:cNvPr id="17" name="流程图: 终止 16"/>
          <p:cNvSpPr/>
          <p:nvPr/>
        </p:nvSpPr>
        <p:spPr>
          <a:xfrm rot="2280000">
            <a:off x="7176775" y="91662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终止 5"/>
          <p:cNvSpPr/>
          <p:nvPr/>
        </p:nvSpPr>
        <p:spPr>
          <a:xfrm rot="2280000">
            <a:off x="1899925" y="441229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6" name="组合 5"/>
          <p:cNvGrpSpPr/>
          <p:nvPr/>
        </p:nvGrpSpPr>
        <p:grpSpPr>
          <a:xfrm>
            <a:off x="598805" y="943293"/>
            <a:ext cx="7082155" cy="3662045"/>
            <a:chOff x="373" y="1545"/>
            <a:chExt cx="11153" cy="5767"/>
          </a:xfrm>
        </p:grpSpPr>
        <p:grpSp>
          <p:nvGrpSpPr>
            <p:cNvPr id="3" name="组合 2"/>
            <p:cNvGrpSpPr/>
            <p:nvPr/>
          </p:nvGrpSpPr>
          <p:grpSpPr>
            <a:xfrm>
              <a:off x="2874" y="1545"/>
              <a:ext cx="8652" cy="5767"/>
              <a:chOff x="2700" y="2700"/>
              <a:chExt cx="10205" cy="6803"/>
            </a:xfrm>
          </p:grpSpPr>
          <p:pic>
            <p:nvPicPr>
              <p:cNvPr id="2" name="图片 1" descr="7B7A4169.JPG"/>
              <p:cNvPicPr>
                <a:picLocks noChangeAspect="1"/>
              </p:cNvPicPr>
              <p:nvPr/>
            </p:nvPicPr>
            <p:blipFill>
              <a:blip r:embed="rId1"/>
              <a:stretch>
                <a:fillRect/>
              </a:stretch>
            </p:blipFill>
            <p:spPr>
              <a:xfrm>
                <a:off x="2700" y="2700"/>
                <a:ext cx="10205" cy="6803"/>
              </a:xfrm>
              <a:prstGeom prst="rect">
                <a:avLst/>
              </a:prstGeom>
              <a:ln w="25400">
                <a:solidFill>
                  <a:schemeClr val="bg1"/>
                </a:solidFill>
              </a:ln>
              <a:effectLst/>
            </p:spPr>
          </p:pic>
          <p:sp>
            <p:nvSpPr>
              <p:cNvPr id="47107" name="椭圆 5"/>
              <p:cNvSpPr>
                <a:spLocks noChangeArrowheads="1"/>
              </p:cNvSpPr>
              <p:nvPr/>
            </p:nvSpPr>
            <p:spPr bwMode="auto">
              <a:xfrm>
                <a:off x="5458" y="5875"/>
                <a:ext cx="3595" cy="3520"/>
              </a:xfrm>
              <a:prstGeom prst="ellipse">
                <a:avLst/>
              </a:prstGeom>
              <a:noFill/>
              <a:ln w="50800" algn="ctr">
                <a:solidFill>
                  <a:srgbClr val="E2793F"/>
                </a:solidFill>
                <a:round/>
              </a:ln>
            </p:spPr>
            <p:txBody>
              <a:bodyPr wrap="none" anchor="ctr"/>
              <a:p>
                <a:pPr algn="ctr"/>
                <a:endParaRPr lang="zh-CN" altLang="en-US"/>
              </a:p>
            </p:txBody>
          </p:sp>
        </p:grpSp>
        <p:sp>
          <p:nvSpPr>
            <p:cNvPr id="7" name="圆角矩形 6"/>
            <p:cNvSpPr/>
            <p:nvPr/>
          </p:nvSpPr>
          <p:spPr>
            <a:xfrm>
              <a:off x="373" y="5233"/>
              <a:ext cx="2192" cy="992"/>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400" y="5334"/>
              <a:ext cx="1968" cy="822"/>
            </a:xfrm>
            <a:prstGeom prst="rect">
              <a:avLst/>
            </a:prstGeom>
            <a:noFill/>
          </p:spPr>
          <p:txBody>
            <a:bodyPr wrap="non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吊挂移动工件</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离地间隙过小</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a:off x="2565" y="5576"/>
              <a:ext cx="2665"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grpSp>
      <p:sp>
        <p:nvSpPr>
          <p:cNvPr id="9" name="流程图: 终止 8"/>
          <p:cNvSpPr/>
          <p:nvPr/>
        </p:nvSpPr>
        <p:spPr>
          <a:xfrm rot="2280000">
            <a:off x="1779275" y="447262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流程图: 终止 9"/>
          <p:cNvSpPr/>
          <p:nvPr/>
        </p:nvSpPr>
        <p:spPr>
          <a:xfrm rot="2280000">
            <a:off x="7237100" y="81184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740410" y="908368"/>
            <a:ext cx="7825740" cy="3322955"/>
          </a:xfrm>
          <a:prstGeom prst="rect">
            <a:avLst/>
          </a:prstGeom>
          <a:noFill/>
        </p:spPr>
        <p:txBody>
          <a:bodyPr wrap="square" rtlCol="0" anchor="t">
            <a:spAutoFit/>
          </a:bodyPr>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.2.2  建构筑物管理</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.2.2.1  有粉尘爆炸危险的工艺设备或存在可燃粉尘的建(构)筑物，应与其它建(构)筑物分离。</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.2.2.2  具有粉尘爆炸危险的建筑物宜为单层建筑，屋顶宜用轻型结构，耐火等级必须达到二级，建筑面积小于或等于300m2的独立甲、乙类单层厂房，可采用三级耐火等级的建筑。</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.2.2.3  有爆炸危险的工艺设备宜设置在建筑物外的露天场所；如厂房内有粉尘爆炸危险的工艺设备，宜设在建筑物内较高的位置，并靠近外墙。</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.2.2.4  具有粉尘爆炸危险的建筑物的防火间距应符合GB50016－2006中3.4.1条的规定。</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.2.2.5  多层建筑物宜采用框架结构，不能使用框架结构的建筑物应在墙上设置符合要求的泄爆口。</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.2.2.6  具有粉尘爆炸危险的建筑物应有安全疏散通道，安全疏散通道至少2处，疏散路线应设置明显的路标和应急照明。</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1879600" y="1120458"/>
            <a:ext cx="5385328" cy="3589919"/>
            <a:chOff x="2700" y="2700"/>
            <a:chExt cx="10205" cy="6803"/>
          </a:xfrm>
        </p:grpSpPr>
        <p:pic>
          <p:nvPicPr>
            <p:cNvPr id="2" name="图片 1" descr="7B7A4169.JPG"/>
            <p:cNvPicPr>
              <a:picLocks noChangeAspect="1"/>
            </p:cNvPicPr>
            <p:nvPr/>
          </p:nvPicPr>
          <p:blipFill>
            <a:blip r:embed="rId1"/>
            <a:stretch>
              <a:fillRect/>
            </a:stretch>
          </p:blipFill>
          <p:spPr>
            <a:xfrm>
              <a:off x="2700" y="2700"/>
              <a:ext cx="10205" cy="6803"/>
            </a:xfrm>
            <a:prstGeom prst="rect">
              <a:avLst/>
            </a:prstGeom>
            <a:ln w="25400">
              <a:solidFill>
                <a:schemeClr val="bg1"/>
              </a:solidFill>
            </a:ln>
            <a:effectLst/>
          </p:spPr>
        </p:pic>
        <p:sp>
          <p:nvSpPr>
            <p:cNvPr id="49155" name="椭圆 5"/>
            <p:cNvSpPr>
              <a:spLocks noChangeArrowheads="1"/>
            </p:cNvSpPr>
            <p:nvPr/>
          </p:nvSpPr>
          <p:spPr bwMode="auto">
            <a:xfrm>
              <a:off x="6898" y="4685"/>
              <a:ext cx="2565" cy="2263"/>
            </a:xfrm>
            <a:prstGeom prst="ellipse">
              <a:avLst/>
            </a:prstGeom>
            <a:noFill/>
            <a:ln w="50800" algn="ctr">
              <a:solidFill>
                <a:srgbClr val="E2793F"/>
              </a:solidFill>
              <a:round/>
            </a:ln>
          </p:spPr>
          <p:txBody>
            <a:bodyPr wrap="none" anchor="ctr"/>
            <a:p>
              <a:pPr algn="ctr"/>
              <a:endParaRPr lang="zh-CN" altLang="en-US"/>
            </a:p>
          </p:txBody>
        </p:sp>
      </p:grpSp>
      <p:sp>
        <p:nvSpPr>
          <p:cNvPr id="7" name="圆角矩形 6"/>
          <p:cNvSpPr/>
          <p:nvPr/>
        </p:nvSpPr>
        <p:spPr>
          <a:xfrm>
            <a:off x="499745" y="2391728"/>
            <a:ext cx="1201420" cy="549275"/>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462280" y="2419033"/>
            <a:ext cx="1276985" cy="521970"/>
          </a:xfrm>
          <a:prstGeom prst="rect">
            <a:avLst/>
          </a:prstGeom>
          <a:noFill/>
        </p:spPr>
        <p:txBody>
          <a:bodyPr wrap="square" rtlCol="0" anchor="t">
            <a:spAutoFit/>
          </a:bodyPr>
          <a:p>
            <a:pPr indent="0" algn="ctr">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有爆炸危险工艺靠近外墙</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a:off x="1701165" y="2572068"/>
            <a:ext cx="2376018"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sp>
        <p:nvSpPr>
          <p:cNvPr id="6" name="流程图: 终止 5"/>
          <p:cNvSpPr/>
          <p:nvPr/>
        </p:nvSpPr>
        <p:spPr>
          <a:xfrm rot="2280000">
            <a:off x="6798950" y="102457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流程图: 终止 8"/>
          <p:cNvSpPr/>
          <p:nvPr/>
        </p:nvSpPr>
        <p:spPr>
          <a:xfrm rot="2280000">
            <a:off x="1512575" y="451072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2826385" y="1248728"/>
            <a:ext cx="5236723" cy="3490852"/>
            <a:chOff x="2097" y="1230"/>
            <a:chExt cx="10205" cy="6803"/>
          </a:xfrm>
        </p:grpSpPr>
        <p:pic>
          <p:nvPicPr>
            <p:cNvPr id="2" name="图片 1" descr="7B7A4169.JPG"/>
            <p:cNvPicPr>
              <a:picLocks noChangeAspect="1"/>
            </p:cNvPicPr>
            <p:nvPr/>
          </p:nvPicPr>
          <p:blipFill>
            <a:blip r:embed="rId1"/>
            <a:stretch>
              <a:fillRect/>
            </a:stretch>
          </p:blipFill>
          <p:spPr>
            <a:xfrm>
              <a:off x="2097" y="1230"/>
              <a:ext cx="10205" cy="6803"/>
            </a:xfrm>
            <a:prstGeom prst="rect">
              <a:avLst/>
            </a:prstGeom>
            <a:ln w="25400">
              <a:solidFill>
                <a:schemeClr val="bg1"/>
              </a:solidFill>
            </a:ln>
            <a:effectLst/>
          </p:spPr>
        </p:pic>
        <p:sp>
          <p:nvSpPr>
            <p:cNvPr id="50179" name="椭圆 5"/>
            <p:cNvSpPr>
              <a:spLocks noChangeArrowheads="1"/>
            </p:cNvSpPr>
            <p:nvPr/>
          </p:nvSpPr>
          <p:spPr bwMode="auto">
            <a:xfrm>
              <a:off x="6500" y="2553"/>
              <a:ext cx="1102" cy="1052"/>
            </a:xfrm>
            <a:prstGeom prst="ellipse">
              <a:avLst/>
            </a:prstGeom>
            <a:noFill/>
            <a:ln w="50800" algn="ctr">
              <a:solidFill>
                <a:srgbClr val="E2793F"/>
              </a:solidFill>
              <a:round/>
            </a:ln>
          </p:spPr>
          <p:txBody>
            <a:bodyPr wrap="none" anchor="ctr"/>
            <a:p>
              <a:pPr algn="ctr"/>
              <a:endParaRPr lang="zh-CN" altLang="en-US"/>
            </a:p>
          </p:txBody>
        </p:sp>
      </p:grpSp>
      <p:sp>
        <p:nvSpPr>
          <p:cNvPr id="7" name="圆角矩形 6"/>
          <p:cNvSpPr/>
          <p:nvPr/>
        </p:nvSpPr>
        <p:spPr>
          <a:xfrm>
            <a:off x="613410" y="2144713"/>
            <a:ext cx="2134235" cy="663575"/>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669925" y="2172018"/>
            <a:ext cx="2084070" cy="521970"/>
          </a:xfrm>
          <a:prstGeom prst="rect">
            <a:avLst/>
          </a:prstGeom>
          <a:noFill/>
        </p:spPr>
        <p:txBody>
          <a:bodyPr wrap="squar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应为疏散指示灯并张贴</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在距地1米以下的墙壁上</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a:off x="2747645" y="2325053"/>
            <a:ext cx="2376018"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sp>
        <p:nvSpPr>
          <p:cNvPr id="6" name="流程图: 终止 5"/>
          <p:cNvSpPr/>
          <p:nvPr/>
        </p:nvSpPr>
        <p:spPr>
          <a:xfrm rot="2280000">
            <a:off x="2398400" y="458692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流程图: 终止 8"/>
          <p:cNvSpPr/>
          <p:nvPr/>
        </p:nvSpPr>
        <p:spPr>
          <a:xfrm rot="2280000">
            <a:off x="7627625" y="114839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613410" y="789623"/>
            <a:ext cx="8131810" cy="3646170"/>
          </a:xfrm>
          <a:prstGeom prst="rect">
            <a:avLst/>
          </a:prstGeom>
          <a:noFill/>
        </p:spPr>
        <p:txBody>
          <a:bodyPr wrap="square" rtlCol="0" anchor="t">
            <a:spAutoFit/>
          </a:bodyPr>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.2.3  电气管理</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.2.3.1  粉尘爆炸危险场所建(构)筑物应按二类防雷建筑物考虑，避雷带或避雷网，可利用建构筑物的结构钢筋作防雷系统，接地极、引下线、接闪器间应进行电气连接，电气工作接地、保护接地、防雷接地及防静电接地共用一个接地装置，接地电阻小于4欧姆。并定期进行防雷系统的检测，确保其安全有效。</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.2.3.2 粉尘爆炸危险场所存在静电危险时，应遵守下列规定：</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（1）所有金属设备、装置外壳、金属管道、支架、构件、部件等，必须采取防静电接地；</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（2）直接用于盛装起电粉末的器具、输送粉末的管道(带)等，应采用金属或防静电材料制成；</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（3）所有金属管道连接处(如法兰)，应进行跨接；</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（4）操作人员应采取防静电措施；</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（5）不得采用直接接地的金属导体或筛网与高速流动的粉末接触的方法消除静电。</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740410" y="903923"/>
            <a:ext cx="7569200" cy="3538220"/>
          </a:xfrm>
          <a:prstGeom prst="rect">
            <a:avLst/>
          </a:prstGeom>
          <a:noFill/>
        </p:spPr>
        <p:txBody>
          <a:bodyPr wrap="square" rtlCol="0" anchor="t">
            <a:spAutoFit/>
          </a:bodyPr>
          <a:p>
            <a:pPr indent="0" algn="l">
              <a:lnSpc>
                <a:spcPct val="20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.2.3.3  粉尘爆炸危险区域内的电气设备的选型应按照企业实际情况划分的爆炸区域，依据GB 12476.1的规定选用相应防爆等级的电气设备。</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20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.2.3.4  在爆炸性粉尘环境内，应少装插座和局部照明灯具。如必须采用时，插座宜布置在爆炸性粉尘不易积聚的地点，局部照明灯宜布置在事故时气流不易冲击的位置。</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20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.2.3.5  电气设备宜在无粉尘爆炸危险的区域内设置和敷设，当需设在爆炸性粉尘环境内时，应布置在爆炸危险性较小的地点。在爆炸性粉尘环境内，不宜采用携带式电气设备。</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20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.2.3.6  用于粉尘爆炸危险场所的电气设备和防爆装置应定期检查维护，检查和维护应由熟悉防爆专业知识的人员进行。</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0410" y="115888"/>
            <a:ext cx="2434590"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粉尘及相关概述</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58115" y="46038"/>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一</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1054735" y="1326833"/>
            <a:ext cx="7435215" cy="691515"/>
          </a:xfrm>
          <a:prstGeom prst="rect">
            <a:avLst/>
          </a:prstGeom>
          <a:noFill/>
        </p:spPr>
        <p:txBody>
          <a:bodyPr wrap="square" rtlCol="0" anchor="t">
            <a:spAutoFit/>
          </a:bodyPr>
          <a:p>
            <a:pPr indent="0" algn="l">
              <a:lnSpc>
                <a:spcPct val="130000"/>
              </a:lnSpc>
              <a:spcBef>
                <a:spcPts val="20"/>
              </a:spcBef>
              <a:spcAft>
                <a:spcPts val="0"/>
              </a:spcAft>
              <a:buNone/>
            </a:pPr>
            <a:r>
              <a:rPr lang="zh-CN" altLang="en-US" sz="1500" b="0">
                <a:solidFill>
                  <a:schemeClr val="tx1">
                    <a:lumMod val="75000"/>
                    <a:lumOff val="25000"/>
                  </a:schemeClr>
                </a:solidFill>
                <a:latin typeface="微软雅黑" panose="020B0503020204020204" charset="-122"/>
                <a:ea typeface="微软雅黑" panose="020B0503020204020204" charset="-122"/>
              </a:rPr>
              <a:t>国际标准化组织定义：被碎成细小颗粒的固体物质称作粉尘。粒径小于75μm的固体悬浮物 。</a:t>
            </a:r>
            <a:endParaRPr lang="zh-CN" altLang="en-US" sz="1500" b="0">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683260" y="2108518"/>
            <a:ext cx="1263650" cy="373665"/>
          </a:xfrm>
          <a:prstGeom prst="roundRect">
            <a:avLst/>
          </a:prstGeom>
          <a:solidFill>
            <a:srgbClr val="E2793F"/>
          </a:solidFill>
          <a:ln w="12700">
            <a:noFill/>
            <a:prstDash val="sysDash"/>
          </a:ln>
        </p:spPr>
        <p:txBody>
          <a:bodyPr wrap="square" rtlCol="0" anchor="t">
            <a:spAutoFit/>
          </a:bodyPr>
          <a:p>
            <a:pPr lvl="0" algn="ctr">
              <a:buNone/>
            </a:pPr>
            <a:r>
              <a:rPr lang="zh-CN" altLang="en-US" sz="1600" b="1">
                <a:solidFill>
                  <a:schemeClr val="bg1"/>
                </a:solidFill>
                <a:latin typeface="微软雅黑" panose="020B0503020204020204" charset="-122"/>
                <a:ea typeface="微软雅黑" panose="020B0503020204020204" charset="-122"/>
                <a:sym typeface="+mn-ea"/>
              </a:rPr>
              <a:t>可燃性粉尘</a:t>
            </a:r>
            <a:endParaRPr lang="zh-CN" altLang="en-US" sz="1600" b="1">
              <a:solidFill>
                <a:schemeClr val="bg1"/>
              </a:solidFill>
              <a:latin typeface="微软雅黑" panose="020B0503020204020204" charset="-122"/>
              <a:ea typeface="微软雅黑" panose="020B0503020204020204" charset="-122"/>
              <a:sym typeface="+mn-ea"/>
            </a:endParaRPr>
          </a:p>
        </p:txBody>
      </p:sp>
      <p:sp>
        <p:nvSpPr>
          <p:cNvPr id="7" name="文本框 6"/>
          <p:cNvSpPr txBox="1"/>
          <p:nvPr/>
        </p:nvSpPr>
        <p:spPr>
          <a:xfrm>
            <a:off x="991235" y="2476818"/>
            <a:ext cx="7435215" cy="437515"/>
          </a:xfrm>
          <a:prstGeom prst="rect">
            <a:avLst/>
          </a:prstGeom>
          <a:noFill/>
        </p:spPr>
        <p:txBody>
          <a:bodyPr wrap="square" rtlCol="0" anchor="t">
            <a:spAutoFit/>
          </a:bodyPr>
          <a:p>
            <a:pPr indent="0" algn="l">
              <a:lnSpc>
                <a:spcPct val="150000"/>
              </a:lnSpc>
              <a:buNone/>
            </a:pPr>
            <a:r>
              <a:rPr lang="zh-CN" altLang="en-US" sz="1500" b="0">
                <a:solidFill>
                  <a:schemeClr val="tx1">
                    <a:lumMod val="75000"/>
                    <a:lumOff val="25000"/>
                  </a:schemeClr>
                </a:solidFill>
                <a:latin typeface="微软雅黑" panose="020B0503020204020204" charset="-122"/>
                <a:ea typeface="微软雅黑" panose="020B0503020204020204" charset="-122"/>
              </a:rPr>
              <a:t>可与助燃气体发生氧化反应而燃烧的粉尘。</a:t>
            </a:r>
            <a:endParaRPr lang="zh-CN" altLang="en-US" sz="1500" b="0">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683260" y="3015933"/>
            <a:ext cx="1263650" cy="373665"/>
          </a:xfrm>
          <a:prstGeom prst="roundRect">
            <a:avLst/>
          </a:prstGeom>
          <a:solidFill>
            <a:srgbClr val="44546A"/>
          </a:solidFill>
          <a:ln w="12700">
            <a:noFill/>
            <a:prstDash val="sysDash"/>
          </a:ln>
        </p:spPr>
        <p:txBody>
          <a:bodyPr wrap="square" rtlCol="0" anchor="t">
            <a:spAutoFit/>
          </a:bodyPr>
          <a:p>
            <a:pPr lvl="0" algn="ctr">
              <a:buNone/>
            </a:pPr>
            <a:r>
              <a:rPr lang="zh-CN" altLang="en-US" sz="1600" b="1">
                <a:solidFill>
                  <a:schemeClr val="bg1"/>
                </a:solidFill>
                <a:latin typeface="微软雅黑" panose="020B0503020204020204" charset="-122"/>
                <a:ea typeface="微软雅黑" panose="020B0503020204020204" charset="-122"/>
                <a:sym typeface="+mn-ea"/>
              </a:rPr>
              <a:t>粉尘云</a:t>
            </a:r>
            <a:endParaRPr lang="zh-CN" altLang="en-US" sz="1600" b="1">
              <a:solidFill>
                <a:schemeClr val="bg1"/>
              </a:solidFill>
              <a:latin typeface="微软雅黑" panose="020B0503020204020204" charset="-122"/>
              <a:ea typeface="微软雅黑" panose="020B0503020204020204" charset="-122"/>
              <a:sym typeface="+mn-ea"/>
            </a:endParaRPr>
          </a:p>
        </p:txBody>
      </p:sp>
      <p:sp>
        <p:nvSpPr>
          <p:cNvPr id="9" name="文本框 8"/>
          <p:cNvSpPr txBox="1"/>
          <p:nvPr/>
        </p:nvSpPr>
        <p:spPr>
          <a:xfrm>
            <a:off x="991235" y="3455988"/>
            <a:ext cx="7435215" cy="993775"/>
          </a:xfrm>
          <a:prstGeom prst="rect">
            <a:avLst/>
          </a:prstGeom>
          <a:noFill/>
        </p:spPr>
        <p:txBody>
          <a:bodyPr wrap="square" rtlCol="0" anchor="t">
            <a:spAutoFit/>
          </a:bodyPr>
          <a:p>
            <a:pPr indent="0" algn="l">
              <a:lnSpc>
                <a:spcPct val="130000"/>
              </a:lnSpc>
              <a:spcBef>
                <a:spcPts val="20"/>
              </a:spcBef>
              <a:spcAft>
                <a:spcPts val="0"/>
              </a:spcAft>
              <a:buNone/>
            </a:pPr>
            <a:r>
              <a:rPr lang="zh-CN" altLang="en-US" sz="1500" b="0">
                <a:solidFill>
                  <a:schemeClr val="tx1">
                    <a:lumMod val="75000"/>
                    <a:lumOff val="25000"/>
                  </a:schemeClr>
                </a:solidFill>
                <a:latin typeface="微软雅黑" panose="020B0503020204020204" charset="-122"/>
                <a:ea typeface="微软雅黑" panose="020B0503020204020204" charset="-122"/>
              </a:rPr>
              <a:t>悬浮在助燃气体中的高浓度可燃粉尘与助燃气体的混合物。</a:t>
            </a:r>
            <a:endParaRPr lang="zh-CN" altLang="en-US" sz="1500" b="0">
              <a:solidFill>
                <a:schemeClr val="tx1">
                  <a:lumMod val="75000"/>
                  <a:lumOff val="25000"/>
                </a:schemeClr>
              </a:solidFill>
              <a:latin typeface="微软雅黑" panose="020B0503020204020204" charset="-122"/>
              <a:ea typeface="微软雅黑" panose="020B0503020204020204" charset="-122"/>
            </a:endParaRPr>
          </a:p>
          <a:p>
            <a:pPr indent="0" algn="l">
              <a:lnSpc>
                <a:spcPct val="130000"/>
              </a:lnSpc>
              <a:spcBef>
                <a:spcPts val="20"/>
              </a:spcBef>
              <a:spcAft>
                <a:spcPts val="0"/>
              </a:spcAft>
              <a:buNone/>
            </a:pPr>
            <a:r>
              <a:rPr lang="zh-CN" altLang="en-US" sz="1500" b="0">
                <a:solidFill>
                  <a:schemeClr val="tx1">
                    <a:lumMod val="75000"/>
                    <a:lumOff val="25000"/>
                  </a:schemeClr>
                </a:solidFill>
                <a:latin typeface="微软雅黑" panose="020B0503020204020204" charset="-122"/>
                <a:ea typeface="微软雅黑" panose="020B0503020204020204" charset="-122"/>
              </a:rPr>
              <a:t>固体物质被粉碎成粉尘以后,其燃烧特性有了很大变化。原来是不燃物质可能变成可燃物质,原来是难燃物质可能变成易燃物质,在一定条件下就可能发生爆炸。</a:t>
            </a:r>
            <a:endParaRPr lang="zh-CN" altLang="en-US" sz="1500" b="0">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683260" y="943928"/>
            <a:ext cx="1263650" cy="373665"/>
          </a:xfrm>
          <a:prstGeom prst="roundRect">
            <a:avLst/>
          </a:prstGeom>
          <a:solidFill>
            <a:srgbClr val="44546A"/>
          </a:solidFill>
          <a:ln w="12700">
            <a:noFill/>
            <a:prstDash val="sysDash"/>
          </a:ln>
        </p:spPr>
        <p:txBody>
          <a:bodyPr wrap="square" rtlCol="0" anchor="t">
            <a:spAutoFit/>
          </a:bodyPr>
          <a:p>
            <a:pPr lvl="0" algn="ctr">
              <a:buNone/>
            </a:pPr>
            <a:r>
              <a:rPr lang="zh-CN" altLang="en-US" sz="1600" b="1">
                <a:solidFill>
                  <a:schemeClr val="bg1"/>
                </a:solidFill>
                <a:latin typeface="微软雅黑" panose="020B0503020204020204" charset="-122"/>
                <a:ea typeface="微软雅黑" panose="020B0503020204020204" charset="-122"/>
                <a:sym typeface="+mn-ea"/>
              </a:rPr>
              <a:t>粉尘的概念</a:t>
            </a:r>
            <a:endParaRPr lang="zh-CN" altLang="en-US" sz="1600" b="1">
              <a:solidFill>
                <a:schemeClr val="bg1"/>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2120900" y="955358"/>
            <a:ext cx="5175885" cy="3882041"/>
            <a:chOff x="3220" y="2660"/>
            <a:chExt cx="9070" cy="6803"/>
          </a:xfrm>
        </p:grpSpPr>
        <p:pic>
          <p:nvPicPr>
            <p:cNvPr id="2" name="Picture 2" descr="100_2927"/>
            <p:cNvPicPr>
              <a:picLocks noChangeAspect="1" noChangeArrowheads="1"/>
            </p:cNvPicPr>
            <p:nvPr/>
          </p:nvPicPr>
          <p:blipFill>
            <a:blip r:embed="rId1"/>
            <a:srcRect/>
            <a:stretch>
              <a:fillRect/>
            </a:stretch>
          </p:blipFill>
          <p:spPr bwMode="auto">
            <a:xfrm>
              <a:off x="3220" y="2660"/>
              <a:ext cx="9070" cy="6803"/>
            </a:xfrm>
            <a:prstGeom prst="rect">
              <a:avLst/>
            </a:prstGeom>
            <a:noFill/>
            <a:ln w="25400">
              <a:solidFill>
                <a:schemeClr val="bg1"/>
              </a:solidFill>
              <a:miter lim="800000"/>
              <a:headEnd/>
              <a:tailEnd/>
            </a:ln>
            <a:effectLst/>
          </p:spPr>
        </p:pic>
        <p:sp>
          <p:nvSpPr>
            <p:cNvPr id="53251" name="椭圆 5"/>
            <p:cNvSpPr>
              <a:spLocks noChangeArrowheads="1"/>
            </p:cNvSpPr>
            <p:nvPr/>
          </p:nvSpPr>
          <p:spPr bwMode="auto">
            <a:xfrm>
              <a:off x="4720" y="3280"/>
              <a:ext cx="4880" cy="4798"/>
            </a:xfrm>
            <a:prstGeom prst="ellipse">
              <a:avLst/>
            </a:prstGeom>
            <a:noFill/>
            <a:ln w="50800" algn="ctr">
              <a:solidFill>
                <a:srgbClr val="E2793F"/>
              </a:solidFill>
              <a:round/>
            </a:ln>
          </p:spPr>
          <p:txBody>
            <a:bodyPr wrap="none" anchor="ctr"/>
            <a:p>
              <a:pPr algn="ctr"/>
              <a:endParaRPr lang="zh-CN" altLang="en-US"/>
            </a:p>
          </p:txBody>
        </p:sp>
      </p:grpSp>
      <p:sp>
        <p:nvSpPr>
          <p:cNvPr id="7" name="圆角矩形 6"/>
          <p:cNvSpPr/>
          <p:nvPr/>
        </p:nvSpPr>
        <p:spPr>
          <a:xfrm>
            <a:off x="346075" y="2144713"/>
            <a:ext cx="1631315" cy="850900"/>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346710" y="2172018"/>
            <a:ext cx="1631315" cy="737235"/>
          </a:xfrm>
          <a:prstGeom prst="rect">
            <a:avLst/>
          </a:prstGeom>
          <a:noFill/>
        </p:spPr>
        <p:txBody>
          <a:bodyPr wrap="squar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管道静电接地，连</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接处跨接，接地电</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阻不大于100欧姆</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a:off x="2026285" y="2506028"/>
            <a:ext cx="936007"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sp>
        <p:nvSpPr>
          <p:cNvPr id="6" name="流程图: 终止 5"/>
          <p:cNvSpPr/>
          <p:nvPr/>
        </p:nvSpPr>
        <p:spPr>
          <a:xfrm rot="2280000">
            <a:off x="1722125" y="4663123"/>
            <a:ext cx="865455" cy="291451"/>
          </a:xfrm>
          <a:prstGeom prst="flowChartTerminator">
            <a:avLst/>
          </a:prstGeom>
          <a:solidFill>
            <a:srgbClr val="44546A"/>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流程图: 终止 8"/>
          <p:cNvSpPr/>
          <p:nvPr/>
        </p:nvSpPr>
        <p:spPr>
          <a:xfrm rot="2280000">
            <a:off x="6846575" y="891223"/>
            <a:ext cx="865455" cy="291451"/>
          </a:xfrm>
          <a:prstGeom prst="flowChartTerminator">
            <a:avLst/>
          </a:prstGeom>
          <a:solidFill>
            <a:srgbClr val="44546A"/>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1851025" y="955993"/>
            <a:ext cx="5649872" cy="3767097"/>
            <a:chOff x="2675" y="2645"/>
            <a:chExt cx="10203" cy="6803"/>
          </a:xfrm>
        </p:grpSpPr>
        <p:pic>
          <p:nvPicPr>
            <p:cNvPr id="2" name="图片 1" descr="7B7A4169.JPG"/>
            <p:cNvPicPr/>
            <p:nvPr/>
          </p:nvPicPr>
          <p:blipFill>
            <a:blip r:embed="rId1"/>
            <a:stretch>
              <a:fillRect/>
            </a:stretch>
          </p:blipFill>
          <p:spPr>
            <a:xfrm>
              <a:off x="2675" y="2645"/>
              <a:ext cx="10203" cy="6803"/>
            </a:xfrm>
            <a:prstGeom prst="rect">
              <a:avLst/>
            </a:prstGeom>
            <a:ln w="25400">
              <a:solidFill>
                <a:schemeClr val="bg1"/>
              </a:solidFill>
            </a:ln>
            <a:effectLst/>
          </p:spPr>
        </p:pic>
        <p:sp>
          <p:nvSpPr>
            <p:cNvPr id="54275" name="椭圆 5"/>
            <p:cNvSpPr>
              <a:spLocks noChangeArrowheads="1"/>
            </p:cNvSpPr>
            <p:nvPr/>
          </p:nvSpPr>
          <p:spPr bwMode="auto">
            <a:xfrm>
              <a:off x="8420" y="7723"/>
              <a:ext cx="1460" cy="1640"/>
            </a:xfrm>
            <a:prstGeom prst="ellipse">
              <a:avLst/>
            </a:prstGeom>
            <a:noFill/>
            <a:ln w="50800" algn="ctr">
              <a:solidFill>
                <a:srgbClr val="E2793F"/>
              </a:solidFill>
              <a:round/>
            </a:ln>
          </p:spPr>
          <p:txBody>
            <a:bodyPr wrap="none" anchor="ctr"/>
            <a:p>
              <a:pPr algn="ctr"/>
              <a:endParaRPr lang="zh-CN" altLang="en-US"/>
            </a:p>
          </p:txBody>
        </p:sp>
        <p:sp>
          <p:nvSpPr>
            <p:cNvPr id="54276" name="椭圆 7"/>
            <p:cNvSpPr>
              <a:spLocks noChangeArrowheads="1"/>
            </p:cNvSpPr>
            <p:nvPr/>
          </p:nvSpPr>
          <p:spPr bwMode="auto">
            <a:xfrm>
              <a:off x="4763" y="3510"/>
              <a:ext cx="4537" cy="4460"/>
            </a:xfrm>
            <a:prstGeom prst="ellipse">
              <a:avLst/>
            </a:prstGeom>
            <a:noFill/>
            <a:ln w="50800" algn="ctr">
              <a:solidFill>
                <a:srgbClr val="E2793F"/>
              </a:solidFill>
              <a:round/>
            </a:ln>
          </p:spPr>
          <p:txBody>
            <a:bodyPr wrap="none" anchor="ctr"/>
            <a:p>
              <a:pPr algn="ctr"/>
              <a:endParaRPr lang="zh-CN" altLang="en-US"/>
            </a:p>
          </p:txBody>
        </p:sp>
      </p:grpSp>
      <p:sp>
        <p:nvSpPr>
          <p:cNvPr id="7" name="圆角矩形 6"/>
          <p:cNvSpPr/>
          <p:nvPr/>
        </p:nvSpPr>
        <p:spPr>
          <a:xfrm>
            <a:off x="346075" y="2359978"/>
            <a:ext cx="1327150" cy="361950"/>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346710" y="2387283"/>
            <a:ext cx="1631315" cy="306705"/>
          </a:xfrm>
          <a:prstGeom prst="rect">
            <a:avLst/>
          </a:prstGeom>
          <a:noFill/>
        </p:spPr>
        <p:txBody>
          <a:bodyPr wrap="squar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防爆转换开关</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a:off x="1739265" y="2506028"/>
            <a:ext cx="1224009"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flipH="1">
            <a:off x="5866863" y="4040823"/>
            <a:ext cx="3141882" cy="361950"/>
            <a:chOff x="11590" y="5625"/>
            <a:chExt cx="5193" cy="570"/>
          </a:xfrm>
        </p:grpSpPr>
        <p:sp>
          <p:nvSpPr>
            <p:cNvPr id="6" name="圆角矩形 5"/>
            <p:cNvSpPr/>
            <p:nvPr/>
          </p:nvSpPr>
          <p:spPr>
            <a:xfrm>
              <a:off x="11590" y="5625"/>
              <a:ext cx="2090" cy="570"/>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0" name="文本框 9"/>
            <p:cNvSpPr txBox="1"/>
            <p:nvPr/>
          </p:nvSpPr>
          <p:spPr>
            <a:xfrm>
              <a:off x="11771" y="5668"/>
              <a:ext cx="1824" cy="483"/>
            </a:xfrm>
            <a:prstGeom prst="rect">
              <a:avLst/>
            </a:prstGeom>
            <a:noFill/>
          </p:spPr>
          <p:txBody>
            <a:bodyPr wrap="squar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非防爆线路</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1" name="直接连接符 10"/>
            <p:cNvCxnSpPr/>
            <p:nvPr/>
          </p:nvCxnSpPr>
          <p:spPr>
            <a:xfrm>
              <a:off x="13748" y="5855"/>
              <a:ext cx="3035"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grpSp>
      <p:sp>
        <p:nvSpPr>
          <p:cNvPr id="15" name="流程图: 终止 14"/>
          <p:cNvSpPr/>
          <p:nvPr/>
        </p:nvSpPr>
        <p:spPr>
          <a:xfrm rot="2280000">
            <a:off x="1445900" y="452024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终止 15"/>
          <p:cNvSpPr/>
          <p:nvPr/>
        </p:nvSpPr>
        <p:spPr>
          <a:xfrm rot="2280000">
            <a:off x="7027550" y="81184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2411095" y="1003618"/>
            <a:ext cx="5564143" cy="3709943"/>
            <a:chOff x="2675" y="2480"/>
            <a:chExt cx="10203" cy="6803"/>
          </a:xfrm>
        </p:grpSpPr>
        <p:pic>
          <p:nvPicPr>
            <p:cNvPr id="2" name="图片 1" descr="7B7A4169.JPG"/>
            <p:cNvPicPr/>
            <p:nvPr/>
          </p:nvPicPr>
          <p:blipFill>
            <a:blip r:embed="rId1"/>
            <a:stretch>
              <a:fillRect/>
            </a:stretch>
          </p:blipFill>
          <p:spPr>
            <a:xfrm>
              <a:off x="2675" y="2480"/>
              <a:ext cx="10203" cy="6803"/>
            </a:xfrm>
            <a:prstGeom prst="rect">
              <a:avLst/>
            </a:prstGeom>
            <a:ln w="25400">
              <a:solidFill>
                <a:schemeClr val="bg1"/>
              </a:solidFill>
            </a:ln>
            <a:effectLst/>
          </p:spPr>
        </p:pic>
        <p:sp>
          <p:nvSpPr>
            <p:cNvPr id="55299" name="椭圆 5"/>
            <p:cNvSpPr>
              <a:spLocks noChangeArrowheads="1"/>
            </p:cNvSpPr>
            <p:nvPr/>
          </p:nvSpPr>
          <p:spPr bwMode="auto">
            <a:xfrm>
              <a:off x="8660" y="4060"/>
              <a:ext cx="1453" cy="3140"/>
            </a:xfrm>
            <a:prstGeom prst="ellipse">
              <a:avLst/>
            </a:prstGeom>
            <a:noFill/>
            <a:ln w="50800" algn="ctr">
              <a:solidFill>
                <a:srgbClr val="E2793F"/>
              </a:solidFill>
              <a:round/>
            </a:ln>
          </p:spPr>
          <p:txBody>
            <a:bodyPr wrap="none" anchor="ctr"/>
            <a:p>
              <a:pPr algn="ctr"/>
              <a:endParaRPr lang="zh-CN" altLang="en-US"/>
            </a:p>
          </p:txBody>
        </p:sp>
        <p:sp>
          <p:nvSpPr>
            <p:cNvPr id="55300" name="椭圆 7"/>
            <p:cNvSpPr>
              <a:spLocks noChangeArrowheads="1"/>
            </p:cNvSpPr>
            <p:nvPr/>
          </p:nvSpPr>
          <p:spPr bwMode="auto">
            <a:xfrm>
              <a:off x="4183" y="3820"/>
              <a:ext cx="2620" cy="2620"/>
            </a:xfrm>
            <a:prstGeom prst="ellipse">
              <a:avLst/>
            </a:prstGeom>
            <a:noFill/>
            <a:ln w="50800" algn="ctr">
              <a:solidFill>
                <a:srgbClr val="E2793F"/>
              </a:solidFill>
              <a:round/>
            </a:ln>
          </p:spPr>
          <p:txBody>
            <a:bodyPr wrap="none" anchor="ctr"/>
            <a:p>
              <a:pPr algn="ctr"/>
              <a:endParaRPr lang="zh-CN" altLang="en-US"/>
            </a:p>
          </p:txBody>
        </p:sp>
        <p:pic>
          <p:nvPicPr>
            <p:cNvPr id="10" name="图片 9" descr="QQ截图20140609151202.jpg"/>
            <p:cNvPicPr>
              <a:picLocks noChangeAspect="1"/>
            </p:cNvPicPr>
            <p:nvPr/>
          </p:nvPicPr>
          <p:blipFill>
            <a:blip r:embed="rId2"/>
            <a:stretch>
              <a:fillRect/>
            </a:stretch>
          </p:blipFill>
          <p:spPr>
            <a:xfrm>
              <a:off x="10355" y="2660"/>
              <a:ext cx="2365" cy="2390"/>
            </a:xfrm>
            <a:prstGeom prst="rect">
              <a:avLst/>
            </a:prstGeom>
            <a:ln w="25400">
              <a:solidFill>
                <a:schemeClr val="bg1"/>
              </a:solidFill>
            </a:ln>
            <a:effectLst/>
          </p:spPr>
        </p:pic>
      </p:grpSp>
      <p:sp>
        <p:nvSpPr>
          <p:cNvPr id="7" name="圆角矩形 6"/>
          <p:cNvSpPr/>
          <p:nvPr/>
        </p:nvSpPr>
        <p:spPr>
          <a:xfrm>
            <a:off x="896620" y="2071688"/>
            <a:ext cx="1327150" cy="592455"/>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969010" y="2098993"/>
            <a:ext cx="1325880" cy="521970"/>
          </a:xfrm>
          <a:prstGeom prst="rect">
            <a:avLst/>
          </a:prstGeom>
          <a:noFill/>
        </p:spPr>
        <p:txBody>
          <a:bodyPr wrap="squar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警示标志</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不符合标准</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a:off x="2289810" y="2217738"/>
            <a:ext cx="1008007"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896620" y="3163253"/>
            <a:ext cx="1327150" cy="592455"/>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1" name="文本框 10"/>
          <p:cNvSpPr txBox="1"/>
          <p:nvPr/>
        </p:nvSpPr>
        <p:spPr>
          <a:xfrm>
            <a:off x="969010" y="3190558"/>
            <a:ext cx="1325880" cy="521970"/>
          </a:xfrm>
          <a:prstGeom prst="rect">
            <a:avLst/>
          </a:prstGeom>
          <a:noFill/>
        </p:spPr>
        <p:txBody>
          <a:bodyPr wrap="squar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电箱门无</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跨接接地</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3" name="直接连接符 12"/>
          <p:cNvCxnSpPr/>
          <p:nvPr/>
        </p:nvCxnSpPr>
        <p:spPr>
          <a:xfrm>
            <a:off x="2289810" y="3309303"/>
            <a:ext cx="3492026"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sp>
        <p:nvSpPr>
          <p:cNvPr id="15" name="流程图: 终止 14"/>
          <p:cNvSpPr/>
          <p:nvPr/>
        </p:nvSpPr>
        <p:spPr>
          <a:xfrm rot="2280000">
            <a:off x="2007875" y="455834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终止 15"/>
          <p:cNvSpPr/>
          <p:nvPr/>
        </p:nvSpPr>
        <p:spPr>
          <a:xfrm rot="2280000">
            <a:off x="7560950" y="87217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2622550" y="1253808"/>
            <a:ext cx="4974199" cy="3316849"/>
            <a:chOff x="2675" y="2480"/>
            <a:chExt cx="10203" cy="6803"/>
          </a:xfrm>
        </p:grpSpPr>
        <p:pic>
          <p:nvPicPr>
            <p:cNvPr id="2" name="图片 1" descr="7B7A4169.JPG"/>
            <p:cNvPicPr/>
            <p:nvPr/>
          </p:nvPicPr>
          <p:blipFill>
            <a:blip r:embed="rId1"/>
            <a:stretch>
              <a:fillRect/>
            </a:stretch>
          </p:blipFill>
          <p:spPr>
            <a:xfrm>
              <a:off x="2675" y="2480"/>
              <a:ext cx="10203" cy="6803"/>
            </a:xfrm>
            <a:prstGeom prst="rect">
              <a:avLst/>
            </a:prstGeom>
            <a:ln w="25400">
              <a:solidFill>
                <a:schemeClr val="bg1"/>
              </a:solidFill>
            </a:ln>
            <a:effectLst/>
          </p:spPr>
        </p:pic>
        <p:sp>
          <p:nvSpPr>
            <p:cNvPr id="56322" name="椭圆 7"/>
            <p:cNvSpPr>
              <a:spLocks noChangeArrowheads="1"/>
            </p:cNvSpPr>
            <p:nvPr/>
          </p:nvSpPr>
          <p:spPr bwMode="auto">
            <a:xfrm>
              <a:off x="5263" y="4360"/>
              <a:ext cx="2157" cy="1940"/>
            </a:xfrm>
            <a:prstGeom prst="ellipse">
              <a:avLst/>
            </a:prstGeom>
            <a:noFill/>
            <a:ln w="50800" algn="ctr">
              <a:solidFill>
                <a:srgbClr val="E2793F"/>
              </a:solidFill>
              <a:round/>
            </a:ln>
          </p:spPr>
          <p:txBody>
            <a:bodyPr wrap="none" anchor="ctr"/>
            <a:p>
              <a:pPr algn="ctr"/>
              <a:endParaRPr lang="zh-CN" altLang="en-US"/>
            </a:p>
          </p:txBody>
        </p:sp>
      </p:grpSp>
      <p:sp>
        <p:nvSpPr>
          <p:cNvPr id="7" name="圆角矩形 6"/>
          <p:cNvSpPr/>
          <p:nvPr/>
        </p:nvSpPr>
        <p:spPr>
          <a:xfrm>
            <a:off x="887095" y="2347913"/>
            <a:ext cx="1327150" cy="592455"/>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959485" y="2375218"/>
            <a:ext cx="1325880" cy="521970"/>
          </a:xfrm>
          <a:prstGeom prst="rect">
            <a:avLst/>
          </a:prstGeom>
          <a:noFill/>
        </p:spPr>
        <p:txBody>
          <a:bodyPr wrap="squar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剩余电流动</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作保护装置</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a:off x="2280285" y="2637473"/>
            <a:ext cx="1584012"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sp>
        <p:nvSpPr>
          <p:cNvPr id="6" name="流程图: 终止 5"/>
          <p:cNvSpPr/>
          <p:nvPr/>
        </p:nvSpPr>
        <p:spPr>
          <a:xfrm rot="2280000">
            <a:off x="2212345" y="440594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流程图: 终止 4"/>
          <p:cNvSpPr/>
          <p:nvPr/>
        </p:nvSpPr>
        <p:spPr>
          <a:xfrm rot="2280000">
            <a:off x="7189475" y="111982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pic>
        <p:nvPicPr>
          <p:cNvPr id="2" name="图片 1" descr="7B7A4169.JPG"/>
          <p:cNvPicPr/>
          <p:nvPr/>
        </p:nvPicPr>
        <p:blipFill>
          <a:blip r:embed="rId1"/>
          <a:stretch>
            <a:fillRect/>
          </a:stretch>
        </p:blipFill>
        <p:spPr>
          <a:xfrm>
            <a:off x="2215515" y="872808"/>
            <a:ext cx="4712970" cy="3982085"/>
          </a:xfrm>
          <a:prstGeom prst="rect">
            <a:avLst/>
          </a:prstGeom>
          <a:ln w="25400">
            <a:solidFill>
              <a:schemeClr val="bg1"/>
            </a:solidFill>
          </a:ln>
          <a:effectLst/>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1983105" y="1070293"/>
            <a:ext cx="5406655" cy="3605160"/>
            <a:chOff x="2225" y="1235"/>
            <a:chExt cx="10203" cy="6803"/>
          </a:xfrm>
        </p:grpSpPr>
        <p:pic>
          <p:nvPicPr>
            <p:cNvPr id="2" name="图片 1" descr="7B7A4169.JPG"/>
            <p:cNvPicPr/>
            <p:nvPr/>
          </p:nvPicPr>
          <p:blipFill>
            <a:blip r:embed="rId1"/>
            <a:stretch>
              <a:fillRect/>
            </a:stretch>
          </p:blipFill>
          <p:spPr>
            <a:xfrm>
              <a:off x="2225" y="1235"/>
              <a:ext cx="10203" cy="6803"/>
            </a:xfrm>
            <a:prstGeom prst="rect">
              <a:avLst/>
            </a:prstGeom>
            <a:ln w="25400">
              <a:solidFill>
                <a:schemeClr val="bg1"/>
              </a:solidFill>
            </a:ln>
            <a:effectLst/>
          </p:spPr>
        </p:pic>
        <p:sp>
          <p:nvSpPr>
            <p:cNvPr id="58370" name="椭圆 7"/>
            <p:cNvSpPr>
              <a:spLocks noChangeArrowheads="1"/>
            </p:cNvSpPr>
            <p:nvPr/>
          </p:nvSpPr>
          <p:spPr bwMode="auto">
            <a:xfrm>
              <a:off x="5553" y="2795"/>
              <a:ext cx="2517" cy="2300"/>
            </a:xfrm>
            <a:prstGeom prst="ellipse">
              <a:avLst/>
            </a:prstGeom>
            <a:noFill/>
            <a:ln w="50800" algn="ctr">
              <a:solidFill>
                <a:srgbClr val="E2793F"/>
              </a:solidFill>
              <a:round/>
            </a:ln>
          </p:spPr>
          <p:txBody>
            <a:bodyPr wrap="none" anchor="ctr"/>
            <a:p>
              <a:pPr algn="ctr"/>
              <a:endParaRPr lang="zh-CN" altLang="en-US"/>
            </a:p>
          </p:txBody>
        </p:sp>
      </p:grpSp>
      <p:sp>
        <p:nvSpPr>
          <p:cNvPr id="7" name="圆角矩形 6"/>
          <p:cNvSpPr/>
          <p:nvPr/>
        </p:nvSpPr>
        <p:spPr>
          <a:xfrm>
            <a:off x="528320" y="2347913"/>
            <a:ext cx="1327150" cy="592455"/>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600710" y="2375218"/>
            <a:ext cx="1325880" cy="521970"/>
          </a:xfrm>
          <a:prstGeom prst="rect">
            <a:avLst/>
          </a:prstGeom>
          <a:noFill/>
        </p:spPr>
        <p:txBody>
          <a:bodyPr wrap="squar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插头损坏，</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周围堆放木材</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a:off x="1849755" y="2637473"/>
            <a:ext cx="1872014"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sp>
        <p:nvSpPr>
          <p:cNvPr id="5" name="流程图: 终止 4"/>
          <p:cNvSpPr/>
          <p:nvPr/>
        </p:nvSpPr>
        <p:spPr>
          <a:xfrm rot="2280000">
            <a:off x="6922775" y="95789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终止 5"/>
          <p:cNvSpPr/>
          <p:nvPr/>
        </p:nvSpPr>
        <p:spPr>
          <a:xfrm rot="2280000">
            <a:off x="1531625" y="446309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2211705" y="953453"/>
            <a:ext cx="5437403" cy="3624847"/>
            <a:chOff x="2700" y="2620"/>
            <a:chExt cx="10205" cy="6803"/>
          </a:xfrm>
        </p:grpSpPr>
        <p:pic>
          <p:nvPicPr>
            <p:cNvPr id="2" name="图片 1" descr="7B7A4169.JPG"/>
            <p:cNvPicPr>
              <a:picLocks noChangeAspect="1"/>
            </p:cNvPicPr>
            <p:nvPr/>
          </p:nvPicPr>
          <p:blipFill>
            <a:blip r:embed="rId1"/>
            <a:stretch>
              <a:fillRect/>
            </a:stretch>
          </p:blipFill>
          <p:spPr>
            <a:xfrm>
              <a:off x="2700" y="2620"/>
              <a:ext cx="10205" cy="6803"/>
            </a:xfrm>
            <a:prstGeom prst="rect">
              <a:avLst/>
            </a:prstGeom>
            <a:ln w="25400">
              <a:solidFill>
                <a:schemeClr val="bg1"/>
              </a:solidFill>
            </a:ln>
            <a:effectLst/>
          </p:spPr>
        </p:pic>
        <p:sp>
          <p:nvSpPr>
            <p:cNvPr id="59395" name="椭圆 5"/>
            <p:cNvSpPr>
              <a:spLocks noChangeArrowheads="1"/>
            </p:cNvSpPr>
            <p:nvPr/>
          </p:nvSpPr>
          <p:spPr bwMode="auto">
            <a:xfrm>
              <a:off x="6280" y="4813"/>
              <a:ext cx="3138" cy="2832"/>
            </a:xfrm>
            <a:prstGeom prst="ellipse">
              <a:avLst/>
            </a:prstGeom>
            <a:noFill/>
            <a:ln w="50800" algn="ctr">
              <a:solidFill>
                <a:srgbClr val="E2793F"/>
              </a:solidFill>
              <a:round/>
            </a:ln>
          </p:spPr>
          <p:txBody>
            <a:bodyPr wrap="none" anchor="ctr"/>
            <a:p>
              <a:pPr algn="ctr"/>
              <a:endParaRPr lang="zh-CN" altLang="en-US"/>
            </a:p>
          </p:txBody>
        </p:sp>
      </p:grpSp>
      <p:sp>
        <p:nvSpPr>
          <p:cNvPr id="7" name="圆角矩形 6"/>
          <p:cNvSpPr/>
          <p:nvPr/>
        </p:nvSpPr>
        <p:spPr>
          <a:xfrm>
            <a:off x="743585" y="2706688"/>
            <a:ext cx="1327150" cy="807085"/>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744220" y="2733993"/>
            <a:ext cx="1325880" cy="737235"/>
          </a:xfrm>
          <a:prstGeom prst="rect">
            <a:avLst/>
          </a:prstGeom>
          <a:noFill/>
        </p:spPr>
        <p:txBody>
          <a:bodyPr wrap="squar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非完整电缆线，</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有破损、接头等</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a:off x="2065020" y="2996248"/>
            <a:ext cx="2016015"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sp>
        <p:nvSpPr>
          <p:cNvPr id="6" name="流程图: 终止 5"/>
          <p:cNvSpPr/>
          <p:nvPr/>
        </p:nvSpPr>
        <p:spPr>
          <a:xfrm rot="2280000">
            <a:off x="7189475" y="87217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流程图: 终止 8"/>
          <p:cNvSpPr/>
          <p:nvPr/>
        </p:nvSpPr>
        <p:spPr>
          <a:xfrm rot="2280000">
            <a:off x="1817375" y="440594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613410" y="889318"/>
            <a:ext cx="7969250" cy="3322955"/>
          </a:xfrm>
          <a:prstGeom prst="rect">
            <a:avLst/>
          </a:prstGeom>
          <a:noFill/>
        </p:spPr>
        <p:txBody>
          <a:bodyPr wrap="square" rtlCol="0" anchor="t">
            <a:spAutoFit/>
          </a:bodyPr>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.2.4  防火管理</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.2.4.1  在粉尘爆炸危险场所进行明火作业时，应遵守下列规定</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（1）有经安全负责人批准签字的作业证；</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（2）作业开始前，设备应停止运转并彻底清扫设备内或作业场所的粉尘和易燃物、并配备充足的灭火器材。</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（3）作业开始前，应将盛有产品的包装全部运出；</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（4）应将进行明火作业的区段与其他区段彻底隔离；</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（5）在高处进行明火作业时，应有防止因火花飞溅而引起周围易燃易爆物质燃烧或爆炸的措施；</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（6）进行明火作业期间应有安全人员在场监督；</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（7）进行明火作业期间和随后的冷却期间，不允许有粉尘进入明火作业场所。</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613410" y="932498"/>
            <a:ext cx="8025765" cy="2676525"/>
          </a:xfrm>
          <a:prstGeom prst="rect">
            <a:avLst/>
          </a:prstGeom>
          <a:noFill/>
        </p:spPr>
        <p:txBody>
          <a:bodyPr wrap="square" rtlCol="0" anchor="t">
            <a:spAutoFit/>
          </a:bodyPr>
          <a:p>
            <a:pPr indent="0" algn="l">
              <a:lnSpc>
                <a:spcPct val="20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.2.4.2  粉尘云能够被碰撞产生的火花引燃时，应采取措施防止碰撞发生，同时，检修时应使用防爆工具。</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20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.2.4.3  应采取有效措施防止铝、镁、钛、锆等金属粉末或含有这些金属的粉末与锈钢摩擦产生火花。</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20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.2.4.4  没有与明火作业等效的保护措施，不应使用旋转磨轮和旋转切盘进行研磨和切割。</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20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.2.4.5  在作业场所内，生产人员不应贴身穿着化纤制品衣裤和带钉子的鞋。</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20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.2.4.6  在生产或处理易燃粉末的工艺设备中，应采用惰性保护措施，降低系统的氧含量。</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697230" y="917893"/>
            <a:ext cx="8044815" cy="2676525"/>
          </a:xfrm>
          <a:prstGeom prst="rect">
            <a:avLst/>
          </a:prstGeom>
          <a:noFill/>
        </p:spPr>
        <p:txBody>
          <a:bodyPr wrap="square" rtlCol="0" anchor="t">
            <a:spAutoFit/>
          </a:bodyPr>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.2.4.7  灭火要求</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（1）应根据粉尘的物理化学性质，正确选用灭火剂；</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（2）灭火时，应防止粉尘扬起形成粉尘云；</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（3）若燃烧物与水接触能生成爆炸性气体，不应用水灭火。</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.2.4.8  存在可燃粉尘的场所，其设备和装置的传动机构应符合下列规定：</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（1）工艺设备的轴承应防尘密封；如有过热可能，应安装能连续监测轴承温度的探测器；</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（2）不宜使用皮带传动；如果使用皮带传动，应安装速差传感器和自动防滑保护装置；当发生滑动摩擦时，保护装置应能确保自动停机。</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40410" y="115888"/>
            <a:ext cx="2434590"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粉尘及相关概述</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9" name="文本框 8"/>
          <p:cNvSpPr txBox="1"/>
          <p:nvPr/>
        </p:nvSpPr>
        <p:spPr>
          <a:xfrm>
            <a:off x="158115" y="46038"/>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一</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pic>
        <p:nvPicPr>
          <p:cNvPr id="10" name="Picture 7" descr="Figure 5"/>
          <p:cNvPicPr>
            <a:picLocks noChangeAspect="1" noChangeArrowheads="1"/>
          </p:cNvPicPr>
          <p:nvPr/>
        </p:nvPicPr>
        <p:blipFill>
          <a:blip r:embed="rId1"/>
          <a:srcRect/>
          <a:stretch>
            <a:fillRect/>
          </a:stretch>
        </p:blipFill>
        <p:spPr bwMode="auto">
          <a:xfrm>
            <a:off x="335280" y="1314768"/>
            <a:ext cx="8474075" cy="2895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2599055" y="1133158"/>
            <a:ext cx="5380247" cy="3586744"/>
            <a:chOff x="2700" y="2700"/>
            <a:chExt cx="10205" cy="6803"/>
          </a:xfrm>
        </p:grpSpPr>
        <p:pic>
          <p:nvPicPr>
            <p:cNvPr id="2" name="图片 1" descr="7B7A4169.JPG"/>
            <p:cNvPicPr>
              <a:picLocks noChangeAspect="1"/>
            </p:cNvPicPr>
            <p:nvPr/>
          </p:nvPicPr>
          <p:blipFill>
            <a:blip r:embed="rId1"/>
            <a:stretch>
              <a:fillRect/>
            </a:stretch>
          </p:blipFill>
          <p:spPr>
            <a:xfrm>
              <a:off x="2700" y="2700"/>
              <a:ext cx="10205" cy="6803"/>
            </a:xfrm>
            <a:prstGeom prst="rect">
              <a:avLst/>
            </a:prstGeom>
            <a:ln w="25400">
              <a:solidFill>
                <a:schemeClr val="bg1"/>
              </a:solidFill>
            </a:ln>
            <a:effectLst/>
          </p:spPr>
        </p:pic>
        <p:sp>
          <p:nvSpPr>
            <p:cNvPr id="63491" name="椭圆 5"/>
            <p:cNvSpPr>
              <a:spLocks noChangeArrowheads="1"/>
            </p:cNvSpPr>
            <p:nvPr/>
          </p:nvSpPr>
          <p:spPr bwMode="auto">
            <a:xfrm>
              <a:off x="5045" y="5645"/>
              <a:ext cx="2088" cy="1943"/>
            </a:xfrm>
            <a:prstGeom prst="ellipse">
              <a:avLst/>
            </a:prstGeom>
            <a:noFill/>
            <a:ln w="50800" algn="ctr">
              <a:solidFill>
                <a:srgbClr val="E2793F"/>
              </a:solidFill>
              <a:round/>
            </a:ln>
          </p:spPr>
          <p:txBody>
            <a:bodyPr wrap="none" anchor="ctr"/>
            <a:p>
              <a:pPr algn="ctr"/>
              <a:endParaRPr lang="zh-CN" altLang="en-US"/>
            </a:p>
          </p:txBody>
        </p:sp>
      </p:grpSp>
      <p:sp>
        <p:nvSpPr>
          <p:cNvPr id="7" name="圆角矩形 6"/>
          <p:cNvSpPr/>
          <p:nvPr/>
        </p:nvSpPr>
        <p:spPr>
          <a:xfrm>
            <a:off x="452120" y="2620963"/>
            <a:ext cx="2049145" cy="892810"/>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487680" y="2655888"/>
            <a:ext cx="1977390" cy="737235"/>
          </a:xfrm>
          <a:prstGeom prst="rect">
            <a:avLst/>
          </a:prstGeom>
          <a:noFill/>
        </p:spPr>
        <p:txBody>
          <a:bodyPr wrap="squar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金属粉尘存在场所建议</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换用D型金属火灾灭火</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器并按规定要求放置</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a:off x="2501265" y="3083878"/>
            <a:ext cx="1332010"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sp>
        <p:nvSpPr>
          <p:cNvPr id="6" name="流程图: 终止 5"/>
          <p:cNvSpPr/>
          <p:nvPr/>
        </p:nvSpPr>
        <p:spPr>
          <a:xfrm rot="2280000">
            <a:off x="7475225" y="102457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流程图: 终止 8"/>
          <p:cNvSpPr/>
          <p:nvPr/>
        </p:nvSpPr>
        <p:spPr>
          <a:xfrm rot="2280000">
            <a:off x="2169800" y="456787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rot="0">
            <a:off x="1684020" y="1003618"/>
            <a:ext cx="5632450" cy="3754120"/>
            <a:chOff x="2700" y="2700"/>
            <a:chExt cx="10205" cy="6803"/>
          </a:xfrm>
        </p:grpSpPr>
        <p:pic>
          <p:nvPicPr>
            <p:cNvPr id="2" name="图片 1" descr="7B7A4169.JPG"/>
            <p:cNvPicPr>
              <a:picLocks noChangeAspect="1"/>
            </p:cNvPicPr>
            <p:nvPr/>
          </p:nvPicPr>
          <p:blipFill>
            <a:blip r:embed="rId1"/>
            <a:stretch>
              <a:fillRect/>
            </a:stretch>
          </p:blipFill>
          <p:spPr>
            <a:xfrm>
              <a:off x="2700" y="2700"/>
              <a:ext cx="10205" cy="6803"/>
            </a:xfrm>
            <a:prstGeom prst="rect">
              <a:avLst/>
            </a:prstGeom>
            <a:ln w="25400">
              <a:solidFill>
                <a:schemeClr val="bg1"/>
              </a:solidFill>
            </a:ln>
            <a:effectLst/>
          </p:spPr>
        </p:pic>
        <p:sp>
          <p:nvSpPr>
            <p:cNvPr id="64515" name="椭圆 5"/>
            <p:cNvSpPr>
              <a:spLocks noChangeArrowheads="1"/>
            </p:cNvSpPr>
            <p:nvPr/>
          </p:nvSpPr>
          <p:spPr bwMode="auto">
            <a:xfrm>
              <a:off x="3818" y="3588"/>
              <a:ext cx="2582" cy="1600"/>
            </a:xfrm>
            <a:prstGeom prst="ellipse">
              <a:avLst/>
            </a:prstGeom>
            <a:noFill/>
            <a:ln w="50800" algn="ctr">
              <a:solidFill>
                <a:srgbClr val="E2793F"/>
              </a:solidFill>
              <a:round/>
            </a:ln>
          </p:spPr>
          <p:txBody>
            <a:bodyPr wrap="none" anchor="ctr"/>
            <a:p>
              <a:pPr algn="ctr"/>
              <a:endParaRPr lang="zh-CN" altLang="en-US"/>
            </a:p>
          </p:txBody>
        </p:sp>
        <p:sp>
          <p:nvSpPr>
            <p:cNvPr id="64517" name="椭圆 7"/>
            <p:cNvSpPr>
              <a:spLocks noChangeArrowheads="1"/>
            </p:cNvSpPr>
            <p:nvPr/>
          </p:nvSpPr>
          <p:spPr bwMode="auto">
            <a:xfrm>
              <a:off x="4948" y="5680"/>
              <a:ext cx="4800" cy="2698"/>
            </a:xfrm>
            <a:prstGeom prst="ellipse">
              <a:avLst/>
            </a:prstGeom>
            <a:noFill/>
            <a:ln w="50800" algn="ctr">
              <a:solidFill>
                <a:srgbClr val="E2793F"/>
              </a:solidFill>
              <a:round/>
            </a:ln>
          </p:spPr>
          <p:txBody>
            <a:bodyPr wrap="none" anchor="ctr"/>
            <a:p>
              <a:pPr algn="ctr"/>
              <a:endParaRPr lang="zh-CN" altLang="en-US"/>
            </a:p>
          </p:txBody>
        </p:sp>
        <p:sp>
          <p:nvSpPr>
            <p:cNvPr id="64518" name="椭圆 8"/>
            <p:cNvSpPr>
              <a:spLocks noChangeArrowheads="1"/>
            </p:cNvSpPr>
            <p:nvPr/>
          </p:nvSpPr>
          <p:spPr bwMode="auto">
            <a:xfrm>
              <a:off x="6755" y="3773"/>
              <a:ext cx="1658" cy="1120"/>
            </a:xfrm>
            <a:prstGeom prst="ellipse">
              <a:avLst/>
            </a:prstGeom>
            <a:noFill/>
            <a:ln w="50800" algn="ctr">
              <a:solidFill>
                <a:srgbClr val="E2793F"/>
              </a:solidFill>
              <a:round/>
            </a:ln>
          </p:spPr>
          <p:txBody>
            <a:bodyPr wrap="none" anchor="ctr"/>
            <a:p>
              <a:pPr algn="ctr"/>
              <a:endParaRPr lang="zh-CN" altLang="en-US"/>
            </a:p>
          </p:txBody>
        </p:sp>
        <p:sp>
          <p:nvSpPr>
            <p:cNvPr id="64521" name="椭圆 11"/>
            <p:cNvSpPr>
              <a:spLocks noChangeArrowheads="1"/>
            </p:cNvSpPr>
            <p:nvPr/>
          </p:nvSpPr>
          <p:spPr bwMode="auto">
            <a:xfrm>
              <a:off x="9715" y="4285"/>
              <a:ext cx="1120" cy="1120"/>
            </a:xfrm>
            <a:prstGeom prst="ellipse">
              <a:avLst/>
            </a:prstGeom>
            <a:noFill/>
            <a:ln w="50800" algn="ctr">
              <a:solidFill>
                <a:srgbClr val="E2793F"/>
              </a:solidFill>
              <a:round/>
            </a:ln>
          </p:spPr>
          <p:txBody>
            <a:bodyPr wrap="none" anchor="ctr"/>
            <a:p>
              <a:pPr algn="ctr"/>
              <a:endParaRPr lang="zh-CN" altLang="en-US"/>
            </a:p>
          </p:txBody>
        </p:sp>
      </p:grpSp>
      <p:sp>
        <p:nvSpPr>
          <p:cNvPr id="7" name="圆角矩形 6"/>
          <p:cNvSpPr/>
          <p:nvPr/>
        </p:nvSpPr>
        <p:spPr>
          <a:xfrm>
            <a:off x="318135" y="1636713"/>
            <a:ext cx="1165860" cy="462915"/>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340360" y="1714818"/>
            <a:ext cx="1200785" cy="306705"/>
          </a:xfrm>
          <a:prstGeom prst="rect">
            <a:avLst/>
          </a:prstGeom>
          <a:noFill/>
        </p:spPr>
        <p:txBody>
          <a:bodyPr wrap="squar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安全告知牌</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a:off x="1483995" y="1867853"/>
            <a:ext cx="864235"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rot="0" flipH="1">
            <a:off x="4521200" y="1347153"/>
            <a:ext cx="4249420" cy="462915"/>
            <a:chOff x="12244" y="1971"/>
            <a:chExt cx="6692" cy="729"/>
          </a:xfrm>
        </p:grpSpPr>
        <p:sp>
          <p:nvSpPr>
            <p:cNvPr id="6" name="圆角矩形 5"/>
            <p:cNvSpPr/>
            <p:nvPr/>
          </p:nvSpPr>
          <p:spPr>
            <a:xfrm>
              <a:off x="12244" y="1971"/>
              <a:ext cx="1836" cy="729"/>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9" name="文本框 8"/>
            <p:cNvSpPr txBox="1"/>
            <p:nvPr/>
          </p:nvSpPr>
          <p:spPr>
            <a:xfrm>
              <a:off x="12488" y="2094"/>
              <a:ext cx="1456" cy="483"/>
            </a:xfrm>
            <a:prstGeom prst="rect">
              <a:avLst/>
            </a:prstGeom>
            <a:noFill/>
          </p:spPr>
          <p:txBody>
            <a:bodyPr wrap="squar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安全标志</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5" name="直接连接符 14"/>
            <p:cNvCxnSpPr/>
            <p:nvPr/>
          </p:nvCxnSpPr>
          <p:spPr>
            <a:xfrm>
              <a:off x="14060" y="2362"/>
              <a:ext cx="4876"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rot="0" flipH="1">
            <a:off x="6164580" y="2099628"/>
            <a:ext cx="2618740" cy="462915"/>
            <a:chOff x="12244" y="1971"/>
            <a:chExt cx="4124" cy="729"/>
          </a:xfrm>
        </p:grpSpPr>
        <p:sp>
          <p:nvSpPr>
            <p:cNvPr id="18" name="圆角矩形 17"/>
            <p:cNvSpPr/>
            <p:nvPr/>
          </p:nvSpPr>
          <p:spPr>
            <a:xfrm>
              <a:off x="12244" y="1971"/>
              <a:ext cx="1836" cy="729"/>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9" name="文本框 18"/>
            <p:cNvSpPr txBox="1"/>
            <p:nvPr/>
          </p:nvSpPr>
          <p:spPr>
            <a:xfrm>
              <a:off x="12488" y="2094"/>
              <a:ext cx="1456" cy="483"/>
            </a:xfrm>
            <a:prstGeom prst="rect">
              <a:avLst/>
            </a:prstGeom>
            <a:noFill/>
          </p:spPr>
          <p:txBody>
            <a:bodyPr wrap="squar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安全标志</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20" name="直接连接符 19"/>
            <p:cNvCxnSpPr/>
            <p:nvPr/>
          </p:nvCxnSpPr>
          <p:spPr>
            <a:xfrm>
              <a:off x="14100" y="2210"/>
              <a:ext cx="2268"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0" flipH="1">
            <a:off x="5577840" y="3161348"/>
            <a:ext cx="3192780" cy="565785"/>
            <a:chOff x="12244" y="1971"/>
            <a:chExt cx="5028" cy="891"/>
          </a:xfrm>
        </p:grpSpPr>
        <p:sp>
          <p:nvSpPr>
            <p:cNvPr id="22" name="圆角矩形 21"/>
            <p:cNvSpPr/>
            <p:nvPr/>
          </p:nvSpPr>
          <p:spPr>
            <a:xfrm>
              <a:off x="12244" y="1971"/>
              <a:ext cx="1836" cy="891"/>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23" name="文本框 22"/>
            <p:cNvSpPr txBox="1"/>
            <p:nvPr/>
          </p:nvSpPr>
          <p:spPr>
            <a:xfrm>
              <a:off x="12377" y="1971"/>
              <a:ext cx="1571" cy="822"/>
            </a:xfrm>
            <a:prstGeom prst="rect">
              <a:avLst/>
            </a:prstGeom>
            <a:noFill/>
          </p:spPr>
          <p:txBody>
            <a:bodyPr wrap="square" rtlCol="0" anchor="t">
              <a:spAutoFit/>
            </a:bodyPr>
            <a:p>
              <a:pPr indent="0" algn="ctr">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配备消防</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a:p>
              <a:pPr indent="0" algn="ctr">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沙池</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24" name="直接连接符 23"/>
            <p:cNvCxnSpPr/>
            <p:nvPr/>
          </p:nvCxnSpPr>
          <p:spPr>
            <a:xfrm>
              <a:off x="14097" y="2210"/>
              <a:ext cx="3175"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grpSp>
      <p:sp>
        <p:nvSpPr>
          <p:cNvPr id="11" name="流程图: 终止 10"/>
          <p:cNvSpPr/>
          <p:nvPr/>
        </p:nvSpPr>
        <p:spPr>
          <a:xfrm rot="2280000">
            <a:off x="6824985" y="89820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流程图: 终止 12"/>
          <p:cNvSpPr/>
          <p:nvPr/>
        </p:nvSpPr>
        <p:spPr>
          <a:xfrm rot="2280000">
            <a:off x="1283975" y="458692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80" name="组合 79"/>
          <p:cNvGrpSpPr/>
          <p:nvPr/>
        </p:nvGrpSpPr>
        <p:grpSpPr>
          <a:xfrm>
            <a:off x="163195" y="886778"/>
            <a:ext cx="8578215" cy="4005580"/>
            <a:chOff x="257" y="1396"/>
            <a:chExt cx="13509" cy="6308"/>
          </a:xfrm>
        </p:grpSpPr>
        <p:grpSp>
          <p:nvGrpSpPr>
            <p:cNvPr id="21" name="组合 20"/>
            <p:cNvGrpSpPr/>
            <p:nvPr/>
          </p:nvGrpSpPr>
          <p:grpSpPr>
            <a:xfrm rot="0">
              <a:off x="2848" y="1396"/>
              <a:ext cx="10919" cy="5896"/>
              <a:chOff x="5158" y="1796"/>
              <a:chExt cx="6360" cy="4961"/>
            </a:xfrm>
          </p:grpSpPr>
          <p:sp>
            <p:nvSpPr>
              <p:cNvPr id="22" name="ïṥḻîḓè"/>
              <p:cNvSpPr/>
              <p:nvPr/>
            </p:nvSpPr>
            <p:spPr>
              <a:xfrm>
                <a:off x="5158" y="1796"/>
                <a:ext cx="6360" cy="4961"/>
              </a:xfrm>
              <a:prstGeom prst="snip1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23" name="i$liḍê"/>
              <p:cNvSpPr/>
              <p:nvPr/>
            </p:nvSpPr>
            <p:spPr>
              <a:xfrm>
                <a:off x="10880" y="1796"/>
                <a:ext cx="600" cy="831"/>
              </a:xfrm>
              <a:prstGeom prst="r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grpSp>
        <p:grpSp>
          <p:nvGrpSpPr>
            <p:cNvPr id="24" name="išḻîḍe"/>
            <p:cNvGrpSpPr/>
            <p:nvPr/>
          </p:nvGrpSpPr>
          <p:grpSpPr>
            <a:xfrm rot="0">
              <a:off x="257" y="2910"/>
              <a:ext cx="3246" cy="4794"/>
              <a:chOff x="1764836" y="2477342"/>
              <a:chExt cx="2425729" cy="3581891"/>
            </a:xfrm>
          </p:grpSpPr>
          <p:sp>
            <p:nvSpPr>
              <p:cNvPr id="25" name="îsḷiďè"/>
              <p:cNvSpPr/>
              <p:nvPr/>
            </p:nvSpPr>
            <p:spPr bwMode="auto">
              <a:xfrm>
                <a:off x="2968020" y="3687440"/>
                <a:ext cx="793825" cy="698399"/>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6" name="îŝ1iďe"/>
              <p:cNvSpPr/>
              <p:nvPr/>
            </p:nvSpPr>
            <p:spPr bwMode="auto">
              <a:xfrm>
                <a:off x="2367811" y="3525632"/>
                <a:ext cx="349891" cy="89893"/>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27" name="iŝḻïďè"/>
              <p:cNvSpPr/>
              <p:nvPr/>
            </p:nvSpPr>
            <p:spPr bwMode="auto">
              <a:xfrm>
                <a:off x="2035898" y="2727659"/>
                <a:ext cx="615421" cy="860207"/>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8" name="îsļîḋè"/>
              <p:cNvSpPr/>
              <p:nvPr/>
            </p:nvSpPr>
            <p:spPr bwMode="auto">
              <a:xfrm>
                <a:off x="2591852" y="3575419"/>
                <a:ext cx="60851" cy="1106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29" name="ïṡḷîḍè"/>
              <p:cNvSpPr/>
              <p:nvPr/>
            </p:nvSpPr>
            <p:spPr bwMode="auto">
              <a:xfrm>
                <a:off x="2561427" y="2727659"/>
                <a:ext cx="475742" cy="858824"/>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0" name="iṡḻidê"/>
              <p:cNvSpPr/>
              <p:nvPr/>
            </p:nvSpPr>
            <p:spPr bwMode="auto">
              <a:xfrm>
                <a:off x="2517172" y="4697008"/>
                <a:ext cx="318083" cy="127371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1" name="îśľîḍe"/>
              <p:cNvSpPr/>
              <p:nvPr/>
            </p:nvSpPr>
            <p:spPr bwMode="auto">
              <a:xfrm>
                <a:off x="2250258" y="4697008"/>
                <a:ext cx="316700" cy="127371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32" name="iŝḻíḑe"/>
              <p:cNvSpPr/>
              <p:nvPr/>
            </p:nvSpPr>
            <p:spPr bwMode="auto">
              <a:xfrm>
                <a:off x="2222599" y="3687440"/>
                <a:ext cx="629251" cy="61265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33" name="îṧḻîḋê"/>
              <p:cNvSpPr/>
              <p:nvPr/>
            </p:nvSpPr>
            <p:spPr bwMode="auto">
              <a:xfrm>
                <a:off x="2457703" y="3615526"/>
                <a:ext cx="159041" cy="89893"/>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p>
            </p:txBody>
          </p:sp>
          <p:sp>
            <p:nvSpPr>
              <p:cNvPr id="39" name="ïSḻídè"/>
              <p:cNvSpPr/>
              <p:nvPr/>
            </p:nvSpPr>
            <p:spPr bwMode="auto">
              <a:xfrm>
                <a:off x="2441108" y="3687440"/>
                <a:ext cx="193616" cy="1009568"/>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0" name="îSlîdé"/>
              <p:cNvSpPr/>
              <p:nvPr/>
            </p:nvSpPr>
            <p:spPr bwMode="auto">
              <a:xfrm>
                <a:off x="2587703" y="3615526"/>
                <a:ext cx="181169" cy="123084"/>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1" name="iSḷiḋé"/>
              <p:cNvSpPr/>
              <p:nvPr/>
            </p:nvSpPr>
            <p:spPr bwMode="auto">
              <a:xfrm>
                <a:off x="2305577" y="3615526"/>
                <a:ext cx="181169" cy="123084"/>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2" name="işḷíḍé"/>
              <p:cNvSpPr/>
              <p:nvPr/>
            </p:nvSpPr>
            <p:spPr bwMode="auto">
              <a:xfrm>
                <a:off x="1764836" y="3687440"/>
                <a:ext cx="380316" cy="1143716"/>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43" name="îṥḷîďé"/>
              <p:cNvSpPr/>
              <p:nvPr/>
            </p:nvSpPr>
            <p:spPr bwMode="auto">
              <a:xfrm>
                <a:off x="1843665" y="4817326"/>
                <a:ext cx="222658" cy="163190"/>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57" name="îṡ1iḍe"/>
              <p:cNvSpPr/>
              <p:nvPr/>
            </p:nvSpPr>
            <p:spPr bwMode="auto">
              <a:xfrm>
                <a:off x="2507490" y="3687440"/>
                <a:ext cx="579464" cy="1182439"/>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055586"/>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58" name="ïślïdè"/>
              <p:cNvSpPr/>
              <p:nvPr/>
            </p:nvSpPr>
            <p:spPr bwMode="auto">
              <a:xfrm>
                <a:off x="2507490" y="3648717"/>
                <a:ext cx="401061" cy="620953"/>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59" name="ïṥļiḋé"/>
              <p:cNvSpPr/>
              <p:nvPr/>
            </p:nvSpPr>
            <p:spPr bwMode="auto">
              <a:xfrm>
                <a:off x="1987494" y="3687440"/>
                <a:ext cx="579464" cy="1182439"/>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034C70"/>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0" name="îṩļiḑe"/>
              <p:cNvSpPr/>
              <p:nvPr/>
            </p:nvSpPr>
            <p:spPr bwMode="auto">
              <a:xfrm>
                <a:off x="2165897" y="3648717"/>
                <a:ext cx="401061" cy="620953"/>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3" name="iśļíďé"/>
              <p:cNvSpPr/>
              <p:nvPr/>
            </p:nvSpPr>
            <p:spPr bwMode="auto">
              <a:xfrm>
                <a:off x="2077387" y="3135635"/>
                <a:ext cx="59467" cy="60851"/>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4" name="îş1ïdê"/>
              <p:cNvSpPr/>
              <p:nvPr/>
            </p:nvSpPr>
            <p:spPr bwMode="auto">
              <a:xfrm>
                <a:off x="2934828" y="3135635"/>
                <a:ext cx="58085" cy="60851"/>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5" name="ísļîdê"/>
              <p:cNvSpPr/>
              <p:nvPr/>
            </p:nvSpPr>
            <p:spPr bwMode="auto">
              <a:xfrm>
                <a:off x="2070472" y="3135635"/>
                <a:ext cx="58085" cy="60851"/>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6" name="ísḻíḑê"/>
              <p:cNvSpPr/>
              <p:nvPr/>
            </p:nvSpPr>
            <p:spPr bwMode="auto">
              <a:xfrm>
                <a:off x="2089833" y="2477342"/>
                <a:ext cx="885101" cy="636166"/>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7" name="ïślidé"/>
              <p:cNvSpPr/>
              <p:nvPr/>
            </p:nvSpPr>
            <p:spPr bwMode="auto">
              <a:xfrm>
                <a:off x="2131323" y="5936149"/>
                <a:ext cx="347125" cy="12308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8" name="ïṡḷïde"/>
              <p:cNvSpPr/>
              <p:nvPr/>
            </p:nvSpPr>
            <p:spPr bwMode="auto">
              <a:xfrm>
                <a:off x="2607064" y="5936149"/>
                <a:ext cx="347125" cy="12308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69" name="íṥľïḋe"/>
              <p:cNvSpPr/>
              <p:nvPr/>
            </p:nvSpPr>
            <p:spPr bwMode="auto">
              <a:xfrm>
                <a:off x="2638873" y="4514456"/>
                <a:ext cx="315317"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0" name="iSľïḓe"/>
              <p:cNvSpPr/>
              <p:nvPr/>
            </p:nvSpPr>
            <p:spPr bwMode="auto">
              <a:xfrm>
                <a:off x="2120259" y="4514456"/>
                <a:ext cx="316700"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1" name="ïṧľîďé"/>
              <p:cNvSpPr/>
              <p:nvPr/>
            </p:nvSpPr>
            <p:spPr bwMode="auto">
              <a:xfrm>
                <a:off x="3620781" y="3627972"/>
                <a:ext cx="569784" cy="154893"/>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2" name="íṣḷîḍé"/>
              <p:cNvSpPr/>
              <p:nvPr/>
            </p:nvSpPr>
            <p:spPr bwMode="auto">
              <a:xfrm>
                <a:off x="2450789" y="3229677"/>
                <a:ext cx="107872" cy="99574"/>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3" name="iṡḻîďê"/>
              <p:cNvSpPr/>
              <p:nvPr/>
            </p:nvSpPr>
            <p:spPr bwMode="auto">
              <a:xfrm>
                <a:off x="2250258" y="2971062"/>
                <a:ext cx="154893" cy="373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4" name="iṥ1íḋé"/>
              <p:cNvSpPr/>
              <p:nvPr/>
            </p:nvSpPr>
            <p:spPr bwMode="auto">
              <a:xfrm>
                <a:off x="2262705"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5" name="îṣḷïḋé"/>
              <p:cNvSpPr/>
              <p:nvPr/>
            </p:nvSpPr>
            <p:spPr bwMode="auto">
              <a:xfrm>
                <a:off x="2667915" y="2971062"/>
                <a:ext cx="154893" cy="373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6" name="îsļiḋè"/>
              <p:cNvSpPr/>
              <p:nvPr/>
            </p:nvSpPr>
            <p:spPr bwMode="auto">
              <a:xfrm>
                <a:off x="2661000"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7" name="isľiḑè"/>
              <p:cNvSpPr/>
              <p:nvPr/>
            </p:nvSpPr>
            <p:spPr>
              <a:xfrm>
                <a:off x="2300368"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78" name="íṧ1ïḑê"/>
              <p:cNvSpPr/>
              <p:nvPr/>
            </p:nvSpPr>
            <p:spPr bwMode="auto">
              <a:xfrm>
                <a:off x="2713553" y="3105209"/>
                <a:ext cx="20744" cy="207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sp>
            <p:nvSpPr>
              <p:cNvPr id="79" name="iṣ1îḓe"/>
              <p:cNvSpPr/>
              <p:nvPr/>
            </p:nvSpPr>
            <p:spPr>
              <a:xfrm>
                <a:off x="2686296" y="3099550"/>
                <a:ext cx="86002" cy="86002"/>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81" name="iṥļïḋe"/>
              <p:cNvSpPr/>
              <p:nvPr/>
            </p:nvSpPr>
            <p:spPr bwMode="auto">
              <a:xfrm>
                <a:off x="2132706" y="3018083"/>
                <a:ext cx="809037" cy="250317"/>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p>
                <a:pPr algn="ctr"/>
              </a:p>
            </p:txBody>
          </p:sp>
        </p:grpSp>
      </p:grpSp>
      <p:sp>
        <p:nvSpPr>
          <p:cNvPr id="3" name="文本框 2"/>
          <p:cNvSpPr txBox="1"/>
          <p:nvPr/>
        </p:nvSpPr>
        <p:spPr>
          <a:xfrm>
            <a:off x="2165350" y="1439863"/>
            <a:ext cx="5881370" cy="2553335"/>
          </a:xfrm>
          <a:prstGeom prst="rect">
            <a:avLst/>
          </a:prstGeom>
          <a:noFill/>
        </p:spPr>
        <p:txBody>
          <a:bodyPr wrap="square" rtlCol="0" anchor="t">
            <a:spAutoFit/>
          </a:bodyPr>
          <a:p>
            <a:pPr indent="0" algn="l" eaLnBrk="1" latinLnBrk="0" hangingPunct="1">
              <a:lnSpc>
                <a:spcPct val="200000"/>
              </a:lnSpc>
              <a:spcBef>
                <a:spcPts val="0"/>
              </a:spcBef>
              <a:buNone/>
            </a:pPr>
            <a:r>
              <a:rPr lang="zh-CN" altLang="en-US" sz="1600" b="0">
                <a:solidFill>
                  <a:schemeClr val="tx1">
                    <a:lumMod val="75000"/>
                    <a:lumOff val="25000"/>
                  </a:schemeClr>
                </a:solidFill>
                <a:latin typeface="微软雅黑" panose="020B0503020204020204" charset="-122"/>
                <a:ea typeface="微软雅黑" panose="020B0503020204020204" charset="-122"/>
              </a:rPr>
              <a:t>2014年4月12日下午3点多，沙井黄埔富城工业区声浪威音箱木制品（深圳）有限公司的材料仓库发生火灾，起火的原因是因为材料库漏雨，电焊工在铁皮棚的外墙进行违章的电焊作业，焊割后火花飞溅入仓库内点燃了纸箱材料等物品，过火面积达到480平方米。</a:t>
            </a:r>
            <a:endParaRPr lang="zh-CN" altLang="en-US" sz="16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668655" y="747078"/>
            <a:ext cx="7854315" cy="3646170"/>
          </a:xfrm>
          <a:prstGeom prst="rect">
            <a:avLst/>
          </a:prstGeom>
          <a:noFill/>
        </p:spPr>
        <p:txBody>
          <a:bodyPr wrap="square" rtlCol="0" anchor="t">
            <a:spAutoFit/>
          </a:bodyPr>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.6  防尘管理</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.2.5.1  粉尘爆炸危险场所内应设置机械通风设施，通风机应选用粉尘防爆型的风机。</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.2.5.2  所有产尘点均应装设吸尘罩，吸尘罩应尽量接近尘源，风管中不应有粉尘沉降。</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.2.5.3  企业应根据生产特点按工艺分片设置相对独立的除尘系统，除尘系统应密闭、防止粉尘外泄。设置的除尘装置宜为袋式除尘器、旋风除尘器等。</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.2.5.4  应建立定期清扫制度。</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.2.5.5  要及时清理沉积于厂房、储存室内各角落、设备、管道上的积尘。清扫时应避免二次扬尘，清理前必须湿润粉尘，遇有不能用水湿润的粉尘如铝、镁粉尘，应采用机械方式进行清理，清理的粉尘应放在固定地点。</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.2.5.6  宜采用负压吸尘装置进行清扫作业，不准使用压缩空气进行吹扫。</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400" b="0">
                <a:solidFill>
                  <a:schemeClr val="tx1">
                    <a:lumMod val="75000"/>
                    <a:lumOff val="25000"/>
                  </a:schemeClr>
                </a:solidFill>
                <a:latin typeface="微软雅黑" panose="020B0503020204020204" charset="-122"/>
                <a:ea typeface="微软雅黑" panose="020B0503020204020204" charset="-122"/>
              </a:rPr>
              <a:t>5</a:t>
            </a:r>
            <a:r>
              <a:rPr lang="zh-CN" altLang="en-US" sz="1400" b="0">
                <a:solidFill>
                  <a:schemeClr val="tx1">
                    <a:lumMod val="75000"/>
                    <a:lumOff val="25000"/>
                  </a:schemeClr>
                </a:solidFill>
                <a:latin typeface="微软雅黑" panose="020B0503020204020204" charset="-122"/>
                <a:ea typeface="微软雅黑" panose="020B0503020204020204" charset="-122"/>
              </a:rPr>
              <a:t>.2.5.7  应在停机和切断动力的情况下进行定期清扫，清扫后应对设备彻底检查一次。</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13" name="组合 12"/>
          <p:cNvGrpSpPr/>
          <p:nvPr/>
        </p:nvGrpSpPr>
        <p:grpSpPr>
          <a:xfrm>
            <a:off x="1320800" y="1102678"/>
            <a:ext cx="6646549" cy="3503243"/>
            <a:chOff x="1225" y="1598"/>
            <a:chExt cx="11397" cy="6007"/>
          </a:xfrm>
        </p:grpSpPr>
        <p:grpSp>
          <p:nvGrpSpPr>
            <p:cNvPr id="3" name="组合 2"/>
            <p:cNvGrpSpPr/>
            <p:nvPr/>
          </p:nvGrpSpPr>
          <p:grpSpPr>
            <a:xfrm rot="0">
              <a:off x="1225" y="1598"/>
              <a:ext cx="9012" cy="6007"/>
              <a:chOff x="2700" y="2700"/>
              <a:chExt cx="10205" cy="6803"/>
            </a:xfrm>
          </p:grpSpPr>
          <p:pic>
            <p:nvPicPr>
              <p:cNvPr id="2" name="图片 1" descr="7B7A4169.JPG"/>
              <p:cNvPicPr>
                <a:picLocks noChangeAspect="1"/>
              </p:cNvPicPr>
              <p:nvPr/>
            </p:nvPicPr>
            <p:blipFill>
              <a:blip r:embed="rId1"/>
              <a:stretch>
                <a:fillRect/>
              </a:stretch>
            </p:blipFill>
            <p:spPr>
              <a:xfrm>
                <a:off x="2700" y="2700"/>
                <a:ext cx="10205" cy="6803"/>
              </a:xfrm>
              <a:prstGeom prst="rect">
                <a:avLst/>
              </a:prstGeom>
              <a:ln w="25400">
                <a:noFill/>
              </a:ln>
              <a:effectLst/>
            </p:spPr>
          </p:pic>
          <p:sp>
            <p:nvSpPr>
              <p:cNvPr id="67588" name="椭圆 7"/>
              <p:cNvSpPr>
                <a:spLocks noChangeArrowheads="1"/>
              </p:cNvSpPr>
              <p:nvPr/>
            </p:nvSpPr>
            <p:spPr bwMode="auto">
              <a:xfrm>
                <a:off x="7223" y="4858"/>
                <a:ext cx="2755" cy="2697"/>
              </a:xfrm>
              <a:prstGeom prst="ellipse">
                <a:avLst/>
              </a:prstGeom>
              <a:noFill/>
              <a:ln w="50800" algn="ctr">
                <a:solidFill>
                  <a:srgbClr val="E2793F"/>
                </a:solidFill>
                <a:round/>
              </a:ln>
            </p:spPr>
            <p:txBody>
              <a:bodyPr wrap="none" anchor="ctr"/>
              <a:p>
                <a:pPr algn="ctr"/>
                <a:endParaRPr lang="zh-CN" altLang="en-US"/>
              </a:p>
            </p:txBody>
          </p:sp>
          <p:sp>
            <p:nvSpPr>
              <p:cNvPr id="67590" name="椭圆 11"/>
              <p:cNvSpPr>
                <a:spLocks noChangeArrowheads="1"/>
              </p:cNvSpPr>
              <p:nvPr/>
            </p:nvSpPr>
            <p:spPr bwMode="auto">
              <a:xfrm>
                <a:off x="9715" y="3428"/>
                <a:ext cx="1978" cy="1977"/>
              </a:xfrm>
              <a:prstGeom prst="ellipse">
                <a:avLst/>
              </a:prstGeom>
              <a:noFill/>
              <a:ln w="50800" algn="ctr">
                <a:solidFill>
                  <a:srgbClr val="E2793F"/>
                </a:solidFill>
                <a:round/>
              </a:ln>
            </p:spPr>
            <p:txBody>
              <a:bodyPr wrap="none" anchor="ctr"/>
              <a:p>
                <a:pPr algn="ctr"/>
                <a:endParaRPr lang="zh-CN" altLang="en-US"/>
              </a:p>
            </p:txBody>
          </p:sp>
        </p:grpSp>
        <p:sp>
          <p:nvSpPr>
            <p:cNvPr id="18" name="圆角矩形 17"/>
            <p:cNvSpPr/>
            <p:nvPr/>
          </p:nvSpPr>
          <p:spPr>
            <a:xfrm flipH="1">
              <a:off x="10590" y="2827"/>
              <a:ext cx="2032" cy="730"/>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9" name="文本框 18"/>
            <p:cNvSpPr txBox="1"/>
            <p:nvPr/>
          </p:nvSpPr>
          <p:spPr>
            <a:xfrm flipH="1">
              <a:off x="10849" y="2950"/>
              <a:ext cx="1700" cy="526"/>
            </a:xfrm>
            <a:prstGeom prst="rect">
              <a:avLst/>
            </a:prstGeom>
            <a:noFill/>
          </p:spPr>
          <p:txBody>
            <a:bodyPr wrap="squar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通风设施</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20" name="直接连接符 19"/>
            <p:cNvCxnSpPr/>
            <p:nvPr/>
          </p:nvCxnSpPr>
          <p:spPr>
            <a:xfrm flipH="1">
              <a:off x="9093" y="3066"/>
              <a:ext cx="1474"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flipH="1">
              <a:off x="10590" y="4237"/>
              <a:ext cx="1836" cy="729"/>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9" name="文本框 8"/>
            <p:cNvSpPr txBox="1"/>
            <p:nvPr/>
          </p:nvSpPr>
          <p:spPr>
            <a:xfrm flipH="1">
              <a:off x="10830" y="4360"/>
              <a:ext cx="1474" cy="526"/>
            </a:xfrm>
            <a:prstGeom prst="rect">
              <a:avLst/>
            </a:prstGeom>
            <a:noFill/>
          </p:spPr>
          <p:txBody>
            <a:bodyPr wrap="squar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吸尘罩</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1" name="直接连接符 10"/>
            <p:cNvCxnSpPr/>
            <p:nvPr/>
          </p:nvCxnSpPr>
          <p:spPr>
            <a:xfrm flipH="1">
              <a:off x="7624" y="4589"/>
              <a:ext cx="2948"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grpSp>
      <p:sp>
        <p:nvSpPr>
          <p:cNvPr id="14" name="流程图: 终止 13"/>
          <p:cNvSpPr/>
          <p:nvPr/>
        </p:nvSpPr>
        <p:spPr>
          <a:xfrm rot="2280000">
            <a:off x="6090925" y="96742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流程图: 终止 14"/>
          <p:cNvSpPr/>
          <p:nvPr/>
        </p:nvSpPr>
        <p:spPr>
          <a:xfrm rot="2280000">
            <a:off x="909960" y="442753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五</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粉尘车间安全管理与技术措施</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grpSp>
        <p:nvGrpSpPr>
          <p:cNvPr id="6" name="组合 5"/>
          <p:cNvGrpSpPr/>
          <p:nvPr/>
        </p:nvGrpSpPr>
        <p:grpSpPr>
          <a:xfrm>
            <a:off x="461645" y="1187768"/>
            <a:ext cx="8389620" cy="3322320"/>
            <a:chOff x="840" y="1870"/>
            <a:chExt cx="13212" cy="5232"/>
          </a:xfrm>
        </p:grpSpPr>
        <p:grpSp>
          <p:nvGrpSpPr>
            <p:cNvPr id="3" name="组合 2"/>
            <p:cNvGrpSpPr/>
            <p:nvPr/>
          </p:nvGrpSpPr>
          <p:grpSpPr>
            <a:xfrm>
              <a:off x="3075" y="1870"/>
              <a:ext cx="7850" cy="5232"/>
              <a:chOff x="2700" y="2700"/>
              <a:chExt cx="10205" cy="6803"/>
            </a:xfrm>
          </p:grpSpPr>
          <p:pic>
            <p:nvPicPr>
              <p:cNvPr id="2" name="图片 1" descr="7B7A4169.JPG"/>
              <p:cNvPicPr>
                <a:picLocks noChangeAspect="1"/>
              </p:cNvPicPr>
              <p:nvPr/>
            </p:nvPicPr>
            <p:blipFill>
              <a:blip r:embed="rId1"/>
              <a:stretch>
                <a:fillRect/>
              </a:stretch>
            </p:blipFill>
            <p:spPr>
              <a:xfrm>
                <a:off x="2700" y="2700"/>
                <a:ext cx="10205" cy="6803"/>
              </a:xfrm>
              <a:prstGeom prst="rect">
                <a:avLst/>
              </a:prstGeom>
              <a:ln w="25400">
                <a:noFill/>
              </a:ln>
              <a:effectLst/>
            </p:spPr>
          </p:pic>
          <p:sp>
            <p:nvSpPr>
              <p:cNvPr id="68612" name="椭圆 7"/>
              <p:cNvSpPr>
                <a:spLocks noChangeArrowheads="1"/>
              </p:cNvSpPr>
              <p:nvPr/>
            </p:nvSpPr>
            <p:spPr bwMode="auto">
              <a:xfrm>
                <a:off x="9920" y="6045"/>
                <a:ext cx="2755" cy="2698"/>
              </a:xfrm>
              <a:prstGeom prst="ellipse">
                <a:avLst/>
              </a:prstGeom>
              <a:noFill/>
              <a:ln w="50800" algn="ctr">
                <a:solidFill>
                  <a:srgbClr val="E2793F"/>
                </a:solidFill>
                <a:round/>
              </a:ln>
            </p:spPr>
            <p:txBody>
              <a:bodyPr wrap="none" anchor="ctr"/>
              <a:p>
                <a:pPr algn="ctr"/>
                <a:endParaRPr lang="zh-CN" altLang="en-US"/>
              </a:p>
            </p:txBody>
          </p:sp>
          <p:sp>
            <p:nvSpPr>
              <p:cNvPr id="68613" name="椭圆 11"/>
              <p:cNvSpPr>
                <a:spLocks noChangeArrowheads="1"/>
              </p:cNvSpPr>
              <p:nvPr/>
            </p:nvSpPr>
            <p:spPr bwMode="auto">
              <a:xfrm>
                <a:off x="5373" y="3405"/>
                <a:ext cx="1975" cy="1978"/>
              </a:xfrm>
              <a:prstGeom prst="ellipse">
                <a:avLst/>
              </a:prstGeom>
              <a:noFill/>
              <a:ln w="50800" algn="ctr">
                <a:solidFill>
                  <a:srgbClr val="E2793F"/>
                </a:solidFill>
                <a:round/>
              </a:ln>
            </p:spPr>
            <p:txBody>
              <a:bodyPr wrap="none" anchor="ctr"/>
              <a:p>
                <a:pPr algn="ctr"/>
                <a:endParaRPr lang="zh-CN" altLang="en-US"/>
              </a:p>
            </p:txBody>
          </p:sp>
        </p:grpSp>
        <p:sp>
          <p:nvSpPr>
            <p:cNvPr id="7" name="圆角矩形 6"/>
            <p:cNvSpPr/>
            <p:nvPr/>
          </p:nvSpPr>
          <p:spPr>
            <a:xfrm>
              <a:off x="840" y="2803"/>
              <a:ext cx="1956" cy="1013"/>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12" name="文本框 11"/>
            <p:cNvSpPr txBox="1"/>
            <p:nvPr/>
          </p:nvSpPr>
          <p:spPr>
            <a:xfrm>
              <a:off x="875" y="2865"/>
              <a:ext cx="2087" cy="822"/>
            </a:xfrm>
            <a:prstGeom prst="rect">
              <a:avLst/>
            </a:prstGeom>
            <a:noFill/>
          </p:spPr>
          <p:txBody>
            <a:bodyPr wrap="square" rtlCol="0" anchor="t">
              <a:spAutoFit/>
            </a:bodyPr>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高处货物应</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a:p>
              <a:pPr indent="0" algn="l">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有防坠落措施</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14" name="直接连接符 13"/>
            <p:cNvCxnSpPr/>
            <p:nvPr/>
          </p:nvCxnSpPr>
          <p:spPr>
            <a:xfrm>
              <a:off x="2789" y="3167"/>
              <a:ext cx="2324"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rot="0" flipH="1">
              <a:off x="10704" y="4967"/>
              <a:ext cx="3348" cy="957"/>
              <a:chOff x="11299" y="1971"/>
              <a:chExt cx="3348" cy="957"/>
            </a:xfrm>
          </p:grpSpPr>
          <p:sp>
            <p:nvSpPr>
              <p:cNvPr id="22" name="圆角矩形 21"/>
              <p:cNvSpPr/>
              <p:nvPr/>
            </p:nvSpPr>
            <p:spPr>
              <a:xfrm>
                <a:off x="11299" y="1971"/>
                <a:ext cx="2781" cy="957"/>
              </a:xfrm>
              <a:prstGeom prst="roundRect">
                <a:avLst/>
              </a:prstGeom>
              <a:solidFill>
                <a:schemeClr val="bg1"/>
              </a:solidFill>
              <a:ln w="38100">
                <a:solidFill>
                  <a:srgbClr val="E279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sz="2400">
                  <a:latin typeface="微软雅黑" panose="020B0503020204020204" charset="-122"/>
                  <a:ea typeface="微软雅黑" panose="020B0503020204020204" charset="-122"/>
                  <a:sym typeface="+mn-ea"/>
                </a:endParaRPr>
              </a:p>
            </p:txBody>
          </p:sp>
          <p:sp>
            <p:nvSpPr>
              <p:cNvPr id="23" name="文本框 22"/>
              <p:cNvSpPr txBox="1"/>
              <p:nvPr/>
            </p:nvSpPr>
            <p:spPr>
              <a:xfrm>
                <a:off x="11372" y="2038"/>
                <a:ext cx="2634" cy="822"/>
              </a:xfrm>
              <a:prstGeom prst="rect">
                <a:avLst/>
              </a:prstGeom>
              <a:noFill/>
            </p:spPr>
            <p:txBody>
              <a:bodyPr wrap="square" rtlCol="0" anchor="t">
                <a:spAutoFit/>
              </a:bodyPr>
              <a:p>
                <a:pPr indent="0" algn="ctr">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保持通道畅通，定</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a:p>
                <a:pPr indent="0" algn="ctr">
                  <a:buNone/>
                </a:pPr>
                <a:r>
                  <a:rPr lang="zh-CN" altLang="en-US" sz="1400">
                    <a:solidFill>
                      <a:schemeClr val="tx1">
                        <a:lumMod val="75000"/>
                        <a:lumOff val="25000"/>
                      </a:schemeClr>
                    </a:solidFill>
                    <a:latin typeface="微软雅黑" panose="020B0503020204020204" charset="-122"/>
                    <a:ea typeface="微软雅黑" panose="020B0503020204020204" charset="-122"/>
                    <a:sym typeface="+mn-ea"/>
                  </a:rPr>
                  <a:t>期清扫，操持整洁</a:t>
                </a:r>
                <a:endParaRPr lang="zh-CN" altLang="en-US" sz="1400">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24" name="直接连接符 23"/>
              <p:cNvCxnSpPr/>
              <p:nvPr/>
            </p:nvCxnSpPr>
            <p:spPr>
              <a:xfrm>
                <a:off x="14080" y="2416"/>
                <a:ext cx="567" cy="0"/>
              </a:xfrm>
              <a:prstGeom prst="line">
                <a:avLst/>
              </a:prstGeom>
              <a:ln w="38100">
                <a:solidFill>
                  <a:srgbClr val="E2793F"/>
                </a:solidFill>
                <a:prstDash val="sysDash"/>
              </a:ln>
            </p:spPr>
            <p:style>
              <a:lnRef idx="1">
                <a:schemeClr val="accent1"/>
              </a:lnRef>
              <a:fillRef idx="0">
                <a:schemeClr val="accent1"/>
              </a:fillRef>
              <a:effectRef idx="0">
                <a:schemeClr val="accent1"/>
              </a:effectRef>
              <a:fontRef idx="minor">
                <a:schemeClr val="tx1"/>
              </a:fontRef>
            </p:style>
          </p:cxnSp>
        </p:grpSp>
      </p:grpSp>
      <p:sp>
        <p:nvSpPr>
          <p:cNvPr id="11" name="流程图: 终止 10"/>
          <p:cNvSpPr/>
          <p:nvPr/>
        </p:nvSpPr>
        <p:spPr>
          <a:xfrm rot="2280000">
            <a:off x="1493525" y="4301173"/>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流程图: 终止 9"/>
          <p:cNvSpPr/>
          <p:nvPr/>
        </p:nvSpPr>
        <p:spPr>
          <a:xfrm rot="2280000">
            <a:off x="6472560" y="1072198"/>
            <a:ext cx="865455" cy="291451"/>
          </a:xfrm>
          <a:prstGeom prst="flowChartTerminator">
            <a:avLst/>
          </a:prstGeom>
          <a:solidFill>
            <a:srgbClr val="E279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a:off x="711200" y="1288415"/>
            <a:ext cx="3730625" cy="3470275"/>
            <a:chOff x="2740" y="1322"/>
            <a:chExt cx="5875" cy="5465"/>
          </a:xfrm>
        </p:grpSpPr>
        <p:sp>
          <p:nvSpPr>
            <p:cNvPr id="4" name="文本框 3"/>
            <p:cNvSpPr txBox="1"/>
            <p:nvPr/>
          </p:nvSpPr>
          <p:spPr>
            <a:xfrm>
              <a:off x="3442" y="1322"/>
              <a:ext cx="4051" cy="2470"/>
            </a:xfrm>
            <a:prstGeom prst="rect">
              <a:avLst/>
            </a:prstGeom>
            <a:noFill/>
          </p:spPr>
          <p:txBody>
            <a:bodyPr wrap="square" rtlCol="0">
              <a:spAutoFit/>
            </a:bodyPr>
            <a:p>
              <a:pPr indent="0" algn="ctr">
                <a:buNone/>
              </a:pPr>
              <a:r>
                <a:rPr lang="en-US" altLang="zh-CN" sz="4800" b="1">
                  <a:solidFill>
                    <a:schemeClr val="tx1">
                      <a:lumMod val="75000"/>
                      <a:lumOff val="25000"/>
                    </a:schemeClr>
                  </a:solidFill>
                  <a:latin typeface="微软雅黑" panose="020B0503020204020204" charset="-122"/>
                  <a:ea typeface="微软雅黑" panose="020B0503020204020204" charset="-122"/>
                </a:rPr>
                <a:t>PART </a:t>
              </a:r>
              <a:endParaRPr lang="en-US" altLang="zh-CN" sz="4800" b="1">
                <a:solidFill>
                  <a:schemeClr val="tx1">
                    <a:lumMod val="75000"/>
                    <a:lumOff val="25000"/>
                  </a:schemeClr>
                </a:solidFill>
                <a:latin typeface="微软雅黑" panose="020B0503020204020204" charset="-122"/>
                <a:ea typeface="微软雅黑" panose="020B0503020204020204" charset="-122"/>
              </a:endParaRPr>
            </a:p>
            <a:p>
              <a:pPr indent="0" algn="ctr">
                <a:buNone/>
              </a:pPr>
              <a:r>
                <a:rPr lang="en-US" altLang="zh-CN" sz="4800" b="1">
                  <a:solidFill>
                    <a:schemeClr val="tx1">
                      <a:lumMod val="75000"/>
                      <a:lumOff val="25000"/>
                    </a:schemeClr>
                  </a:solidFill>
                  <a:latin typeface="微软雅黑" panose="020B0503020204020204" charset="-122"/>
                  <a:ea typeface="微软雅黑" panose="020B0503020204020204" charset="-122"/>
                </a:rPr>
                <a:t>06</a:t>
              </a:r>
              <a:endParaRPr lang="en-US" altLang="zh-CN" sz="4800" b="1">
                <a:solidFill>
                  <a:schemeClr val="tx1">
                    <a:lumMod val="75000"/>
                    <a:lumOff val="25000"/>
                  </a:schemeClr>
                </a:solidFill>
                <a:latin typeface="微软雅黑" panose="020B0503020204020204" charset="-122"/>
                <a:ea typeface="微软雅黑" panose="020B0503020204020204" charset="-122"/>
              </a:endParaRPr>
            </a:p>
          </p:txBody>
        </p:sp>
        <p:sp>
          <p:nvSpPr>
            <p:cNvPr id="7" name="文本框 6"/>
            <p:cNvSpPr txBox="1"/>
            <p:nvPr/>
          </p:nvSpPr>
          <p:spPr>
            <a:xfrm>
              <a:off x="2740" y="4899"/>
              <a:ext cx="5875" cy="1888"/>
            </a:xfrm>
            <a:prstGeom prst="rect">
              <a:avLst/>
            </a:prstGeom>
            <a:noFill/>
          </p:spPr>
          <p:txBody>
            <a:bodyPr wrap="square" rtlCol="0" anchor="t">
              <a:spAutoFit/>
            </a:bodyPr>
            <a:p>
              <a:pPr indent="0" algn="ctr">
                <a:buNone/>
              </a:pPr>
              <a:r>
                <a:rPr lang="zh-CN" altLang="zh-CN" sz="3600" b="1">
                  <a:solidFill>
                    <a:schemeClr val="tx1">
                      <a:lumMod val="75000"/>
                      <a:lumOff val="25000"/>
                    </a:schemeClr>
                  </a:solidFill>
                  <a:latin typeface="微软雅黑" panose="020B0503020204020204" charset="-122"/>
                  <a:ea typeface="微软雅黑" panose="020B0503020204020204" charset="-122"/>
                </a:rPr>
                <a:t>粉尘爆炸危险场所专项治理内容</a:t>
              </a:r>
              <a:endParaRPr lang="zh-CN" altLang="zh-CN" sz="3600" b="1">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六</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粉尘爆炸危险场所专项治理内容</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547370" y="792798"/>
            <a:ext cx="7920355" cy="1568450"/>
          </a:xfrm>
          <a:prstGeom prst="rect">
            <a:avLst/>
          </a:prstGeom>
          <a:noFill/>
        </p:spPr>
        <p:txBody>
          <a:bodyPr wrap="square" rtlCol="0" anchor="t">
            <a:spAutoFit/>
          </a:bodyPr>
          <a:p>
            <a:pPr indent="0" algn="l">
              <a:lnSpc>
                <a:spcPct val="150000"/>
              </a:lnSpc>
              <a:buNone/>
            </a:pPr>
            <a:r>
              <a:rPr lang="zh-CN" altLang="en-US" sz="1600" b="0">
                <a:solidFill>
                  <a:schemeClr val="tx1">
                    <a:lumMod val="75000"/>
                    <a:lumOff val="25000"/>
                  </a:schemeClr>
                </a:solidFill>
                <a:latin typeface="微软雅黑" panose="020B0503020204020204" charset="-122"/>
                <a:ea typeface="微软雅黑" panose="020B0503020204020204" charset="-122"/>
              </a:rPr>
              <a:t>《国务院安委会办公室关于深入开展铝镁制品机加工企业安全生产专项治理的通知》（安委办〔2012〕38号）对于从事铝、镁材加工过程中，采用压铸、抛光、打磨工艺，产生铝镁粉尘，容易发生铝镁粉尘爆炸事故的有关企业、单位和场所的专项治理提出了相关要求。</a:t>
            </a:r>
            <a:endParaRPr lang="zh-CN" altLang="en-US" sz="1600" b="0">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690880" y="2289493"/>
            <a:ext cx="7604760" cy="2030095"/>
          </a:xfrm>
          <a:prstGeom prst="rect">
            <a:avLst/>
          </a:prstGeom>
          <a:noFill/>
        </p:spPr>
        <p:txBody>
          <a:bodyPr wrap="square" rtlCol="0" anchor="t">
            <a:spAutoFit/>
          </a:bodyPr>
          <a:p>
            <a:pPr indent="0" algn="l">
              <a:lnSpc>
                <a:spcPct val="150000"/>
              </a:lnSpc>
              <a:buNone/>
            </a:pPr>
            <a:r>
              <a:rPr lang="zh-CN" altLang="en-US" sz="1400" b="1">
                <a:solidFill>
                  <a:schemeClr val="tx1">
                    <a:lumMod val="75000"/>
                    <a:lumOff val="25000"/>
                  </a:schemeClr>
                </a:solidFill>
                <a:latin typeface="微软雅黑" panose="020B0503020204020204" charset="-122"/>
                <a:ea typeface="微软雅黑" panose="020B0503020204020204" charset="-122"/>
              </a:rPr>
              <a:t>（一）凡达不到以下要求的，一律依法取缔。</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1.必须设置独立厂房，且厂房不得设置在居民区内。</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2.相关证照齐全。</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1">
                <a:solidFill>
                  <a:schemeClr val="tx1">
                    <a:lumMod val="75000"/>
                    <a:lumOff val="25000"/>
                  </a:schemeClr>
                </a:solidFill>
                <a:latin typeface="微软雅黑" panose="020B0503020204020204" charset="-122"/>
                <a:ea typeface="微软雅黑" panose="020B0503020204020204" charset="-122"/>
              </a:rPr>
              <a:t>（二）凡达不到以下要求的，要立即停产整改，整改合格后方可复产。</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zh-CN" altLang="en-US" sz="1400" b="0">
                <a:solidFill>
                  <a:schemeClr val="tx1">
                    <a:lumMod val="75000"/>
                    <a:lumOff val="25000"/>
                  </a:schemeClr>
                </a:solidFill>
                <a:latin typeface="微软雅黑" panose="020B0503020204020204" charset="-122"/>
                <a:ea typeface="微软雅黑" panose="020B0503020204020204" charset="-122"/>
              </a:rPr>
              <a:t>1.建筑结构：生产场所不得设置在危房或违章建筑内；生产场所应当有两个以上直通室外的安全出口，疏散门向外开启，通道确保畅通。</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六</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粉尘爆炸危险场所专项治理内容</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740410" y="951548"/>
            <a:ext cx="7769225" cy="3394075"/>
          </a:xfrm>
          <a:prstGeom prst="rect">
            <a:avLst/>
          </a:prstGeom>
          <a:noFill/>
        </p:spPr>
        <p:txBody>
          <a:bodyPr wrap="square" rtlCol="0" anchor="t">
            <a:spAutoFit/>
          </a:bodyPr>
          <a:p>
            <a:pPr indent="0" algn="l">
              <a:lnSpc>
                <a:spcPct val="170000"/>
              </a:lnSpc>
              <a:spcBef>
                <a:spcPts val="20"/>
              </a:spcBef>
              <a:spcAft>
                <a:spcPts val="0"/>
              </a:spcAft>
              <a:buNone/>
            </a:pPr>
            <a:r>
              <a:rPr lang="zh-CN" altLang="en-US" sz="1400" b="0">
                <a:solidFill>
                  <a:schemeClr val="tx1">
                    <a:lumMod val="75000"/>
                    <a:lumOff val="25000"/>
                  </a:schemeClr>
                </a:solidFill>
                <a:latin typeface="微软雅黑" panose="020B0503020204020204" charset="-122"/>
                <a:ea typeface="微软雅黑" panose="020B0503020204020204" charset="-122"/>
              </a:rPr>
              <a:t>2.通风除尘：安装相对独立的通风除尘系统，并设置接地装置。收尘器设置在建筑物外，并有防雨措施，离明火产生处不少于6米，回收的粉尘应当储存在独立干燥的堆放场所。</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70000"/>
              </a:lnSpc>
              <a:spcBef>
                <a:spcPts val="20"/>
              </a:spcBef>
              <a:spcAft>
                <a:spcPts val="0"/>
              </a:spcAft>
              <a:buNone/>
            </a:pPr>
            <a:r>
              <a:rPr lang="zh-CN" altLang="en-US" sz="1400" b="0">
                <a:solidFill>
                  <a:schemeClr val="tx1">
                    <a:lumMod val="75000"/>
                    <a:lumOff val="25000"/>
                  </a:schemeClr>
                </a:solidFill>
                <a:latin typeface="微软雅黑" panose="020B0503020204020204" charset="-122"/>
                <a:ea typeface="微软雅黑" panose="020B0503020204020204" charset="-122"/>
              </a:rPr>
              <a:t>3.清洁制度：每天对生产场所进行清理，应当采用不产生火花、静电、扬尘等方法清理生产场所，禁止使用压缩空气进行吹扫。及时对除尘系统（包括排风扇、抽风机等通风除尘设备）进行清理，使作业场所积累的粉尘量降至最低。</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70000"/>
              </a:lnSpc>
              <a:spcBef>
                <a:spcPts val="20"/>
              </a:spcBef>
              <a:spcAft>
                <a:spcPts val="0"/>
              </a:spcAft>
              <a:buNone/>
            </a:pPr>
            <a:r>
              <a:rPr lang="zh-CN" altLang="en-US" sz="1400" b="0">
                <a:solidFill>
                  <a:schemeClr val="tx1">
                    <a:lumMod val="75000"/>
                    <a:lumOff val="25000"/>
                  </a:schemeClr>
                </a:solidFill>
                <a:latin typeface="微软雅黑" panose="020B0503020204020204" charset="-122"/>
                <a:ea typeface="微软雅黑" panose="020B0503020204020204" charset="-122"/>
              </a:rPr>
              <a:t>4.禁火措施：生产场所严禁各类明火；需要在生产场所进行动火作业时，必须停止生产作业，并采取相应的防护措施。</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70000"/>
              </a:lnSpc>
              <a:spcBef>
                <a:spcPts val="20"/>
              </a:spcBef>
              <a:spcAft>
                <a:spcPts val="0"/>
              </a:spcAft>
              <a:buNone/>
            </a:pPr>
            <a:r>
              <a:rPr lang="zh-CN" altLang="en-US" sz="1400" b="0">
                <a:solidFill>
                  <a:schemeClr val="tx1">
                    <a:lumMod val="75000"/>
                    <a:lumOff val="25000"/>
                  </a:schemeClr>
                </a:solidFill>
                <a:latin typeface="微软雅黑" panose="020B0503020204020204" charset="-122"/>
                <a:ea typeface="微软雅黑" panose="020B0503020204020204" charset="-122"/>
              </a:rPr>
              <a:t>5.器材配备：根据不同的作业条件与环境，配备消防器材和个人劳动防护用品。粉尘燃烧时必须使用消防沙灭火，严禁用普通灭火器灭火。</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六</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94855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粉尘爆炸危险场所专项治理内容</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2" name="文本框 1"/>
          <p:cNvSpPr txBox="1"/>
          <p:nvPr/>
        </p:nvSpPr>
        <p:spPr>
          <a:xfrm>
            <a:off x="740410" y="951548"/>
            <a:ext cx="7769225" cy="3399155"/>
          </a:xfrm>
          <a:prstGeom prst="rect">
            <a:avLst/>
          </a:prstGeom>
          <a:noFill/>
        </p:spPr>
        <p:txBody>
          <a:bodyPr wrap="square" rtlCol="0" anchor="t">
            <a:spAutoFit/>
          </a:bodyPr>
          <a:p>
            <a:pPr indent="0" algn="l">
              <a:lnSpc>
                <a:spcPct val="170000"/>
              </a:lnSpc>
              <a:spcBef>
                <a:spcPts val="20"/>
              </a:spcBef>
              <a:spcAft>
                <a:spcPts val="0"/>
              </a:spcAft>
              <a:buNone/>
            </a:pPr>
            <a:r>
              <a:rPr lang="zh-CN" altLang="en-US" sz="1400" b="0">
                <a:solidFill>
                  <a:schemeClr val="tx1">
                    <a:lumMod val="75000"/>
                    <a:lumOff val="25000"/>
                  </a:schemeClr>
                </a:solidFill>
                <a:latin typeface="微软雅黑" panose="020B0503020204020204" charset="-122"/>
                <a:ea typeface="微软雅黑" panose="020B0503020204020204" charset="-122"/>
              </a:rPr>
              <a:t>6.电气电路：生产场所电气线路应当采用镀锌钢管套管保护，在车间外安装空气开关和漏电保护器，设备、电源开关应当采用防爆防静电措施。生产场所电气线路、设备等应当由专业电工安装，严禁乱拉私接临时电线、增加设备。</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70000"/>
              </a:lnSpc>
              <a:spcBef>
                <a:spcPts val="20"/>
              </a:spcBef>
              <a:spcAft>
                <a:spcPts val="0"/>
              </a:spcAft>
              <a:buNone/>
            </a:pPr>
            <a:r>
              <a:rPr lang="zh-CN" altLang="en-US" sz="1400" b="0">
                <a:solidFill>
                  <a:schemeClr val="tx1">
                    <a:lumMod val="75000"/>
                    <a:lumOff val="25000"/>
                  </a:schemeClr>
                </a:solidFill>
                <a:latin typeface="微软雅黑" panose="020B0503020204020204" charset="-122"/>
                <a:ea typeface="微软雅黑" panose="020B0503020204020204" charset="-122"/>
              </a:rPr>
              <a:t>7.检维修作业：生产系统完全停止、现场积尘清理干净后，方可进行检维修作业；严禁交叉作业。</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70000"/>
              </a:lnSpc>
              <a:spcBef>
                <a:spcPts val="20"/>
              </a:spcBef>
              <a:spcAft>
                <a:spcPts val="0"/>
              </a:spcAft>
              <a:buNone/>
            </a:pPr>
            <a:r>
              <a:rPr lang="zh-CN" altLang="en-US" sz="1400" b="0">
                <a:solidFill>
                  <a:schemeClr val="tx1">
                    <a:lumMod val="75000"/>
                    <a:lumOff val="25000"/>
                  </a:schemeClr>
                </a:solidFill>
                <a:latin typeface="微软雅黑" panose="020B0503020204020204" charset="-122"/>
                <a:ea typeface="微软雅黑" panose="020B0503020204020204" charset="-122"/>
              </a:rPr>
              <a:t>8.规章制度：建立健全粉尘作业安全生产管理制度、操作规程并严格落实。 </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70000"/>
              </a:lnSpc>
              <a:spcBef>
                <a:spcPts val="20"/>
              </a:spcBef>
              <a:spcAft>
                <a:spcPts val="0"/>
              </a:spcAft>
              <a:buNone/>
            </a:pPr>
            <a:r>
              <a:rPr lang="zh-CN" altLang="en-US" sz="1400" b="0">
                <a:solidFill>
                  <a:schemeClr val="tx1">
                    <a:lumMod val="75000"/>
                    <a:lumOff val="25000"/>
                  </a:schemeClr>
                </a:solidFill>
                <a:latin typeface="微软雅黑" panose="020B0503020204020204" charset="-122"/>
                <a:ea typeface="微软雅黑" panose="020B0503020204020204" charset="-122"/>
              </a:rPr>
              <a:t>9.教育培训：企业从业人员经安全培训合格后，方可上岗；企业负责人、从业人员要定期参加安全教育培训，掌握铝镁粉尘的危害性及防爆措施。</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70000"/>
              </a:lnSpc>
              <a:spcBef>
                <a:spcPts val="20"/>
              </a:spcBef>
              <a:spcAft>
                <a:spcPts val="0"/>
              </a:spcAft>
              <a:buNone/>
            </a:pPr>
            <a:r>
              <a:rPr lang="zh-CN" altLang="en-US" sz="1400" b="0">
                <a:solidFill>
                  <a:schemeClr val="tx1">
                    <a:lumMod val="75000"/>
                    <a:lumOff val="25000"/>
                  </a:schemeClr>
                </a:solidFill>
                <a:latin typeface="微软雅黑" panose="020B0503020204020204" charset="-122"/>
                <a:ea typeface="微软雅黑" panose="020B0503020204020204" charset="-122"/>
              </a:rPr>
              <a:t>10.安全检查：企业应当定期进行粉尘防爆检查，并做好记录。</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70000"/>
              </a:lnSpc>
              <a:spcBef>
                <a:spcPts val="20"/>
              </a:spcBef>
              <a:spcAft>
                <a:spcPts val="0"/>
              </a:spcAft>
              <a:buNone/>
            </a:pPr>
            <a:r>
              <a:rPr lang="zh-CN" altLang="en-US" sz="1400" b="0">
                <a:solidFill>
                  <a:schemeClr val="tx1">
                    <a:lumMod val="75000"/>
                    <a:lumOff val="25000"/>
                  </a:schemeClr>
                </a:solidFill>
                <a:latin typeface="微软雅黑" panose="020B0503020204020204" charset="-122"/>
                <a:ea typeface="微软雅黑" panose="020B0503020204020204" charset="-122"/>
              </a:rPr>
              <a:t>11.应急预案：企业应当制定有针对性的应急预案，保证作业和施救人员掌握相关应急预案内容。</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46760" y="1173797"/>
            <a:ext cx="1177925" cy="373665"/>
          </a:xfrm>
          <a:prstGeom prst="roundRect">
            <a:avLst/>
          </a:prstGeom>
          <a:solidFill>
            <a:srgbClr val="44546A"/>
          </a:solidFill>
          <a:ln w="12700">
            <a:noFill/>
            <a:prstDash val="sysDash"/>
          </a:ln>
        </p:spPr>
        <p:txBody>
          <a:bodyPr wrap="square" rtlCol="0" anchor="t">
            <a:spAutoFit/>
          </a:bodyPr>
          <a:p>
            <a:pPr lvl="0" algn="ctr">
              <a:buNone/>
            </a:pPr>
            <a:r>
              <a:rPr lang="zh-CN" altLang="en-US" sz="1600" b="1">
                <a:solidFill>
                  <a:schemeClr val="bg1"/>
                </a:solidFill>
                <a:latin typeface="微软雅黑" panose="020B0503020204020204" charset="-122"/>
                <a:ea typeface="微软雅黑" panose="020B0503020204020204" charset="-122"/>
                <a:sym typeface="+mn-ea"/>
              </a:rPr>
              <a:t>粉尘爆炸</a:t>
            </a:r>
            <a:endParaRPr lang="zh-CN" altLang="en-US" sz="1600" b="1">
              <a:solidFill>
                <a:schemeClr val="bg1"/>
              </a:solidFill>
              <a:latin typeface="微软雅黑" panose="020B0503020204020204" charset="-122"/>
              <a:ea typeface="微软雅黑" panose="020B0503020204020204" charset="-122"/>
              <a:sym typeface="+mn-ea"/>
            </a:endParaRPr>
          </a:p>
        </p:txBody>
      </p:sp>
      <p:sp>
        <p:nvSpPr>
          <p:cNvPr id="5" name="文本框 4"/>
          <p:cNvSpPr txBox="1"/>
          <p:nvPr/>
        </p:nvSpPr>
        <p:spPr>
          <a:xfrm>
            <a:off x="1021715" y="1613853"/>
            <a:ext cx="7435215" cy="370840"/>
          </a:xfrm>
          <a:prstGeom prst="rect">
            <a:avLst/>
          </a:prstGeom>
          <a:noFill/>
        </p:spPr>
        <p:txBody>
          <a:bodyPr wrap="square" rtlCol="0" anchor="t">
            <a:spAutoFit/>
          </a:bodyPr>
          <a:p>
            <a:pPr indent="0" algn="l">
              <a:lnSpc>
                <a:spcPct val="130000"/>
              </a:lnSpc>
              <a:spcBef>
                <a:spcPts val="20"/>
              </a:spcBef>
              <a:spcAft>
                <a:spcPts val="0"/>
              </a:spcAft>
              <a:buNone/>
            </a:pPr>
            <a:r>
              <a:rPr lang="zh-CN" altLang="en-US" sz="1400" b="0">
                <a:solidFill>
                  <a:schemeClr val="tx1">
                    <a:lumMod val="75000"/>
                    <a:lumOff val="25000"/>
                  </a:schemeClr>
                </a:solidFill>
                <a:latin typeface="微软雅黑" panose="020B0503020204020204" charset="-122"/>
                <a:ea typeface="微软雅黑" panose="020B0503020204020204" charset="-122"/>
              </a:rPr>
              <a:t>火焰在粉尘云中传播，引起压力、温度明显跃升的现象。</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746760" y="2282508"/>
            <a:ext cx="3082290" cy="373665"/>
          </a:xfrm>
          <a:prstGeom prst="roundRect">
            <a:avLst/>
          </a:prstGeom>
          <a:solidFill>
            <a:srgbClr val="E2793F"/>
          </a:solidFill>
          <a:ln w="12700">
            <a:noFill/>
            <a:prstDash val="sysDash"/>
          </a:ln>
        </p:spPr>
        <p:txBody>
          <a:bodyPr wrap="square" rtlCol="0" anchor="t">
            <a:spAutoFit/>
          </a:bodyPr>
          <a:p>
            <a:pPr lvl="0" algn="ctr">
              <a:buNone/>
            </a:pPr>
            <a:r>
              <a:rPr lang="zh-CN" altLang="en-US" sz="1600" b="1">
                <a:solidFill>
                  <a:schemeClr val="bg1"/>
                </a:solidFill>
                <a:latin typeface="微软雅黑" panose="020B0503020204020204" charset="-122"/>
                <a:ea typeface="微软雅黑" panose="020B0503020204020204" charset="-122"/>
                <a:sym typeface="+mn-ea"/>
              </a:rPr>
              <a:t>一次爆炸与二次爆炸、多次爆炸</a:t>
            </a:r>
            <a:endParaRPr lang="zh-CN" altLang="en-US" sz="1600" b="1">
              <a:solidFill>
                <a:schemeClr val="bg1"/>
              </a:solidFill>
              <a:latin typeface="微软雅黑" panose="020B0503020204020204" charset="-122"/>
              <a:ea typeface="微软雅黑" panose="020B0503020204020204" charset="-122"/>
              <a:sym typeface="+mn-ea"/>
            </a:endParaRPr>
          </a:p>
        </p:txBody>
      </p:sp>
      <p:sp>
        <p:nvSpPr>
          <p:cNvPr id="7" name="文本框 6"/>
          <p:cNvSpPr txBox="1"/>
          <p:nvPr/>
        </p:nvSpPr>
        <p:spPr>
          <a:xfrm>
            <a:off x="1021715" y="2740978"/>
            <a:ext cx="7635240" cy="1386205"/>
          </a:xfrm>
          <a:prstGeom prst="rect">
            <a:avLst/>
          </a:prstGeom>
          <a:noFill/>
        </p:spPr>
        <p:txBody>
          <a:bodyPr wrap="square" rtlCol="0" anchor="t">
            <a:spAutoFit/>
          </a:bodyPr>
          <a:p>
            <a:pPr indent="0" algn="l">
              <a:lnSpc>
                <a:spcPct val="150000"/>
              </a:lnSpc>
              <a:spcBef>
                <a:spcPts val="20"/>
              </a:spcBef>
              <a:spcAft>
                <a:spcPts val="0"/>
              </a:spcAft>
              <a:buNone/>
            </a:pPr>
            <a:r>
              <a:rPr lang="zh-CN" altLang="en-US" sz="1400" b="1">
                <a:solidFill>
                  <a:schemeClr val="tx1">
                    <a:lumMod val="75000"/>
                    <a:lumOff val="25000"/>
                  </a:schemeClr>
                </a:solidFill>
                <a:latin typeface="微软雅黑" panose="020B0503020204020204" charset="-122"/>
                <a:ea typeface="微软雅黑" panose="020B0503020204020204" charset="-122"/>
              </a:rPr>
              <a:t>一次爆炸</a:t>
            </a:r>
            <a:r>
              <a:rPr lang="zh-CN" altLang="en-US" sz="1400" b="0">
                <a:solidFill>
                  <a:schemeClr val="tx1">
                    <a:lumMod val="75000"/>
                    <a:lumOff val="25000"/>
                  </a:schemeClr>
                </a:solidFill>
                <a:latin typeface="微软雅黑" panose="020B0503020204020204" charset="-122"/>
                <a:ea typeface="微软雅黑" panose="020B0503020204020204" charset="-122"/>
              </a:rPr>
              <a:t>：也叫初始爆炸，由初始点火源引起的爆炸。   </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spcBef>
                <a:spcPts val="20"/>
              </a:spcBef>
              <a:spcAft>
                <a:spcPts val="0"/>
              </a:spcAft>
              <a:buNone/>
            </a:pPr>
            <a:r>
              <a:rPr lang="zh-CN" altLang="en-US" sz="1400" b="1">
                <a:solidFill>
                  <a:schemeClr val="tx1">
                    <a:lumMod val="75000"/>
                    <a:lumOff val="25000"/>
                  </a:schemeClr>
                </a:solidFill>
                <a:latin typeface="微软雅黑" panose="020B0503020204020204" charset="-122"/>
                <a:ea typeface="微软雅黑" panose="020B0503020204020204" charset="-122"/>
              </a:rPr>
              <a:t>二次爆炸</a:t>
            </a:r>
            <a:r>
              <a:rPr lang="zh-CN" altLang="en-US" sz="1400" b="0">
                <a:solidFill>
                  <a:schemeClr val="tx1">
                    <a:lumMod val="75000"/>
                    <a:lumOff val="25000"/>
                  </a:schemeClr>
                </a:solidFill>
                <a:latin typeface="微软雅黑" panose="020B0503020204020204" charset="-122"/>
                <a:ea typeface="微软雅黑" panose="020B0503020204020204" charset="-122"/>
              </a:rPr>
              <a:t>：第一次爆炸气浪把沉积在设备或地面上的粉尘吹扬起来，在第一次爆炸的余火引燃下引起第二次爆炸。二次爆炸时，粉尘浓度一般比一次爆炸时高得多，故二次爆炸威力比第一次要大得多。</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2434590"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粉尘及相关概述</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9" name="文本框 8"/>
          <p:cNvSpPr txBox="1"/>
          <p:nvPr/>
        </p:nvSpPr>
        <p:spPr>
          <a:xfrm>
            <a:off x="158115" y="46038"/>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一</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32910" y="1774190"/>
            <a:ext cx="3943350" cy="1198880"/>
          </a:xfrm>
          <a:prstGeom prst="rect">
            <a:avLst/>
          </a:prstGeom>
          <a:noFill/>
        </p:spPr>
        <p:txBody>
          <a:bodyPr wrap="square" rtlCol="0">
            <a:spAutoFit/>
          </a:bodyPr>
          <a:p>
            <a:r>
              <a:rPr lang="zh-CN" altLang="en-US" sz="7200" b="1">
                <a:solidFill>
                  <a:schemeClr val="bg1"/>
                </a:solidFill>
                <a:latin typeface="微软雅黑" panose="020B0503020204020204" charset="-122"/>
                <a:ea typeface="微软雅黑" panose="020B0503020204020204" charset="-122"/>
              </a:rPr>
              <a:t>谢谢大家</a:t>
            </a:r>
            <a:r>
              <a:rPr lang="en-US" altLang="zh-CN" sz="7200" b="1">
                <a:solidFill>
                  <a:schemeClr val="bg1"/>
                </a:solidFill>
                <a:latin typeface="微软雅黑" panose="020B0503020204020204" charset="-122"/>
                <a:ea typeface="微软雅黑" panose="020B0503020204020204" charset="-122"/>
              </a:rPr>
              <a:t>!</a:t>
            </a:r>
            <a:endParaRPr lang="en-US" altLang="zh-CN" sz="7200"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700" advTm="0"/>
    </mc:Choice>
    <mc:Fallback>
      <p:transition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a:off x="1035050" y="1288415"/>
            <a:ext cx="3035300" cy="3527425"/>
            <a:chOff x="3250" y="1322"/>
            <a:chExt cx="4780" cy="5555"/>
          </a:xfrm>
        </p:grpSpPr>
        <p:sp>
          <p:nvSpPr>
            <p:cNvPr id="4" name="文本框 3"/>
            <p:cNvSpPr txBox="1"/>
            <p:nvPr/>
          </p:nvSpPr>
          <p:spPr>
            <a:xfrm>
              <a:off x="3442" y="1322"/>
              <a:ext cx="4051" cy="2470"/>
            </a:xfrm>
            <a:prstGeom prst="rect">
              <a:avLst/>
            </a:prstGeom>
            <a:noFill/>
          </p:spPr>
          <p:txBody>
            <a:bodyPr wrap="square" rtlCol="0">
              <a:spAutoFit/>
            </a:bodyPr>
            <a:p>
              <a:pPr indent="0" algn="ctr">
                <a:buNone/>
              </a:pPr>
              <a:r>
                <a:rPr lang="en-US" altLang="zh-CN" sz="4800" b="1">
                  <a:solidFill>
                    <a:schemeClr val="tx1">
                      <a:lumMod val="75000"/>
                      <a:lumOff val="25000"/>
                    </a:schemeClr>
                  </a:solidFill>
                  <a:latin typeface="微软雅黑" panose="020B0503020204020204" charset="-122"/>
                  <a:ea typeface="微软雅黑" panose="020B0503020204020204" charset="-122"/>
                </a:rPr>
                <a:t>PART </a:t>
              </a:r>
              <a:endParaRPr lang="en-US" altLang="zh-CN" sz="4800" b="1">
                <a:solidFill>
                  <a:schemeClr val="tx1">
                    <a:lumMod val="75000"/>
                    <a:lumOff val="25000"/>
                  </a:schemeClr>
                </a:solidFill>
                <a:latin typeface="微软雅黑" panose="020B0503020204020204" charset="-122"/>
                <a:ea typeface="微软雅黑" panose="020B0503020204020204" charset="-122"/>
              </a:endParaRPr>
            </a:p>
            <a:p>
              <a:pPr indent="0" algn="ctr">
                <a:buNone/>
              </a:pPr>
              <a:r>
                <a:rPr lang="en-US" altLang="zh-CN" sz="4800" b="1">
                  <a:solidFill>
                    <a:schemeClr val="tx1">
                      <a:lumMod val="75000"/>
                      <a:lumOff val="25000"/>
                    </a:schemeClr>
                  </a:solidFill>
                  <a:latin typeface="微软雅黑" panose="020B0503020204020204" charset="-122"/>
                  <a:ea typeface="微软雅黑" panose="020B0503020204020204" charset="-122"/>
                </a:rPr>
                <a:t>02</a:t>
              </a:r>
              <a:endParaRPr lang="en-US" altLang="zh-CN" sz="4800" b="1">
                <a:solidFill>
                  <a:schemeClr val="tx1">
                    <a:lumMod val="75000"/>
                    <a:lumOff val="25000"/>
                  </a:schemeClr>
                </a:solidFill>
                <a:latin typeface="微软雅黑" panose="020B0503020204020204" charset="-122"/>
                <a:ea typeface="微软雅黑" panose="020B0503020204020204" charset="-122"/>
              </a:endParaRPr>
            </a:p>
          </p:txBody>
        </p:sp>
        <p:sp>
          <p:nvSpPr>
            <p:cNvPr id="7" name="文本框 6"/>
            <p:cNvSpPr txBox="1"/>
            <p:nvPr/>
          </p:nvSpPr>
          <p:spPr>
            <a:xfrm>
              <a:off x="3250" y="4989"/>
              <a:ext cx="4780" cy="1888"/>
            </a:xfrm>
            <a:prstGeom prst="rect">
              <a:avLst/>
            </a:prstGeom>
            <a:noFill/>
          </p:spPr>
          <p:txBody>
            <a:bodyPr wrap="square" rtlCol="0" anchor="t">
              <a:spAutoFit/>
            </a:bodyPr>
            <a:p>
              <a:pPr indent="0" algn="ctr">
                <a:buNone/>
              </a:pPr>
              <a:r>
                <a:rPr lang="zh-CN" altLang="zh-CN" sz="3600" b="1">
                  <a:solidFill>
                    <a:schemeClr val="tx1">
                      <a:lumMod val="75000"/>
                      <a:lumOff val="25000"/>
                    </a:schemeClr>
                  </a:solidFill>
                  <a:latin typeface="微软雅黑" panose="020B0503020204020204" charset="-122"/>
                  <a:ea typeface="微软雅黑" panose="020B0503020204020204" charset="-122"/>
                </a:rPr>
                <a:t>生产性粉尘的来源和分类</a:t>
              </a:r>
              <a:endParaRPr lang="zh-CN" altLang="zh-CN" sz="3600" b="1">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二</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675005" y="1020763"/>
            <a:ext cx="2311400" cy="373665"/>
          </a:xfrm>
          <a:prstGeom prst="roundRect">
            <a:avLst/>
          </a:prstGeom>
          <a:solidFill>
            <a:srgbClr val="44546A"/>
          </a:solidFill>
          <a:ln w="12700">
            <a:noFill/>
            <a:prstDash val="sysDash"/>
          </a:ln>
        </p:spPr>
        <p:txBody>
          <a:bodyPr wrap="square" rtlCol="0" anchor="t">
            <a:spAutoFit/>
          </a:bodyPr>
          <a:p>
            <a:pPr lvl="0" algn="ctr">
              <a:buNone/>
            </a:pPr>
            <a:r>
              <a:rPr lang="zh-CN" altLang="en-US" sz="1600" b="1">
                <a:solidFill>
                  <a:schemeClr val="bg1"/>
                </a:solidFill>
                <a:latin typeface="微软雅黑" panose="020B0503020204020204" charset="-122"/>
                <a:ea typeface="微软雅黑" panose="020B0503020204020204" charset="-122"/>
                <a:sym typeface="+mn-ea"/>
              </a:rPr>
              <a:t>2.1  生产性粉尘的概念</a:t>
            </a:r>
            <a:endParaRPr lang="zh-CN" altLang="en-US" sz="1600" b="1">
              <a:solidFill>
                <a:schemeClr val="bg1"/>
              </a:solidFill>
              <a:latin typeface="微软雅黑" panose="020B0503020204020204" charset="-122"/>
              <a:ea typeface="微软雅黑" panose="020B0503020204020204" charset="-122"/>
              <a:sym typeface="+mn-ea"/>
            </a:endParaRPr>
          </a:p>
        </p:txBody>
      </p:sp>
      <p:sp>
        <p:nvSpPr>
          <p:cNvPr id="5" name="文本框 4"/>
          <p:cNvSpPr txBox="1"/>
          <p:nvPr/>
        </p:nvSpPr>
        <p:spPr>
          <a:xfrm>
            <a:off x="767715" y="1460818"/>
            <a:ext cx="6797040" cy="321945"/>
          </a:xfrm>
          <a:prstGeom prst="rect">
            <a:avLst/>
          </a:prstGeom>
          <a:noFill/>
        </p:spPr>
        <p:txBody>
          <a:bodyPr wrap="square" rtlCol="0" anchor="t">
            <a:spAutoFit/>
          </a:bodyPr>
          <a:p>
            <a:pPr indent="0" algn="l">
              <a:buNone/>
            </a:pPr>
            <a:r>
              <a:rPr lang="zh-CN" altLang="en-US" sz="1500" b="0">
                <a:solidFill>
                  <a:schemeClr val="tx1">
                    <a:lumMod val="75000"/>
                    <a:lumOff val="25000"/>
                  </a:schemeClr>
                </a:solidFill>
                <a:latin typeface="微软雅黑" panose="020B0503020204020204" charset="-122"/>
                <a:ea typeface="微软雅黑" panose="020B0503020204020204" charset="-122"/>
              </a:rPr>
              <a:t>生产性粉尘是指在生产中形成的，并能长时间悬浮在空气中的固体微粒。</a:t>
            </a:r>
            <a:endParaRPr lang="zh-CN" altLang="en-US" sz="1500" b="0">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675005" y="1966913"/>
            <a:ext cx="1721485" cy="373665"/>
          </a:xfrm>
          <a:prstGeom prst="roundRect">
            <a:avLst/>
          </a:prstGeom>
          <a:solidFill>
            <a:srgbClr val="E2793F"/>
          </a:solidFill>
          <a:ln w="12700">
            <a:noFill/>
            <a:prstDash val="sysDash"/>
          </a:ln>
        </p:spPr>
        <p:txBody>
          <a:bodyPr wrap="square" rtlCol="0" anchor="t">
            <a:spAutoFit/>
          </a:bodyPr>
          <a:p>
            <a:pPr lvl="0" algn="ctr">
              <a:buNone/>
            </a:pPr>
            <a:r>
              <a:rPr lang="en-US" altLang="zh-CN" sz="1600" b="1">
                <a:solidFill>
                  <a:schemeClr val="bg1"/>
                </a:solidFill>
                <a:latin typeface="微软雅黑" panose="020B0503020204020204" charset="-122"/>
                <a:ea typeface="微软雅黑" panose="020B0503020204020204" charset="-122"/>
                <a:sym typeface="+mn-ea"/>
              </a:rPr>
              <a:t>2</a:t>
            </a:r>
            <a:r>
              <a:rPr lang="zh-CN" altLang="en-US" sz="1600" b="1">
                <a:solidFill>
                  <a:schemeClr val="bg1"/>
                </a:solidFill>
                <a:latin typeface="微软雅黑" panose="020B0503020204020204" charset="-122"/>
                <a:ea typeface="微软雅黑" panose="020B0503020204020204" charset="-122"/>
                <a:sym typeface="+mn-ea"/>
              </a:rPr>
              <a:t>.2  粉尘的来源</a:t>
            </a:r>
            <a:endParaRPr lang="zh-CN" altLang="en-US" sz="1600" b="1">
              <a:solidFill>
                <a:schemeClr val="bg1"/>
              </a:solidFill>
              <a:latin typeface="微软雅黑" panose="020B0503020204020204" charset="-122"/>
              <a:ea typeface="微软雅黑" panose="020B0503020204020204" charset="-122"/>
              <a:sym typeface="+mn-ea"/>
            </a:endParaRPr>
          </a:p>
        </p:txBody>
      </p:sp>
      <p:sp>
        <p:nvSpPr>
          <p:cNvPr id="7" name="文本框 6"/>
          <p:cNvSpPr txBox="1"/>
          <p:nvPr/>
        </p:nvSpPr>
        <p:spPr>
          <a:xfrm>
            <a:off x="767715" y="2406968"/>
            <a:ext cx="7863205" cy="1822450"/>
          </a:xfrm>
          <a:prstGeom prst="rect">
            <a:avLst/>
          </a:prstGeom>
          <a:noFill/>
        </p:spPr>
        <p:txBody>
          <a:bodyPr wrap="square" rtlCol="0" anchor="t">
            <a:spAutoFit/>
          </a:bodyPr>
          <a:p>
            <a:pPr indent="0" algn="l">
              <a:lnSpc>
                <a:spcPct val="150000"/>
              </a:lnSpc>
              <a:buNone/>
            </a:pPr>
            <a:r>
              <a:rPr lang="en-US" altLang="zh-CN" sz="1500" b="0">
                <a:solidFill>
                  <a:schemeClr val="tx1">
                    <a:lumMod val="75000"/>
                    <a:lumOff val="25000"/>
                  </a:schemeClr>
                </a:solidFill>
                <a:latin typeface="微软雅黑" panose="020B0503020204020204" charset="-122"/>
                <a:ea typeface="微软雅黑" panose="020B0503020204020204" charset="-122"/>
              </a:rPr>
              <a:t>2</a:t>
            </a:r>
            <a:r>
              <a:rPr lang="zh-CN" altLang="en-US" sz="1500" b="0">
                <a:solidFill>
                  <a:schemeClr val="tx1">
                    <a:lumMod val="75000"/>
                    <a:lumOff val="25000"/>
                  </a:schemeClr>
                </a:solidFill>
                <a:latin typeface="微软雅黑" panose="020B0503020204020204" charset="-122"/>
                <a:ea typeface="微软雅黑" panose="020B0503020204020204" charset="-122"/>
              </a:rPr>
              <a:t>.2.1  冶金工业中的原料准备、矿石粉碎、筛分、选矿、配料等；</a:t>
            </a:r>
            <a:endParaRPr lang="zh-CN" altLang="en-US" sz="15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500" b="0">
                <a:solidFill>
                  <a:schemeClr val="tx1">
                    <a:lumMod val="75000"/>
                    <a:lumOff val="25000"/>
                  </a:schemeClr>
                </a:solidFill>
                <a:latin typeface="微软雅黑" panose="020B0503020204020204" charset="-122"/>
                <a:ea typeface="微软雅黑" panose="020B0503020204020204" charset="-122"/>
              </a:rPr>
              <a:t>2</a:t>
            </a:r>
            <a:r>
              <a:rPr lang="zh-CN" altLang="en-US" sz="1500" b="0">
                <a:solidFill>
                  <a:schemeClr val="tx1">
                    <a:lumMod val="75000"/>
                    <a:lumOff val="25000"/>
                  </a:schemeClr>
                </a:solidFill>
                <a:latin typeface="微软雅黑" panose="020B0503020204020204" charset="-122"/>
                <a:ea typeface="微软雅黑" panose="020B0503020204020204" charset="-122"/>
              </a:rPr>
              <a:t>.2.2  机械制造工业中原料破碎、配料、清砂等；</a:t>
            </a:r>
            <a:endParaRPr lang="zh-CN" altLang="en-US" sz="15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500" b="0">
                <a:solidFill>
                  <a:schemeClr val="tx1">
                    <a:lumMod val="75000"/>
                    <a:lumOff val="25000"/>
                  </a:schemeClr>
                </a:solidFill>
                <a:latin typeface="微软雅黑" panose="020B0503020204020204" charset="-122"/>
                <a:ea typeface="微软雅黑" panose="020B0503020204020204" charset="-122"/>
              </a:rPr>
              <a:t>2</a:t>
            </a:r>
            <a:r>
              <a:rPr lang="zh-CN" altLang="en-US" sz="1500" b="0">
                <a:solidFill>
                  <a:schemeClr val="tx1">
                    <a:lumMod val="75000"/>
                    <a:lumOff val="25000"/>
                  </a:schemeClr>
                </a:solidFill>
                <a:latin typeface="微软雅黑" panose="020B0503020204020204" charset="-122"/>
                <a:ea typeface="微软雅黑" panose="020B0503020204020204" charset="-122"/>
              </a:rPr>
              <a:t>.2.3  耐火材料、玻璃、水泥、陶瓷、五金制品、家具制造等工业的原料加工、打磨、包装； </a:t>
            </a:r>
            <a:endParaRPr lang="zh-CN" altLang="en-US" sz="15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500" b="0">
                <a:solidFill>
                  <a:schemeClr val="tx1">
                    <a:lumMod val="75000"/>
                    <a:lumOff val="25000"/>
                  </a:schemeClr>
                </a:solidFill>
                <a:latin typeface="微软雅黑" panose="020B0503020204020204" charset="-122"/>
                <a:ea typeface="微软雅黑" panose="020B0503020204020204" charset="-122"/>
              </a:rPr>
              <a:t>2</a:t>
            </a:r>
            <a:r>
              <a:rPr lang="zh-CN" altLang="en-US" sz="1500" b="0">
                <a:solidFill>
                  <a:schemeClr val="tx1">
                    <a:lumMod val="75000"/>
                    <a:lumOff val="25000"/>
                  </a:schemeClr>
                </a:solidFill>
                <a:latin typeface="微软雅黑" panose="020B0503020204020204" charset="-122"/>
                <a:ea typeface="微软雅黑" panose="020B0503020204020204" charset="-122"/>
              </a:rPr>
              <a:t>.2.4  皮毛、纺织工业的原料处理；</a:t>
            </a:r>
            <a:endParaRPr lang="zh-CN" altLang="en-US" sz="1500" b="0">
              <a:solidFill>
                <a:schemeClr val="tx1">
                  <a:lumMod val="75000"/>
                  <a:lumOff val="25000"/>
                </a:schemeClr>
              </a:solidFill>
              <a:latin typeface="微软雅黑" panose="020B0503020204020204" charset="-122"/>
              <a:ea typeface="微软雅黑" panose="020B0503020204020204" charset="-122"/>
            </a:endParaRPr>
          </a:p>
          <a:p>
            <a:pPr indent="0" algn="l">
              <a:lnSpc>
                <a:spcPct val="150000"/>
              </a:lnSpc>
              <a:buNone/>
            </a:pPr>
            <a:r>
              <a:rPr lang="en-US" altLang="zh-CN" sz="1500" b="0">
                <a:solidFill>
                  <a:schemeClr val="tx1">
                    <a:lumMod val="75000"/>
                    <a:lumOff val="25000"/>
                  </a:schemeClr>
                </a:solidFill>
                <a:latin typeface="微软雅黑" panose="020B0503020204020204" charset="-122"/>
                <a:ea typeface="微软雅黑" panose="020B0503020204020204" charset="-122"/>
              </a:rPr>
              <a:t>2</a:t>
            </a:r>
            <a:r>
              <a:rPr lang="zh-CN" altLang="en-US" sz="1500" b="0">
                <a:solidFill>
                  <a:schemeClr val="tx1">
                    <a:lumMod val="75000"/>
                    <a:lumOff val="25000"/>
                  </a:schemeClr>
                </a:solidFill>
                <a:latin typeface="微软雅黑" panose="020B0503020204020204" charset="-122"/>
                <a:ea typeface="微软雅黑" panose="020B0503020204020204" charset="-122"/>
              </a:rPr>
              <a:t>.2.5  化学工业中固体颗粒原料的加工处理、包装等过程。</a:t>
            </a:r>
            <a:endParaRPr lang="zh-CN" altLang="en-US" sz="1500" b="0">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19671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生产性粉尘的来源和分类</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22960" y="954088"/>
            <a:ext cx="2312670" cy="373665"/>
          </a:xfrm>
          <a:prstGeom prst="roundRect">
            <a:avLst/>
          </a:prstGeom>
          <a:solidFill>
            <a:srgbClr val="E2793F"/>
          </a:solidFill>
          <a:ln w="12700">
            <a:noFill/>
            <a:prstDash val="sysDash"/>
          </a:ln>
        </p:spPr>
        <p:txBody>
          <a:bodyPr wrap="square" rtlCol="0" anchor="t">
            <a:spAutoFit/>
          </a:bodyPr>
          <a:p>
            <a:pPr lvl="0" algn="ctr">
              <a:buNone/>
            </a:pPr>
            <a:r>
              <a:rPr lang="en-US" altLang="zh-CN" sz="1600" b="1">
                <a:solidFill>
                  <a:schemeClr val="bg1"/>
                </a:solidFill>
                <a:latin typeface="微软雅黑" panose="020B0503020204020204" charset="-122"/>
                <a:ea typeface="微软雅黑" panose="020B0503020204020204" charset="-122"/>
                <a:sym typeface="+mn-ea"/>
              </a:rPr>
              <a:t>2</a:t>
            </a:r>
            <a:r>
              <a:rPr lang="zh-CN" altLang="en-US" sz="1600" b="1">
                <a:solidFill>
                  <a:schemeClr val="bg1"/>
                </a:solidFill>
                <a:latin typeface="微软雅黑" panose="020B0503020204020204" charset="-122"/>
                <a:ea typeface="微软雅黑" panose="020B0503020204020204" charset="-122"/>
                <a:sym typeface="+mn-ea"/>
              </a:rPr>
              <a:t>.3  生产性粉尘的分类</a:t>
            </a:r>
            <a:endParaRPr lang="zh-CN" altLang="en-US" sz="1600" b="1">
              <a:solidFill>
                <a:schemeClr val="bg1"/>
              </a:solidFill>
              <a:latin typeface="微软雅黑" panose="020B0503020204020204" charset="-122"/>
              <a:ea typeface="微软雅黑" panose="020B0503020204020204" charset="-122"/>
              <a:sym typeface="+mn-ea"/>
            </a:endParaRPr>
          </a:p>
        </p:txBody>
      </p:sp>
      <p:sp>
        <p:nvSpPr>
          <p:cNvPr id="4" name="文本框 3"/>
          <p:cNvSpPr txBox="1"/>
          <p:nvPr/>
        </p:nvSpPr>
        <p:spPr>
          <a:xfrm>
            <a:off x="168275" y="27623"/>
            <a:ext cx="445135" cy="460375"/>
          </a:xfrm>
          <a:prstGeom prst="rect">
            <a:avLst/>
          </a:prstGeom>
          <a:noFill/>
        </p:spPr>
        <p:txBody>
          <a:bodyPr wrap="square" rtlCol="0">
            <a:spAutoFit/>
          </a:bodyPr>
          <a:p>
            <a:pPr indent="0">
              <a:buNone/>
            </a:pPr>
            <a:r>
              <a:rPr lang="zh-CN" altLang="en-US" sz="2400" b="1">
                <a:solidFill>
                  <a:schemeClr val="tx1">
                    <a:lumMod val="75000"/>
                    <a:lumOff val="25000"/>
                  </a:schemeClr>
                </a:solidFill>
                <a:latin typeface="微软雅黑" panose="020B0503020204020204" charset="-122"/>
                <a:ea typeface="微软雅黑" panose="020B0503020204020204" charset="-122"/>
              </a:rPr>
              <a:t>二</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40410" y="115888"/>
            <a:ext cx="4196715" cy="460375"/>
          </a:xfrm>
          <a:prstGeom prst="rect">
            <a:avLst/>
          </a:prstGeom>
          <a:noFill/>
        </p:spPr>
        <p:txBody>
          <a:bodyPr wrap="square" rtlCol="0" anchor="t">
            <a:spAutoFit/>
          </a:bodyPr>
          <a:p>
            <a:pPr indent="0" algn="l">
              <a:buNone/>
            </a:pPr>
            <a:r>
              <a:rPr lang="zh-CN" altLang="en-US" sz="2400" b="1">
                <a:solidFill>
                  <a:schemeClr val="tx1">
                    <a:lumMod val="75000"/>
                    <a:lumOff val="25000"/>
                  </a:schemeClr>
                </a:solidFill>
                <a:latin typeface="微软雅黑" panose="020B0503020204020204" charset="-122"/>
                <a:ea typeface="微软雅黑" panose="020B0503020204020204" charset="-122"/>
              </a:rPr>
              <a:t>生产性粉尘的来源和分类</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7" name="íŝḻiḍé"/>
          <p:cNvSpPr/>
          <p:nvPr/>
        </p:nvSpPr>
        <p:spPr>
          <a:xfrm>
            <a:off x="0" y="3893503"/>
            <a:ext cx="9144000" cy="125031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indent="0" algn="ctr">
              <a:buNone/>
            </a:pPr>
            <a:endParaRPr lang="en-US"/>
          </a:p>
        </p:txBody>
      </p:sp>
      <p:grpSp>
        <p:nvGrpSpPr>
          <p:cNvPr id="18" name="íṥliḋè"/>
          <p:cNvGrpSpPr/>
          <p:nvPr/>
        </p:nvGrpSpPr>
        <p:grpSpPr>
          <a:xfrm rot="0">
            <a:off x="1557020" y="1584008"/>
            <a:ext cx="382270" cy="382270"/>
            <a:chOff x="1750534" y="2707430"/>
            <a:chExt cx="915356" cy="915356"/>
          </a:xfrm>
        </p:grpSpPr>
        <p:sp>
          <p:nvSpPr>
            <p:cNvPr id="9" name="ïśļíḍè"/>
            <p:cNvSpPr/>
            <p:nvPr/>
          </p:nvSpPr>
          <p:spPr>
            <a:xfrm>
              <a:off x="1750534" y="2707430"/>
              <a:ext cx="915356" cy="915356"/>
            </a:xfrm>
            <a:prstGeom prst="ellipse">
              <a:avLst/>
            </a:prstGeom>
            <a:solidFill>
              <a:schemeClr val="bg1"/>
            </a:solidFill>
            <a:ln w="3810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indent="0" algn="ctr">
                <a:buNone/>
              </a:pPr>
              <a:endParaRPr lang="en-US"/>
            </a:p>
          </p:txBody>
        </p:sp>
        <p:sp>
          <p:nvSpPr>
            <p:cNvPr id="10" name="iṡḷiḍê"/>
            <p:cNvSpPr/>
            <p:nvPr/>
          </p:nvSpPr>
          <p:spPr bwMode="auto">
            <a:xfrm>
              <a:off x="1930400" y="2893556"/>
              <a:ext cx="555626" cy="543106"/>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44546A"/>
            </a:solidFill>
            <a:ln>
              <a:noFill/>
            </a:ln>
          </p:spPr>
          <p:txBody>
            <a:bodyPr wrap="square" lIns="91440" tIns="45720" rIns="91440" bIns="45720">
              <a:normAutofit fontScale="4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buNone/>
              </a:pPr>
              <a:endParaRPr lang="zh-CN" altLang="en-US"/>
            </a:p>
          </p:txBody>
        </p:sp>
      </p:grpSp>
      <p:sp>
        <p:nvSpPr>
          <p:cNvPr id="11" name="ïṥ1îḓè"/>
          <p:cNvSpPr/>
          <p:nvPr/>
        </p:nvSpPr>
        <p:spPr bwMode="auto">
          <a:xfrm>
            <a:off x="605790" y="2062798"/>
            <a:ext cx="2302510" cy="2463165"/>
          </a:xfrm>
          <a:custGeom>
            <a:avLst/>
            <a:gdLst>
              <a:gd name="T0" fmla="*/ 559 w 1046"/>
              <a:gd name="T1" fmla="*/ 39 h 650"/>
              <a:gd name="T2" fmla="*/ 523 w 1046"/>
              <a:gd name="T3" fmla="*/ 0 h 650"/>
              <a:gd name="T4" fmla="*/ 487 w 1046"/>
              <a:gd name="T5" fmla="*/ 39 h 650"/>
              <a:gd name="T6" fmla="*/ 0 w 1046"/>
              <a:gd name="T7" fmla="*/ 39 h 650"/>
              <a:gd name="T8" fmla="*/ 0 w 1046"/>
              <a:gd name="T9" fmla="*/ 650 h 650"/>
              <a:gd name="T10" fmla="*/ 523 w 1046"/>
              <a:gd name="T11" fmla="*/ 609 h 650"/>
              <a:gd name="T12" fmla="*/ 1046 w 1046"/>
              <a:gd name="T13" fmla="*/ 650 h 650"/>
              <a:gd name="T14" fmla="*/ 1046 w 1046"/>
              <a:gd name="T15" fmla="*/ 39 h 650"/>
              <a:gd name="T16" fmla="*/ 559 w 1046"/>
              <a:gd name="T17" fmla="*/ 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650">
                <a:moveTo>
                  <a:pt x="559" y="39"/>
                </a:moveTo>
                <a:cubicBezTo>
                  <a:pt x="523" y="0"/>
                  <a:pt x="523" y="0"/>
                  <a:pt x="523" y="0"/>
                </a:cubicBezTo>
                <a:cubicBezTo>
                  <a:pt x="487" y="39"/>
                  <a:pt x="487" y="39"/>
                  <a:pt x="487" y="39"/>
                </a:cubicBezTo>
                <a:cubicBezTo>
                  <a:pt x="0" y="39"/>
                  <a:pt x="0" y="39"/>
                  <a:pt x="0" y="39"/>
                </a:cubicBezTo>
                <a:cubicBezTo>
                  <a:pt x="0" y="650"/>
                  <a:pt x="0" y="650"/>
                  <a:pt x="0" y="650"/>
                </a:cubicBezTo>
                <a:cubicBezTo>
                  <a:pt x="142" y="625"/>
                  <a:pt x="324" y="609"/>
                  <a:pt x="523" y="609"/>
                </a:cubicBezTo>
                <a:cubicBezTo>
                  <a:pt x="722" y="609"/>
                  <a:pt x="904" y="625"/>
                  <a:pt x="1046" y="650"/>
                </a:cubicBezTo>
                <a:cubicBezTo>
                  <a:pt x="1046" y="39"/>
                  <a:pt x="1046" y="39"/>
                  <a:pt x="1046" y="39"/>
                </a:cubicBezTo>
                <a:lnTo>
                  <a:pt x="559" y="39"/>
                </a:lnTo>
                <a:close/>
              </a:path>
            </a:pathLst>
          </a:custGeom>
          <a:solidFill>
            <a:schemeClr val="bg1"/>
          </a:solidFill>
          <a:ln>
            <a:noFill/>
          </a:ln>
          <a:effectLst>
            <a:outerShdw sx="103000" sy="10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indent="0" algn="ctr">
              <a:buNone/>
            </a:pPr>
            <a:endParaRPr lang="en-US">
              <a:solidFill>
                <a:schemeClr val="lt1"/>
              </a:solidFill>
            </a:endParaRPr>
          </a:p>
        </p:txBody>
      </p:sp>
      <p:grpSp>
        <p:nvGrpSpPr>
          <p:cNvPr id="22" name="iṡlíḋê"/>
          <p:cNvGrpSpPr/>
          <p:nvPr/>
        </p:nvGrpSpPr>
        <p:grpSpPr>
          <a:xfrm rot="0">
            <a:off x="4371975" y="1584008"/>
            <a:ext cx="382270" cy="382270"/>
            <a:chOff x="1750534" y="2707430"/>
            <a:chExt cx="915356" cy="915356"/>
          </a:xfrm>
        </p:grpSpPr>
        <p:sp>
          <p:nvSpPr>
            <p:cNvPr id="28" name="íṣļîďê"/>
            <p:cNvSpPr/>
            <p:nvPr/>
          </p:nvSpPr>
          <p:spPr>
            <a:xfrm>
              <a:off x="1750534" y="2707430"/>
              <a:ext cx="915356" cy="915356"/>
            </a:xfrm>
            <a:prstGeom prst="ellipse">
              <a:avLst/>
            </a:prstGeom>
            <a:solidFill>
              <a:schemeClr val="bg1"/>
            </a:solidFill>
            <a:ln w="3810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indent="0" algn="ctr">
                <a:buNone/>
              </a:pPr>
              <a:endParaRPr lang="en-US"/>
            </a:p>
          </p:txBody>
        </p:sp>
        <p:sp>
          <p:nvSpPr>
            <p:cNvPr id="29" name="ïsḷîḋè"/>
            <p:cNvSpPr/>
            <p:nvPr/>
          </p:nvSpPr>
          <p:spPr bwMode="auto">
            <a:xfrm>
              <a:off x="1930400" y="2893556"/>
              <a:ext cx="555626" cy="543106"/>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44546A"/>
            </a:solidFill>
            <a:ln>
              <a:noFill/>
            </a:ln>
          </p:spPr>
          <p:txBody>
            <a:bodyPr wrap="square" lIns="91440" tIns="45720" rIns="91440" bIns="45720">
              <a:normAutofit fontScale="4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buNone/>
              </a:pPr>
              <a:endParaRPr lang="zh-CN" altLang="en-US"/>
            </a:p>
          </p:txBody>
        </p:sp>
      </p:grpSp>
      <p:sp>
        <p:nvSpPr>
          <p:cNvPr id="24" name="îṧ1íďê"/>
          <p:cNvSpPr/>
          <p:nvPr/>
        </p:nvSpPr>
        <p:spPr bwMode="auto">
          <a:xfrm>
            <a:off x="3420745" y="2062798"/>
            <a:ext cx="2302510" cy="2463165"/>
          </a:xfrm>
          <a:custGeom>
            <a:avLst/>
            <a:gdLst>
              <a:gd name="T0" fmla="*/ 559 w 1046"/>
              <a:gd name="T1" fmla="*/ 39 h 650"/>
              <a:gd name="T2" fmla="*/ 523 w 1046"/>
              <a:gd name="T3" fmla="*/ 0 h 650"/>
              <a:gd name="T4" fmla="*/ 487 w 1046"/>
              <a:gd name="T5" fmla="*/ 39 h 650"/>
              <a:gd name="T6" fmla="*/ 0 w 1046"/>
              <a:gd name="T7" fmla="*/ 39 h 650"/>
              <a:gd name="T8" fmla="*/ 0 w 1046"/>
              <a:gd name="T9" fmla="*/ 650 h 650"/>
              <a:gd name="T10" fmla="*/ 523 w 1046"/>
              <a:gd name="T11" fmla="*/ 609 h 650"/>
              <a:gd name="T12" fmla="*/ 1046 w 1046"/>
              <a:gd name="T13" fmla="*/ 650 h 650"/>
              <a:gd name="T14" fmla="*/ 1046 w 1046"/>
              <a:gd name="T15" fmla="*/ 39 h 650"/>
              <a:gd name="T16" fmla="*/ 559 w 1046"/>
              <a:gd name="T17" fmla="*/ 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650">
                <a:moveTo>
                  <a:pt x="559" y="39"/>
                </a:moveTo>
                <a:cubicBezTo>
                  <a:pt x="523" y="0"/>
                  <a:pt x="523" y="0"/>
                  <a:pt x="523" y="0"/>
                </a:cubicBezTo>
                <a:cubicBezTo>
                  <a:pt x="487" y="39"/>
                  <a:pt x="487" y="39"/>
                  <a:pt x="487" y="39"/>
                </a:cubicBezTo>
                <a:cubicBezTo>
                  <a:pt x="0" y="39"/>
                  <a:pt x="0" y="39"/>
                  <a:pt x="0" y="39"/>
                </a:cubicBezTo>
                <a:cubicBezTo>
                  <a:pt x="0" y="650"/>
                  <a:pt x="0" y="650"/>
                  <a:pt x="0" y="650"/>
                </a:cubicBezTo>
                <a:cubicBezTo>
                  <a:pt x="142" y="625"/>
                  <a:pt x="324" y="609"/>
                  <a:pt x="523" y="609"/>
                </a:cubicBezTo>
                <a:cubicBezTo>
                  <a:pt x="722" y="609"/>
                  <a:pt x="904" y="625"/>
                  <a:pt x="1046" y="650"/>
                </a:cubicBezTo>
                <a:cubicBezTo>
                  <a:pt x="1046" y="39"/>
                  <a:pt x="1046" y="39"/>
                  <a:pt x="1046" y="39"/>
                </a:cubicBezTo>
                <a:lnTo>
                  <a:pt x="559" y="39"/>
                </a:lnTo>
                <a:close/>
              </a:path>
            </a:pathLst>
          </a:custGeom>
          <a:solidFill>
            <a:schemeClr val="bg1"/>
          </a:solidFill>
          <a:ln>
            <a:noFill/>
          </a:ln>
          <a:effectLst>
            <a:outerShdw sx="103000" sy="10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indent="0" algn="ctr">
              <a:buNone/>
            </a:pPr>
            <a:endParaRPr lang="en-US">
              <a:solidFill>
                <a:schemeClr val="lt1"/>
              </a:solidFill>
            </a:endParaRPr>
          </a:p>
        </p:txBody>
      </p:sp>
      <p:grpSp>
        <p:nvGrpSpPr>
          <p:cNvPr id="31" name="îṩlídê"/>
          <p:cNvGrpSpPr/>
          <p:nvPr/>
        </p:nvGrpSpPr>
        <p:grpSpPr>
          <a:xfrm rot="0">
            <a:off x="7186295" y="1584008"/>
            <a:ext cx="382270" cy="382270"/>
            <a:chOff x="1750534" y="2707430"/>
            <a:chExt cx="915356" cy="915356"/>
          </a:xfrm>
        </p:grpSpPr>
        <p:sp>
          <p:nvSpPr>
            <p:cNvPr id="37" name="íşḻîḓé"/>
            <p:cNvSpPr/>
            <p:nvPr/>
          </p:nvSpPr>
          <p:spPr>
            <a:xfrm>
              <a:off x="1750534" y="2707430"/>
              <a:ext cx="915356" cy="915356"/>
            </a:xfrm>
            <a:prstGeom prst="ellipse">
              <a:avLst/>
            </a:prstGeom>
            <a:solidFill>
              <a:schemeClr val="bg1"/>
            </a:solidFill>
            <a:ln w="3810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indent="0" algn="ctr">
                <a:buNone/>
              </a:pPr>
              <a:endParaRPr lang="en-US"/>
            </a:p>
          </p:txBody>
        </p:sp>
        <p:sp>
          <p:nvSpPr>
            <p:cNvPr id="38" name="íśḷíḓé"/>
            <p:cNvSpPr/>
            <p:nvPr/>
          </p:nvSpPr>
          <p:spPr bwMode="auto">
            <a:xfrm>
              <a:off x="1930400" y="2893556"/>
              <a:ext cx="555626" cy="543106"/>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rgbClr val="44546A"/>
            </a:solidFill>
            <a:ln>
              <a:noFill/>
            </a:ln>
          </p:spPr>
          <p:txBody>
            <a:bodyPr wrap="square" lIns="91440" tIns="45720" rIns="91440" bIns="45720">
              <a:normAutofit fontScale="4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buNone/>
              </a:pPr>
              <a:endParaRPr lang="zh-CN" altLang="en-US"/>
            </a:p>
          </p:txBody>
        </p:sp>
      </p:grpSp>
      <p:sp>
        <p:nvSpPr>
          <p:cNvPr id="33" name="îSḷïḑe"/>
          <p:cNvSpPr/>
          <p:nvPr/>
        </p:nvSpPr>
        <p:spPr bwMode="auto">
          <a:xfrm>
            <a:off x="6235065" y="2062798"/>
            <a:ext cx="2302510" cy="2463165"/>
          </a:xfrm>
          <a:custGeom>
            <a:avLst/>
            <a:gdLst>
              <a:gd name="T0" fmla="*/ 559 w 1046"/>
              <a:gd name="T1" fmla="*/ 39 h 650"/>
              <a:gd name="T2" fmla="*/ 523 w 1046"/>
              <a:gd name="T3" fmla="*/ 0 h 650"/>
              <a:gd name="T4" fmla="*/ 487 w 1046"/>
              <a:gd name="T5" fmla="*/ 39 h 650"/>
              <a:gd name="T6" fmla="*/ 0 w 1046"/>
              <a:gd name="T7" fmla="*/ 39 h 650"/>
              <a:gd name="T8" fmla="*/ 0 w 1046"/>
              <a:gd name="T9" fmla="*/ 650 h 650"/>
              <a:gd name="T10" fmla="*/ 523 w 1046"/>
              <a:gd name="T11" fmla="*/ 609 h 650"/>
              <a:gd name="T12" fmla="*/ 1046 w 1046"/>
              <a:gd name="T13" fmla="*/ 650 h 650"/>
              <a:gd name="T14" fmla="*/ 1046 w 1046"/>
              <a:gd name="T15" fmla="*/ 39 h 650"/>
              <a:gd name="T16" fmla="*/ 559 w 1046"/>
              <a:gd name="T17" fmla="*/ 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650">
                <a:moveTo>
                  <a:pt x="559" y="39"/>
                </a:moveTo>
                <a:cubicBezTo>
                  <a:pt x="523" y="0"/>
                  <a:pt x="523" y="0"/>
                  <a:pt x="523" y="0"/>
                </a:cubicBezTo>
                <a:cubicBezTo>
                  <a:pt x="487" y="39"/>
                  <a:pt x="487" y="39"/>
                  <a:pt x="487" y="39"/>
                </a:cubicBezTo>
                <a:cubicBezTo>
                  <a:pt x="0" y="39"/>
                  <a:pt x="0" y="39"/>
                  <a:pt x="0" y="39"/>
                </a:cubicBezTo>
                <a:cubicBezTo>
                  <a:pt x="0" y="650"/>
                  <a:pt x="0" y="650"/>
                  <a:pt x="0" y="650"/>
                </a:cubicBezTo>
                <a:cubicBezTo>
                  <a:pt x="142" y="625"/>
                  <a:pt x="324" y="609"/>
                  <a:pt x="523" y="609"/>
                </a:cubicBezTo>
                <a:cubicBezTo>
                  <a:pt x="722" y="609"/>
                  <a:pt x="904" y="625"/>
                  <a:pt x="1046" y="650"/>
                </a:cubicBezTo>
                <a:cubicBezTo>
                  <a:pt x="1046" y="39"/>
                  <a:pt x="1046" y="39"/>
                  <a:pt x="1046" y="39"/>
                </a:cubicBezTo>
                <a:lnTo>
                  <a:pt x="559" y="39"/>
                </a:lnTo>
                <a:close/>
              </a:path>
            </a:pathLst>
          </a:custGeom>
          <a:solidFill>
            <a:schemeClr val="bg1"/>
          </a:solidFill>
          <a:ln>
            <a:noFill/>
          </a:ln>
          <a:effectLst>
            <a:outerShdw sx="103000" sy="10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indent="0" algn="ctr">
              <a:buNone/>
            </a:pPr>
            <a:endParaRPr lang="en-US">
              <a:solidFill>
                <a:schemeClr val="lt1"/>
              </a:solidFill>
            </a:endParaRPr>
          </a:p>
        </p:txBody>
      </p:sp>
      <p:sp>
        <p:nvSpPr>
          <p:cNvPr id="16" name="文本框 15"/>
          <p:cNvSpPr txBox="1"/>
          <p:nvPr/>
        </p:nvSpPr>
        <p:spPr>
          <a:xfrm>
            <a:off x="1120140" y="4421823"/>
            <a:ext cx="1254760" cy="337185"/>
          </a:xfrm>
          <a:prstGeom prst="rect">
            <a:avLst/>
          </a:prstGeom>
          <a:noFill/>
        </p:spPr>
        <p:txBody>
          <a:bodyPr wrap="square" rtlCol="0" anchor="t">
            <a:spAutoFit/>
          </a:bodyPr>
          <a:p>
            <a:pPr indent="0" algn="ctr">
              <a:buNone/>
            </a:pPr>
            <a:r>
              <a:rPr lang="zh-CN" altLang="en-US" sz="1600" b="1">
                <a:solidFill>
                  <a:schemeClr val="bg1"/>
                </a:solidFill>
                <a:latin typeface="微软雅黑" panose="020B0503020204020204" charset="-122"/>
                <a:ea typeface="微软雅黑" panose="020B0503020204020204" charset="-122"/>
              </a:rPr>
              <a:t>无机性粉尘</a:t>
            </a:r>
            <a:endParaRPr lang="zh-CN" altLang="en-US" sz="1600" b="1">
              <a:solidFill>
                <a:schemeClr val="bg1"/>
              </a:solidFill>
              <a:latin typeface="微软雅黑" panose="020B0503020204020204" charset="-122"/>
              <a:ea typeface="微软雅黑" panose="020B0503020204020204" charset="-122"/>
            </a:endParaRPr>
          </a:p>
        </p:txBody>
      </p:sp>
      <p:sp>
        <p:nvSpPr>
          <p:cNvPr id="17" name="文本框 16"/>
          <p:cNvSpPr txBox="1"/>
          <p:nvPr/>
        </p:nvSpPr>
        <p:spPr>
          <a:xfrm>
            <a:off x="3944620" y="4421823"/>
            <a:ext cx="1254760" cy="337185"/>
          </a:xfrm>
          <a:prstGeom prst="rect">
            <a:avLst/>
          </a:prstGeom>
          <a:noFill/>
        </p:spPr>
        <p:txBody>
          <a:bodyPr wrap="square" rtlCol="0" anchor="t">
            <a:spAutoFit/>
          </a:bodyPr>
          <a:p>
            <a:pPr indent="0" algn="ctr">
              <a:buNone/>
            </a:pPr>
            <a:r>
              <a:rPr lang="zh-CN" altLang="en-US" sz="1600" b="1">
                <a:solidFill>
                  <a:schemeClr val="bg1"/>
                </a:solidFill>
                <a:latin typeface="微软雅黑" panose="020B0503020204020204" charset="-122"/>
                <a:ea typeface="微软雅黑" panose="020B0503020204020204" charset="-122"/>
              </a:rPr>
              <a:t>有机性粉尘</a:t>
            </a:r>
            <a:endParaRPr lang="zh-CN" altLang="en-US" sz="1600" b="1">
              <a:solidFill>
                <a:schemeClr val="bg1"/>
              </a:solidFill>
              <a:latin typeface="微软雅黑" panose="020B0503020204020204" charset="-122"/>
              <a:ea typeface="微软雅黑" panose="020B0503020204020204" charset="-122"/>
            </a:endParaRPr>
          </a:p>
        </p:txBody>
      </p:sp>
      <p:sp>
        <p:nvSpPr>
          <p:cNvPr id="41" name="文本框 40"/>
          <p:cNvSpPr txBox="1"/>
          <p:nvPr/>
        </p:nvSpPr>
        <p:spPr>
          <a:xfrm>
            <a:off x="6758940" y="4421823"/>
            <a:ext cx="1254760" cy="337185"/>
          </a:xfrm>
          <a:prstGeom prst="rect">
            <a:avLst/>
          </a:prstGeom>
          <a:noFill/>
        </p:spPr>
        <p:txBody>
          <a:bodyPr wrap="square" rtlCol="0" anchor="t">
            <a:spAutoFit/>
          </a:bodyPr>
          <a:p>
            <a:pPr indent="0" algn="ctr">
              <a:buNone/>
            </a:pPr>
            <a:r>
              <a:rPr lang="zh-CN" altLang="en-US" sz="1600" b="1">
                <a:solidFill>
                  <a:schemeClr val="bg1"/>
                </a:solidFill>
                <a:latin typeface="微软雅黑" panose="020B0503020204020204" charset="-122"/>
                <a:ea typeface="微软雅黑" panose="020B0503020204020204" charset="-122"/>
              </a:rPr>
              <a:t>混合性粉尘</a:t>
            </a:r>
            <a:endParaRPr lang="zh-CN" altLang="en-US" sz="1600" b="1">
              <a:solidFill>
                <a:schemeClr val="bg1"/>
              </a:solidFill>
              <a:latin typeface="微软雅黑" panose="020B0503020204020204" charset="-122"/>
              <a:ea typeface="微软雅黑" panose="020B0503020204020204" charset="-122"/>
            </a:endParaRPr>
          </a:p>
        </p:txBody>
      </p:sp>
      <p:sp>
        <p:nvSpPr>
          <p:cNvPr id="42" name="文本框 41"/>
          <p:cNvSpPr txBox="1"/>
          <p:nvPr/>
        </p:nvSpPr>
        <p:spPr>
          <a:xfrm>
            <a:off x="613410" y="2219008"/>
            <a:ext cx="2226945" cy="2030095"/>
          </a:xfrm>
          <a:prstGeom prst="rect">
            <a:avLst/>
          </a:prstGeom>
          <a:noFill/>
        </p:spPr>
        <p:txBody>
          <a:bodyPr wrap="square" rtlCol="0" anchor="t">
            <a:spAutoFit/>
          </a:bodyPr>
          <a:p>
            <a:pPr algn="just">
              <a:lnSpc>
                <a:spcPct val="150000"/>
              </a:lnSpc>
              <a:buClr>
                <a:srgbClr val="404040"/>
              </a:buClr>
              <a:buFont typeface="Wingdings" panose="05000000000000000000" charset="0"/>
              <a:buChar char="l"/>
            </a:pPr>
            <a:r>
              <a:rPr lang="zh-CN" altLang="en-US" sz="1400" b="0">
                <a:solidFill>
                  <a:schemeClr val="tx1">
                    <a:lumMod val="75000"/>
                    <a:lumOff val="25000"/>
                  </a:schemeClr>
                </a:solidFill>
                <a:latin typeface="微软雅黑" panose="020B0503020204020204" charset="-122"/>
                <a:ea typeface="微软雅黑" panose="020B0503020204020204" charset="-122"/>
              </a:rPr>
              <a:t>矿物性粉尘：煤尘、硅石、石棉</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buClr>
                <a:srgbClr val="404040"/>
              </a:buClr>
              <a:buFont typeface="Wingdings" panose="05000000000000000000" charset="0"/>
              <a:buChar char="l"/>
            </a:pPr>
            <a:r>
              <a:rPr lang="zh-CN" altLang="en-US" sz="1400" b="0">
                <a:solidFill>
                  <a:schemeClr val="tx1">
                    <a:lumMod val="75000"/>
                    <a:lumOff val="25000"/>
                  </a:schemeClr>
                </a:solidFill>
                <a:latin typeface="微软雅黑" panose="020B0503020204020204" charset="-122"/>
                <a:ea typeface="微软雅黑" panose="020B0503020204020204" charset="-122"/>
              </a:rPr>
              <a:t>金属粉尘：铁、锡、铝、铅等</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buClr>
                <a:srgbClr val="404040"/>
              </a:buClr>
              <a:buFont typeface="Wingdings" panose="05000000000000000000" charset="0"/>
              <a:buChar char="l"/>
            </a:pPr>
            <a:r>
              <a:rPr lang="zh-CN" altLang="en-US" sz="1400" b="0">
                <a:solidFill>
                  <a:schemeClr val="tx1">
                    <a:lumMod val="75000"/>
                    <a:lumOff val="25000"/>
                  </a:schemeClr>
                </a:solidFill>
                <a:latin typeface="微软雅黑" panose="020B0503020204020204" charset="-122"/>
                <a:ea typeface="微软雅黑" panose="020B0503020204020204" charset="-122"/>
              </a:rPr>
              <a:t>人工无机性粉尘：水泥、金刚砂等</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
        <p:nvSpPr>
          <p:cNvPr id="43" name="文本框 42"/>
          <p:cNvSpPr txBox="1"/>
          <p:nvPr/>
        </p:nvSpPr>
        <p:spPr>
          <a:xfrm>
            <a:off x="3458210" y="2219008"/>
            <a:ext cx="2226945" cy="2030095"/>
          </a:xfrm>
          <a:prstGeom prst="rect">
            <a:avLst/>
          </a:prstGeom>
          <a:noFill/>
        </p:spPr>
        <p:txBody>
          <a:bodyPr wrap="square" rtlCol="0" anchor="t">
            <a:spAutoFit/>
          </a:bodyPr>
          <a:p>
            <a:pPr algn="just">
              <a:lnSpc>
                <a:spcPct val="150000"/>
              </a:lnSpc>
              <a:buClr>
                <a:srgbClr val="404040"/>
              </a:buClr>
              <a:buFont typeface="Wingdings" panose="05000000000000000000" charset="0"/>
              <a:buChar char="l"/>
            </a:pPr>
            <a:r>
              <a:rPr lang="zh-CN" altLang="en-US" sz="1400" b="0">
                <a:solidFill>
                  <a:schemeClr val="tx1">
                    <a:lumMod val="75000"/>
                    <a:lumOff val="25000"/>
                  </a:schemeClr>
                </a:solidFill>
                <a:latin typeface="微软雅黑" panose="020B0503020204020204" charset="-122"/>
                <a:ea typeface="微软雅黑" panose="020B0503020204020204" charset="-122"/>
              </a:rPr>
              <a:t>植物性粉尘：棉、麻、面粉、木材</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buClr>
                <a:srgbClr val="404040"/>
              </a:buClr>
              <a:buFont typeface="Wingdings" panose="05000000000000000000" charset="0"/>
              <a:buChar char="l"/>
            </a:pPr>
            <a:r>
              <a:rPr lang="zh-CN" altLang="en-US" sz="1400" b="0">
                <a:solidFill>
                  <a:schemeClr val="tx1">
                    <a:lumMod val="75000"/>
                    <a:lumOff val="25000"/>
                  </a:schemeClr>
                </a:solidFill>
                <a:latin typeface="微软雅黑" panose="020B0503020204020204" charset="-122"/>
                <a:ea typeface="微软雅黑" panose="020B0503020204020204" charset="-122"/>
              </a:rPr>
              <a:t>动物性粉尘：兽毛、角质、毛发</a:t>
            </a:r>
            <a:endParaRPr lang="zh-CN" altLang="en-US" sz="1400" b="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buClr>
                <a:srgbClr val="404040"/>
              </a:buClr>
              <a:buFont typeface="Wingdings" panose="05000000000000000000" charset="0"/>
              <a:buChar char="l"/>
            </a:pPr>
            <a:r>
              <a:rPr lang="zh-CN" altLang="en-US" sz="1400" b="0">
                <a:solidFill>
                  <a:schemeClr val="tx1">
                    <a:lumMod val="75000"/>
                    <a:lumOff val="25000"/>
                  </a:schemeClr>
                </a:solidFill>
                <a:latin typeface="微软雅黑" panose="020B0503020204020204" charset="-122"/>
                <a:ea typeface="微软雅黑" panose="020B0503020204020204" charset="-122"/>
              </a:rPr>
              <a:t>人工有机性粉尘：有机燃料、炸药</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
        <p:nvSpPr>
          <p:cNvPr id="44" name="文本框 43"/>
          <p:cNvSpPr txBox="1"/>
          <p:nvPr/>
        </p:nvSpPr>
        <p:spPr>
          <a:xfrm>
            <a:off x="6264275" y="2219008"/>
            <a:ext cx="2226945" cy="953135"/>
          </a:xfrm>
          <a:prstGeom prst="rect">
            <a:avLst/>
          </a:prstGeom>
          <a:noFill/>
        </p:spPr>
        <p:txBody>
          <a:bodyPr wrap="square" rtlCol="0" anchor="t">
            <a:spAutoFit/>
          </a:bodyPr>
          <a:p>
            <a:pPr indent="0" algn="just">
              <a:lnSpc>
                <a:spcPct val="200000"/>
              </a:lnSpc>
              <a:buClr>
                <a:srgbClr val="404040"/>
              </a:buClr>
              <a:buNone/>
            </a:pPr>
            <a:r>
              <a:rPr lang="zh-CN" altLang="en-US" sz="1400" b="0">
                <a:solidFill>
                  <a:schemeClr val="tx1">
                    <a:lumMod val="75000"/>
                    <a:lumOff val="25000"/>
                  </a:schemeClr>
                </a:solidFill>
                <a:latin typeface="微软雅黑" panose="020B0503020204020204" charset="-122"/>
                <a:ea typeface="微软雅黑" panose="020B0503020204020204" charset="-122"/>
              </a:rPr>
              <a:t>各种粉尘混合存在，在生产环境中最常见的粉尘。</a:t>
            </a:r>
            <a:endParaRPr lang="zh-CN" altLang="en-US" sz="1400" b="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UNIT_TYPE" val="i"/>
  <p:tag name="KSO_WM_UNIT_ID" val="diagram20169843_6*i*0"/>
  <p:tag name="KSO_WM_TEMPLATE_CATEGORY" val="diagram"/>
  <p:tag name="KSO_WM_TEMPLATE_INDEX" val="20169843"/>
  <p:tag name="KSO_WM_UNIT_INDEX" val="0"/>
</p:tagLst>
</file>

<file path=ppt/tags/tag10.xml><?xml version="1.0" encoding="utf-8"?>
<p:tagLst xmlns:p="http://schemas.openxmlformats.org/presentationml/2006/main">
  <p:tag name="KSO_WM_TAG_VERSION" val="1.0"/>
  <p:tag name="KSO_WM_BEAUTIFY_FLAG" val="#wm#"/>
  <p:tag name="KSO_WM_UNIT_TYPE" val="i"/>
  <p:tag name="KSO_WM_UNIT_ID" val="diagram20169843_6*i*9"/>
  <p:tag name="KSO_WM_TEMPLATE_CATEGORY" val="diagram"/>
  <p:tag name="KSO_WM_TEMPLATE_INDEX" val="20169843"/>
  <p:tag name="KSO_WM_UNIT_INDEX" val="9"/>
</p:tagLst>
</file>

<file path=ppt/tags/tag11.xml><?xml version="1.0" encoding="utf-8"?>
<p:tagLst xmlns:p="http://schemas.openxmlformats.org/presentationml/2006/main">
  <p:tag name="KSO_WM_TAG_VERSION" val="1.0"/>
  <p:tag name="KSO_WM_BEAUTIFY_FLAG" val="#wm#"/>
  <p:tag name="KSO_WM_UNIT_TYPE" val="i"/>
  <p:tag name="KSO_WM_UNIT_ID" val="diagram20169843_6*i*10"/>
  <p:tag name="KSO_WM_TEMPLATE_CATEGORY" val="diagram"/>
  <p:tag name="KSO_WM_TEMPLATE_INDEX" val="20169843"/>
  <p:tag name="KSO_WM_UNIT_INDEX" val="10"/>
</p:tagLst>
</file>

<file path=ppt/tags/tag12.xml><?xml version="1.0" encoding="utf-8"?>
<p:tagLst xmlns:p="http://schemas.openxmlformats.org/presentationml/2006/main">
  <p:tag name="KSO_WM_TAG_VERSION" val="1.0"/>
  <p:tag name="KSO_WM_BEAUTIFY_FLAG" val="#wm#"/>
  <p:tag name="KSO_WM_UNIT_TYPE" val="i"/>
  <p:tag name="KSO_WM_UNIT_ID" val="diagram20169843_6*i*11"/>
  <p:tag name="KSO_WM_TEMPLATE_CATEGORY" val="diagram"/>
  <p:tag name="KSO_WM_TEMPLATE_INDEX" val="20169843"/>
  <p:tag name="KSO_WM_UNIT_INDEX" val="11"/>
</p:tagLst>
</file>

<file path=ppt/tags/tag13.xml><?xml version="1.0" encoding="utf-8"?>
<p:tagLst xmlns:p="http://schemas.openxmlformats.org/presentationml/2006/main">
  <p:tag name="KSO_WM_TAG_VERSION" val="1.0"/>
  <p:tag name="KSO_WM_BEAUTIFY_FLAG" val="#wm#"/>
  <p:tag name="KSO_WM_UNIT_TYPE" val="i"/>
  <p:tag name="KSO_WM_UNIT_ID" val="diagram20169843_6*i*12"/>
  <p:tag name="KSO_WM_TEMPLATE_CATEGORY" val="diagram"/>
  <p:tag name="KSO_WM_TEMPLATE_INDEX" val="20169843"/>
  <p:tag name="KSO_WM_UNIT_INDEX" val="12"/>
</p:tagLst>
</file>

<file path=ppt/tags/tag14.xml><?xml version="1.0" encoding="utf-8"?>
<p:tagLst xmlns:p="http://schemas.openxmlformats.org/presentationml/2006/main">
  <p:tag name="KSO_WM_TAG_VERSION" val="1.0"/>
  <p:tag name="KSO_WM_BEAUTIFY_FLAG" val="#wm#"/>
  <p:tag name="KSO_WM_UNIT_TYPE" val="i"/>
  <p:tag name="KSO_WM_UNIT_ID" val="diagram20169843_6*i*23"/>
  <p:tag name="KSO_WM_TEMPLATE_CATEGORY" val="diagram"/>
  <p:tag name="KSO_WM_TEMPLATE_INDEX" val="20169843"/>
  <p:tag name="KSO_WM_UNIT_INDEX" val="23"/>
</p:tagLst>
</file>

<file path=ppt/tags/tag2.xml><?xml version="1.0" encoding="utf-8"?>
<p:tagLst xmlns:p="http://schemas.openxmlformats.org/presentationml/2006/main">
  <p:tag name="KSO_WM_TAG_VERSION" val="1.0"/>
  <p:tag name="KSO_WM_BEAUTIFY_FLAG" val="#wm#"/>
  <p:tag name="KSO_WM_UNIT_TYPE" val="i"/>
  <p:tag name="KSO_WM_UNIT_ID" val="diagram20169843_6*i*1"/>
  <p:tag name="KSO_WM_TEMPLATE_CATEGORY" val="diagram"/>
  <p:tag name="KSO_WM_TEMPLATE_INDEX" val="20169843"/>
  <p:tag name="KSO_WM_UNIT_INDEX" val="1"/>
</p:tagLst>
</file>

<file path=ppt/tags/tag3.xml><?xml version="1.0" encoding="utf-8"?>
<p:tagLst xmlns:p="http://schemas.openxmlformats.org/presentationml/2006/main">
  <p:tag name="KSO_WM_TAG_VERSION" val="1.0"/>
  <p:tag name="KSO_WM_BEAUTIFY_FLAG" val="#wm#"/>
  <p:tag name="KSO_WM_UNIT_TYPE" val="i"/>
  <p:tag name="KSO_WM_UNIT_ID" val="diagram20169843_6*i*2"/>
  <p:tag name="KSO_WM_TEMPLATE_CATEGORY" val="diagram"/>
  <p:tag name="KSO_WM_TEMPLATE_INDEX" val="20169843"/>
  <p:tag name="KSO_WM_UNIT_INDEX" val="2"/>
</p:tagLst>
</file>

<file path=ppt/tags/tag4.xml><?xml version="1.0" encoding="utf-8"?>
<p:tagLst xmlns:p="http://schemas.openxmlformats.org/presentationml/2006/main">
  <p:tag name="KSO_WM_TAG_VERSION" val="1.0"/>
  <p:tag name="KSO_WM_BEAUTIFY_FLAG" val="#wm#"/>
  <p:tag name="KSO_WM_UNIT_TYPE" val="i"/>
  <p:tag name="KSO_WM_UNIT_ID" val="diagram20169843_6*i*3"/>
  <p:tag name="KSO_WM_TEMPLATE_CATEGORY" val="diagram"/>
  <p:tag name="KSO_WM_TEMPLATE_INDEX" val="20169843"/>
  <p:tag name="KSO_WM_UNIT_INDEX" val="3"/>
</p:tagLst>
</file>

<file path=ppt/tags/tag5.xml><?xml version="1.0" encoding="utf-8"?>
<p:tagLst xmlns:p="http://schemas.openxmlformats.org/presentationml/2006/main">
  <p:tag name="KSO_WM_TAG_VERSION" val="1.0"/>
  <p:tag name="KSO_WM_BEAUTIFY_FLAG" val="#wm#"/>
  <p:tag name="KSO_WM_UNIT_TYPE" val="i"/>
  <p:tag name="KSO_WM_UNIT_ID" val="diagram20169843_6*i*4"/>
  <p:tag name="KSO_WM_TEMPLATE_CATEGORY" val="diagram"/>
  <p:tag name="KSO_WM_TEMPLATE_INDEX" val="20169843"/>
  <p:tag name="KSO_WM_UNIT_INDEX" val="4"/>
</p:tagLst>
</file>

<file path=ppt/tags/tag6.xml><?xml version="1.0" encoding="utf-8"?>
<p:tagLst xmlns:p="http://schemas.openxmlformats.org/presentationml/2006/main">
  <p:tag name="KSO_WM_TAG_VERSION" val="1.0"/>
  <p:tag name="KSO_WM_BEAUTIFY_FLAG" val="#wm#"/>
  <p:tag name="KSO_WM_UNIT_TYPE" val="i"/>
  <p:tag name="KSO_WM_UNIT_ID" val="diagram20169843_6*i*5"/>
  <p:tag name="KSO_WM_TEMPLATE_CATEGORY" val="diagram"/>
  <p:tag name="KSO_WM_TEMPLATE_INDEX" val="20169843"/>
  <p:tag name="KSO_WM_UNIT_INDEX" val="5"/>
</p:tagLst>
</file>

<file path=ppt/tags/tag7.xml><?xml version="1.0" encoding="utf-8"?>
<p:tagLst xmlns:p="http://schemas.openxmlformats.org/presentationml/2006/main">
  <p:tag name="KSO_WM_TAG_VERSION" val="1.0"/>
  <p:tag name="KSO_WM_BEAUTIFY_FLAG" val="#wm#"/>
  <p:tag name="KSO_WM_UNIT_TYPE" val="i"/>
  <p:tag name="KSO_WM_UNIT_ID" val="diagram20169843_6*i*6"/>
  <p:tag name="KSO_WM_TEMPLATE_CATEGORY" val="diagram"/>
  <p:tag name="KSO_WM_TEMPLATE_INDEX" val="20169843"/>
  <p:tag name="KSO_WM_UNIT_INDEX" val="6"/>
</p:tagLst>
</file>

<file path=ppt/tags/tag8.xml><?xml version="1.0" encoding="utf-8"?>
<p:tagLst xmlns:p="http://schemas.openxmlformats.org/presentationml/2006/main">
  <p:tag name="KSO_WM_TAG_VERSION" val="1.0"/>
  <p:tag name="KSO_WM_BEAUTIFY_FLAG" val="#wm#"/>
  <p:tag name="KSO_WM_UNIT_TYPE" val="i"/>
  <p:tag name="KSO_WM_UNIT_ID" val="diagram20169843_6*i*7"/>
  <p:tag name="KSO_WM_TEMPLATE_CATEGORY" val="diagram"/>
  <p:tag name="KSO_WM_TEMPLATE_INDEX" val="20169843"/>
  <p:tag name="KSO_WM_UNIT_INDEX" val="7"/>
</p:tagLst>
</file>

<file path=ppt/tags/tag9.xml><?xml version="1.0" encoding="utf-8"?>
<p:tagLst xmlns:p="http://schemas.openxmlformats.org/presentationml/2006/main">
  <p:tag name="KSO_WM_TAG_VERSION" val="1.0"/>
  <p:tag name="KSO_WM_BEAUTIFY_FLAG" val="#wm#"/>
  <p:tag name="KSO_WM_UNIT_TYPE" val="i"/>
  <p:tag name="KSO_WM_UNIT_ID" val="diagram20169843_6*i*8"/>
  <p:tag name="KSO_WM_TEMPLATE_CATEGORY" val="diagram"/>
  <p:tag name="KSO_WM_TEMPLATE_INDEX" val="20169843"/>
  <p:tag name="KSO_WM_UNIT_INDEX" val="8"/>
</p:tagLst>
</file>

<file path=ppt/theme/theme1.xml><?xml version="1.0" encoding="utf-8"?>
<a:theme xmlns:a="http://schemas.openxmlformats.org/drawingml/2006/main" name="更多 资料添加公众号hsevclas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更 多资料添加公众号hsevclas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更多资料 添加公众号hsevclas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更多资料添加 公众号hsevclas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7346</Words>
  <Application>WPS 演示</Application>
  <PresentationFormat>宽屏</PresentationFormat>
  <Paragraphs>592</Paragraphs>
  <Slides>60</Slides>
  <Notes>0</Notes>
  <HiddenSlides>0</HiddenSlides>
  <MMClips>0</MMClips>
  <ScaleCrop>false</ScaleCrop>
  <HeadingPairs>
    <vt:vector size="8" baseType="variant">
      <vt:variant>
        <vt:lpstr>已用的字体</vt:lpstr>
      </vt:variant>
      <vt:variant>
        <vt:i4>12</vt:i4>
      </vt:variant>
      <vt:variant>
        <vt:lpstr>主题</vt:lpstr>
      </vt:variant>
      <vt:variant>
        <vt:i4>4</vt:i4>
      </vt:variant>
      <vt:variant>
        <vt:lpstr>嵌入 OLE 服务器</vt:lpstr>
      </vt:variant>
      <vt:variant>
        <vt:i4>2</vt:i4>
      </vt:variant>
      <vt:variant>
        <vt:lpstr>幻灯片标题</vt:lpstr>
      </vt:variant>
      <vt:variant>
        <vt:i4>60</vt:i4>
      </vt:variant>
    </vt:vector>
  </HeadingPairs>
  <TitlesOfParts>
    <vt:vector size="78" baseType="lpstr">
      <vt:lpstr>Arial</vt:lpstr>
      <vt:lpstr>宋体</vt:lpstr>
      <vt:lpstr>Wingdings</vt:lpstr>
      <vt:lpstr>Impact</vt:lpstr>
      <vt:lpstr>微软雅黑</vt:lpstr>
      <vt:lpstr>Calibri</vt:lpstr>
      <vt:lpstr>造字工房星岩(非商用）常规体</vt:lpstr>
      <vt:lpstr>微软雅黑 Light</vt:lpstr>
      <vt:lpstr>黑体</vt:lpstr>
      <vt:lpstr>Wingdings</vt:lpstr>
      <vt:lpstr>Arial Unicode MS</vt:lpstr>
      <vt:lpstr>Calibri Light</vt:lpstr>
      <vt:lpstr>更多 资料添加公众号hsevclass</vt:lpstr>
      <vt:lpstr>更 多资料添加公众号hsevclass</vt:lpstr>
      <vt:lpstr>更多资料 添加公众号hsevclass</vt:lpstr>
      <vt:lpstr>更多资料添加 公众号hsevclass</vt:lpstr>
      <vt:lpstr>Excel.Sheet.8</vt:lpstr>
      <vt:lpstr>PBrush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creator>安应ansying.com</dc:creator>
  <cp:keywords>安应</cp:keywords>
  <dc:description>无限量下载EHS独家精品资料，请咨询“安小应”微信号：ansyingcysafety</dc:description>
  <dc:subject>无限量下载EHS独家精品资料，请咨询“安小应”微信号：ansyingcysafety</dc:subject>
  <cp:category>EHS</cp:category>
  <cp:lastModifiedBy>石榴</cp:lastModifiedBy>
  <cp:revision>2</cp:revision>
  <dcterms:created xsi:type="dcterms:W3CDTF">2019-07-17T06:31:01Z</dcterms:created>
  <dcterms:modified xsi:type="dcterms:W3CDTF">2019-07-17T06:33:07Z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