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sldIdLst>
    <p:sldId id="283" r:id="rId5"/>
    <p:sldId id="257" r:id="rId7"/>
    <p:sldId id="258" r:id="rId8"/>
    <p:sldId id="25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6" r:id="rId17"/>
    <p:sldId id="292" r:id="rId18"/>
    <p:sldId id="293" r:id="rId19"/>
    <p:sldId id="297" r:id="rId20"/>
    <p:sldId id="294" r:id="rId21"/>
    <p:sldId id="298" r:id="rId22"/>
    <p:sldId id="333" r:id="rId23"/>
    <p:sldId id="299" r:id="rId24"/>
    <p:sldId id="300" r:id="rId25"/>
    <p:sldId id="335" r:id="rId26"/>
    <p:sldId id="301" r:id="rId27"/>
    <p:sldId id="339" r:id="rId28"/>
    <p:sldId id="370" r:id="rId29"/>
    <p:sldId id="341" r:id="rId30"/>
    <p:sldId id="342" r:id="rId31"/>
    <p:sldId id="344" r:id="rId32"/>
    <p:sldId id="343" r:id="rId33"/>
    <p:sldId id="345" r:id="rId34"/>
    <p:sldId id="378" r:id="rId35"/>
    <p:sldId id="379" r:id="rId36"/>
    <p:sldId id="346" r:id="rId37"/>
    <p:sldId id="384" r:id="rId38"/>
    <p:sldId id="385" r:id="rId39"/>
    <p:sldId id="280" r:id="rId40"/>
    <p:sldId id="284" r:id="rId4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C0"/>
    <a:srgbClr val="0064C8"/>
    <a:srgbClr val="004890"/>
    <a:srgbClr val="EDEDED"/>
    <a:srgbClr val="A8A8A8"/>
    <a:srgbClr val="EDEEF2"/>
    <a:srgbClr val="B7B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24" autoAdjust="0"/>
  </p:normalViewPr>
  <p:slideViewPr>
    <p:cSldViewPr snapToGrid="0">
      <p:cViewPr varScale="1">
        <p:scale>
          <a:sx n="121" d="100"/>
          <a:sy n="121" d="100"/>
        </p:scale>
        <p:origin x="8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5F2-F108-4B36-A316-7BCF3F77A8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1695-3B73-4EC3-AB10-E1B90733BC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E37A651-6CDA-4145-A99C-75B6880D42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9450ED0-76FF-4707-9FDA-2631033B0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B5F2-F108-4B36-A316-7BCF3F77A8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1695-3B73-4EC3-AB10-E1B90733BC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9" name="箭头: 五边形 2"/>
          <p:cNvSpPr/>
          <p:nvPr userDrawn="1"/>
        </p:nvSpPr>
        <p:spPr>
          <a:xfrm>
            <a:off x="-2" y="2700337"/>
            <a:ext cx="6050756" cy="2043113"/>
          </a:xfrm>
          <a:prstGeom prst="homePlate">
            <a:avLst/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 b="11557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箭头: 五边形 53"/>
          <p:cNvSpPr/>
          <p:nvPr userDrawn="1"/>
        </p:nvSpPr>
        <p:spPr>
          <a:xfrm flipH="1">
            <a:off x="3964782" y="1868667"/>
            <a:ext cx="5179219" cy="1191095"/>
          </a:xfrm>
          <a:prstGeom prst="homePlate">
            <a:avLst/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矩形 10"/>
          <p:cNvSpPr/>
          <p:nvPr userDrawn="1"/>
        </p:nvSpPr>
        <p:spPr>
          <a:xfrm>
            <a:off x="5595343" y="2152590"/>
            <a:ext cx="58937" cy="62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hyperlink" Target="&#32844;&#19994;&#30340;&#21019;&#20260;--&#26032;&#38395;&#35843;&#26597;.mp4" TargetMode="Externa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350044" y="3218083"/>
            <a:ext cx="3114675" cy="0"/>
          </a:xfrm>
          <a:prstGeom prst="line">
            <a:avLst/>
          </a:prstGeom>
          <a:ln>
            <a:solidFill>
              <a:srgbClr val="EDEE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-72484" y="3360675"/>
            <a:ext cx="594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典型职业病危害预防管理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0044" y="4211152"/>
            <a:ext cx="4636953" cy="0"/>
          </a:xfrm>
          <a:prstGeom prst="line">
            <a:avLst/>
          </a:prstGeom>
          <a:ln>
            <a:solidFill>
              <a:srgbClr val="EDEE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ocu000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" y="1102360"/>
            <a:ext cx="3515995" cy="293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17145" y="3075940"/>
            <a:ext cx="3515360" cy="964565"/>
          </a:xfrm>
          <a:prstGeom prst="rect">
            <a:avLst/>
          </a:prstGeom>
          <a:solidFill>
            <a:srgbClr val="00489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92735" y="3288030"/>
            <a:ext cx="30264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多发工厂：电子厂、电镀厂、超声波清洗车间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4055745" y="1830070"/>
            <a:ext cx="43307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  <a:sym typeface="+mn-ea"/>
              </a:rPr>
              <a:t>三氯乙烯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  <a:sym typeface="+mn-ea"/>
              </a:rPr>
              <a:t>应急措施：</a:t>
            </a:r>
            <a:endParaRPr lang="zh-CN" alt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  <a:sym typeface="+mn-ea"/>
              </a:rPr>
              <a:t>速救离中毒现场，洗净皮肤的污染，必要时给氧。本品无特殊解毒剂，以对症处理和一般急救措施为主。</a:t>
            </a:r>
            <a:endParaRPr lang="zh-TW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  <a:sym typeface="+mn-ea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4055615" y="1307903"/>
            <a:ext cx="17068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三氯乙烯中毒</a:t>
            </a:r>
            <a:endParaRPr lang="zh-CN" altLang="en-US" sz="2000" b="1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145" y="1230630"/>
            <a:ext cx="9122410" cy="502920"/>
          </a:xfrm>
          <a:prstGeom prst="rect">
            <a:avLst/>
          </a:prstGeom>
          <a:solidFill>
            <a:srgbClr val="006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ocu002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" b="403"/>
          <a:stretch>
            <a:fillRect/>
          </a:stretch>
        </p:blipFill>
        <p:spPr bwMode="auto">
          <a:xfrm>
            <a:off x="476885" y="1278255"/>
            <a:ext cx="3479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476885" y="1276350"/>
            <a:ext cx="8662670" cy="565785"/>
          </a:xfrm>
          <a:prstGeom prst="rect">
            <a:avLst/>
          </a:prstGeom>
          <a:solidFill>
            <a:srgbClr val="006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9" name="矩形 38"/>
          <p:cNvSpPr/>
          <p:nvPr/>
        </p:nvSpPr>
        <p:spPr>
          <a:xfrm>
            <a:off x="500380" y="3536315"/>
            <a:ext cx="3456305" cy="964565"/>
          </a:xfrm>
          <a:prstGeom prst="rect">
            <a:avLst/>
          </a:prstGeom>
          <a:solidFill>
            <a:srgbClr val="00489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4263390" y="1841500"/>
            <a:ext cx="430847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苯中毒应急处置：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应迅速将中毒者移至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空气新鲜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脱去被毒物污染的衣服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温水清洗皮肤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并注意保暖。必要时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，若呼吸停止，应立即进行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人工呼吸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。出现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眼睛被灼伤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的，应立即用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清水彻底冲洗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涂敷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松眼药膏。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1330" y="1354455"/>
            <a:ext cx="94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000" b="1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苯中毒</a:t>
            </a:r>
            <a:endParaRPr lang="zh-CN" altLang="en-US" sz="2000" b="1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>
          <a:xfrm>
            <a:off x="684208" y="3793886"/>
            <a:ext cx="3066139" cy="600075"/>
          </a:xfrm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Tx/>
              <a:buNone/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苯中毒危害、白血病患者</a:t>
            </a:r>
            <a:endParaRPr lang="zh-CN" alt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2" action="ppaction://hlinkfi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病人0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1171575"/>
            <a:ext cx="3902710" cy="30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11430" y="3608705"/>
            <a:ext cx="3902710" cy="650875"/>
          </a:xfrm>
          <a:prstGeom prst="rect">
            <a:avLst/>
          </a:prstGeom>
          <a:solidFill>
            <a:srgbClr val="00489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6885" y="3783330"/>
            <a:ext cx="31115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多发工厂：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皮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革厂、</a:t>
            </a:r>
            <a:r>
              <a:rPr lang="en-US" altLang="zh-CN" sz="16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玩具厂</a:t>
            </a:r>
            <a:endParaRPr lang="en-US" altLang="zh-CN" sz="1600" b="1" dirty="0" err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4110990" y="1847850"/>
            <a:ext cx="4730750" cy="23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ts val="22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二氯乙烷中毒应急处置：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2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，脱去被污染的衣物，用肥皂水和清水彻底冲洗皮肤。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2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眼睛接触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，提起眼睑，用流动的清水或生理盐水冲洗，然后送去就医。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2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若不慎吸入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，应迅速离开现场至空气新鲜处，保持呼吸道通畅。如呼吸困难，给患者输氧。如呼吸停止，立即对患者进行人工呼吸，然后送去就医。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430" y="1149985"/>
            <a:ext cx="9138285" cy="565785"/>
          </a:xfrm>
          <a:prstGeom prst="rect">
            <a:avLst/>
          </a:prstGeom>
          <a:solidFill>
            <a:srgbClr val="006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矩形 13"/>
          <p:cNvSpPr/>
          <p:nvPr/>
        </p:nvSpPr>
        <p:spPr>
          <a:xfrm>
            <a:off x="4110990" y="1217295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TW" altLang="en-US" sz="2000" b="1" kern="0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二氯乙烷中毒</a:t>
            </a:r>
            <a:endParaRPr lang="zh-TW" altLang="en-US" sz="2000" b="1" kern="0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DCP_010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r="14957"/>
          <a:stretch>
            <a:fillRect/>
          </a:stretch>
        </p:blipFill>
        <p:spPr bwMode="auto">
          <a:xfrm>
            <a:off x="-2540" y="1383665"/>
            <a:ext cx="3884930" cy="328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12065" y="4127500"/>
            <a:ext cx="3869690" cy="571500"/>
          </a:xfrm>
          <a:prstGeom prst="rect">
            <a:avLst/>
          </a:prstGeom>
          <a:solidFill>
            <a:srgbClr val="00489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77290" y="4277995"/>
            <a:ext cx="18084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多发工厂：电子厂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</a:endParaRP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4093210" y="1953260"/>
            <a:ext cx="4674870" cy="2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auto" hangingPunct="1">
              <a:lnSpc>
                <a:spcPts val="23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三氯甲烷中毒应急处置：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fontAlgn="auto" hangingPunct="1">
              <a:lnSpc>
                <a:spcPts val="23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食入，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饮用足量温水，催吐，然后就医。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fontAlgn="auto" hangingPunct="1">
              <a:lnSpc>
                <a:spcPts val="23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皮肤接触，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立即脱去污染的衣物，用大量流动清水冲洗至少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分钟，就医。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fontAlgn="auto" hangingPunct="1">
              <a:lnSpc>
                <a:spcPts val="23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眼睛接触，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立即提起眼睑，用大量流动清水或生理盐水彻底冲洗至少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分钟，然后就医。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fontAlgn="auto" hangingPunct="1">
              <a:lnSpc>
                <a:spcPts val="23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若不慎吸入，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应迅脱离现场至空气新鲜处，保持呼吸道通畅。如呼吸困难，给氧。如呼吸停止，立即进行人工呼吸，然后就医。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17145" y="1383665"/>
            <a:ext cx="9138285" cy="565785"/>
          </a:xfrm>
          <a:prstGeom prst="rect">
            <a:avLst/>
          </a:prstGeom>
          <a:solidFill>
            <a:srgbClr val="006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4093210" y="1466850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Tx/>
              <a:buNone/>
              <a:defRPr/>
            </a:pPr>
            <a:r>
              <a:rPr lang="zh-TW" altLang="en-US" sz="2000" b="1" kern="0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  <a:sym typeface="+mn-ea"/>
              </a:rPr>
              <a:t>三氯甲烷中毒</a:t>
            </a:r>
            <a:endParaRPr lang="zh-TW" altLang="en-US" sz="2000" b="1" kern="0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33296" y="885780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生产性毒物危害的控制原则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785" y="1280795"/>
            <a:ext cx="8112125" cy="655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必须采取综合治理措施，从根本上消除、控制或尽可能减少毒物对劳动者的侵害应遵循“三级预防”原则，推行“清洁生产”，重点做好“前期预防”。</a:t>
            </a:r>
            <a:r>
              <a:rPr lang="zh-CN" altLang="en-US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具体控制措施概括为以下几个方面：</a:t>
            </a:r>
            <a:endParaRPr lang="zh-CN" altLang="en-US"/>
          </a:p>
        </p:txBody>
      </p:sp>
      <p:sp>
        <p:nvSpPr>
          <p:cNvPr id="19" name="ísḷidé"/>
          <p:cNvSpPr/>
          <p:nvPr/>
        </p:nvSpPr>
        <p:spPr>
          <a:xfrm>
            <a:off x="5578475" y="4668520"/>
            <a:ext cx="3024000" cy="93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0" name="îṣ1íďê"/>
          <p:cNvSpPr/>
          <p:nvPr/>
        </p:nvSpPr>
        <p:spPr>
          <a:xfrm>
            <a:off x="526415" y="4668520"/>
            <a:ext cx="3097530" cy="93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1" name="ïṧļiďe"/>
          <p:cNvSpPr/>
          <p:nvPr/>
        </p:nvSpPr>
        <p:spPr bwMode="auto">
          <a:xfrm>
            <a:off x="2679065" y="4356735"/>
            <a:ext cx="3040380" cy="405130"/>
          </a:xfrm>
          <a:custGeom>
            <a:avLst/>
            <a:gdLst>
              <a:gd name="T0" fmla="*/ 2000 w 2000"/>
              <a:gd name="T1" fmla="*/ 205 h 266"/>
              <a:gd name="T2" fmla="*/ 2000 w 2000"/>
              <a:gd name="T3" fmla="*/ 266 h 266"/>
              <a:gd name="T4" fmla="*/ 1344 w 2000"/>
              <a:gd name="T5" fmla="*/ 266 h 266"/>
              <a:gd name="T6" fmla="*/ 1314 w 2000"/>
              <a:gd name="T7" fmla="*/ 245 h 266"/>
              <a:gd name="T8" fmla="*/ 1325 w 2000"/>
              <a:gd name="T9" fmla="*/ 212 h 266"/>
              <a:gd name="T10" fmla="*/ 1344 w 2000"/>
              <a:gd name="T11" fmla="*/ 162 h 266"/>
              <a:gd name="T12" fmla="*/ 1353 w 2000"/>
              <a:gd name="T13" fmla="*/ 140 h 266"/>
              <a:gd name="T14" fmla="*/ 1374 w 2000"/>
              <a:gd name="T15" fmla="*/ 132 h 266"/>
              <a:gd name="T16" fmla="*/ 1376 w 2000"/>
              <a:gd name="T17" fmla="*/ 131 h 266"/>
              <a:gd name="T18" fmla="*/ 1376 w 2000"/>
              <a:gd name="T19" fmla="*/ 66 h 266"/>
              <a:gd name="T20" fmla="*/ 1376 w 2000"/>
              <a:gd name="T21" fmla="*/ 61 h 266"/>
              <a:gd name="T22" fmla="*/ 1218 w 2000"/>
              <a:gd name="T23" fmla="*/ 61 h 266"/>
              <a:gd name="T24" fmla="*/ 1212 w 2000"/>
              <a:gd name="T25" fmla="*/ 60 h 266"/>
              <a:gd name="T26" fmla="*/ 1206 w 2000"/>
              <a:gd name="T27" fmla="*/ 61 h 266"/>
              <a:gd name="T28" fmla="*/ 1131 w 2000"/>
              <a:gd name="T29" fmla="*/ 61 h 266"/>
              <a:gd name="T30" fmla="*/ 1131 w 2000"/>
              <a:gd name="T31" fmla="*/ 66 h 266"/>
              <a:gd name="T32" fmla="*/ 1131 w 2000"/>
              <a:gd name="T33" fmla="*/ 131 h 266"/>
              <a:gd name="T34" fmla="*/ 1133 w 2000"/>
              <a:gd name="T35" fmla="*/ 132 h 266"/>
              <a:gd name="T36" fmla="*/ 1154 w 2000"/>
              <a:gd name="T37" fmla="*/ 140 h 266"/>
              <a:gd name="T38" fmla="*/ 1163 w 2000"/>
              <a:gd name="T39" fmla="*/ 162 h 266"/>
              <a:gd name="T40" fmla="*/ 1182 w 2000"/>
              <a:gd name="T41" fmla="*/ 212 h 266"/>
              <a:gd name="T42" fmla="*/ 1193 w 2000"/>
              <a:gd name="T43" fmla="*/ 245 h 266"/>
              <a:gd name="T44" fmla="*/ 1164 w 2000"/>
              <a:gd name="T45" fmla="*/ 266 h 266"/>
              <a:gd name="T46" fmla="*/ 0 w 2000"/>
              <a:gd name="T47" fmla="*/ 266 h 266"/>
              <a:gd name="T48" fmla="*/ 0 w 2000"/>
              <a:gd name="T49" fmla="*/ 205 h 266"/>
              <a:gd name="T50" fmla="*/ 1109 w 2000"/>
              <a:gd name="T51" fmla="*/ 205 h 266"/>
              <a:gd name="T52" fmla="*/ 1104 w 2000"/>
              <a:gd name="T53" fmla="*/ 186 h 266"/>
              <a:gd name="T54" fmla="*/ 1070 w 2000"/>
              <a:gd name="T55" fmla="*/ 133 h 266"/>
              <a:gd name="T56" fmla="*/ 1070 w 2000"/>
              <a:gd name="T57" fmla="*/ 68 h 266"/>
              <a:gd name="T58" fmla="*/ 1082 w 2000"/>
              <a:gd name="T59" fmla="*/ 20 h 266"/>
              <a:gd name="T60" fmla="*/ 1127 w 2000"/>
              <a:gd name="T61" fmla="*/ 0 h 266"/>
              <a:gd name="T62" fmla="*/ 1206 w 2000"/>
              <a:gd name="T63" fmla="*/ 0 h 266"/>
              <a:gd name="T64" fmla="*/ 1212 w 2000"/>
              <a:gd name="T65" fmla="*/ 1 h 266"/>
              <a:gd name="T66" fmla="*/ 1218 w 2000"/>
              <a:gd name="T67" fmla="*/ 0 h 266"/>
              <a:gd name="T68" fmla="*/ 1380 w 2000"/>
              <a:gd name="T69" fmla="*/ 0 h 266"/>
              <a:gd name="T70" fmla="*/ 1425 w 2000"/>
              <a:gd name="T71" fmla="*/ 20 h 266"/>
              <a:gd name="T72" fmla="*/ 1437 w 2000"/>
              <a:gd name="T73" fmla="*/ 68 h 266"/>
              <a:gd name="T74" fmla="*/ 1437 w 2000"/>
              <a:gd name="T75" fmla="*/ 133 h 266"/>
              <a:gd name="T76" fmla="*/ 1403 w 2000"/>
              <a:gd name="T77" fmla="*/ 186 h 266"/>
              <a:gd name="T78" fmla="*/ 1398 w 2000"/>
              <a:gd name="T79" fmla="*/ 205 h 266"/>
              <a:gd name="T80" fmla="*/ 2000 w 2000"/>
              <a:gd name="T81" fmla="*/ 20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0" h="266">
                <a:moveTo>
                  <a:pt x="2000" y="205"/>
                </a:moveTo>
                <a:cubicBezTo>
                  <a:pt x="2000" y="266"/>
                  <a:pt x="2000" y="266"/>
                  <a:pt x="2000" y="266"/>
                </a:cubicBezTo>
                <a:cubicBezTo>
                  <a:pt x="1344" y="266"/>
                  <a:pt x="1344" y="266"/>
                  <a:pt x="1344" y="266"/>
                </a:cubicBezTo>
                <a:cubicBezTo>
                  <a:pt x="1330" y="266"/>
                  <a:pt x="1318" y="258"/>
                  <a:pt x="1314" y="245"/>
                </a:cubicBezTo>
                <a:cubicBezTo>
                  <a:pt x="1310" y="233"/>
                  <a:pt x="1314" y="219"/>
                  <a:pt x="1325" y="212"/>
                </a:cubicBezTo>
                <a:cubicBezTo>
                  <a:pt x="1327" y="210"/>
                  <a:pt x="1344" y="194"/>
                  <a:pt x="1344" y="162"/>
                </a:cubicBezTo>
                <a:cubicBezTo>
                  <a:pt x="1344" y="154"/>
                  <a:pt x="1347" y="146"/>
                  <a:pt x="1353" y="140"/>
                </a:cubicBezTo>
                <a:cubicBezTo>
                  <a:pt x="1359" y="134"/>
                  <a:pt x="1366" y="131"/>
                  <a:pt x="1374" y="132"/>
                </a:cubicBezTo>
                <a:cubicBezTo>
                  <a:pt x="1375" y="132"/>
                  <a:pt x="1375" y="131"/>
                  <a:pt x="1376" y="131"/>
                </a:cubicBezTo>
                <a:cubicBezTo>
                  <a:pt x="1376" y="66"/>
                  <a:pt x="1376" y="66"/>
                  <a:pt x="1376" y="66"/>
                </a:cubicBezTo>
                <a:cubicBezTo>
                  <a:pt x="1376" y="64"/>
                  <a:pt x="1376" y="63"/>
                  <a:pt x="1376" y="61"/>
                </a:cubicBezTo>
                <a:cubicBezTo>
                  <a:pt x="1218" y="61"/>
                  <a:pt x="1218" y="61"/>
                  <a:pt x="1218" y="61"/>
                </a:cubicBezTo>
                <a:cubicBezTo>
                  <a:pt x="1216" y="61"/>
                  <a:pt x="1214" y="61"/>
                  <a:pt x="1212" y="60"/>
                </a:cubicBezTo>
                <a:cubicBezTo>
                  <a:pt x="1210" y="61"/>
                  <a:pt x="1208" y="61"/>
                  <a:pt x="1206" y="61"/>
                </a:cubicBezTo>
                <a:cubicBezTo>
                  <a:pt x="1131" y="61"/>
                  <a:pt x="1131" y="61"/>
                  <a:pt x="1131" y="61"/>
                </a:cubicBezTo>
                <a:cubicBezTo>
                  <a:pt x="1131" y="63"/>
                  <a:pt x="1131" y="64"/>
                  <a:pt x="1131" y="66"/>
                </a:cubicBezTo>
                <a:cubicBezTo>
                  <a:pt x="1131" y="131"/>
                  <a:pt x="1131" y="131"/>
                  <a:pt x="1131" y="131"/>
                </a:cubicBezTo>
                <a:cubicBezTo>
                  <a:pt x="1132" y="131"/>
                  <a:pt x="1132" y="132"/>
                  <a:pt x="1133" y="132"/>
                </a:cubicBezTo>
                <a:cubicBezTo>
                  <a:pt x="1141" y="131"/>
                  <a:pt x="1149" y="134"/>
                  <a:pt x="1154" y="140"/>
                </a:cubicBezTo>
                <a:cubicBezTo>
                  <a:pt x="1161" y="146"/>
                  <a:pt x="1163" y="154"/>
                  <a:pt x="1163" y="162"/>
                </a:cubicBezTo>
                <a:cubicBezTo>
                  <a:pt x="1163" y="194"/>
                  <a:pt x="1180" y="210"/>
                  <a:pt x="1182" y="212"/>
                </a:cubicBezTo>
                <a:cubicBezTo>
                  <a:pt x="1193" y="219"/>
                  <a:pt x="1197" y="233"/>
                  <a:pt x="1193" y="245"/>
                </a:cubicBezTo>
                <a:cubicBezTo>
                  <a:pt x="1189" y="258"/>
                  <a:pt x="1177" y="266"/>
                  <a:pt x="1164" y="26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05"/>
                  <a:pt x="0" y="205"/>
                  <a:pt x="0" y="205"/>
                </a:cubicBezTo>
                <a:cubicBezTo>
                  <a:pt x="1109" y="205"/>
                  <a:pt x="1109" y="205"/>
                  <a:pt x="1109" y="205"/>
                </a:cubicBezTo>
                <a:cubicBezTo>
                  <a:pt x="1107" y="199"/>
                  <a:pt x="1106" y="193"/>
                  <a:pt x="1104" y="186"/>
                </a:cubicBezTo>
                <a:cubicBezTo>
                  <a:pt x="1085" y="177"/>
                  <a:pt x="1070" y="159"/>
                  <a:pt x="1070" y="133"/>
                </a:cubicBezTo>
                <a:cubicBezTo>
                  <a:pt x="1070" y="68"/>
                  <a:pt x="1070" y="68"/>
                  <a:pt x="1070" y="68"/>
                </a:cubicBezTo>
                <a:cubicBezTo>
                  <a:pt x="1069" y="59"/>
                  <a:pt x="1068" y="37"/>
                  <a:pt x="1082" y="20"/>
                </a:cubicBezTo>
                <a:cubicBezTo>
                  <a:pt x="1089" y="11"/>
                  <a:pt x="1103" y="0"/>
                  <a:pt x="1127" y="0"/>
                </a:cubicBezTo>
                <a:cubicBezTo>
                  <a:pt x="1206" y="0"/>
                  <a:pt x="1206" y="0"/>
                  <a:pt x="1206" y="0"/>
                </a:cubicBezTo>
                <a:cubicBezTo>
                  <a:pt x="1208" y="0"/>
                  <a:pt x="1210" y="0"/>
                  <a:pt x="1212" y="1"/>
                </a:cubicBezTo>
                <a:cubicBezTo>
                  <a:pt x="1214" y="0"/>
                  <a:pt x="1216" y="0"/>
                  <a:pt x="1218" y="0"/>
                </a:cubicBezTo>
                <a:cubicBezTo>
                  <a:pt x="1380" y="0"/>
                  <a:pt x="1380" y="0"/>
                  <a:pt x="1380" y="0"/>
                </a:cubicBezTo>
                <a:cubicBezTo>
                  <a:pt x="1404" y="0"/>
                  <a:pt x="1418" y="11"/>
                  <a:pt x="1425" y="20"/>
                </a:cubicBezTo>
                <a:cubicBezTo>
                  <a:pt x="1439" y="37"/>
                  <a:pt x="1438" y="59"/>
                  <a:pt x="1437" y="68"/>
                </a:cubicBezTo>
                <a:cubicBezTo>
                  <a:pt x="1437" y="133"/>
                  <a:pt x="1437" y="133"/>
                  <a:pt x="1437" y="133"/>
                </a:cubicBezTo>
                <a:cubicBezTo>
                  <a:pt x="1437" y="154"/>
                  <a:pt x="1425" y="176"/>
                  <a:pt x="1403" y="186"/>
                </a:cubicBezTo>
                <a:cubicBezTo>
                  <a:pt x="1402" y="193"/>
                  <a:pt x="1400" y="199"/>
                  <a:pt x="1398" y="205"/>
                </a:cubicBezTo>
                <a:lnTo>
                  <a:pt x="2000" y="2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51" name="组合 50"/>
          <p:cNvGrpSpPr/>
          <p:nvPr/>
        </p:nvGrpSpPr>
        <p:grpSpPr>
          <a:xfrm>
            <a:off x="3711575" y="2179320"/>
            <a:ext cx="1863090" cy="2167890"/>
            <a:chOff x="5243" y="2034"/>
            <a:chExt cx="3759" cy="4373"/>
          </a:xfrm>
        </p:grpSpPr>
        <p:sp>
          <p:nvSpPr>
            <p:cNvPr id="22" name="îṥliďè"/>
            <p:cNvSpPr/>
            <p:nvPr/>
          </p:nvSpPr>
          <p:spPr bwMode="auto">
            <a:xfrm>
              <a:off x="6645" y="5389"/>
              <a:ext cx="232" cy="896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$ļíḍe"/>
            <p:cNvSpPr/>
            <p:nvPr/>
          </p:nvSpPr>
          <p:spPr bwMode="auto">
            <a:xfrm>
              <a:off x="7102" y="5362"/>
              <a:ext cx="233" cy="896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ṡlíḓê"/>
            <p:cNvSpPr/>
            <p:nvPr/>
          </p:nvSpPr>
          <p:spPr bwMode="auto">
            <a:xfrm>
              <a:off x="6724" y="2279"/>
              <a:ext cx="1886" cy="1880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rgbClr val="0060C0"/>
            </a:solidFill>
            <a:ln>
              <a:noFill/>
            </a:ln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25" name="íṣļíḓé"/>
            <p:cNvSpPr/>
            <p:nvPr/>
          </p:nvSpPr>
          <p:spPr bwMode="auto">
            <a:xfrm>
              <a:off x="6166" y="4003"/>
              <a:ext cx="1679" cy="167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26" name="iṡḻíḋé"/>
            <p:cNvSpPr/>
            <p:nvPr/>
          </p:nvSpPr>
          <p:spPr bwMode="auto">
            <a:xfrm>
              <a:off x="7908" y="3996"/>
              <a:ext cx="997" cy="99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27" name="ïšḻiḋé"/>
            <p:cNvSpPr/>
            <p:nvPr/>
          </p:nvSpPr>
          <p:spPr bwMode="auto">
            <a:xfrm>
              <a:off x="5498" y="3880"/>
              <a:ext cx="382" cy="33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$lídê"/>
            <p:cNvSpPr/>
            <p:nvPr/>
          </p:nvSpPr>
          <p:spPr bwMode="auto">
            <a:xfrm>
              <a:off x="5243" y="4623"/>
              <a:ext cx="430" cy="220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ṡ1ïdé"/>
            <p:cNvSpPr/>
            <p:nvPr/>
          </p:nvSpPr>
          <p:spPr bwMode="auto">
            <a:xfrm>
              <a:off x="5431" y="5334"/>
              <a:ext cx="427" cy="242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ṥ1îďe"/>
            <p:cNvSpPr/>
            <p:nvPr/>
          </p:nvSpPr>
          <p:spPr bwMode="auto">
            <a:xfrm>
              <a:off x="8242" y="5334"/>
              <a:ext cx="429" cy="242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ṡḻîdè"/>
            <p:cNvSpPr/>
            <p:nvPr/>
          </p:nvSpPr>
          <p:spPr bwMode="auto">
            <a:xfrm>
              <a:off x="5817" y="3635"/>
              <a:ext cx="2356" cy="277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íṧḻïḋé"/>
            <p:cNvSpPr/>
            <p:nvPr/>
          </p:nvSpPr>
          <p:spPr bwMode="auto">
            <a:xfrm>
              <a:off x="8377" y="4717"/>
              <a:ext cx="608" cy="454"/>
            </a:xfrm>
            <a:custGeom>
              <a:avLst/>
              <a:gdLst>
                <a:gd name="T0" fmla="*/ 0 w 198"/>
                <a:gd name="T1" fmla="*/ 129 h 148"/>
                <a:gd name="T2" fmla="*/ 3 w 198"/>
                <a:gd name="T3" fmla="*/ 117 h 148"/>
                <a:gd name="T4" fmla="*/ 186 w 198"/>
                <a:gd name="T5" fmla="*/ 0 h 148"/>
                <a:gd name="T6" fmla="*/ 198 w 198"/>
                <a:gd name="T7" fmla="*/ 2 h 148"/>
                <a:gd name="T8" fmla="*/ 0 w 198"/>
                <a:gd name="T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48">
                  <a:moveTo>
                    <a:pt x="0" y="129"/>
                  </a:moveTo>
                  <a:cubicBezTo>
                    <a:pt x="3" y="117"/>
                    <a:pt x="3" y="117"/>
                    <a:pt x="3" y="117"/>
                  </a:cubicBezTo>
                  <a:cubicBezTo>
                    <a:pt x="86" y="135"/>
                    <a:pt x="168" y="83"/>
                    <a:pt x="186" y="0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78" y="92"/>
                    <a:pt x="90" y="148"/>
                    <a:pt x="0" y="1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lIns="90000" tIns="46800" rIns="90000" bIns="46800" anchor="ctr" anchorCtr="1">
              <a:normAutofit fontScale="75000" lnSpcReduction="20000"/>
            </a:bodyPr>
            <a:lstStyle/>
            <a:p>
              <a:pPr algn="ctr"/>
              <a:endParaRPr sz="1400" b="1"/>
            </a:p>
          </p:txBody>
        </p:sp>
        <p:sp>
          <p:nvSpPr>
            <p:cNvPr id="33" name="is1îďé"/>
            <p:cNvSpPr/>
            <p:nvPr/>
          </p:nvSpPr>
          <p:spPr bwMode="auto">
            <a:xfrm>
              <a:off x="8932" y="4686"/>
              <a:ext cx="71" cy="53"/>
            </a:xfrm>
            <a:custGeom>
              <a:avLst/>
              <a:gdLst>
                <a:gd name="T0" fmla="*/ 0 w 55"/>
                <a:gd name="T1" fmla="*/ 29 h 41"/>
                <a:gd name="T2" fmla="*/ 34 w 55"/>
                <a:gd name="T3" fmla="*/ 0 h 41"/>
                <a:gd name="T4" fmla="*/ 55 w 55"/>
                <a:gd name="T5" fmla="*/ 41 h 41"/>
                <a:gd name="T6" fmla="*/ 0 w 55"/>
                <a:gd name="T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1">
                  <a:moveTo>
                    <a:pt x="0" y="29"/>
                  </a:moveTo>
                  <a:lnTo>
                    <a:pt x="34" y="0"/>
                  </a:lnTo>
                  <a:lnTo>
                    <a:pt x="55" y="4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90000" tIns="46800" rIns="90000" bIns="46800" anchor="ctr" anchorCtr="1">
              <a:normAutofit fontScale="25000" lnSpcReduction="20000"/>
            </a:bodyPr>
            <a:lstStyle/>
            <a:p>
              <a:pPr algn="ctr"/>
              <a:endParaRPr sz="1400" b="1"/>
            </a:p>
          </p:txBody>
        </p:sp>
        <p:sp>
          <p:nvSpPr>
            <p:cNvPr id="34" name="îşļïḋè"/>
            <p:cNvSpPr/>
            <p:nvPr/>
          </p:nvSpPr>
          <p:spPr bwMode="auto">
            <a:xfrm>
              <a:off x="7669" y="2088"/>
              <a:ext cx="1110" cy="1111"/>
            </a:xfrm>
            <a:custGeom>
              <a:avLst/>
              <a:gdLst>
                <a:gd name="T0" fmla="*/ 362 w 362"/>
                <a:gd name="T1" fmla="*/ 362 h 362"/>
                <a:gd name="T2" fmla="*/ 346 w 362"/>
                <a:gd name="T3" fmla="*/ 362 h 362"/>
                <a:gd name="T4" fmla="*/ 0 w 362"/>
                <a:gd name="T5" fmla="*/ 16 h 362"/>
                <a:gd name="T6" fmla="*/ 0 w 362"/>
                <a:gd name="T7" fmla="*/ 0 h 362"/>
                <a:gd name="T8" fmla="*/ 362 w 362"/>
                <a:gd name="T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2">
                  <a:moveTo>
                    <a:pt x="362" y="362"/>
                  </a:moveTo>
                  <a:cubicBezTo>
                    <a:pt x="346" y="362"/>
                    <a:pt x="346" y="362"/>
                    <a:pt x="346" y="362"/>
                  </a:cubicBezTo>
                  <a:cubicBezTo>
                    <a:pt x="346" y="171"/>
                    <a:pt x="191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0" y="0"/>
                    <a:pt x="362" y="162"/>
                    <a:pt x="362" y="3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endParaRPr sz="1400" b="1"/>
            </a:p>
          </p:txBody>
        </p:sp>
        <p:sp>
          <p:nvSpPr>
            <p:cNvPr id="35" name="í$líḑé"/>
            <p:cNvSpPr/>
            <p:nvPr/>
          </p:nvSpPr>
          <p:spPr bwMode="auto">
            <a:xfrm>
              <a:off x="7607" y="2034"/>
              <a:ext cx="101" cy="156"/>
            </a:xfrm>
            <a:custGeom>
              <a:avLst/>
              <a:gdLst>
                <a:gd name="T0" fmla="*/ 78 w 78"/>
                <a:gd name="T1" fmla="*/ 0 h 120"/>
                <a:gd name="T2" fmla="*/ 0 w 78"/>
                <a:gd name="T3" fmla="*/ 56 h 120"/>
                <a:gd name="T4" fmla="*/ 74 w 78"/>
                <a:gd name="T5" fmla="*/ 120 h 120"/>
                <a:gd name="T6" fmla="*/ 78 w 78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20">
                  <a:moveTo>
                    <a:pt x="78" y="0"/>
                  </a:moveTo>
                  <a:lnTo>
                    <a:pt x="0" y="56"/>
                  </a:lnTo>
                  <a:lnTo>
                    <a:pt x="74" y="1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lIns="90000" tIns="46800" rIns="90000" bIns="46800" anchor="ctr" anchorCtr="1">
              <a:normAutofit fontScale="25000" lnSpcReduction="20000"/>
            </a:bodyPr>
            <a:lstStyle/>
            <a:p>
              <a:pPr algn="ctr"/>
              <a:endParaRPr sz="1400" b="1"/>
            </a:p>
          </p:txBody>
        </p:sp>
      </p:grpSp>
      <p:sp>
        <p:nvSpPr>
          <p:cNvPr id="36" name="ïš1îďè"/>
          <p:cNvSpPr/>
          <p:nvPr/>
        </p:nvSpPr>
        <p:spPr bwMode="auto">
          <a:xfrm>
            <a:off x="510540" y="2352040"/>
            <a:ext cx="237490" cy="23749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7" name="î$ḷîďê"/>
          <p:cNvSpPr/>
          <p:nvPr/>
        </p:nvSpPr>
        <p:spPr bwMode="auto">
          <a:xfrm>
            <a:off x="510540" y="3049905"/>
            <a:ext cx="237490" cy="23749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8" name="isliḑe"/>
          <p:cNvSpPr/>
          <p:nvPr/>
        </p:nvSpPr>
        <p:spPr bwMode="auto">
          <a:xfrm>
            <a:off x="510540" y="3747135"/>
            <a:ext cx="237490" cy="23749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9" name="íş1iḓe"/>
          <p:cNvSpPr/>
          <p:nvPr/>
        </p:nvSpPr>
        <p:spPr bwMode="auto">
          <a:xfrm>
            <a:off x="510540" y="4338320"/>
            <a:ext cx="237490" cy="23749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08990" y="2802890"/>
            <a:ext cx="24466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08990" y="3531235"/>
            <a:ext cx="24466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08990" y="4140200"/>
            <a:ext cx="24466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5721350" y="2352040"/>
            <a:ext cx="2745105" cy="1632585"/>
            <a:chOff x="9010" y="2032"/>
            <a:chExt cx="4323" cy="2571"/>
          </a:xfrm>
        </p:grpSpPr>
        <p:sp>
          <p:nvSpPr>
            <p:cNvPr id="44" name="íṡļîḋe"/>
            <p:cNvSpPr/>
            <p:nvPr/>
          </p:nvSpPr>
          <p:spPr bwMode="auto">
            <a:xfrm>
              <a:off x="9010" y="2032"/>
              <a:ext cx="374" cy="37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íṧlïdé"/>
            <p:cNvSpPr/>
            <p:nvPr/>
          </p:nvSpPr>
          <p:spPr bwMode="auto">
            <a:xfrm>
              <a:off x="9010" y="3131"/>
              <a:ext cx="374" cy="37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íSľíďe"/>
            <p:cNvSpPr/>
            <p:nvPr/>
          </p:nvSpPr>
          <p:spPr bwMode="auto">
            <a:xfrm>
              <a:off x="9010" y="4229"/>
              <a:ext cx="374" cy="374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480" y="2742"/>
              <a:ext cx="385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9480" y="3889"/>
              <a:ext cx="385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878840" y="2352040"/>
            <a:ext cx="206883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无毒代有毒，低毒代高毒</a:t>
            </a: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878840" y="2834005"/>
            <a:ext cx="2518410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改善工艺或设备设计减少有害物散发</a:t>
            </a:r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878840" y="3639185"/>
            <a:ext cx="1383030" cy="402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采用自动化作业</a:t>
            </a:r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878840" y="4208145"/>
            <a:ext cx="1383030" cy="402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隔离、密闭操作</a:t>
            </a:r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6019800" y="2300605"/>
            <a:ext cx="1554480" cy="402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采用局部通风装置</a:t>
            </a:r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019800" y="3008630"/>
            <a:ext cx="18973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改善整体通风换气系统</a:t>
            </a: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6019800" y="3625215"/>
            <a:ext cx="2268220" cy="402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个体防护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b="1" kern="0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最后一道防线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4955977" y="2153944"/>
            <a:ext cx="66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02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11429" y="2277719"/>
            <a:ext cx="319193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生产性粉尘危害及其预防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生产性粉尘的危害及其预防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3"/>
          <p:cNvSpPr>
            <a:spLocks noGrp="1" noChangeArrowheads="1"/>
          </p:cNvSpPr>
          <p:nvPr/>
        </p:nvSpPr>
        <p:spPr>
          <a:xfrm>
            <a:off x="1000125" y="2078990"/>
            <a:ext cx="3537585" cy="1956435"/>
          </a:xfrm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生产性粉尘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：是指在生产中形成的，能较长时间漂浮在作业场所空气中的固体微粒，其粒径多在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10μm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，它是污染环境，影响劳动者健康的重要因素。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506" y="1278117"/>
            <a:ext cx="4607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生产性粉尘的危害及其预防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5" descr="https://timgsa.baidu.com/timg?image&amp;quality=80&amp;size=b9999_10000&amp;sec=1502346478&amp;di=012724f346824bbf27db3009c06a7f64&amp;imgtype=jpg&amp;er=1&amp;src=http%3A%2F%2Fsz-wuyanjie.com%2Fupload%2Fday_160517%2F20160517111325374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05" y="1531620"/>
            <a:ext cx="4406900" cy="29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图文框 1"/>
          <p:cNvSpPr/>
          <p:nvPr/>
        </p:nvSpPr>
        <p:spPr>
          <a:xfrm>
            <a:off x="823595" y="1974215"/>
            <a:ext cx="7602220" cy="2234565"/>
          </a:xfrm>
          <a:prstGeom prst="frame">
            <a:avLst>
              <a:gd name="adj1" fmla="val 2744"/>
            </a:avLst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ïṣļiḓê"/>
          <p:cNvGrpSpPr/>
          <p:nvPr/>
        </p:nvGrpSpPr>
        <p:grpSpPr>
          <a:xfrm>
            <a:off x="851535" y="1483995"/>
            <a:ext cx="988060" cy="988060"/>
            <a:chOff x="1129552" y="1694330"/>
            <a:chExt cx="1317812" cy="1317812"/>
          </a:xfrm>
        </p:grpSpPr>
        <p:sp>
          <p:nvSpPr>
            <p:cNvPr id="29" name="íŝḷîďé"/>
            <p:cNvSpPr/>
            <p:nvPr/>
          </p:nvSpPr>
          <p:spPr>
            <a:xfrm>
              <a:off x="1129552" y="1694330"/>
              <a:ext cx="1317812" cy="1317812"/>
            </a:xfrm>
            <a:prstGeom prst="ellips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0" name="ïšľíḓè"/>
            <p:cNvSpPr/>
            <p:nvPr/>
          </p:nvSpPr>
          <p:spPr>
            <a:xfrm>
              <a:off x="1532965" y="2111058"/>
              <a:ext cx="510986" cy="484354"/>
            </a:xfrm>
            <a:custGeom>
              <a:avLst/>
              <a:gdLst>
                <a:gd name="connsiteX0" fmla="*/ 302148 w 608979"/>
                <a:gd name="connsiteY0" fmla="*/ 325871 h 577240"/>
                <a:gd name="connsiteX1" fmla="*/ 322335 w 608979"/>
                <a:gd name="connsiteY1" fmla="*/ 346028 h 577240"/>
                <a:gd name="connsiteX2" fmla="*/ 322335 w 608979"/>
                <a:gd name="connsiteY2" fmla="*/ 485197 h 577240"/>
                <a:gd name="connsiteX3" fmla="*/ 358379 w 608979"/>
                <a:gd name="connsiteY3" fmla="*/ 485197 h 577240"/>
                <a:gd name="connsiteX4" fmla="*/ 374971 w 608979"/>
                <a:gd name="connsiteY4" fmla="*/ 496334 h 577240"/>
                <a:gd name="connsiteX5" fmla="*/ 371100 w 608979"/>
                <a:gd name="connsiteY5" fmla="*/ 515848 h 577240"/>
                <a:gd name="connsiteX6" fmla="*/ 314777 w 608979"/>
                <a:gd name="connsiteY6" fmla="*/ 571994 h 577240"/>
                <a:gd name="connsiteX7" fmla="*/ 289334 w 608979"/>
                <a:gd name="connsiteY7" fmla="*/ 571994 h 577240"/>
                <a:gd name="connsiteX8" fmla="*/ 233103 w 608979"/>
                <a:gd name="connsiteY8" fmla="*/ 515848 h 577240"/>
                <a:gd name="connsiteX9" fmla="*/ 229232 w 608979"/>
                <a:gd name="connsiteY9" fmla="*/ 496334 h 577240"/>
                <a:gd name="connsiteX10" fmla="*/ 245824 w 608979"/>
                <a:gd name="connsiteY10" fmla="*/ 485197 h 577240"/>
                <a:gd name="connsiteX11" fmla="*/ 281867 w 608979"/>
                <a:gd name="connsiteY11" fmla="*/ 485197 h 577240"/>
                <a:gd name="connsiteX12" fmla="*/ 281867 w 608979"/>
                <a:gd name="connsiteY12" fmla="*/ 346028 h 577240"/>
                <a:gd name="connsiteX13" fmla="*/ 302148 w 608979"/>
                <a:gd name="connsiteY13" fmla="*/ 325871 h 577240"/>
                <a:gd name="connsiteX14" fmla="*/ 463650 w 608979"/>
                <a:gd name="connsiteY14" fmla="*/ 325800 h 577240"/>
                <a:gd name="connsiteX15" fmla="*/ 483838 w 608979"/>
                <a:gd name="connsiteY15" fmla="*/ 345963 h 577240"/>
                <a:gd name="connsiteX16" fmla="*/ 483838 w 608979"/>
                <a:gd name="connsiteY16" fmla="*/ 485171 h 577240"/>
                <a:gd name="connsiteX17" fmla="*/ 519881 w 608979"/>
                <a:gd name="connsiteY17" fmla="*/ 485171 h 577240"/>
                <a:gd name="connsiteX18" fmla="*/ 536566 w 608979"/>
                <a:gd name="connsiteY18" fmla="*/ 496311 h 577240"/>
                <a:gd name="connsiteX19" fmla="*/ 532602 w 608979"/>
                <a:gd name="connsiteY19" fmla="*/ 515830 h 577240"/>
                <a:gd name="connsiteX20" fmla="*/ 476371 w 608979"/>
                <a:gd name="connsiteY20" fmla="*/ 571992 h 577240"/>
                <a:gd name="connsiteX21" fmla="*/ 450928 w 608979"/>
                <a:gd name="connsiteY21" fmla="*/ 571992 h 577240"/>
                <a:gd name="connsiteX22" fmla="*/ 394697 w 608979"/>
                <a:gd name="connsiteY22" fmla="*/ 515830 h 577240"/>
                <a:gd name="connsiteX23" fmla="*/ 390734 w 608979"/>
                <a:gd name="connsiteY23" fmla="*/ 496311 h 577240"/>
                <a:gd name="connsiteX24" fmla="*/ 407419 w 608979"/>
                <a:gd name="connsiteY24" fmla="*/ 485171 h 577240"/>
                <a:gd name="connsiteX25" fmla="*/ 443462 w 608979"/>
                <a:gd name="connsiteY25" fmla="*/ 485171 h 577240"/>
                <a:gd name="connsiteX26" fmla="*/ 443462 w 608979"/>
                <a:gd name="connsiteY26" fmla="*/ 345963 h 577240"/>
                <a:gd name="connsiteX27" fmla="*/ 463650 w 608979"/>
                <a:gd name="connsiteY27" fmla="*/ 325800 h 577240"/>
                <a:gd name="connsiteX28" fmla="*/ 140601 w 608979"/>
                <a:gd name="connsiteY28" fmla="*/ 325800 h 577240"/>
                <a:gd name="connsiteX29" fmla="*/ 160789 w 608979"/>
                <a:gd name="connsiteY29" fmla="*/ 345963 h 577240"/>
                <a:gd name="connsiteX30" fmla="*/ 160789 w 608979"/>
                <a:gd name="connsiteY30" fmla="*/ 485171 h 577240"/>
                <a:gd name="connsiteX31" fmla="*/ 196832 w 608979"/>
                <a:gd name="connsiteY31" fmla="*/ 485171 h 577240"/>
                <a:gd name="connsiteX32" fmla="*/ 213517 w 608979"/>
                <a:gd name="connsiteY32" fmla="*/ 496311 h 577240"/>
                <a:gd name="connsiteX33" fmla="*/ 209554 w 608979"/>
                <a:gd name="connsiteY33" fmla="*/ 515830 h 577240"/>
                <a:gd name="connsiteX34" fmla="*/ 153323 w 608979"/>
                <a:gd name="connsiteY34" fmla="*/ 571992 h 577240"/>
                <a:gd name="connsiteX35" fmla="*/ 127880 w 608979"/>
                <a:gd name="connsiteY35" fmla="*/ 571992 h 577240"/>
                <a:gd name="connsiteX36" fmla="*/ 71649 w 608979"/>
                <a:gd name="connsiteY36" fmla="*/ 515830 h 577240"/>
                <a:gd name="connsiteX37" fmla="*/ 67685 w 608979"/>
                <a:gd name="connsiteY37" fmla="*/ 496311 h 577240"/>
                <a:gd name="connsiteX38" fmla="*/ 84278 w 608979"/>
                <a:gd name="connsiteY38" fmla="*/ 485171 h 577240"/>
                <a:gd name="connsiteX39" fmla="*/ 120413 w 608979"/>
                <a:gd name="connsiteY39" fmla="*/ 485171 h 577240"/>
                <a:gd name="connsiteX40" fmla="*/ 120413 w 608979"/>
                <a:gd name="connsiteY40" fmla="*/ 345963 h 577240"/>
                <a:gd name="connsiteX41" fmla="*/ 140601 w 608979"/>
                <a:gd name="connsiteY41" fmla="*/ 325800 h 577240"/>
                <a:gd name="connsiteX42" fmla="*/ 284762 w 608979"/>
                <a:gd name="connsiteY42" fmla="*/ 0 h 577240"/>
                <a:gd name="connsiteX43" fmla="*/ 465723 w 608979"/>
                <a:gd name="connsiteY43" fmla="*/ 149763 h 577240"/>
                <a:gd name="connsiteX44" fmla="*/ 469041 w 608979"/>
                <a:gd name="connsiteY44" fmla="*/ 149579 h 577240"/>
                <a:gd name="connsiteX45" fmla="*/ 608979 w 608979"/>
                <a:gd name="connsiteY45" fmla="*/ 289308 h 577240"/>
                <a:gd name="connsiteX46" fmla="*/ 514212 w 608979"/>
                <a:gd name="connsiteY46" fmla="*/ 421398 h 577240"/>
                <a:gd name="connsiteX47" fmla="*/ 514212 w 608979"/>
                <a:gd name="connsiteY47" fmla="*/ 346010 h 577240"/>
                <a:gd name="connsiteX48" fmla="*/ 463694 w 608979"/>
                <a:gd name="connsiteY48" fmla="*/ 295568 h 577240"/>
                <a:gd name="connsiteX49" fmla="*/ 413177 w 608979"/>
                <a:gd name="connsiteY49" fmla="*/ 346010 h 577240"/>
                <a:gd name="connsiteX50" fmla="*/ 413177 w 608979"/>
                <a:gd name="connsiteY50" fmla="*/ 429038 h 577240"/>
                <a:gd name="connsiteX51" fmla="*/ 352703 w 608979"/>
                <a:gd name="connsiteY51" fmla="*/ 429038 h 577240"/>
                <a:gd name="connsiteX52" fmla="*/ 352703 w 608979"/>
                <a:gd name="connsiteY52" fmla="*/ 346010 h 577240"/>
                <a:gd name="connsiteX53" fmla="*/ 302185 w 608979"/>
                <a:gd name="connsiteY53" fmla="*/ 295568 h 577240"/>
                <a:gd name="connsiteX54" fmla="*/ 251667 w 608979"/>
                <a:gd name="connsiteY54" fmla="*/ 346010 h 577240"/>
                <a:gd name="connsiteX55" fmla="*/ 251667 w 608979"/>
                <a:gd name="connsiteY55" fmla="*/ 429038 h 577240"/>
                <a:gd name="connsiteX56" fmla="*/ 191101 w 608979"/>
                <a:gd name="connsiteY56" fmla="*/ 429038 h 577240"/>
                <a:gd name="connsiteX57" fmla="*/ 191101 w 608979"/>
                <a:gd name="connsiteY57" fmla="*/ 346010 h 577240"/>
                <a:gd name="connsiteX58" fmla="*/ 140583 w 608979"/>
                <a:gd name="connsiteY58" fmla="*/ 295568 h 577240"/>
                <a:gd name="connsiteX59" fmla="*/ 90065 w 608979"/>
                <a:gd name="connsiteY59" fmla="*/ 346010 h 577240"/>
                <a:gd name="connsiteX60" fmla="*/ 90065 w 608979"/>
                <a:gd name="connsiteY60" fmla="*/ 428578 h 577240"/>
                <a:gd name="connsiteX61" fmla="*/ 0 w 608979"/>
                <a:gd name="connsiteY61" fmla="*/ 328705 h 577240"/>
                <a:gd name="connsiteX62" fmla="*/ 100482 w 608979"/>
                <a:gd name="connsiteY62" fmla="*/ 228280 h 577240"/>
                <a:gd name="connsiteX63" fmla="*/ 106290 w 608979"/>
                <a:gd name="connsiteY63" fmla="*/ 228925 h 577240"/>
                <a:gd name="connsiteX64" fmla="*/ 100482 w 608979"/>
                <a:gd name="connsiteY64" fmla="*/ 184005 h 577240"/>
                <a:gd name="connsiteX65" fmla="*/ 284762 w 608979"/>
                <a:gd name="connsiteY65" fmla="*/ 0 h 5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8979" h="577240">
                  <a:moveTo>
                    <a:pt x="302148" y="325871"/>
                  </a:moveTo>
                  <a:cubicBezTo>
                    <a:pt x="313302" y="325871"/>
                    <a:pt x="322335" y="334891"/>
                    <a:pt x="322335" y="346028"/>
                  </a:cubicBezTo>
                  <a:lnTo>
                    <a:pt x="322335" y="485197"/>
                  </a:lnTo>
                  <a:lnTo>
                    <a:pt x="358379" y="485197"/>
                  </a:lnTo>
                  <a:cubicBezTo>
                    <a:pt x="365661" y="485197"/>
                    <a:pt x="372206" y="489615"/>
                    <a:pt x="374971" y="496334"/>
                  </a:cubicBezTo>
                  <a:cubicBezTo>
                    <a:pt x="377737" y="502962"/>
                    <a:pt x="376262" y="510693"/>
                    <a:pt x="371100" y="515848"/>
                  </a:cubicBezTo>
                  <a:lnTo>
                    <a:pt x="314777" y="571994"/>
                  </a:lnTo>
                  <a:cubicBezTo>
                    <a:pt x="307771" y="578989"/>
                    <a:pt x="296340" y="578989"/>
                    <a:pt x="289334" y="571994"/>
                  </a:cubicBezTo>
                  <a:lnTo>
                    <a:pt x="233103" y="515848"/>
                  </a:lnTo>
                  <a:cubicBezTo>
                    <a:pt x="227941" y="510693"/>
                    <a:pt x="226374" y="502962"/>
                    <a:pt x="229232" y="496334"/>
                  </a:cubicBezTo>
                  <a:cubicBezTo>
                    <a:pt x="231997" y="489523"/>
                    <a:pt x="238542" y="485197"/>
                    <a:pt x="245824" y="485197"/>
                  </a:cubicBezTo>
                  <a:lnTo>
                    <a:pt x="281867" y="485197"/>
                  </a:lnTo>
                  <a:lnTo>
                    <a:pt x="281867" y="346028"/>
                  </a:lnTo>
                  <a:cubicBezTo>
                    <a:pt x="281867" y="334891"/>
                    <a:pt x="290994" y="325871"/>
                    <a:pt x="302148" y="325871"/>
                  </a:cubicBezTo>
                  <a:close/>
                  <a:moveTo>
                    <a:pt x="463650" y="325800"/>
                  </a:moveTo>
                  <a:cubicBezTo>
                    <a:pt x="474804" y="325800"/>
                    <a:pt x="483838" y="334823"/>
                    <a:pt x="483838" y="345963"/>
                  </a:cubicBezTo>
                  <a:lnTo>
                    <a:pt x="483838" y="485171"/>
                  </a:lnTo>
                  <a:lnTo>
                    <a:pt x="519881" y="485171"/>
                  </a:lnTo>
                  <a:cubicBezTo>
                    <a:pt x="527255" y="485171"/>
                    <a:pt x="533800" y="489590"/>
                    <a:pt x="536566" y="496311"/>
                  </a:cubicBezTo>
                  <a:cubicBezTo>
                    <a:pt x="539331" y="502940"/>
                    <a:pt x="537764" y="510674"/>
                    <a:pt x="532602" y="515830"/>
                  </a:cubicBezTo>
                  <a:lnTo>
                    <a:pt x="476371" y="571992"/>
                  </a:lnTo>
                  <a:cubicBezTo>
                    <a:pt x="469365" y="578989"/>
                    <a:pt x="457934" y="578989"/>
                    <a:pt x="450928" y="571992"/>
                  </a:cubicBezTo>
                  <a:lnTo>
                    <a:pt x="394697" y="515830"/>
                  </a:lnTo>
                  <a:cubicBezTo>
                    <a:pt x="389443" y="510674"/>
                    <a:pt x="387968" y="502940"/>
                    <a:pt x="390734" y="496311"/>
                  </a:cubicBezTo>
                  <a:cubicBezTo>
                    <a:pt x="393591" y="489498"/>
                    <a:pt x="400136" y="485171"/>
                    <a:pt x="407419" y="485171"/>
                  </a:cubicBezTo>
                  <a:lnTo>
                    <a:pt x="443462" y="485171"/>
                  </a:lnTo>
                  <a:lnTo>
                    <a:pt x="443462" y="345963"/>
                  </a:lnTo>
                  <a:cubicBezTo>
                    <a:pt x="443462" y="334823"/>
                    <a:pt x="452496" y="325800"/>
                    <a:pt x="463650" y="325800"/>
                  </a:cubicBezTo>
                  <a:close/>
                  <a:moveTo>
                    <a:pt x="140601" y="325800"/>
                  </a:moveTo>
                  <a:cubicBezTo>
                    <a:pt x="151755" y="325800"/>
                    <a:pt x="160789" y="334823"/>
                    <a:pt x="160789" y="345963"/>
                  </a:cubicBezTo>
                  <a:lnTo>
                    <a:pt x="160789" y="485171"/>
                  </a:lnTo>
                  <a:lnTo>
                    <a:pt x="196832" y="485171"/>
                  </a:lnTo>
                  <a:cubicBezTo>
                    <a:pt x="204115" y="485171"/>
                    <a:pt x="210660" y="489590"/>
                    <a:pt x="213517" y="496311"/>
                  </a:cubicBezTo>
                  <a:cubicBezTo>
                    <a:pt x="216283" y="502940"/>
                    <a:pt x="214716" y="510674"/>
                    <a:pt x="209554" y="515830"/>
                  </a:cubicBezTo>
                  <a:lnTo>
                    <a:pt x="153323" y="571992"/>
                  </a:lnTo>
                  <a:cubicBezTo>
                    <a:pt x="146317" y="578989"/>
                    <a:pt x="134886" y="578989"/>
                    <a:pt x="127880" y="571992"/>
                  </a:cubicBezTo>
                  <a:lnTo>
                    <a:pt x="71649" y="515830"/>
                  </a:lnTo>
                  <a:cubicBezTo>
                    <a:pt x="66395" y="510674"/>
                    <a:pt x="64920" y="502940"/>
                    <a:pt x="67685" y="496311"/>
                  </a:cubicBezTo>
                  <a:cubicBezTo>
                    <a:pt x="70451" y="489498"/>
                    <a:pt x="76996" y="485171"/>
                    <a:pt x="84278" y="485171"/>
                  </a:cubicBezTo>
                  <a:lnTo>
                    <a:pt x="120413" y="485171"/>
                  </a:lnTo>
                  <a:lnTo>
                    <a:pt x="120413" y="345963"/>
                  </a:lnTo>
                  <a:cubicBezTo>
                    <a:pt x="120413" y="334823"/>
                    <a:pt x="129447" y="325800"/>
                    <a:pt x="140601" y="325800"/>
                  </a:cubicBezTo>
                  <a:close/>
                  <a:moveTo>
                    <a:pt x="284762" y="0"/>
                  </a:moveTo>
                  <a:cubicBezTo>
                    <a:pt x="374827" y="0"/>
                    <a:pt x="449590" y="64526"/>
                    <a:pt x="465723" y="149763"/>
                  </a:cubicBezTo>
                  <a:cubicBezTo>
                    <a:pt x="466829" y="149763"/>
                    <a:pt x="467935" y="149579"/>
                    <a:pt x="469041" y="149579"/>
                  </a:cubicBezTo>
                  <a:cubicBezTo>
                    <a:pt x="546293" y="149579"/>
                    <a:pt x="608979" y="212172"/>
                    <a:pt x="608979" y="289308"/>
                  </a:cubicBezTo>
                  <a:cubicBezTo>
                    <a:pt x="608979" y="350705"/>
                    <a:pt x="569247" y="402620"/>
                    <a:pt x="514212" y="421398"/>
                  </a:cubicBezTo>
                  <a:lnTo>
                    <a:pt x="514212" y="346010"/>
                  </a:lnTo>
                  <a:cubicBezTo>
                    <a:pt x="514212" y="318120"/>
                    <a:pt x="491627" y="295568"/>
                    <a:pt x="463694" y="295568"/>
                  </a:cubicBezTo>
                  <a:cubicBezTo>
                    <a:pt x="435854" y="295568"/>
                    <a:pt x="413177" y="318120"/>
                    <a:pt x="413177" y="346010"/>
                  </a:cubicBezTo>
                  <a:lnTo>
                    <a:pt x="413177" y="429038"/>
                  </a:lnTo>
                  <a:lnTo>
                    <a:pt x="352703" y="429038"/>
                  </a:lnTo>
                  <a:lnTo>
                    <a:pt x="352703" y="346010"/>
                  </a:lnTo>
                  <a:cubicBezTo>
                    <a:pt x="352703" y="318120"/>
                    <a:pt x="330025" y="295568"/>
                    <a:pt x="302185" y="295568"/>
                  </a:cubicBezTo>
                  <a:cubicBezTo>
                    <a:pt x="274252" y="295568"/>
                    <a:pt x="251667" y="318120"/>
                    <a:pt x="251667" y="346010"/>
                  </a:cubicBezTo>
                  <a:lnTo>
                    <a:pt x="251667" y="429038"/>
                  </a:lnTo>
                  <a:lnTo>
                    <a:pt x="191101" y="429038"/>
                  </a:lnTo>
                  <a:lnTo>
                    <a:pt x="191101" y="346010"/>
                  </a:lnTo>
                  <a:cubicBezTo>
                    <a:pt x="191101" y="318120"/>
                    <a:pt x="168515" y="295568"/>
                    <a:pt x="140583" y="295568"/>
                  </a:cubicBezTo>
                  <a:cubicBezTo>
                    <a:pt x="112743" y="295568"/>
                    <a:pt x="90065" y="318120"/>
                    <a:pt x="90065" y="346010"/>
                  </a:cubicBezTo>
                  <a:lnTo>
                    <a:pt x="90065" y="428578"/>
                  </a:lnTo>
                  <a:cubicBezTo>
                    <a:pt x="38994" y="423883"/>
                    <a:pt x="0" y="380989"/>
                    <a:pt x="0" y="328705"/>
                  </a:cubicBezTo>
                  <a:cubicBezTo>
                    <a:pt x="0" y="273200"/>
                    <a:pt x="44987" y="228280"/>
                    <a:pt x="100482" y="228280"/>
                  </a:cubicBezTo>
                  <a:cubicBezTo>
                    <a:pt x="102418" y="228280"/>
                    <a:pt x="104354" y="228740"/>
                    <a:pt x="106290" y="228925"/>
                  </a:cubicBezTo>
                  <a:cubicBezTo>
                    <a:pt x="102603" y="214473"/>
                    <a:pt x="100482" y="199561"/>
                    <a:pt x="100482" y="184005"/>
                  </a:cubicBezTo>
                  <a:cubicBezTo>
                    <a:pt x="100482" y="82383"/>
                    <a:pt x="182989" y="0"/>
                    <a:pt x="284762" y="0"/>
                  </a:cubicBezTo>
                  <a:close/>
                </a:path>
              </a:pathLst>
            </a:custGeom>
            <a:solidFill>
              <a:srgbClr val="0060C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ïSľíḓè"/>
          <p:cNvGrpSpPr/>
          <p:nvPr/>
        </p:nvGrpSpPr>
        <p:grpSpPr>
          <a:xfrm>
            <a:off x="2364105" y="1483995"/>
            <a:ext cx="988060" cy="988060"/>
            <a:chOff x="1129552" y="1694330"/>
            <a:chExt cx="1317812" cy="1317812"/>
          </a:xfrm>
        </p:grpSpPr>
        <p:sp>
          <p:nvSpPr>
            <p:cNvPr id="44" name="îṣ1ïḍè"/>
            <p:cNvSpPr/>
            <p:nvPr/>
          </p:nvSpPr>
          <p:spPr>
            <a:xfrm>
              <a:off x="1129552" y="1694330"/>
              <a:ext cx="1317812" cy="1317812"/>
            </a:xfrm>
            <a:prstGeom prst="ellips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5" name="íšlïḋé"/>
            <p:cNvSpPr/>
            <p:nvPr/>
          </p:nvSpPr>
          <p:spPr>
            <a:xfrm>
              <a:off x="1568644" y="2097743"/>
              <a:ext cx="439626" cy="510986"/>
            </a:xfrm>
            <a:custGeom>
              <a:avLst/>
              <a:gdLst>
                <a:gd name="connsiteX0" fmla="*/ 260400 w 520800"/>
                <a:gd name="connsiteY0" fmla="*/ 205300 h 605336"/>
                <a:gd name="connsiteX1" fmla="*/ 315198 w 520800"/>
                <a:gd name="connsiteY1" fmla="*/ 260020 h 605336"/>
                <a:gd name="connsiteX2" fmla="*/ 291633 w 520800"/>
                <a:gd name="connsiteY2" fmla="*/ 304935 h 605336"/>
                <a:gd name="connsiteX3" fmla="*/ 353818 w 520800"/>
                <a:gd name="connsiteY3" fmla="*/ 568825 h 605336"/>
                <a:gd name="connsiteX4" fmla="*/ 348207 w 520800"/>
                <a:gd name="connsiteY4" fmla="*/ 594130 h 605336"/>
                <a:gd name="connsiteX5" fmla="*/ 324830 w 520800"/>
                <a:gd name="connsiteY5" fmla="*/ 605336 h 605336"/>
                <a:gd name="connsiteX6" fmla="*/ 195971 w 520800"/>
                <a:gd name="connsiteY6" fmla="*/ 605336 h 605336"/>
                <a:gd name="connsiteX7" fmla="*/ 172593 w 520800"/>
                <a:gd name="connsiteY7" fmla="*/ 594130 h 605336"/>
                <a:gd name="connsiteX8" fmla="*/ 166982 w 520800"/>
                <a:gd name="connsiteY8" fmla="*/ 568825 h 605336"/>
                <a:gd name="connsiteX9" fmla="*/ 229167 w 520800"/>
                <a:gd name="connsiteY9" fmla="*/ 304935 h 605336"/>
                <a:gd name="connsiteX10" fmla="*/ 205603 w 520800"/>
                <a:gd name="connsiteY10" fmla="*/ 260020 h 605336"/>
                <a:gd name="connsiteX11" fmla="*/ 260400 w 520800"/>
                <a:gd name="connsiteY11" fmla="*/ 205300 h 605336"/>
                <a:gd name="connsiteX12" fmla="*/ 260414 w 520800"/>
                <a:gd name="connsiteY12" fmla="*/ 92466 h 605336"/>
                <a:gd name="connsiteX13" fmla="*/ 379104 w 520800"/>
                <a:gd name="connsiteY13" fmla="*/ 141489 h 605336"/>
                <a:gd name="connsiteX14" fmla="*/ 379104 w 520800"/>
                <a:gd name="connsiteY14" fmla="*/ 378575 h 605336"/>
                <a:gd name="connsiteX15" fmla="*/ 364794 w 520800"/>
                <a:gd name="connsiteY15" fmla="*/ 384458 h 605336"/>
                <a:gd name="connsiteX16" fmla="*/ 350390 w 520800"/>
                <a:gd name="connsiteY16" fmla="*/ 378575 h 605336"/>
                <a:gd name="connsiteX17" fmla="*/ 350390 w 520800"/>
                <a:gd name="connsiteY17" fmla="*/ 349815 h 605336"/>
                <a:gd name="connsiteX18" fmla="*/ 350390 w 520800"/>
                <a:gd name="connsiteY18" fmla="*/ 170250 h 605336"/>
                <a:gd name="connsiteX19" fmla="*/ 260414 w 520800"/>
                <a:gd name="connsiteY19" fmla="*/ 133085 h 605336"/>
                <a:gd name="connsiteX20" fmla="*/ 170530 w 520800"/>
                <a:gd name="connsiteY20" fmla="*/ 170250 h 605336"/>
                <a:gd name="connsiteX21" fmla="*/ 133211 w 520800"/>
                <a:gd name="connsiteY21" fmla="*/ 259985 h 605336"/>
                <a:gd name="connsiteX22" fmla="*/ 170530 w 520800"/>
                <a:gd name="connsiteY22" fmla="*/ 349815 h 605336"/>
                <a:gd name="connsiteX23" fmla="*/ 170530 w 520800"/>
                <a:gd name="connsiteY23" fmla="*/ 378575 h 605336"/>
                <a:gd name="connsiteX24" fmla="*/ 141722 w 520800"/>
                <a:gd name="connsiteY24" fmla="*/ 378575 h 605336"/>
                <a:gd name="connsiteX25" fmla="*/ 92525 w 520800"/>
                <a:gd name="connsiteY25" fmla="*/ 260079 h 605336"/>
                <a:gd name="connsiteX26" fmla="*/ 141722 w 520800"/>
                <a:gd name="connsiteY26" fmla="*/ 141489 h 605336"/>
                <a:gd name="connsiteX27" fmla="*/ 260414 w 520800"/>
                <a:gd name="connsiteY27" fmla="*/ 92466 h 605336"/>
                <a:gd name="connsiteX28" fmla="*/ 260400 w 520800"/>
                <a:gd name="connsiteY28" fmla="*/ 0 h 605336"/>
                <a:gd name="connsiteX29" fmla="*/ 444630 w 520800"/>
                <a:gd name="connsiteY29" fmla="*/ 76135 h 605336"/>
                <a:gd name="connsiteX30" fmla="*/ 444630 w 520800"/>
                <a:gd name="connsiteY30" fmla="*/ 443989 h 605336"/>
                <a:gd name="connsiteX31" fmla="*/ 430228 w 520800"/>
                <a:gd name="connsiteY31" fmla="*/ 449966 h 605336"/>
                <a:gd name="connsiteX32" fmla="*/ 415827 w 520800"/>
                <a:gd name="connsiteY32" fmla="*/ 443989 h 605336"/>
                <a:gd name="connsiteX33" fmla="*/ 415827 w 520800"/>
                <a:gd name="connsiteY33" fmla="*/ 415319 h 605336"/>
                <a:gd name="connsiteX34" fmla="*/ 415827 w 520800"/>
                <a:gd name="connsiteY34" fmla="*/ 104805 h 605336"/>
                <a:gd name="connsiteX35" fmla="*/ 104973 w 520800"/>
                <a:gd name="connsiteY35" fmla="*/ 104805 h 605336"/>
                <a:gd name="connsiteX36" fmla="*/ 104973 w 520800"/>
                <a:gd name="connsiteY36" fmla="*/ 415319 h 605336"/>
                <a:gd name="connsiteX37" fmla="*/ 104973 w 520800"/>
                <a:gd name="connsiteY37" fmla="*/ 443989 h 605336"/>
                <a:gd name="connsiteX38" fmla="*/ 76170 w 520800"/>
                <a:gd name="connsiteY38" fmla="*/ 443989 h 605336"/>
                <a:gd name="connsiteX39" fmla="*/ 76170 w 520800"/>
                <a:gd name="connsiteY39" fmla="*/ 76135 h 605336"/>
                <a:gd name="connsiteX40" fmla="*/ 260400 w 520800"/>
                <a:gd name="connsiteY40" fmla="*/ 0 h 60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0800" h="605336">
                  <a:moveTo>
                    <a:pt x="260400" y="205300"/>
                  </a:moveTo>
                  <a:cubicBezTo>
                    <a:pt x="290698" y="205300"/>
                    <a:pt x="315198" y="229859"/>
                    <a:pt x="315198" y="260020"/>
                  </a:cubicBezTo>
                  <a:cubicBezTo>
                    <a:pt x="315198" y="278696"/>
                    <a:pt x="305847" y="295037"/>
                    <a:pt x="291633" y="304935"/>
                  </a:cubicBezTo>
                  <a:lnTo>
                    <a:pt x="353818" y="568825"/>
                  </a:lnTo>
                  <a:cubicBezTo>
                    <a:pt x="355875" y="577696"/>
                    <a:pt x="353818" y="586940"/>
                    <a:pt x="348207" y="594130"/>
                  </a:cubicBezTo>
                  <a:cubicBezTo>
                    <a:pt x="342503" y="601227"/>
                    <a:pt x="333994" y="605336"/>
                    <a:pt x="324830" y="605336"/>
                  </a:cubicBezTo>
                  <a:lnTo>
                    <a:pt x="195971" y="605336"/>
                  </a:lnTo>
                  <a:cubicBezTo>
                    <a:pt x="186900" y="605336"/>
                    <a:pt x="178297" y="601227"/>
                    <a:pt x="172593" y="594130"/>
                  </a:cubicBezTo>
                  <a:cubicBezTo>
                    <a:pt x="166982" y="586940"/>
                    <a:pt x="164925" y="577696"/>
                    <a:pt x="166982" y="568825"/>
                  </a:cubicBezTo>
                  <a:lnTo>
                    <a:pt x="229167" y="304935"/>
                  </a:lnTo>
                  <a:cubicBezTo>
                    <a:pt x="214954" y="295037"/>
                    <a:pt x="205603" y="278696"/>
                    <a:pt x="205603" y="260020"/>
                  </a:cubicBezTo>
                  <a:cubicBezTo>
                    <a:pt x="205603" y="229859"/>
                    <a:pt x="230103" y="205300"/>
                    <a:pt x="260400" y="205300"/>
                  </a:cubicBezTo>
                  <a:close/>
                  <a:moveTo>
                    <a:pt x="260414" y="92466"/>
                  </a:moveTo>
                  <a:cubicBezTo>
                    <a:pt x="305308" y="92466"/>
                    <a:pt x="347397" y="109834"/>
                    <a:pt x="379104" y="141489"/>
                  </a:cubicBezTo>
                  <a:cubicBezTo>
                    <a:pt x="444576" y="206854"/>
                    <a:pt x="444576" y="313211"/>
                    <a:pt x="379104" y="378575"/>
                  </a:cubicBezTo>
                  <a:cubicBezTo>
                    <a:pt x="375176" y="382497"/>
                    <a:pt x="369938" y="384458"/>
                    <a:pt x="364794" y="384458"/>
                  </a:cubicBezTo>
                  <a:cubicBezTo>
                    <a:pt x="359556" y="384458"/>
                    <a:pt x="354319" y="382497"/>
                    <a:pt x="350390" y="378575"/>
                  </a:cubicBezTo>
                  <a:cubicBezTo>
                    <a:pt x="342440" y="370638"/>
                    <a:pt x="342440" y="357752"/>
                    <a:pt x="350390" y="349815"/>
                  </a:cubicBezTo>
                  <a:cubicBezTo>
                    <a:pt x="399962" y="300324"/>
                    <a:pt x="399962" y="219740"/>
                    <a:pt x="350390" y="170250"/>
                  </a:cubicBezTo>
                  <a:cubicBezTo>
                    <a:pt x="326353" y="146251"/>
                    <a:pt x="294365" y="133085"/>
                    <a:pt x="260414" y="133085"/>
                  </a:cubicBezTo>
                  <a:cubicBezTo>
                    <a:pt x="226462" y="133085"/>
                    <a:pt x="194568" y="146251"/>
                    <a:pt x="170530" y="170250"/>
                  </a:cubicBezTo>
                  <a:cubicBezTo>
                    <a:pt x="146492" y="194248"/>
                    <a:pt x="133211" y="226089"/>
                    <a:pt x="133211" y="259985"/>
                  </a:cubicBezTo>
                  <a:cubicBezTo>
                    <a:pt x="133211" y="293975"/>
                    <a:pt x="146492" y="325817"/>
                    <a:pt x="170530" y="349815"/>
                  </a:cubicBezTo>
                  <a:cubicBezTo>
                    <a:pt x="178480" y="357752"/>
                    <a:pt x="178480" y="370638"/>
                    <a:pt x="170530" y="378575"/>
                  </a:cubicBezTo>
                  <a:cubicBezTo>
                    <a:pt x="162580" y="386512"/>
                    <a:pt x="149672" y="386512"/>
                    <a:pt x="141722" y="378575"/>
                  </a:cubicBezTo>
                  <a:cubicBezTo>
                    <a:pt x="110015" y="346920"/>
                    <a:pt x="92525" y="304807"/>
                    <a:pt x="92525" y="260079"/>
                  </a:cubicBezTo>
                  <a:cubicBezTo>
                    <a:pt x="92525" y="215258"/>
                    <a:pt x="110015" y="173144"/>
                    <a:pt x="141722" y="141489"/>
                  </a:cubicBezTo>
                  <a:cubicBezTo>
                    <a:pt x="173430" y="109834"/>
                    <a:pt x="215612" y="92466"/>
                    <a:pt x="260414" y="92466"/>
                  </a:cubicBezTo>
                  <a:close/>
                  <a:moveTo>
                    <a:pt x="260400" y="0"/>
                  </a:moveTo>
                  <a:cubicBezTo>
                    <a:pt x="327125" y="0"/>
                    <a:pt x="393850" y="25379"/>
                    <a:pt x="444630" y="76135"/>
                  </a:cubicBezTo>
                  <a:cubicBezTo>
                    <a:pt x="546190" y="177554"/>
                    <a:pt x="546190" y="342570"/>
                    <a:pt x="444630" y="443989"/>
                  </a:cubicBezTo>
                  <a:cubicBezTo>
                    <a:pt x="440702" y="448005"/>
                    <a:pt x="435465" y="449966"/>
                    <a:pt x="430228" y="449966"/>
                  </a:cubicBezTo>
                  <a:cubicBezTo>
                    <a:pt x="425085" y="449966"/>
                    <a:pt x="419848" y="448005"/>
                    <a:pt x="415827" y="443989"/>
                  </a:cubicBezTo>
                  <a:cubicBezTo>
                    <a:pt x="407878" y="436051"/>
                    <a:pt x="407878" y="423257"/>
                    <a:pt x="415827" y="415319"/>
                  </a:cubicBezTo>
                  <a:cubicBezTo>
                    <a:pt x="501582" y="329682"/>
                    <a:pt x="501582" y="190441"/>
                    <a:pt x="415827" y="104805"/>
                  </a:cubicBezTo>
                  <a:cubicBezTo>
                    <a:pt x="330164" y="19261"/>
                    <a:pt x="190636" y="19261"/>
                    <a:pt x="104973" y="104805"/>
                  </a:cubicBezTo>
                  <a:cubicBezTo>
                    <a:pt x="19218" y="190441"/>
                    <a:pt x="19218" y="329682"/>
                    <a:pt x="104973" y="415319"/>
                  </a:cubicBezTo>
                  <a:cubicBezTo>
                    <a:pt x="112922" y="423257"/>
                    <a:pt x="112922" y="436051"/>
                    <a:pt x="104973" y="443989"/>
                  </a:cubicBezTo>
                  <a:cubicBezTo>
                    <a:pt x="97024" y="451927"/>
                    <a:pt x="84119" y="451927"/>
                    <a:pt x="76170" y="443989"/>
                  </a:cubicBezTo>
                  <a:cubicBezTo>
                    <a:pt x="-25390" y="342570"/>
                    <a:pt x="-25390" y="177554"/>
                    <a:pt x="76170" y="76135"/>
                  </a:cubicBezTo>
                  <a:cubicBezTo>
                    <a:pt x="126950" y="25379"/>
                    <a:pt x="193675" y="0"/>
                    <a:pt x="260400" y="0"/>
                  </a:cubicBezTo>
                  <a:close/>
                </a:path>
              </a:pathLst>
            </a:custGeom>
            <a:solidFill>
              <a:srgbClr val="0060C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ïṣliďè"/>
          <p:cNvGrpSpPr/>
          <p:nvPr/>
        </p:nvGrpSpPr>
        <p:grpSpPr>
          <a:xfrm>
            <a:off x="3877310" y="1483995"/>
            <a:ext cx="988060" cy="988060"/>
            <a:chOff x="1129552" y="1694330"/>
            <a:chExt cx="1317812" cy="1317812"/>
          </a:xfrm>
        </p:grpSpPr>
        <p:sp>
          <p:nvSpPr>
            <p:cNvPr id="39" name="íṥliḋè"/>
            <p:cNvSpPr/>
            <p:nvPr/>
          </p:nvSpPr>
          <p:spPr>
            <a:xfrm>
              <a:off x="1129552" y="1694330"/>
              <a:ext cx="1317812" cy="1317812"/>
            </a:xfrm>
            <a:prstGeom prst="ellips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0" name="îsļïḋè"/>
            <p:cNvSpPr/>
            <p:nvPr/>
          </p:nvSpPr>
          <p:spPr>
            <a:xfrm>
              <a:off x="1573096" y="2097743"/>
              <a:ext cx="430723" cy="510986"/>
            </a:xfrm>
            <a:custGeom>
              <a:avLst/>
              <a:gdLst>
                <a:gd name="connsiteX0" fmla="*/ 436982 w 510470"/>
                <a:gd name="connsiteY0" fmla="*/ 513452 h 605593"/>
                <a:gd name="connsiteX1" fmla="*/ 422903 w 510470"/>
                <a:gd name="connsiteY1" fmla="*/ 527513 h 605593"/>
                <a:gd name="connsiteX2" fmla="*/ 436982 w 510470"/>
                <a:gd name="connsiteY2" fmla="*/ 541574 h 605593"/>
                <a:gd name="connsiteX3" fmla="*/ 451168 w 510470"/>
                <a:gd name="connsiteY3" fmla="*/ 527513 h 605593"/>
                <a:gd name="connsiteX4" fmla="*/ 436982 w 510470"/>
                <a:gd name="connsiteY4" fmla="*/ 513452 h 605593"/>
                <a:gd name="connsiteX5" fmla="*/ 114232 w 510470"/>
                <a:gd name="connsiteY5" fmla="*/ 513452 h 605593"/>
                <a:gd name="connsiteX6" fmla="*/ 100046 w 510470"/>
                <a:gd name="connsiteY6" fmla="*/ 527513 h 605593"/>
                <a:gd name="connsiteX7" fmla="*/ 114232 w 510470"/>
                <a:gd name="connsiteY7" fmla="*/ 541574 h 605593"/>
                <a:gd name="connsiteX8" fmla="*/ 128311 w 510470"/>
                <a:gd name="connsiteY8" fmla="*/ 527513 h 605593"/>
                <a:gd name="connsiteX9" fmla="*/ 114232 w 510470"/>
                <a:gd name="connsiteY9" fmla="*/ 513452 h 605593"/>
                <a:gd name="connsiteX10" fmla="*/ 68902 w 510470"/>
                <a:gd name="connsiteY10" fmla="*/ 513452 h 605593"/>
                <a:gd name="connsiteX11" fmla="*/ 54823 w 510470"/>
                <a:gd name="connsiteY11" fmla="*/ 527513 h 605593"/>
                <a:gd name="connsiteX12" fmla="*/ 68902 w 510470"/>
                <a:gd name="connsiteY12" fmla="*/ 541574 h 605593"/>
                <a:gd name="connsiteX13" fmla="*/ 83087 w 510470"/>
                <a:gd name="connsiteY13" fmla="*/ 527513 h 605593"/>
                <a:gd name="connsiteX14" fmla="*/ 68902 w 510470"/>
                <a:gd name="connsiteY14" fmla="*/ 513452 h 605593"/>
                <a:gd name="connsiteX15" fmla="*/ 0 w 510470"/>
                <a:gd name="connsiteY15" fmla="*/ 449432 h 605593"/>
                <a:gd name="connsiteX16" fmla="*/ 510470 w 510470"/>
                <a:gd name="connsiteY16" fmla="*/ 449432 h 605593"/>
                <a:gd name="connsiteX17" fmla="*/ 510470 w 510470"/>
                <a:gd name="connsiteY17" fmla="*/ 605593 h 605593"/>
                <a:gd name="connsiteX18" fmla="*/ 0 w 510470"/>
                <a:gd name="connsiteY18" fmla="*/ 605593 h 605593"/>
                <a:gd name="connsiteX19" fmla="*/ 95598 w 510470"/>
                <a:gd name="connsiteY19" fmla="*/ 342807 h 605593"/>
                <a:gd name="connsiteX20" fmla="*/ 414907 w 510470"/>
                <a:gd name="connsiteY20" fmla="*/ 342807 h 605593"/>
                <a:gd name="connsiteX21" fmla="*/ 506519 w 510470"/>
                <a:gd name="connsiteY21" fmla="*/ 421840 h 605593"/>
                <a:gd name="connsiteX22" fmla="*/ 4093 w 510470"/>
                <a:gd name="connsiteY22" fmla="*/ 421840 h 605593"/>
                <a:gd name="connsiteX23" fmla="*/ 255235 w 510470"/>
                <a:gd name="connsiteY23" fmla="*/ 71977 h 605593"/>
                <a:gd name="connsiteX24" fmla="*/ 313663 w 510470"/>
                <a:gd name="connsiteY24" fmla="*/ 130352 h 605593"/>
                <a:gd name="connsiteX25" fmla="*/ 280078 w 510470"/>
                <a:gd name="connsiteY25" fmla="*/ 183082 h 605593"/>
                <a:gd name="connsiteX26" fmla="*/ 280078 w 510470"/>
                <a:gd name="connsiteY26" fmla="*/ 316345 h 605593"/>
                <a:gd name="connsiteX27" fmla="*/ 230392 w 510470"/>
                <a:gd name="connsiteY27" fmla="*/ 316345 h 605593"/>
                <a:gd name="connsiteX28" fmla="*/ 230392 w 510470"/>
                <a:gd name="connsiteY28" fmla="*/ 183082 h 605593"/>
                <a:gd name="connsiteX29" fmla="*/ 196807 w 510470"/>
                <a:gd name="connsiteY29" fmla="*/ 130352 h 605593"/>
                <a:gd name="connsiteX30" fmla="*/ 255235 w 510470"/>
                <a:gd name="connsiteY30" fmla="*/ 71977 h 605593"/>
                <a:gd name="connsiteX31" fmla="*/ 380055 w 510470"/>
                <a:gd name="connsiteY31" fmla="*/ 62733 h 605593"/>
                <a:gd name="connsiteX32" fmla="*/ 418030 w 510470"/>
                <a:gd name="connsiteY32" fmla="*/ 130352 h 605593"/>
                <a:gd name="connsiteX33" fmla="*/ 380055 w 510470"/>
                <a:gd name="connsiteY33" fmla="*/ 197866 h 605593"/>
                <a:gd name="connsiteX34" fmla="*/ 354027 w 510470"/>
                <a:gd name="connsiteY34" fmla="*/ 155484 h 605593"/>
                <a:gd name="connsiteX35" fmla="*/ 368214 w 510470"/>
                <a:gd name="connsiteY35" fmla="*/ 130352 h 605593"/>
                <a:gd name="connsiteX36" fmla="*/ 354027 w 510470"/>
                <a:gd name="connsiteY36" fmla="*/ 105115 h 605593"/>
                <a:gd name="connsiteX37" fmla="*/ 130486 w 510470"/>
                <a:gd name="connsiteY37" fmla="*/ 62733 h 605593"/>
                <a:gd name="connsiteX38" fmla="*/ 156514 w 510470"/>
                <a:gd name="connsiteY38" fmla="*/ 105115 h 605593"/>
                <a:gd name="connsiteX39" fmla="*/ 142327 w 510470"/>
                <a:gd name="connsiteY39" fmla="*/ 130352 h 605593"/>
                <a:gd name="connsiteX40" fmla="*/ 156514 w 510470"/>
                <a:gd name="connsiteY40" fmla="*/ 155484 h 605593"/>
                <a:gd name="connsiteX41" fmla="*/ 130486 w 510470"/>
                <a:gd name="connsiteY41" fmla="*/ 197866 h 605593"/>
                <a:gd name="connsiteX42" fmla="*/ 92511 w 510470"/>
                <a:gd name="connsiteY42" fmla="*/ 130352 h 605593"/>
                <a:gd name="connsiteX43" fmla="*/ 130486 w 510470"/>
                <a:gd name="connsiteY43" fmla="*/ 62733 h 605593"/>
                <a:gd name="connsiteX44" fmla="*/ 437083 w 510470"/>
                <a:gd name="connsiteY44" fmla="*/ 0 h 605593"/>
                <a:gd name="connsiteX45" fmla="*/ 510187 w 510470"/>
                <a:gd name="connsiteY45" fmla="*/ 130352 h 605593"/>
                <a:gd name="connsiteX46" fmla="*/ 437083 w 510470"/>
                <a:gd name="connsiteY46" fmla="*/ 260598 h 605593"/>
                <a:gd name="connsiteX47" fmla="*/ 411043 w 510470"/>
                <a:gd name="connsiteY47" fmla="*/ 218212 h 605593"/>
                <a:gd name="connsiteX48" fmla="*/ 460455 w 510470"/>
                <a:gd name="connsiteY48" fmla="*/ 130352 h 605593"/>
                <a:gd name="connsiteX49" fmla="*/ 411043 w 510470"/>
                <a:gd name="connsiteY49" fmla="*/ 42386 h 605593"/>
                <a:gd name="connsiteX50" fmla="*/ 73405 w 510470"/>
                <a:gd name="connsiteY50" fmla="*/ 0 h 605593"/>
                <a:gd name="connsiteX51" fmla="*/ 99427 w 510470"/>
                <a:gd name="connsiteY51" fmla="*/ 42386 h 605593"/>
                <a:gd name="connsiteX52" fmla="*/ 50050 w 510470"/>
                <a:gd name="connsiteY52" fmla="*/ 130352 h 605593"/>
                <a:gd name="connsiteX53" fmla="*/ 99427 w 510470"/>
                <a:gd name="connsiteY53" fmla="*/ 218212 h 605593"/>
                <a:gd name="connsiteX54" fmla="*/ 73405 w 510470"/>
                <a:gd name="connsiteY54" fmla="*/ 260598 h 605593"/>
                <a:gd name="connsiteX55" fmla="*/ 353 w 510470"/>
                <a:gd name="connsiteY55" fmla="*/ 130352 h 605593"/>
                <a:gd name="connsiteX56" fmla="*/ 73405 w 510470"/>
                <a:gd name="connsiteY56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0470" h="605593">
                  <a:moveTo>
                    <a:pt x="436982" y="513452"/>
                  </a:moveTo>
                  <a:cubicBezTo>
                    <a:pt x="429196" y="513452"/>
                    <a:pt x="422903" y="519737"/>
                    <a:pt x="422903" y="527513"/>
                  </a:cubicBezTo>
                  <a:cubicBezTo>
                    <a:pt x="422903" y="535289"/>
                    <a:pt x="429196" y="541574"/>
                    <a:pt x="436982" y="541574"/>
                  </a:cubicBezTo>
                  <a:cubicBezTo>
                    <a:pt x="444875" y="541574"/>
                    <a:pt x="451168" y="535289"/>
                    <a:pt x="451168" y="527513"/>
                  </a:cubicBezTo>
                  <a:cubicBezTo>
                    <a:pt x="451168" y="519737"/>
                    <a:pt x="444768" y="513452"/>
                    <a:pt x="436982" y="513452"/>
                  </a:cubicBezTo>
                  <a:close/>
                  <a:moveTo>
                    <a:pt x="114232" y="513452"/>
                  </a:moveTo>
                  <a:cubicBezTo>
                    <a:pt x="106446" y="513452"/>
                    <a:pt x="100046" y="519737"/>
                    <a:pt x="100046" y="527513"/>
                  </a:cubicBezTo>
                  <a:cubicBezTo>
                    <a:pt x="100046" y="535289"/>
                    <a:pt x="106446" y="541574"/>
                    <a:pt x="114232" y="541574"/>
                  </a:cubicBezTo>
                  <a:cubicBezTo>
                    <a:pt x="122018" y="541574"/>
                    <a:pt x="128311" y="535289"/>
                    <a:pt x="128311" y="527513"/>
                  </a:cubicBezTo>
                  <a:cubicBezTo>
                    <a:pt x="128311" y="519737"/>
                    <a:pt x="122018" y="513452"/>
                    <a:pt x="114232" y="513452"/>
                  </a:cubicBezTo>
                  <a:close/>
                  <a:moveTo>
                    <a:pt x="68902" y="513452"/>
                  </a:moveTo>
                  <a:cubicBezTo>
                    <a:pt x="61116" y="513452"/>
                    <a:pt x="54823" y="519737"/>
                    <a:pt x="54823" y="527513"/>
                  </a:cubicBezTo>
                  <a:cubicBezTo>
                    <a:pt x="54823" y="535289"/>
                    <a:pt x="61116" y="541574"/>
                    <a:pt x="68902" y="541574"/>
                  </a:cubicBezTo>
                  <a:cubicBezTo>
                    <a:pt x="76688" y="541574"/>
                    <a:pt x="83087" y="535289"/>
                    <a:pt x="83087" y="527513"/>
                  </a:cubicBezTo>
                  <a:cubicBezTo>
                    <a:pt x="83087" y="519737"/>
                    <a:pt x="76688" y="513452"/>
                    <a:pt x="68902" y="513452"/>
                  </a:cubicBezTo>
                  <a:close/>
                  <a:moveTo>
                    <a:pt x="0" y="449432"/>
                  </a:moveTo>
                  <a:lnTo>
                    <a:pt x="510470" y="449432"/>
                  </a:lnTo>
                  <a:lnTo>
                    <a:pt x="510470" y="605593"/>
                  </a:lnTo>
                  <a:lnTo>
                    <a:pt x="0" y="605593"/>
                  </a:lnTo>
                  <a:close/>
                  <a:moveTo>
                    <a:pt x="95598" y="342807"/>
                  </a:moveTo>
                  <a:lnTo>
                    <a:pt x="414907" y="342807"/>
                  </a:lnTo>
                  <a:lnTo>
                    <a:pt x="506519" y="421840"/>
                  </a:lnTo>
                  <a:lnTo>
                    <a:pt x="4093" y="421840"/>
                  </a:lnTo>
                  <a:close/>
                  <a:moveTo>
                    <a:pt x="255235" y="71977"/>
                  </a:moveTo>
                  <a:cubicBezTo>
                    <a:pt x="287434" y="71977"/>
                    <a:pt x="313663" y="98075"/>
                    <a:pt x="313663" y="130352"/>
                  </a:cubicBezTo>
                  <a:cubicBezTo>
                    <a:pt x="313663" y="153575"/>
                    <a:pt x="299909" y="173708"/>
                    <a:pt x="280078" y="183082"/>
                  </a:cubicBezTo>
                  <a:lnTo>
                    <a:pt x="280078" y="316345"/>
                  </a:lnTo>
                  <a:lnTo>
                    <a:pt x="230392" y="316345"/>
                  </a:lnTo>
                  <a:lnTo>
                    <a:pt x="230392" y="183082"/>
                  </a:lnTo>
                  <a:cubicBezTo>
                    <a:pt x="210561" y="173708"/>
                    <a:pt x="196807" y="153575"/>
                    <a:pt x="196807" y="130352"/>
                  </a:cubicBezTo>
                  <a:cubicBezTo>
                    <a:pt x="196807" y="98075"/>
                    <a:pt x="223036" y="71977"/>
                    <a:pt x="255235" y="71977"/>
                  </a:cubicBezTo>
                  <a:close/>
                  <a:moveTo>
                    <a:pt x="380055" y="62733"/>
                  </a:moveTo>
                  <a:cubicBezTo>
                    <a:pt x="403843" y="77215"/>
                    <a:pt x="418030" y="102559"/>
                    <a:pt x="418030" y="130352"/>
                  </a:cubicBezTo>
                  <a:cubicBezTo>
                    <a:pt x="418030" y="158146"/>
                    <a:pt x="403843" y="183383"/>
                    <a:pt x="380055" y="197866"/>
                  </a:cubicBezTo>
                  <a:lnTo>
                    <a:pt x="354027" y="155484"/>
                  </a:lnTo>
                  <a:cubicBezTo>
                    <a:pt x="362881" y="150053"/>
                    <a:pt x="368214" y="140682"/>
                    <a:pt x="368214" y="130352"/>
                  </a:cubicBezTo>
                  <a:cubicBezTo>
                    <a:pt x="368214" y="119917"/>
                    <a:pt x="362881" y="110546"/>
                    <a:pt x="354027" y="105115"/>
                  </a:cubicBezTo>
                  <a:close/>
                  <a:moveTo>
                    <a:pt x="130486" y="62733"/>
                  </a:moveTo>
                  <a:lnTo>
                    <a:pt x="156514" y="105115"/>
                  </a:lnTo>
                  <a:cubicBezTo>
                    <a:pt x="147660" y="110546"/>
                    <a:pt x="142327" y="119917"/>
                    <a:pt x="142327" y="130352"/>
                  </a:cubicBezTo>
                  <a:cubicBezTo>
                    <a:pt x="142327" y="140682"/>
                    <a:pt x="147660" y="150053"/>
                    <a:pt x="156514" y="155484"/>
                  </a:cubicBezTo>
                  <a:lnTo>
                    <a:pt x="130486" y="197866"/>
                  </a:lnTo>
                  <a:cubicBezTo>
                    <a:pt x="106698" y="183383"/>
                    <a:pt x="92511" y="158146"/>
                    <a:pt x="92511" y="130352"/>
                  </a:cubicBezTo>
                  <a:cubicBezTo>
                    <a:pt x="92511" y="102559"/>
                    <a:pt x="106698" y="77215"/>
                    <a:pt x="130486" y="62733"/>
                  </a:cubicBezTo>
                  <a:close/>
                  <a:moveTo>
                    <a:pt x="437083" y="0"/>
                  </a:moveTo>
                  <a:cubicBezTo>
                    <a:pt x="482866" y="28008"/>
                    <a:pt x="510187" y="76678"/>
                    <a:pt x="510187" y="130352"/>
                  </a:cubicBezTo>
                  <a:cubicBezTo>
                    <a:pt x="510187" y="183920"/>
                    <a:pt x="482866" y="232589"/>
                    <a:pt x="437083" y="260598"/>
                  </a:cubicBezTo>
                  <a:lnTo>
                    <a:pt x="411043" y="218212"/>
                  </a:lnTo>
                  <a:cubicBezTo>
                    <a:pt x="441992" y="199362"/>
                    <a:pt x="460455" y="166454"/>
                    <a:pt x="460455" y="130352"/>
                  </a:cubicBezTo>
                  <a:cubicBezTo>
                    <a:pt x="460455" y="94143"/>
                    <a:pt x="441992" y="61235"/>
                    <a:pt x="411043" y="42386"/>
                  </a:cubicBezTo>
                  <a:close/>
                  <a:moveTo>
                    <a:pt x="73405" y="0"/>
                  </a:moveTo>
                  <a:lnTo>
                    <a:pt x="99427" y="42386"/>
                  </a:lnTo>
                  <a:cubicBezTo>
                    <a:pt x="68500" y="61235"/>
                    <a:pt x="50050" y="94143"/>
                    <a:pt x="50050" y="130352"/>
                  </a:cubicBezTo>
                  <a:cubicBezTo>
                    <a:pt x="50050" y="166454"/>
                    <a:pt x="68500" y="199362"/>
                    <a:pt x="99427" y="218212"/>
                  </a:cubicBezTo>
                  <a:lnTo>
                    <a:pt x="73405" y="260598"/>
                  </a:lnTo>
                  <a:cubicBezTo>
                    <a:pt x="27654" y="232589"/>
                    <a:pt x="353" y="183920"/>
                    <a:pt x="353" y="130352"/>
                  </a:cubicBezTo>
                  <a:cubicBezTo>
                    <a:pt x="353" y="76678"/>
                    <a:pt x="27654" y="28008"/>
                    <a:pt x="73405" y="0"/>
                  </a:cubicBezTo>
                  <a:close/>
                </a:path>
              </a:pathLst>
            </a:custGeom>
            <a:solidFill>
              <a:srgbClr val="0060C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2" name="íṣlídê"/>
          <p:cNvSpPr/>
          <p:nvPr/>
        </p:nvSpPr>
        <p:spPr>
          <a:xfrm>
            <a:off x="694690" y="3388995"/>
            <a:ext cx="4328160" cy="1203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19" name="išļïḍe"/>
          <p:cNvSpPr/>
          <p:nvPr/>
        </p:nvSpPr>
        <p:spPr>
          <a:xfrm>
            <a:off x="5389880" y="847725"/>
            <a:ext cx="3754120" cy="37528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生产性粉尘的危害及其预防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/>
        </p:nvSpPr>
        <p:spPr>
          <a:xfrm>
            <a:off x="662089" y="871824"/>
            <a:ext cx="4714875" cy="398780"/>
          </a:xfrm>
        </p:spPr>
        <p:txBody>
          <a:bodyPr wrap="square" anchor="ctr">
            <a:sp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None/>
              <a:defRPr/>
            </a:pP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影响粉尘危害的因素</a:t>
            </a:r>
            <a:endParaRPr lang="zh-CN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1695" y="3513455"/>
            <a:ext cx="392938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进入呼吸系统的粉尘总量超过人体可承受</a:t>
            </a:r>
            <a:r>
              <a:rPr lang="zh-TW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负荷时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将导致健康危害。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8360" y="2706370"/>
            <a:ext cx="995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TW" altLang="en-US" sz="1600" dirty="0">
                <a:solidFill>
                  <a:srgbClr val="0048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粉尘特性</a:t>
            </a:r>
            <a:endParaRPr lang="zh-TW" altLang="en-US" sz="1600" dirty="0">
              <a:solidFill>
                <a:srgbClr val="0048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18715" y="2705735"/>
            <a:ext cx="995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TW" altLang="en-US" sz="1600" dirty="0">
                <a:solidFill>
                  <a:srgbClr val="0048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接触浓度</a:t>
            </a:r>
            <a:endParaRPr lang="zh-TW" altLang="en-US" sz="1600" dirty="0">
              <a:solidFill>
                <a:srgbClr val="0048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83660" y="2705735"/>
            <a:ext cx="995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TW" altLang="en-US" sz="1600" dirty="0">
                <a:solidFill>
                  <a:srgbClr val="00489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接触时间</a:t>
            </a:r>
            <a:endParaRPr lang="zh-TW" altLang="en-US" sz="1600" dirty="0">
              <a:solidFill>
                <a:srgbClr val="00489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生产性粉尘的危害及其预防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/>
        </p:nvSpPr>
        <p:spPr bwMode="auto">
          <a:xfrm>
            <a:off x="793484" y="922766"/>
            <a:ext cx="77724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粉尘对人体健康的危害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2495" y="1655445"/>
            <a:ext cx="148399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呼吸系统</a:t>
            </a:r>
            <a:endParaRPr lang="zh-TW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43025" y="1488440"/>
            <a:ext cx="5993247" cy="3394034"/>
            <a:chOff x="1033" y="1440"/>
            <a:chExt cx="10092" cy="5715"/>
          </a:xfrm>
        </p:grpSpPr>
        <p:sp>
          <p:nvSpPr>
            <p:cNvPr id="188" name="ïṩļïḋè"/>
            <p:cNvSpPr/>
            <p:nvPr/>
          </p:nvSpPr>
          <p:spPr>
            <a:xfrm rot="5400000">
              <a:off x="884" y="2861"/>
              <a:ext cx="2541" cy="2243"/>
            </a:xfrm>
            <a:prstGeom prst="hexagon">
              <a:avLst>
                <a:gd name="adj" fmla="val 28486"/>
                <a:gd name="vf" fmla="val 11547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0" name="í$1ïḑé"/>
            <p:cNvSpPr/>
            <p:nvPr/>
          </p:nvSpPr>
          <p:spPr>
            <a:xfrm rot="5400000">
              <a:off x="5369" y="1591"/>
              <a:ext cx="2541" cy="2243"/>
            </a:xfrm>
            <a:prstGeom prst="hexagon">
              <a:avLst>
                <a:gd name="adj" fmla="val 28486"/>
                <a:gd name="vf" fmla="val 11547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1" name="îšľïḓe"/>
            <p:cNvSpPr/>
            <p:nvPr/>
          </p:nvSpPr>
          <p:spPr>
            <a:xfrm rot="5400000">
              <a:off x="7612" y="2861"/>
              <a:ext cx="2541" cy="2243"/>
            </a:xfrm>
            <a:prstGeom prst="hexagon">
              <a:avLst>
                <a:gd name="adj" fmla="val 28486"/>
                <a:gd name="vf" fmla="val 11547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2" name="ïšḻiḋè"/>
            <p:cNvSpPr/>
            <p:nvPr/>
          </p:nvSpPr>
          <p:spPr>
            <a:xfrm rot="5400000">
              <a:off x="2005" y="4763"/>
              <a:ext cx="2541" cy="2243"/>
            </a:xfrm>
            <a:prstGeom prst="hexagon">
              <a:avLst>
                <a:gd name="adj" fmla="val 28486"/>
                <a:gd name="vf" fmla="val 11547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" name="îṣlîḋe"/>
            <p:cNvSpPr/>
            <p:nvPr/>
          </p:nvSpPr>
          <p:spPr>
            <a:xfrm rot="5400000">
              <a:off x="4248" y="3493"/>
              <a:ext cx="2541" cy="2243"/>
            </a:xfrm>
            <a:prstGeom prst="hexagon">
              <a:avLst>
                <a:gd name="adj" fmla="val 28486"/>
                <a:gd name="vf" fmla="val 11547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" name="î$ḷiḑè"/>
            <p:cNvSpPr/>
            <p:nvPr/>
          </p:nvSpPr>
          <p:spPr>
            <a:xfrm rot="5400000">
              <a:off x="8733" y="4763"/>
              <a:ext cx="2541" cy="2243"/>
            </a:xfrm>
            <a:prstGeom prst="hexagon">
              <a:avLst>
                <a:gd name="adj" fmla="val 28486"/>
                <a:gd name="vf" fmla="val 11547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96" name="îS1ïḓe"/>
            <p:cNvGrpSpPr/>
            <p:nvPr/>
          </p:nvGrpSpPr>
          <p:grpSpPr>
            <a:xfrm>
              <a:off x="1033" y="1440"/>
              <a:ext cx="10090" cy="3813"/>
              <a:chOff x="874713" y="1390815"/>
              <a:chExt cx="8542554" cy="3228062"/>
            </a:xfrm>
          </p:grpSpPr>
          <p:cxnSp>
            <p:nvCxnSpPr>
              <p:cNvPr id="215" name="直接连接符 214"/>
              <p:cNvCxnSpPr>
                <a:stCxn id="188" idx="2"/>
                <a:endCxn id="188" idx="3"/>
              </p:cNvCxnSpPr>
              <p:nvPr/>
            </p:nvCxnSpPr>
            <p:spPr>
              <a:xfrm flipV="1">
                <a:off x="874713" y="2467898"/>
                <a:ext cx="949325" cy="540849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 flipH="1" flipV="1">
                <a:off x="1824037" y="2467899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>
                <a:stCxn id="192" idx="3"/>
              </p:cNvCxnSpPr>
              <p:nvPr/>
            </p:nvCxnSpPr>
            <p:spPr>
              <a:xfrm flipH="1" flipV="1">
                <a:off x="2773361" y="3008750"/>
                <a:ext cx="2" cy="10696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 flipH="1" flipV="1">
                <a:off x="2773361" y="4072334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/>
              <p:cNvCxnSpPr/>
              <p:nvPr/>
            </p:nvCxnSpPr>
            <p:spPr>
              <a:xfrm flipH="1" flipV="1">
                <a:off x="3723369" y="3549255"/>
                <a:ext cx="2" cy="10696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 flipV="1">
                <a:off x="3722684" y="3004852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 flipH="1" flipV="1">
                <a:off x="4672693" y="1929706"/>
                <a:ext cx="2" cy="10696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/>
              <p:cNvCxnSpPr/>
              <p:nvPr/>
            </p:nvCxnSpPr>
            <p:spPr>
              <a:xfrm flipV="1">
                <a:off x="4672008" y="1390815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/>
              <p:cNvCxnSpPr/>
              <p:nvPr/>
            </p:nvCxnSpPr>
            <p:spPr>
              <a:xfrm flipH="1" flipV="1">
                <a:off x="5620995" y="1392235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 flipH="1" flipV="1">
                <a:off x="6570318" y="1933087"/>
                <a:ext cx="2" cy="10696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/>
              <p:cNvCxnSpPr/>
              <p:nvPr/>
            </p:nvCxnSpPr>
            <p:spPr>
              <a:xfrm flipV="1">
                <a:off x="6570318" y="2473764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/>
              <p:cNvCxnSpPr/>
              <p:nvPr/>
            </p:nvCxnSpPr>
            <p:spPr>
              <a:xfrm flipH="1" flipV="1">
                <a:off x="7519305" y="2475184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 flipH="1" flipV="1">
                <a:off x="8468628" y="3016036"/>
                <a:ext cx="2" cy="10696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/>
              <p:cNvCxnSpPr/>
              <p:nvPr/>
            </p:nvCxnSpPr>
            <p:spPr>
              <a:xfrm flipH="1" flipV="1">
                <a:off x="8467943" y="4072334"/>
                <a:ext cx="949324" cy="54085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4" name="íşliḋé"/>
            <p:cNvSpPr/>
            <p:nvPr/>
          </p:nvSpPr>
          <p:spPr bwMode="auto">
            <a:xfrm>
              <a:off x="1916" y="3167"/>
              <a:ext cx="477" cy="445"/>
            </a:xfrm>
            <a:custGeom>
              <a:avLst/>
              <a:gdLst>
                <a:gd name="connsiteX0" fmla="*/ 225640 w 606862"/>
                <a:gd name="connsiteY0" fmla="*/ 344936 h 565300"/>
                <a:gd name="connsiteX1" fmla="*/ 212735 w 606862"/>
                <a:gd name="connsiteY1" fmla="*/ 349595 h 565300"/>
                <a:gd name="connsiteX2" fmla="*/ 208268 w 606862"/>
                <a:gd name="connsiteY2" fmla="*/ 354750 h 565300"/>
                <a:gd name="connsiteX3" fmla="*/ 208268 w 606862"/>
                <a:gd name="connsiteY3" fmla="*/ 368033 h 565300"/>
                <a:gd name="connsiteX4" fmla="*/ 206282 w 606862"/>
                <a:gd name="connsiteY4" fmla="*/ 369421 h 565300"/>
                <a:gd name="connsiteX5" fmla="*/ 204992 w 606862"/>
                <a:gd name="connsiteY5" fmla="*/ 373584 h 565300"/>
                <a:gd name="connsiteX6" fmla="*/ 207870 w 606862"/>
                <a:gd name="connsiteY6" fmla="*/ 401836 h 565300"/>
                <a:gd name="connsiteX7" fmla="*/ 211742 w 606862"/>
                <a:gd name="connsiteY7" fmla="*/ 406396 h 565300"/>
                <a:gd name="connsiteX8" fmla="*/ 213132 w 606862"/>
                <a:gd name="connsiteY8" fmla="*/ 406594 h 565300"/>
                <a:gd name="connsiteX9" fmla="*/ 217400 w 606862"/>
                <a:gd name="connsiteY9" fmla="*/ 404413 h 565300"/>
                <a:gd name="connsiteX10" fmla="*/ 232390 w 606862"/>
                <a:gd name="connsiteY10" fmla="*/ 384687 h 565300"/>
                <a:gd name="connsiteX11" fmla="*/ 233482 w 606862"/>
                <a:gd name="connsiteY11" fmla="*/ 381415 h 565300"/>
                <a:gd name="connsiteX12" fmla="*/ 233383 w 606862"/>
                <a:gd name="connsiteY12" fmla="*/ 349694 h 565300"/>
                <a:gd name="connsiteX13" fmla="*/ 230901 w 606862"/>
                <a:gd name="connsiteY13" fmla="*/ 345134 h 565300"/>
                <a:gd name="connsiteX14" fmla="*/ 225640 w 606862"/>
                <a:gd name="connsiteY14" fmla="*/ 344936 h 565300"/>
                <a:gd name="connsiteX15" fmla="*/ 158236 w 606862"/>
                <a:gd name="connsiteY15" fmla="*/ 344936 h 565300"/>
                <a:gd name="connsiteX16" fmla="*/ 152974 w 606862"/>
                <a:gd name="connsiteY16" fmla="*/ 345134 h 565300"/>
                <a:gd name="connsiteX17" fmla="*/ 150393 w 606862"/>
                <a:gd name="connsiteY17" fmla="*/ 349694 h 565300"/>
                <a:gd name="connsiteX18" fmla="*/ 150393 w 606862"/>
                <a:gd name="connsiteY18" fmla="*/ 381415 h 565300"/>
                <a:gd name="connsiteX19" fmla="*/ 151485 w 606862"/>
                <a:gd name="connsiteY19" fmla="*/ 384687 h 565300"/>
                <a:gd name="connsiteX20" fmla="*/ 166475 w 606862"/>
                <a:gd name="connsiteY20" fmla="*/ 404512 h 565300"/>
                <a:gd name="connsiteX21" fmla="*/ 170644 w 606862"/>
                <a:gd name="connsiteY21" fmla="*/ 406594 h 565300"/>
                <a:gd name="connsiteX22" fmla="*/ 172133 w 606862"/>
                <a:gd name="connsiteY22" fmla="*/ 406396 h 565300"/>
                <a:gd name="connsiteX23" fmla="*/ 176005 w 606862"/>
                <a:gd name="connsiteY23" fmla="*/ 401836 h 565300"/>
                <a:gd name="connsiteX24" fmla="*/ 178884 w 606862"/>
                <a:gd name="connsiteY24" fmla="*/ 373584 h 565300"/>
                <a:gd name="connsiteX25" fmla="*/ 177593 w 606862"/>
                <a:gd name="connsiteY25" fmla="*/ 369421 h 565300"/>
                <a:gd name="connsiteX26" fmla="*/ 175509 w 606862"/>
                <a:gd name="connsiteY26" fmla="*/ 368033 h 565300"/>
                <a:gd name="connsiteX27" fmla="*/ 175509 w 606862"/>
                <a:gd name="connsiteY27" fmla="*/ 354750 h 565300"/>
                <a:gd name="connsiteX28" fmla="*/ 171141 w 606862"/>
                <a:gd name="connsiteY28" fmla="*/ 349595 h 565300"/>
                <a:gd name="connsiteX29" fmla="*/ 158236 w 606862"/>
                <a:gd name="connsiteY29" fmla="*/ 344936 h 565300"/>
                <a:gd name="connsiteX30" fmla="*/ 166475 w 606862"/>
                <a:gd name="connsiteY30" fmla="*/ 201992 h 565300"/>
                <a:gd name="connsiteX31" fmla="*/ 129547 w 606862"/>
                <a:gd name="connsiteY31" fmla="*/ 211706 h 565300"/>
                <a:gd name="connsiteX32" fmla="*/ 126569 w 606862"/>
                <a:gd name="connsiteY32" fmla="*/ 216464 h 565300"/>
                <a:gd name="connsiteX33" fmla="*/ 126569 w 606862"/>
                <a:gd name="connsiteY33" fmla="*/ 225981 h 565300"/>
                <a:gd name="connsiteX34" fmla="*/ 124385 w 606862"/>
                <a:gd name="connsiteY34" fmla="*/ 225981 h 565300"/>
                <a:gd name="connsiteX35" fmla="*/ 119124 w 606862"/>
                <a:gd name="connsiteY35" fmla="*/ 231334 h 565300"/>
                <a:gd name="connsiteX36" fmla="*/ 119124 w 606862"/>
                <a:gd name="connsiteY36" fmla="*/ 240057 h 565300"/>
                <a:gd name="connsiteX37" fmla="*/ 121506 w 606862"/>
                <a:gd name="connsiteY37" fmla="*/ 244518 h 565300"/>
                <a:gd name="connsiteX38" fmla="*/ 126668 w 606862"/>
                <a:gd name="connsiteY38" fmla="*/ 247888 h 565300"/>
                <a:gd name="connsiteX39" fmla="*/ 126966 w 606862"/>
                <a:gd name="connsiteY39" fmla="*/ 250069 h 565300"/>
                <a:gd name="connsiteX40" fmla="*/ 146026 w 606862"/>
                <a:gd name="connsiteY40" fmla="*/ 294083 h 565300"/>
                <a:gd name="connsiteX41" fmla="*/ 177593 w 606862"/>
                <a:gd name="connsiteY41" fmla="*/ 321442 h 565300"/>
                <a:gd name="connsiteX42" fmla="*/ 206183 w 606862"/>
                <a:gd name="connsiteY42" fmla="*/ 321442 h 565300"/>
                <a:gd name="connsiteX43" fmla="*/ 237751 w 606862"/>
                <a:gd name="connsiteY43" fmla="*/ 294083 h 565300"/>
                <a:gd name="connsiteX44" fmla="*/ 256910 w 606862"/>
                <a:gd name="connsiteY44" fmla="*/ 250069 h 565300"/>
                <a:gd name="connsiteX45" fmla="*/ 257207 w 606862"/>
                <a:gd name="connsiteY45" fmla="*/ 247888 h 565300"/>
                <a:gd name="connsiteX46" fmla="*/ 262369 w 606862"/>
                <a:gd name="connsiteY46" fmla="*/ 244518 h 565300"/>
                <a:gd name="connsiteX47" fmla="*/ 264752 w 606862"/>
                <a:gd name="connsiteY47" fmla="*/ 240057 h 565300"/>
                <a:gd name="connsiteX48" fmla="*/ 264752 w 606862"/>
                <a:gd name="connsiteY48" fmla="*/ 231334 h 565300"/>
                <a:gd name="connsiteX49" fmla="*/ 259391 w 606862"/>
                <a:gd name="connsiteY49" fmla="*/ 225981 h 565300"/>
                <a:gd name="connsiteX50" fmla="*/ 256513 w 606862"/>
                <a:gd name="connsiteY50" fmla="*/ 225981 h 565300"/>
                <a:gd name="connsiteX51" fmla="*/ 254825 w 606862"/>
                <a:gd name="connsiteY51" fmla="*/ 224197 h 565300"/>
                <a:gd name="connsiteX52" fmla="*/ 249762 w 606862"/>
                <a:gd name="connsiteY52" fmla="*/ 223800 h 565300"/>
                <a:gd name="connsiteX53" fmla="*/ 228717 w 606862"/>
                <a:gd name="connsiteY53" fmla="*/ 228657 h 565300"/>
                <a:gd name="connsiteX54" fmla="*/ 196057 w 606862"/>
                <a:gd name="connsiteY54" fmla="*/ 213788 h 565300"/>
                <a:gd name="connsiteX55" fmla="*/ 166475 w 606862"/>
                <a:gd name="connsiteY55" fmla="*/ 201992 h 565300"/>
                <a:gd name="connsiteX56" fmla="*/ 178487 w 606862"/>
                <a:gd name="connsiteY56" fmla="*/ 100979 h 565300"/>
                <a:gd name="connsiteX57" fmla="*/ 205389 w 606862"/>
                <a:gd name="connsiteY57" fmla="*/ 100979 h 565300"/>
                <a:gd name="connsiteX58" fmla="*/ 288477 w 606862"/>
                <a:gd name="connsiteY58" fmla="*/ 183950 h 565300"/>
                <a:gd name="connsiteX59" fmla="*/ 288477 w 606862"/>
                <a:gd name="connsiteY59" fmla="*/ 210021 h 565300"/>
                <a:gd name="connsiteX60" fmla="*/ 293242 w 606862"/>
                <a:gd name="connsiteY60" fmla="*/ 224890 h 565300"/>
                <a:gd name="connsiteX61" fmla="*/ 293242 w 606862"/>
                <a:gd name="connsiteY61" fmla="*/ 243428 h 565300"/>
                <a:gd name="connsiteX62" fmla="*/ 284109 w 606862"/>
                <a:gd name="connsiteY62" fmla="*/ 262956 h 565300"/>
                <a:gd name="connsiteX63" fmla="*/ 278749 w 606862"/>
                <a:gd name="connsiteY63" fmla="*/ 277132 h 565300"/>
                <a:gd name="connsiteX64" fmla="*/ 260781 w 606862"/>
                <a:gd name="connsiteY64" fmla="*/ 310637 h 565300"/>
                <a:gd name="connsiteX65" fmla="*/ 248670 w 606862"/>
                <a:gd name="connsiteY65" fmla="*/ 326101 h 565300"/>
                <a:gd name="connsiteX66" fmla="*/ 257704 w 606862"/>
                <a:gd name="connsiteY66" fmla="*/ 337303 h 565300"/>
                <a:gd name="connsiteX67" fmla="*/ 316968 w 606862"/>
                <a:gd name="connsiteY67" fmla="*/ 355245 h 565300"/>
                <a:gd name="connsiteX68" fmla="*/ 383875 w 606862"/>
                <a:gd name="connsiteY68" fmla="*/ 549638 h 565300"/>
                <a:gd name="connsiteX69" fmla="*/ 368091 w 606862"/>
                <a:gd name="connsiteY69" fmla="*/ 565300 h 565300"/>
                <a:gd name="connsiteX70" fmla="*/ 15685 w 606862"/>
                <a:gd name="connsiteY70" fmla="*/ 565300 h 565300"/>
                <a:gd name="connsiteX71" fmla="*/ 0 w 606862"/>
                <a:gd name="connsiteY71" fmla="*/ 549638 h 565300"/>
                <a:gd name="connsiteX72" fmla="*/ 199 w 606862"/>
                <a:gd name="connsiteY72" fmla="*/ 547159 h 565300"/>
                <a:gd name="connsiteX73" fmla="*/ 66908 w 606862"/>
                <a:gd name="connsiteY73" fmla="*/ 355245 h 565300"/>
                <a:gd name="connsiteX74" fmla="*/ 126172 w 606862"/>
                <a:gd name="connsiteY74" fmla="*/ 337303 h 565300"/>
                <a:gd name="connsiteX75" fmla="*/ 135205 w 606862"/>
                <a:gd name="connsiteY75" fmla="*/ 326101 h 565300"/>
                <a:gd name="connsiteX76" fmla="*/ 123094 w 606862"/>
                <a:gd name="connsiteY76" fmla="*/ 310637 h 565300"/>
                <a:gd name="connsiteX77" fmla="*/ 105127 w 606862"/>
                <a:gd name="connsiteY77" fmla="*/ 277132 h 565300"/>
                <a:gd name="connsiteX78" fmla="*/ 99766 w 606862"/>
                <a:gd name="connsiteY78" fmla="*/ 262956 h 565300"/>
                <a:gd name="connsiteX79" fmla="*/ 90633 w 606862"/>
                <a:gd name="connsiteY79" fmla="*/ 243428 h 565300"/>
                <a:gd name="connsiteX80" fmla="*/ 90633 w 606862"/>
                <a:gd name="connsiteY80" fmla="*/ 224890 h 565300"/>
                <a:gd name="connsiteX81" fmla="*/ 95398 w 606862"/>
                <a:gd name="connsiteY81" fmla="*/ 210021 h 565300"/>
                <a:gd name="connsiteX82" fmla="*/ 95398 w 606862"/>
                <a:gd name="connsiteY82" fmla="*/ 183950 h 565300"/>
                <a:gd name="connsiteX83" fmla="*/ 178487 w 606862"/>
                <a:gd name="connsiteY83" fmla="*/ 100979 h 565300"/>
                <a:gd name="connsiteX84" fmla="*/ 479606 w 606862"/>
                <a:gd name="connsiteY84" fmla="*/ 93305 h 565300"/>
                <a:gd name="connsiteX85" fmla="*/ 497278 w 606862"/>
                <a:gd name="connsiteY85" fmla="*/ 106483 h 565300"/>
                <a:gd name="connsiteX86" fmla="*/ 506710 w 606862"/>
                <a:gd name="connsiteY86" fmla="*/ 172472 h 565300"/>
                <a:gd name="connsiteX87" fmla="*/ 493505 w 606862"/>
                <a:gd name="connsiteY87" fmla="*/ 190109 h 565300"/>
                <a:gd name="connsiteX88" fmla="*/ 491222 w 606862"/>
                <a:gd name="connsiteY88" fmla="*/ 190208 h 565300"/>
                <a:gd name="connsiteX89" fmla="*/ 475833 w 606862"/>
                <a:gd name="connsiteY89" fmla="*/ 176832 h 565300"/>
                <a:gd name="connsiteX90" fmla="*/ 471862 w 606862"/>
                <a:gd name="connsiteY90" fmla="*/ 148989 h 565300"/>
                <a:gd name="connsiteX91" fmla="*/ 424107 w 606862"/>
                <a:gd name="connsiteY91" fmla="*/ 213789 h 565300"/>
                <a:gd name="connsiteX92" fmla="*/ 405244 w 606862"/>
                <a:gd name="connsiteY92" fmla="*/ 218843 h 565300"/>
                <a:gd name="connsiteX93" fmla="*/ 327506 w 606862"/>
                <a:gd name="connsiteY93" fmla="*/ 184758 h 565300"/>
                <a:gd name="connsiteX94" fmla="*/ 323237 w 606862"/>
                <a:gd name="connsiteY94" fmla="*/ 189415 h 565300"/>
                <a:gd name="connsiteX95" fmla="*/ 316486 w 606862"/>
                <a:gd name="connsiteY95" fmla="*/ 152061 h 565300"/>
                <a:gd name="connsiteX96" fmla="*/ 329790 w 606862"/>
                <a:gd name="connsiteY96" fmla="*/ 151665 h 565300"/>
                <a:gd name="connsiteX97" fmla="*/ 406336 w 606862"/>
                <a:gd name="connsiteY97" fmla="*/ 185254 h 565300"/>
                <a:gd name="connsiteX98" fmla="*/ 447538 w 606862"/>
                <a:gd name="connsiteY98" fmla="*/ 129371 h 565300"/>
                <a:gd name="connsiteX99" fmla="*/ 417952 w 606862"/>
                <a:gd name="connsiteY99" fmla="*/ 133632 h 565300"/>
                <a:gd name="connsiteX100" fmla="*/ 400280 w 606862"/>
                <a:gd name="connsiteY100" fmla="*/ 120355 h 565300"/>
                <a:gd name="connsiteX101" fmla="*/ 413484 w 606862"/>
                <a:gd name="connsiteY101" fmla="*/ 102718 h 565300"/>
                <a:gd name="connsiteX102" fmla="*/ 183273 w 606862"/>
                <a:gd name="connsiteY102" fmla="*/ 0 h 565300"/>
                <a:gd name="connsiteX103" fmla="*/ 580456 w 606862"/>
                <a:gd name="connsiteY103" fmla="*/ 0 h 565300"/>
                <a:gd name="connsiteX104" fmla="*/ 606862 w 606862"/>
                <a:gd name="connsiteY104" fmla="*/ 26468 h 565300"/>
                <a:gd name="connsiteX105" fmla="*/ 594850 w 606862"/>
                <a:gd name="connsiteY105" fmla="*/ 48575 h 565300"/>
                <a:gd name="connsiteX106" fmla="*/ 594850 w 606862"/>
                <a:gd name="connsiteY106" fmla="*/ 299675 h 565300"/>
                <a:gd name="connsiteX107" fmla="*/ 577776 w 606862"/>
                <a:gd name="connsiteY107" fmla="*/ 316627 h 565300"/>
                <a:gd name="connsiteX108" fmla="*/ 304086 w 606862"/>
                <a:gd name="connsiteY108" fmla="*/ 316627 h 565300"/>
                <a:gd name="connsiteX109" fmla="*/ 310439 w 606862"/>
                <a:gd name="connsiteY109" fmla="*/ 302154 h 565300"/>
                <a:gd name="connsiteX110" fmla="*/ 314410 w 606862"/>
                <a:gd name="connsiteY110" fmla="*/ 292340 h 565300"/>
                <a:gd name="connsiteX111" fmla="*/ 320962 w 606862"/>
                <a:gd name="connsiteY111" fmla="*/ 282625 h 565300"/>
                <a:gd name="connsiteX112" fmla="*/ 560801 w 606862"/>
                <a:gd name="connsiteY112" fmla="*/ 282625 h 565300"/>
                <a:gd name="connsiteX113" fmla="*/ 560801 w 606862"/>
                <a:gd name="connsiteY113" fmla="*/ 52837 h 565300"/>
                <a:gd name="connsiteX114" fmla="*/ 203028 w 606862"/>
                <a:gd name="connsiteY114" fmla="*/ 52837 h 565300"/>
                <a:gd name="connsiteX115" fmla="*/ 203028 w 606862"/>
                <a:gd name="connsiteY115" fmla="*/ 71871 h 565300"/>
                <a:gd name="connsiteX116" fmla="*/ 174835 w 606862"/>
                <a:gd name="connsiteY116" fmla="*/ 71871 h 565300"/>
                <a:gd name="connsiteX117" fmla="*/ 168879 w 606862"/>
                <a:gd name="connsiteY117" fmla="*/ 72069 h 565300"/>
                <a:gd name="connsiteX118" fmla="*/ 168879 w 606862"/>
                <a:gd name="connsiteY118" fmla="*/ 48575 h 565300"/>
                <a:gd name="connsiteX119" fmla="*/ 156867 w 606862"/>
                <a:gd name="connsiteY119" fmla="*/ 26468 h 565300"/>
                <a:gd name="connsiteX120" fmla="*/ 183273 w 606862"/>
                <a:gd name="connsiteY120" fmla="*/ 0 h 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862" h="565300">
                  <a:moveTo>
                    <a:pt x="225640" y="344936"/>
                  </a:moveTo>
                  <a:cubicBezTo>
                    <a:pt x="221272" y="347315"/>
                    <a:pt x="216904" y="348802"/>
                    <a:pt x="212735" y="349595"/>
                  </a:cubicBezTo>
                  <a:cubicBezTo>
                    <a:pt x="210154" y="349991"/>
                    <a:pt x="208268" y="352172"/>
                    <a:pt x="208268" y="354750"/>
                  </a:cubicBezTo>
                  <a:lnTo>
                    <a:pt x="208268" y="368033"/>
                  </a:lnTo>
                  <a:cubicBezTo>
                    <a:pt x="207573" y="368330"/>
                    <a:pt x="206878" y="368826"/>
                    <a:pt x="206282" y="369421"/>
                  </a:cubicBezTo>
                  <a:cubicBezTo>
                    <a:pt x="205289" y="370511"/>
                    <a:pt x="204793" y="371998"/>
                    <a:pt x="204992" y="373584"/>
                  </a:cubicBezTo>
                  <a:lnTo>
                    <a:pt x="207870" y="401836"/>
                  </a:lnTo>
                  <a:cubicBezTo>
                    <a:pt x="208069" y="404017"/>
                    <a:pt x="209657" y="405801"/>
                    <a:pt x="211742" y="406396"/>
                  </a:cubicBezTo>
                  <a:cubicBezTo>
                    <a:pt x="212238" y="406495"/>
                    <a:pt x="212735" y="406594"/>
                    <a:pt x="213132" y="406594"/>
                  </a:cubicBezTo>
                  <a:cubicBezTo>
                    <a:pt x="214819" y="406594"/>
                    <a:pt x="216408" y="405801"/>
                    <a:pt x="217400" y="404413"/>
                  </a:cubicBezTo>
                  <a:lnTo>
                    <a:pt x="232390" y="384687"/>
                  </a:lnTo>
                  <a:cubicBezTo>
                    <a:pt x="233085" y="383695"/>
                    <a:pt x="233383" y="382605"/>
                    <a:pt x="233482" y="381415"/>
                  </a:cubicBezTo>
                  <a:lnTo>
                    <a:pt x="233383" y="349694"/>
                  </a:lnTo>
                  <a:cubicBezTo>
                    <a:pt x="233383" y="347811"/>
                    <a:pt x="232489" y="346026"/>
                    <a:pt x="230901" y="345134"/>
                  </a:cubicBezTo>
                  <a:cubicBezTo>
                    <a:pt x="229213" y="344143"/>
                    <a:pt x="227228" y="344143"/>
                    <a:pt x="225640" y="344936"/>
                  </a:cubicBezTo>
                  <a:close/>
                  <a:moveTo>
                    <a:pt x="158236" y="344936"/>
                  </a:moveTo>
                  <a:cubicBezTo>
                    <a:pt x="156548" y="344044"/>
                    <a:pt x="154563" y="344143"/>
                    <a:pt x="152974" y="345134"/>
                  </a:cubicBezTo>
                  <a:cubicBezTo>
                    <a:pt x="151386" y="346026"/>
                    <a:pt x="150393" y="347811"/>
                    <a:pt x="150393" y="349694"/>
                  </a:cubicBezTo>
                  <a:lnTo>
                    <a:pt x="150393" y="381415"/>
                  </a:lnTo>
                  <a:cubicBezTo>
                    <a:pt x="150393" y="382605"/>
                    <a:pt x="150791" y="383695"/>
                    <a:pt x="151485" y="384687"/>
                  </a:cubicBezTo>
                  <a:lnTo>
                    <a:pt x="166475" y="404512"/>
                  </a:lnTo>
                  <a:cubicBezTo>
                    <a:pt x="167468" y="405801"/>
                    <a:pt x="169056" y="406594"/>
                    <a:pt x="170644" y="406594"/>
                  </a:cubicBezTo>
                  <a:cubicBezTo>
                    <a:pt x="171141" y="406594"/>
                    <a:pt x="171637" y="406495"/>
                    <a:pt x="172133" y="406396"/>
                  </a:cubicBezTo>
                  <a:cubicBezTo>
                    <a:pt x="174218" y="405801"/>
                    <a:pt x="175707" y="404017"/>
                    <a:pt x="176005" y="401836"/>
                  </a:cubicBezTo>
                  <a:lnTo>
                    <a:pt x="178884" y="373584"/>
                  </a:lnTo>
                  <a:cubicBezTo>
                    <a:pt x="179082" y="372097"/>
                    <a:pt x="178586" y="370511"/>
                    <a:pt x="177593" y="369421"/>
                  </a:cubicBezTo>
                  <a:cubicBezTo>
                    <a:pt x="176998" y="368826"/>
                    <a:pt x="176303" y="368330"/>
                    <a:pt x="175509" y="368033"/>
                  </a:cubicBezTo>
                  <a:lnTo>
                    <a:pt x="175509" y="354750"/>
                  </a:lnTo>
                  <a:cubicBezTo>
                    <a:pt x="175509" y="352172"/>
                    <a:pt x="173722" y="349991"/>
                    <a:pt x="171141" y="349595"/>
                  </a:cubicBezTo>
                  <a:cubicBezTo>
                    <a:pt x="166971" y="348802"/>
                    <a:pt x="162604" y="347216"/>
                    <a:pt x="158236" y="344936"/>
                  </a:cubicBezTo>
                  <a:close/>
                  <a:moveTo>
                    <a:pt x="166475" y="201992"/>
                  </a:moveTo>
                  <a:cubicBezTo>
                    <a:pt x="151386" y="201992"/>
                    <a:pt x="136893" y="208038"/>
                    <a:pt x="129547" y="211706"/>
                  </a:cubicBezTo>
                  <a:cubicBezTo>
                    <a:pt x="127760" y="212598"/>
                    <a:pt x="126569" y="214482"/>
                    <a:pt x="126569" y="216464"/>
                  </a:cubicBezTo>
                  <a:lnTo>
                    <a:pt x="126569" y="225981"/>
                  </a:lnTo>
                  <a:lnTo>
                    <a:pt x="124385" y="225981"/>
                  </a:lnTo>
                  <a:cubicBezTo>
                    <a:pt x="121506" y="225981"/>
                    <a:pt x="119124" y="228360"/>
                    <a:pt x="119124" y="231334"/>
                  </a:cubicBezTo>
                  <a:lnTo>
                    <a:pt x="119124" y="240057"/>
                  </a:lnTo>
                  <a:cubicBezTo>
                    <a:pt x="119124" y="241842"/>
                    <a:pt x="120017" y="243527"/>
                    <a:pt x="121506" y="244518"/>
                  </a:cubicBezTo>
                  <a:lnTo>
                    <a:pt x="126668" y="247888"/>
                  </a:lnTo>
                  <a:lnTo>
                    <a:pt x="126966" y="250069"/>
                  </a:lnTo>
                  <a:cubicBezTo>
                    <a:pt x="128653" y="262758"/>
                    <a:pt x="135801" y="279213"/>
                    <a:pt x="146026" y="294083"/>
                  </a:cubicBezTo>
                  <a:cubicBezTo>
                    <a:pt x="159129" y="313016"/>
                    <a:pt x="171339" y="321442"/>
                    <a:pt x="177593" y="321442"/>
                  </a:cubicBezTo>
                  <a:lnTo>
                    <a:pt x="206183" y="321442"/>
                  </a:lnTo>
                  <a:cubicBezTo>
                    <a:pt x="212536" y="321442"/>
                    <a:pt x="224746" y="313016"/>
                    <a:pt x="237751" y="294083"/>
                  </a:cubicBezTo>
                  <a:cubicBezTo>
                    <a:pt x="248075" y="279213"/>
                    <a:pt x="255222" y="262758"/>
                    <a:pt x="256910" y="250069"/>
                  </a:cubicBezTo>
                  <a:lnTo>
                    <a:pt x="257207" y="247888"/>
                  </a:lnTo>
                  <a:lnTo>
                    <a:pt x="262369" y="244518"/>
                  </a:lnTo>
                  <a:cubicBezTo>
                    <a:pt x="263858" y="243527"/>
                    <a:pt x="264752" y="241842"/>
                    <a:pt x="264752" y="240057"/>
                  </a:cubicBezTo>
                  <a:lnTo>
                    <a:pt x="264752" y="231334"/>
                  </a:lnTo>
                  <a:cubicBezTo>
                    <a:pt x="264752" y="228360"/>
                    <a:pt x="262369" y="225981"/>
                    <a:pt x="259391" y="225981"/>
                  </a:cubicBezTo>
                  <a:lnTo>
                    <a:pt x="256513" y="225981"/>
                  </a:lnTo>
                  <a:cubicBezTo>
                    <a:pt x="256115" y="225287"/>
                    <a:pt x="255520" y="224692"/>
                    <a:pt x="254825" y="224197"/>
                  </a:cubicBezTo>
                  <a:cubicBezTo>
                    <a:pt x="253336" y="223205"/>
                    <a:pt x="251450" y="223106"/>
                    <a:pt x="249762" y="223800"/>
                  </a:cubicBezTo>
                  <a:cubicBezTo>
                    <a:pt x="242615" y="226972"/>
                    <a:pt x="235567" y="228657"/>
                    <a:pt x="228717" y="228657"/>
                  </a:cubicBezTo>
                  <a:cubicBezTo>
                    <a:pt x="216606" y="228657"/>
                    <a:pt x="205587" y="223602"/>
                    <a:pt x="196057" y="213788"/>
                  </a:cubicBezTo>
                  <a:cubicBezTo>
                    <a:pt x="188414" y="205957"/>
                    <a:pt x="178487" y="201992"/>
                    <a:pt x="166475" y="201992"/>
                  </a:cubicBezTo>
                  <a:close/>
                  <a:moveTo>
                    <a:pt x="178487" y="100979"/>
                  </a:moveTo>
                  <a:lnTo>
                    <a:pt x="205389" y="100979"/>
                  </a:lnTo>
                  <a:cubicBezTo>
                    <a:pt x="251152" y="100979"/>
                    <a:pt x="288477" y="138152"/>
                    <a:pt x="288477" y="183950"/>
                  </a:cubicBezTo>
                  <a:lnTo>
                    <a:pt x="288477" y="210021"/>
                  </a:lnTo>
                  <a:cubicBezTo>
                    <a:pt x="291555" y="214383"/>
                    <a:pt x="293242" y="219537"/>
                    <a:pt x="293242" y="224890"/>
                  </a:cubicBezTo>
                  <a:lnTo>
                    <a:pt x="293242" y="243428"/>
                  </a:lnTo>
                  <a:cubicBezTo>
                    <a:pt x="293242" y="250961"/>
                    <a:pt x="289867" y="258198"/>
                    <a:pt x="284109" y="262956"/>
                  </a:cubicBezTo>
                  <a:cubicBezTo>
                    <a:pt x="282620" y="267615"/>
                    <a:pt x="280834" y="272373"/>
                    <a:pt x="278749" y="277132"/>
                  </a:cubicBezTo>
                  <a:cubicBezTo>
                    <a:pt x="274381" y="288234"/>
                    <a:pt x="268226" y="299832"/>
                    <a:pt x="260781" y="310637"/>
                  </a:cubicBezTo>
                  <a:cubicBezTo>
                    <a:pt x="257704" y="315197"/>
                    <a:pt x="253534" y="320649"/>
                    <a:pt x="248670" y="326101"/>
                  </a:cubicBezTo>
                  <a:cubicBezTo>
                    <a:pt x="253137" y="329273"/>
                    <a:pt x="256314" y="332941"/>
                    <a:pt x="257704" y="337303"/>
                  </a:cubicBezTo>
                  <a:lnTo>
                    <a:pt x="316968" y="355245"/>
                  </a:lnTo>
                  <a:cubicBezTo>
                    <a:pt x="358661" y="367240"/>
                    <a:pt x="383875" y="542104"/>
                    <a:pt x="383875" y="549638"/>
                  </a:cubicBezTo>
                  <a:cubicBezTo>
                    <a:pt x="383875" y="558262"/>
                    <a:pt x="376827" y="565300"/>
                    <a:pt x="368091" y="565300"/>
                  </a:cubicBezTo>
                  <a:lnTo>
                    <a:pt x="15685" y="565300"/>
                  </a:lnTo>
                  <a:cubicBezTo>
                    <a:pt x="7048" y="565300"/>
                    <a:pt x="0" y="558262"/>
                    <a:pt x="0" y="549638"/>
                  </a:cubicBezTo>
                  <a:cubicBezTo>
                    <a:pt x="0" y="548745"/>
                    <a:pt x="100" y="547952"/>
                    <a:pt x="199" y="547159"/>
                  </a:cubicBezTo>
                  <a:cubicBezTo>
                    <a:pt x="199" y="547159"/>
                    <a:pt x="25215" y="367240"/>
                    <a:pt x="66908" y="355245"/>
                  </a:cubicBezTo>
                  <a:lnTo>
                    <a:pt x="126172" y="337303"/>
                  </a:lnTo>
                  <a:cubicBezTo>
                    <a:pt x="127562" y="332941"/>
                    <a:pt x="130738" y="329273"/>
                    <a:pt x="135205" y="326101"/>
                  </a:cubicBezTo>
                  <a:cubicBezTo>
                    <a:pt x="130341" y="320649"/>
                    <a:pt x="126172" y="315197"/>
                    <a:pt x="123094" y="310637"/>
                  </a:cubicBezTo>
                  <a:cubicBezTo>
                    <a:pt x="115649" y="299832"/>
                    <a:pt x="109395" y="288234"/>
                    <a:pt x="105127" y="277132"/>
                  </a:cubicBezTo>
                  <a:cubicBezTo>
                    <a:pt x="103042" y="272373"/>
                    <a:pt x="101255" y="267615"/>
                    <a:pt x="99766" y="262956"/>
                  </a:cubicBezTo>
                  <a:cubicBezTo>
                    <a:pt x="94008" y="258099"/>
                    <a:pt x="90633" y="250961"/>
                    <a:pt x="90633" y="243428"/>
                  </a:cubicBezTo>
                  <a:lnTo>
                    <a:pt x="90633" y="224890"/>
                  </a:lnTo>
                  <a:cubicBezTo>
                    <a:pt x="90633" y="219537"/>
                    <a:pt x="92321" y="214383"/>
                    <a:pt x="95398" y="210021"/>
                  </a:cubicBezTo>
                  <a:lnTo>
                    <a:pt x="95398" y="183950"/>
                  </a:lnTo>
                  <a:cubicBezTo>
                    <a:pt x="95398" y="138152"/>
                    <a:pt x="132624" y="100979"/>
                    <a:pt x="178487" y="100979"/>
                  </a:cubicBezTo>
                  <a:close/>
                  <a:moveTo>
                    <a:pt x="479606" y="93305"/>
                  </a:moveTo>
                  <a:cubicBezTo>
                    <a:pt x="488144" y="92017"/>
                    <a:pt x="496086" y="97962"/>
                    <a:pt x="497278" y="106483"/>
                  </a:cubicBezTo>
                  <a:lnTo>
                    <a:pt x="506710" y="172472"/>
                  </a:lnTo>
                  <a:cubicBezTo>
                    <a:pt x="508000" y="180993"/>
                    <a:pt x="502043" y="188821"/>
                    <a:pt x="493505" y="190109"/>
                  </a:cubicBezTo>
                  <a:cubicBezTo>
                    <a:pt x="492711" y="190208"/>
                    <a:pt x="492016" y="190208"/>
                    <a:pt x="491222" y="190208"/>
                  </a:cubicBezTo>
                  <a:cubicBezTo>
                    <a:pt x="483676" y="190208"/>
                    <a:pt x="476925" y="184659"/>
                    <a:pt x="475833" y="176832"/>
                  </a:cubicBezTo>
                  <a:lnTo>
                    <a:pt x="471862" y="148989"/>
                  </a:lnTo>
                  <a:lnTo>
                    <a:pt x="424107" y="213789"/>
                  </a:lnTo>
                  <a:cubicBezTo>
                    <a:pt x="419739" y="219635"/>
                    <a:pt x="411896" y="221716"/>
                    <a:pt x="405244" y="218843"/>
                  </a:cubicBezTo>
                  <a:lnTo>
                    <a:pt x="327506" y="184758"/>
                  </a:lnTo>
                  <a:lnTo>
                    <a:pt x="323237" y="189415"/>
                  </a:lnTo>
                  <a:cubicBezTo>
                    <a:pt x="322940" y="176336"/>
                    <a:pt x="320557" y="163753"/>
                    <a:pt x="316486" y="152061"/>
                  </a:cubicBezTo>
                  <a:cubicBezTo>
                    <a:pt x="320557" y="149980"/>
                    <a:pt x="325422" y="149782"/>
                    <a:pt x="329790" y="151665"/>
                  </a:cubicBezTo>
                  <a:lnTo>
                    <a:pt x="406336" y="185254"/>
                  </a:lnTo>
                  <a:lnTo>
                    <a:pt x="447538" y="129371"/>
                  </a:lnTo>
                  <a:lnTo>
                    <a:pt x="417952" y="133632"/>
                  </a:lnTo>
                  <a:cubicBezTo>
                    <a:pt x="409414" y="134821"/>
                    <a:pt x="401471" y="128876"/>
                    <a:pt x="400280" y="120355"/>
                  </a:cubicBezTo>
                  <a:cubicBezTo>
                    <a:pt x="398989" y="111834"/>
                    <a:pt x="404946" y="104006"/>
                    <a:pt x="413484" y="102718"/>
                  </a:cubicBezTo>
                  <a:close/>
                  <a:moveTo>
                    <a:pt x="183273" y="0"/>
                  </a:moveTo>
                  <a:lnTo>
                    <a:pt x="580456" y="0"/>
                  </a:lnTo>
                  <a:cubicBezTo>
                    <a:pt x="595049" y="0"/>
                    <a:pt x="606862" y="11896"/>
                    <a:pt x="606862" y="26468"/>
                  </a:cubicBezTo>
                  <a:cubicBezTo>
                    <a:pt x="606862" y="35687"/>
                    <a:pt x="602097" y="43816"/>
                    <a:pt x="594850" y="48575"/>
                  </a:cubicBezTo>
                  <a:lnTo>
                    <a:pt x="594850" y="299675"/>
                  </a:lnTo>
                  <a:cubicBezTo>
                    <a:pt x="594850" y="308994"/>
                    <a:pt x="587207" y="316627"/>
                    <a:pt x="577776" y="316627"/>
                  </a:cubicBezTo>
                  <a:lnTo>
                    <a:pt x="304086" y="316627"/>
                  </a:lnTo>
                  <a:cubicBezTo>
                    <a:pt x="306468" y="311770"/>
                    <a:pt x="308652" y="306912"/>
                    <a:pt x="310439" y="302154"/>
                  </a:cubicBezTo>
                  <a:cubicBezTo>
                    <a:pt x="311928" y="298882"/>
                    <a:pt x="313219" y="295611"/>
                    <a:pt x="314410" y="292340"/>
                  </a:cubicBezTo>
                  <a:cubicBezTo>
                    <a:pt x="316991" y="289267"/>
                    <a:pt x="319175" y="285995"/>
                    <a:pt x="320962" y="282625"/>
                  </a:cubicBezTo>
                  <a:lnTo>
                    <a:pt x="560801" y="282625"/>
                  </a:lnTo>
                  <a:lnTo>
                    <a:pt x="560801" y="52837"/>
                  </a:lnTo>
                  <a:lnTo>
                    <a:pt x="203028" y="52837"/>
                  </a:lnTo>
                  <a:lnTo>
                    <a:pt x="203028" y="71871"/>
                  </a:lnTo>
                  <a:lnTo>
                    <a:pt x="174835" y="71871"/>
                  </a:lnTo>
                  <a:cubicBezTo>
                    <a:pt x="172850" y="71871"/>
                    <a:pt x="170864" y="71970"/>
                    <a:pt x="168879" y="72069"/>
                  </a:cubicBezTo>
                  <a:lnTo>
                    <a:pt x="168879" y="48575"/>
                  </a:lnTo>
                  <a:cubicBezTo>
                    <a:pt x="161632" y="43816"/>
                    <a:pt x="156867" y="35687"/>
                    <a:pt x="156867" y="26468"/>
                  </a:cubicBezTo>
                  <a:cubicBezTo>
                    <a:pt x="156867" y="11896"/>
                    <a:pt x="168680" y="0"/>
                    <a:pt x="183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íṧḻíḑè"/>
            <p:cNvSpPr/>
            <p:nvPr/>
          </p:nvSpPr>
          <p:spPr bwMode="auto">
            <a:xfrm>
              <a:off x="3037" y="5069"/>
              <a:ext cx="477" cy="445"/>
            </a:xfrm>
            <a:custGeom>
              <a:avLst/>
              <a:gdLst>
                <a:gd name="connsiteX0" fmla="*/ 225640 w 606862"/>
                <a:gd name="connsiteY0" fmla="*/ 344936 h 565300"/>
                <a:gd name="connsiteX1" fmla="*/ 212735 w 606862"/>
                <a:gd name="connsiteY1" fmla="*/ 349595 h 565300"/>
                <a:gd name="connsiteX2" fmla="*/ 208268 w 606862"/>
                <a:gd name="connsiteY2" fmla="*/ 354750 h 565300"/>
                <a:gd name="connsiteX3" fmla="*/ 208268 w 606862"/>
                <a:gd name="connsiteY3" fmla="*/ 368033 h 565300"/>
                <a:gd name="connsiteX4" fmla="*/ 206282 w 606862"/>
                <a:gd name="connsiteY4" fmla="*/ 369421 h 565300"/>
                <a:gd name="connsiteX5" fmla="*/ 204992 w 606862"/>
                <a:gd name="connsiteY5" fmla="*/ 373584 h 565300"/>
                <a:gd name="connsiteX6" fmla="*/ 207870 w 606862"/>
                <a:gd name="connsiteY6" fmla="*/ 401836 h 565300"/>
                <a:gd name="connsiteX7" fmla="*/ 211742 w 606862"/>
                <a:gd name="connsiteY7" fmla="*/ 406396 h 565300"/>
                <a:gd name="connsiteX8" fmla="*/ 213132 w 606862"/>
                <a:gd name="connsiteY8" fmla="*/ 406594 h 565300"/>
                <a:gd name="connsiteX9" fmla="*/ 217400 w 606862"/>
                <a:gd name="connsiteY9" fmla="*/ 404413 h 565300"/>
                <a:gd name="connsiteX10" fmla="*/ 232390 w 606862"/>
                <a:gd name="connsiteY10" fmla="*/ 384687 h 565300"/>
                <a:gd name="connsiteX11" fmla="*/ 233482 w 606862"/>
                <a:gd name="connsiteY11" fmla="*/ 381415 h 565300"/>
                <a:gd name="connsiteX12" fmla="*/ 233383 w 606862"/>
                <a:gd name="connsiteY12" fmla="*/ 349694 h 565300"/>
                <a:gd name="connsiteX13" fmla="*/ 230901 w 606862"/>
                <a:gd name="connsiteY13" fmla="*/ 345134 h 565300"/>
                <a:gd name="connsiteX14" fmla="*/ 225640 w 606862"/>
                <a:gd name="connsiteY14" fmla="*/ 344936 h 565300"/>
                <a:gd name="connsiteX15" fmla="*/ 158236 w 606862"/>
                <a:gd name="connsiteY15" fmla="*/ 344936 h 565300"/>
                <a:gd name="connsiteX16" fmla="*/ 152974 w 606862"/>
                <a:gd name="connsiteY16" fmla="*/ 345134 h 565300"/>
                <a:gd name="connsiteX17" fmla="*/ 150393 w 606862"/>
                <a:gd name="connsiteY17" fmla="*/ 349694 h 565300"/>
                <a:gd name="connsiteX18" fmla="*/ 150393 w 606862"/>
                <a:gd name="connsiteY18" fmla="*/ 381415 h 565300"/>
                <a:gd name="connsiteX19" fmla="*/ 151485 w 606862"/>
                <a:gd name="connsiteY19" fmla="*/ 384687 h 565300"/>
                <a:gd name="connsiteX20" fmla="*/ 166475 w 606862"/>
                <a:gd name="connsiteY20" fmla="*/ 404512 h 565300"/>
                <a:gd name="connsiteX21" fmla="*/ 170644 w 606862"/>
                <a:gd name="connsiteY21" fmla="*/ 406594 h 565300"/>
                <a:gd name="connsiteX22" fmla="*/ 172133 w 606862"/>
                <a:gd name="connsiteY22" fmla="*/ 406396 h 565300"/>
                <a:gd name="connsiteX23" fmla="*/ 176005 w 606862"/>
                <a:gd name="connsiteY23" fmla="*/ 401836 h 565300"/>
                <a:gd name="connsiteX24" fmla="*/ 178884 w 606862"/>
                <a:gd name="connsiteY24" fmla="*/ 373584 h 565300"/>
                <a:gd name="connsiteX25" fmla="*/ 177593 w 606862"/>
                <a:gd name="connsiteY25" fmla="*/ 369421 h 565300"/>
                <a:gd name="connsiteX26" fmla="*/ 175509 w 606862"/>
                <a:gd name="connsiteY26" fmla="*/ 368033 h 565300"/>
                <a:gd name="connsiteX27" fmla="*/ 175509 w 606862"/>
                <a:gd name="connsiteY27" fmla="*/ 354750 h 565300"/>
                <a:gd name="connsiteX28" fmla="*/ 171141 w 606862"/>
                <a:gd name="connsiteY28" fmla="*/ 349595 h 565300"/>
                <a:gd name="connsiteX29" fmla="*/ 158236 w 606862"/>
                <a:gd name="connsiteY29" fmla="*/ 344936 h 565300"/>
                <a:gd name="connsiteX30" fmla="*/ 166475 w 606862"/>
                <a:gd name="connsiteY30" fmla="*/ 201992 h 565300"/>
                <a:gd name="connsiteX31" fmla="*/ 129547 w 606862"/>
                <a:gd name="connsiteY31" fmla="*/ 211706 h 565300"/>
                <a:gd name="connsiteX32" fmla="*/ 126569 w 606862"/>
                <a:gd name="connsiteY32" fmla="*/ 216464 h 565300"/>
                <a:gd name="connsiteX33" fmla="*/ 126569 w 606862"/>
                <a:gd name="connsiteY33" fmla="*/ 225981 h 565300"/>
                <a:gd name="connsiteX34" fmla="*/ 124385 w 606862"/>
                <a:gd name="connsiteY34" fmla="*/ 225981 h 565300"/>
                <a:gd name="connsiteX35" fmla="*/ 119124 w 606862"/>
                <a:gd name="connsiteY35" fmla="*/ 231334 h 565300"/>
                <a:gd name="connsiteX36" fmla="*/ 119124 w 606862"/>
                <a:gd name="connsiteY36" fmla="*/ 240057 h 565300"/>
                <a:gd name="connsiteX37" fmla="*/ 121506 w 606862"/>
                <a:gd name="connsiteY37" fmla="*/ 244518 h 565300"/>
                <a:gd name="connsiteX38" fmla="*/ 126668 w 606862"/>
                <a:gd name="connsiteY38" fmla="*/ 247888 h 565300"/>
                <a:gd name="connsiteX39" fmla="*/ 126966 w 606862"/>
                <a:gd name="connsiteY39" fmla="*/ 250069 h 565300"/>
                <a:gd name="connsiteX40" fmla="*/ 146026 w 606862"/>
                <a:gd name="connsiteY40" fmla="*/ 294083 h 565300"/>
                <a:gd name="connsiteX41" fmla="*/ 177593 w 606862"/>
                <a:gd name="connsiteY41" fmla="*/ 321442 h 565300"/>
                <a:gd name="connsiteX42" fmla="*/ 206183 w 606862"/>
                <a:gd name="connsiteY42" fmla="*/ 321442 h 565300"/>
                <a:gd name="connsiteX43" fmla="*/ 237751 w 606862"/>
                <a:gd name="connsiteY43" fmla="*/ 294083 h 565300"/>
                <a:gd name="connsiteX44" fmla="*/ 256910 w 606862"/>
                <a:gd name="connsiteY44" fmla="*/ 250069 h 565300"/>
                <a:gd name="connsiteX45" fmla="*/ 257207 w 606862"/>
                <a:gd name="connsiteY45" fmla="*/ 247888 h 565300"/>
                <a:gd name="connsiteX46" fmla="*/ 262369 w 606862"/>
                <a:gd name="connsiteY46" fmla="*/ 244518 h 565300"/>
                <a:gd name="connsiteX47" fmla="*/ 264752 w 606862"/>
                <a:gd name="connsiteY47" fmla="*/ 240057 h 565300"/>
                <a:gd name="connsiteX48" fmla="*/ 264752 w 606862"/>
                <a:gd name="connsiteY48" fmla="*/ 231334 h 565300"/>
                <a:gd name="connsiteX49" fmla="*/ 259391 w 606862"/>
                <a:gd name="connsiteY49" fmla="*/ 225981 h 565300"/>
                <a:gd name="connsiteX50" fmla="*/ 256513 w 606862"/>
                <a:gd name="connsiteY50" fmla="*/ 225981 h 565300"/>
                <a:gd name="connsiteX51" fmla="*/ 254825 w 606862"/>
                <a:gd name="connsiteY51" fmla="*/ 224197 h 565300"/>
                <a:gd name="connsiteX52" fmla="*/ 249762 w 606862"/>
                <a:gd name="connsiteY52" fmla="*/ 223800 h 565300"/>
                <a:gd name="connsiteX53" fmla="*/ 228717 w 606862"/>
                <a:gd name="connsiteY53" fmla="*/ 228657 h 565300"/>
                <a:gd name="connsiteX54" fmla="*/ 196057 w 606862"/>
                <a:gd name="connsiteY54" fmla="*/ 213788 h 565300"/>
                <a:gd name="connsiteX55" fmla="*/ 166475 w 606862"/>
                <a:gd name="connsiteY55" fmla="*/ 201992 h 565300"/>
                <a:gd name="connsiteX56" fmla="*/ 178487 w 606862"/>
                <a:gd name="connsiteY56" fmla="*/ 100979 h 565300"/>
                <a:gd name="connsiteX57" fmla="*/ 205389 w 606862"/>
                <a:gd name="connsiteY57" fmla="*/ 100979 h 565300"/>
                <a:gd name="connsiteX58" fmla="*/ 288477 w 606862"/>
                <a:gd name="connsiteY58" fmla="*/ 183950 h 565300"/>
                <a:gd name="connsiteX59" fmla="*/ 288477 w 606862"/>
                <a:gd name="connsiteY59" fmla="*/ 210021 h 565300"/>
                <a:gd name="connsiteX60" fmla="*/ 293242 w 606862"/>
                <a:gd name="connsiteY60" fmla="*/ 224890 h 565300"/>
                <a:gd name="connsiteX61" fmla="*/ 293242 w 606862"/>
                <a:gd name="connsiteY61" fmla="*/ 243428 h 565300"/>
                <a:gd name="connsiteX62" fmla="*/ 284109 w 606862"/>
                <a:gd name="connsiteY62" fmla="*/ 262956 h 565300"/>
                <a:gd name="connsiteX63" fmla="*/ 278749 w 606862"/>
                <a:gd name="connsiteY63" fmla="*/ 277132 h 565300"/>
                <a:gd name="connsiteX64" fmla="*/ 260781 w 606862"/>
                <a:gd name="connsiteY64" fmla="*/ 310637 h 565300"/>
                <a:gd name="connsiteX65" fmla="*/ 248670 w 606862"/>
                <a:gd name="connsiteY65" fmla="*/ 326101 h 565300"/>
                <a:gd name="connsiteX66" fmla="*/ 257704 w 606862"/>
                <a:gd name="connsiteY66" fmla="*/ 337303 h 565300"/>
                <a:gd name="connsiteX67" fmla="*/ 316968 w 606862"/>
                <a:gd name="connsiteY67" fmla="*/ 355245 h 565300"/>
                <a:gd name="connsiteX68" fmla="*/ 383875 w 606862"/>
                <a:gd name="connsiteY68" fmla="*/ 549638 h 565300"/>
                <a:gd name="connsiteX69" fmla="*/ 368091 w 606862"/>
                <a:gd name="connsiteY69" fmla="*/ 565300 h 565300"/>
                <a:gd name="connsiteX70" fmla="*/ 15685 w 606862"/>
                <a:gd name="connsiteY70" fmla="*/ 565300 h 565300"/>
                <a:gd name="connsiteX71" fmla="*/ 0 w 606862"/>
                <a:gd name="connsiteY71" fmla="*/ 549638 h 565300"/>
                <a:gd name="connsiteX72" fmla="*/ 199 w 606862"/>
                <a:gd name="connsiteY72" fmla="*/ 547159 h 565300"/>
                <a:gd name="connsiteX73" fmla="*/ 66908 w 606862"/>
                <a:gd name="connsiteY73" fmla="*/ 355245 h 565300"/>
                <a:gd name="connsiteX74" fmla="*/ 126172 w 606862"/>
                <a:gd name="connsiteY74" fmla="*/ 337303 h 565300"/>
                <a:gd name="connsiteX75" fmla="*/ 135205 w 606862"/>
                <a:gd name="connsiteY75" fmla="*/ 326101 h 565300"/>
                <a:gd name="connsiteX76" fmla="*/ 123094 w 606862"/>
                <a:gd name="connsiteY76" fmla="*/ 310637 h 565300"/>
                <a:gd name="connsiteX77" fmla="*/ 105127 w 606862"/>
                <a:gd name="connsiteY77" fmla="*/ 277132 h 565300"/>
                <a:gd name="connsiteX78" fmla="*/ 99766 w 606862"/>
                <a:gd name="connsiteY78" fmla="*/ 262956 h 565300"/>
                <a:gd name="connsiteX79" fmla="*/ 90633 w 606862"/>
                <a:gd name="connsiteY79" fmla="*/ 243428 h 565300"/>
                <a:gd name="connsiteX80" fmla="*/ 90633 w 606862"/>
                <a:gd name="connsiteY80" fmla="*/ 224890 h 565300"/>
                <a:gd name="connsiteX81" fmla="*/ 95398 w 606862"/>
                <a:gd name="connsiteY81" fmla="*/ 210021 h 565300"/>
                <a:gd name="connsiteX82" fmla="*/ 95398 w 606862"/>
                <a:gd name="connsiteY82" fmla="*/ 183950 h 565300"/>
                <a:gd name="connsiteX83" fmla="*/ 178487 w 606862"/>
                <a:gd name="connsiteY83" fmla="*/ 100979 h 565300"/>
                <a:gd name="connsiteX84" fmla="*/ 479606 w 606862"/>
                <a:gd name="connsiteY84" fmla="*/ 93305 h 565300"/>
                <a:gd name="connsiteX85" fmla="*/ 497278 w 606862"/>
                <a:gd name="connsiteY85" fmla="*/ 106483 h 565300"/>
                <a:gd name="connsiteX86" fmla="*/ 506710 w 606862"/>
                <a:gd name="connsiteY86" fmla="*/ 172472 h 565300"/>
                <a:gd name="connsiteX87" fmla="*/ 493505 w 606862"/>
                <a:gd name="connsiteY87" fmla="*/ 190109 h 565300"/>
                <a:gd name="connsiteX88" fmla="*/ 491222 w 606862"/>
                <a:gd name="connsiteY88" fmla="*/ 190208 h 565300"/>
                <a:gd name="connsiteX89" fmla="*/ 475833 w 606862"/>
                <a:gd name="connsiteY89" fmla="*/ 176832 h 565300"/>
                <a:gd name="connsiteX90" fmla="*/ 471862 w 606862"/>
                <a:gd name="connsiteY90" fmla="*/ 148989 h 565300"/>
                <a:gd name="connsiteX91" fmla="*/ 424107 w 606862"/>
                <a:gd name="connsiteY91" fmla="*/ 213789 h 565300"/>
                <a:gd name="connsiteX92" fmla="*/ 405244 w 606862"/>
                <a:gd name="connsiteY92" fmla="*/ 218843 h 565300"/>
                <a:gd name="connsiteX93" fmla="*/ 327506 w 606862"/>
                <a:gd name="connsiteY93" fmla="*/ 184758 h 565300"/>
                <a:gd name="connsiteX94" fmla="*/ 323237 w 606862"/>
                <a:gd name="connsiteY94" fmla="*/ 189415 h 565300"/>
                <a:gd name="connsiteX95" fmla="*/ 316486 w 606862"/>
                <a:gd name="connsiteY95" fmla="*/ 152061 h 565300"/>
                <a:gd name="connsiteX96" fmla="*/ 329790 w 606862"/>
                <a:gd name="connsiteY96" fmla="*/ 151665 h 565300"/>
                <a:gd name="connsiteX97" fmla="*/ 406336 w 606862"/>
                <a:gd name="connsiteY97" fmla="*/ 185254 h 565300"/>
                <a:gd name="connsiteX98" fmla="*/ 447538 w 606862"/>
                <a:gd name="connsiteY98" fmla="*/ 129371 h 565300"/>
                <a:gd name="connsiteX99" fmla="*/ 417952 w 606862"/>
                <a:gd name="connsiteY99" fmla="*/ 133632 h 565300"/>
                <a:gd name="connsiteX100" fmla="*/ 400280 w 606862"/>
                <a:gd name="connsiteY100" fmla="*/ 120355 h 565300"/>
                <a:gd name="connsiteX101" fmla="*/ 413484 w 606862"/>
                <a:gd name="connsiteY101" fmla="*/ 102718 h 565300"/>
                <a:gd name="connsiteX102" fmla="*/ 183273 w 606862"/>
                <a:gd name="connsiteY102" fmla="*/ 0 h 565300"/>
                <a:gd name="connsiteX103" fmla="*/ 580456 w 606862"/>
                <a:gd name="connsiteY103" fmla="*/ 0 h 565300"/>
                <a:gd name="connsiteX104" fmla="*/ 606862 w 606862"/>
                <a:gd name="connsiteY104" fmla="*/ 26468 h 565300"/>
                <a:gd name="connsiteX105" fmla="*/ 594850 w 606862"/>
                <a:gd name="connsiteY105" fmla="*/ 48575 h 565300"/>
                <a:gd name="connsiteX106" fmla="*/ 594850 w 606862"/>
                <a:gd name="connsiteY106" fmla="*/ 299675 h 565300"/>
                <a:gd name="connsiteX107" fmla="*/ 577776 w 606862"/>
                <a:gd name="connsiteY107" fmla="*/ 316627 h 565300"/>
                <a:gd name="connsiteX108" fmla="*/ 304086 w 606862"/>
                <a:gd name="connsiteY108" fmla="*/ 316627 h 565300"/>
                <a:gd name="connsiteX109" fmla="*/ 310439 w 606862"/>
                <a:gd name="connsiteY109" fmla="*/ 302154 h 565300"/>
                <a:gd name="connsiteX110" fmla="*/ 314410 w 606862"/>
                <a:gd name="connsiteY110" fmla="*/ 292340 h 565300"/>
                <a:gd name="connsiteX111" fmla="*/ 320962 w 606862"/>
                <a:gd name="connsiteY111" fmla="*/ 282625 h 565300"/>
                <a:gd name="connsiteX112" fmla="*/ 560801 w 606862"/>
                <a:gd name="connsiteY112" fmla="*/ 282625 h 565300"/>
                <a:gd name="connsiteX113" fmla="*/ 560801 w 606862"/>
                <a:gd name="connsiteY113" fmla="*/ 52837 h 565300"/>
                <a:gd name="connsiteX114" fmla="*/ 203028 w 606862"/>
                <a:gd name="connsiteY114" fmla="*/ 52837 h 565300"/>
                <a:gd name="connsiteX115" fmla="*/ 203028 w 606862"/>
                <a:gd name="connsiteY115" fmla="*/ 71871 h 565300"/>
                <a:gd name="connsiteX116" fmla="*/ 174835 w 606862"/>
                <a:gd name="connsiteY116" fmla="*/ 71871 h 565300"/>
                <a:gd name="connsiteX117" fmla="*/ 168879 w 606862"/>
                <a:gd name="connsiteY117" fmla="*/ 72069 h 565300"/>
                <a:gd name="connsiteX118" fmla="*/ 168879 w 606862"/>
                <a:gd name="connsiteY118" fmla="*/ 48575 h 565300"/>
                <a:gd name="connsiteX119" fmla="*/ 156867 w 606862"/>
                <a:gd name="connsiteY119" fmla="*/ 26468 h 565300"/>
                <a:gd name="connsiteX120" fmla="*/ 183273 w 606862"/>
                <a:gd name="connsiteY120" fmla="*/ 0 h 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862" h="565300">
                  <a:moveTo>
                    <a:pt x="225640" y="344936"/>
                  </a:moveTo>
                  <a:cubicBezTo>
                    <a:pt x="221272" y="347315"/>
                    <a:pt x="216904" y="348802"/>
                    <a:pt x="212735" y="349595"/>
                  </a:cubicBezTo>
                  <a:cubicBezTo>
                    <a:pt x="210154" y="349991"/>
                    <a:pt x="208268" y="352172"/>
                    <a:pt x="208268" y="354750"/>
                  </a:cubicBezTo>
                  <a:lnTo>
                    <a:pt x="208268" y="368033"/>
                  </a:lnTo>
                  <a:cubicBezTo>
                    <a:pt x="207573" y="368330"/>
                    <a:pt x="206878" y="368826"/>
                    <a:pt x="206282" y="369421"/>
                  </a:cubicBezTo>
                  <a:cubicBezTo>
                    <a:pt x="205289" y="370511"/>
                    <a:pt x="204793" y="371998"/>
                    <a:pt x="204992" y="373584"/>
                  </a:cubicBezTo>
                  <a:lnTo>
                    <a:pt x="207870" y="401836"/>
                  </a:lnTo>
                  <a:cubicBezTo>
                    <a:pt x="208069" y="404017"/>
                    <a:pt x="209657" y="405801"/>
                    <a:pt x="211742" y="406396"/>
                  </a:cubicBezTo>
                  <a:cubicBezTo>
                    <a:pt x="212238" y="406495"/>
                    <a:pt x="212735" y="406594"/>
                    <a:pt x="213132" y="406594"/>
                  </a:cubicBezTo>
                  <a:cubicBezTo>
                    <a:pt x="214819" y="406594"/>
                    <a:pt x="216408" y="405801"/>
                    <a:pt x="217400" y="404413"/>
                  </a:cubicBezTo>
                  <a:lnTo>
                    <a:pt x="232390" y="384687"/>
                  </a:lnTo>
                  <a:cubicBezTo>
                    <a:pt x="233085" y="383695"/>
                    <a:pt x="233383" y="382605"/>
                    <a:pt x="233482" y="381415"/>
                  </a:cubicBezTo>
                  <a:lnTo>
                    <a:pt x="233383" y="349694"/>
                  </a:lnTo>
                  <a:cubicBezTo>
                    <a:pt x="233383" y="347811"/>
                    <a:pt x="232489" y="346026"/>
                    <a:pt x="230901" y="345134"/>
                  </a:cubicBezTo>
                  <a:cubicBezTo>
                    <a:pt x="229213" y="344143"/>
                    <a:pt x="227228" y="344143"/>
                    <a:pt x="225640" y="344936"/>
                  </a:cubicBezTo>
                  <a:close/>
                  <a:moveTo>
                    <a:pt x="158236" y="344936"/>
                  </a:moveTo>
                  <a:cubicBezTo>
                    <a:pt x="156548" y="344044"/>
                    <a:pt x="154563" y="344143"/>
                    <a:pt x="152974" y="345134"/>
                  </a:cubicBezTo>
                  <a:cubicBezTo>
                    <a:pt x="151386" y="346026"/>
                    <a:pt x="150393" y="347811"/>
                    <a:pt x="150393" y="349694"/>
                  </a:cubicBezTo>
                  <a:lnTo>
                    <a:pt x="150393" y="381415"/>
                  </a:lnTo>
                  <a:cubicBezTo>
                    <a:pt x="150393" y="382605"/>
                    <a:pt x="150791" y="383695"/>
                    <a:pt x="151485" y="384687"/>
                  </a:cubicBezTo>
                  <a:lnTo>
                    <a:pt x="166475" y="404512"/>
                  </a:lnTo>
                  <a:cubicBezTo>
                    <a:pt x="167468" y="405801"/>
                    <a:pt x="169056" y="406594"/>
                    <a:pt x="170644" y="406594"/>
                  </a:cubicBezTo>
                  <a:cubicBezTo>
                    <a:pt x="171141" y="406594"/>
                    <a:pt x="171637" y="406495"/>
                    <a:pt x="172133" y="406396"/>
                  </a:cubicBezTo>
                  <a:cubicBezTo>
                    <a:pt x="174218" y="405801"/>
                    <a:pt x="175707" y="404017"/>
                    <a:pt x="176005" y="401836"/>
                  </a:cubicBezTo>
                  <a:lnTo>
                    <a:pt x="178884" y="373584"/>
                  </a:lnTo>
                  <a:cubicBezTo>
                    <a:pt x="179082" y="372097"/>
                    <a:pt x="178586" y="370511"/>
                    <a:pt x="177593" y="369421"/>
                  </a:cubicBezTo>
                  <a:cubicBezTo>
                    <a:pt x="176998" y="368826"/>
                    <a:pt x="176303" y="368330"/>
                    <a:pt x="175509" y="368033"/>
                  </a:cubicBezTo>
                  <a:lnTo>
                    <a:pt x="175509" y="354750"/>
                  </a:lnTo>
                  <a:cubicBezTo>
                    <a:pt x="175509" y="352172"/>
                    <a:pt x="173722" y="349991"/>
                    <a:pt x="171141" y="349595"/>
                  </a:cubicBezTo>
                  <a:cubicBezTo>
                    <a:pt x="166971" y="348802"/>
                    <a:pt x="162604" y="347216"/>
                    <a:pt x="158236" y="344936"/>
                  </a:cubicBezTo>
                  <a:close/>
                  <a:moveTo>
                    <a:pt x="166475" y="201992"/>
                  </a:moveTo>
                  <a:cubicBezTo>
                    <a:pt x="151386" y="201992"/>
                    <a:pt x="136893" y="208038"/>
                    <a:pt x="129547" y="211706"/>
                  </a:cubicBezTo>
                  <a:cubicBezTo>
                    <a:pt x="127760" y="212598"/>
                    <a:pt x="126569" y="214482"/>
                    <a:pt x="126569" y="216464"/>
                  </a:cubicBezTo>
                  <a:lnTo>
                    <a:pt x="126569" y="225981"/>
                  </a:lnTo>
                  <a:lnTo>
                    <a:pt x="124385" y="225981"/>
                  </a:lnTo>
                  <a:cubicBezTo>
                    <a:pt x="121506" y="225981"/>
                    <a:pt x="119124" y="228360"/>
                    <a:pt x="119124" y="231334"/>
                  </a:cubicBezTo>
                  <a:lnTo>
                    <a:pt x="119124" y="240057"/>
                  </a:lnTo>
                  <a:cubicBezTo>
                    <a:pt x="119124" y="241842"/>
                    <a:pt x="120017" y="243527"/>
                    <a:pt x="121506" y="244518"/>
                  </a:cubicBezTo>
                  <a:lnTo>
                    <a:pt x="126668" y="247888"/>
                  </a:lnTo>
                  <a:lnTo>
                    <a:pt x="126966" y="250069"/>
                  </a:lnTo>
                  <a:cubicBezTo>
                    <a:pt x="128653" y="262758"/>
                    <a:pt x="135801" y="279213"/>
                    <a:pt x="146026" y="294083"/>
                  </a:cubicBezTo>
                  <a:cubicBezTo>
                    <a:pt x="159129" y="313016"/>
                    <a:pt x="171339" y="321442"/>
                    <a:pt x="177593" y="321442"/>
                  </a:cubicBezTo>
                  <a:lnTo>
                    <a:pt x="206183" y="321442"/>
                  </a:lnTo>
                  <a:cubicBezTo>
                    <a:pt x="212536" y="321442"/>
                    <a:pt x="224746" y="313016"/>
                    <a:pt x="237751" y="294083"/>
                  </a:cubicBezTo>
                  <a:cubicBezTo>
                    <a:pt x="248075" y="279213"/>
                    <a:pt x="255222" y="262758"/>
                    <a:pt x="256910" y="250069"/>
                  </a:cubicBezTo>
                  <a:lnTo>
                    <a:pt x="257207" y="247888"/>
                  </a:lnTo>
                  <a:lnTo>
                    <a:pt x="262369" y="244518"/>
                  </a:lnTo>
                  <a:cubicBezTo>
                    <a:pt x="263858" y="243527"/>
                    <a:pt x="264752" y="241842"/>
                    <a:pt x="264752" y="240057"/>
                  </a:cubicBezTo>
                  <a:lnTo>
                    <a:pt x="264752" y="231334"/>
                  </a:lnTo>
                  <a:cubicBezTo>
                    <a:pt x="264752" y="228360"/>
                    <a:pt x="262369" y="225981"/>
                    <a:pt x="259391" y="225981"/>
                  </a:cubicBezTo>
                  <a:lnTo>
                    <a:pt x="256513" y="225981"/>
                  </a:lnTo>
                  <a:cubicBezTo>
                    <a:pt x="256115" y="225287"/>
                    <a:pt x="255520" y="224692"/>
                    <a:pt x="254825" y="224197"/>
                  </a:cubicBezTo>
                  <a:cubicBezTo>
                    <a:pt x="253336" y="223205"/>
                    <a:pt x="251450" y="223106"/>
                    <a:pt x="249762" y="223800"/>
                  </a:cubicBezTo>
                  <a:cubicBezTo>
                    <a:pt x="242615" y="226972"/>
                    <a:pt x="235567" y="228657"/>
                    <a:pt x="228717" y="228657"/>
                  </a:cubicBezTo>
                  <a:cubicBezTo>
                    <a:pt x="216606" y="228657"/>
                    <a:pt x="205587" y="223602"/>
                    <a:pt x="196057" y="213788"/>
                  </a:cubicBezTo>
                  <a:cubicBezTo>
                    <a:pt x="188414" y="205957"/>
                    <a:pt x="178487" y="201992"/>
                    <a:pt x="166475" y="201992"/>
                  </a:cubicBezTo>
                  <a:close/>
                  <a:moveTo>
                    <a:pt x="178487" y="100979"/>
                  </a:moveTo>
                  <a:lnTo>
                    <a:pt x="205389" y="100979"/>
                  </a:lnTo>
                  <a:cubicBezTo>
                    <a:pt x="251152" y="100979"/>
                    <a:pt x="288477" y="138152"/>
                    <a:pt x="288477" y="183950"/>
                  </a:cubicBezTo>
                  <a:lnTo>
                    <a:pt x="288477" y="210021"/>
                  </a:lnTo>
                  <a:cubicBezTo>
                    <a:pt x="291555" y="214383"/>
                    <a:pt x="293242" y="219537"/>
                    <a:pt x="293242" y="224890"/>
                  </a:cubicBezTo>
                  <a:lnTo>
                    <a:pt x="293242" y="243428"/>
                  </a:lnTo>
                  <a:cubicBezTo>
                    <a:pt x="293242" y="250961"/>
                    <a:pt x="289867" y="258198"/>
                    <a:pt x="284109" y="262956"/>
                  </a:cubicBezTo>
                  <a:cubicBezTo>
                    <a:pt x="282620" y="267615"/>
                    <a:pt x="280834" y="272373"/>
                    <a:pt x="278749" y="277132"/>
                  </a:cubicBezTo>
                  <a:cubicBezTo>
                    <a:pt x="274381" y="288234"/>
                    <a:pt x="268226" y="299832"/>
                    <a:pt x="260781" y="310637"/>
                  </a:cubicBezTo>
                  <a:cubicBezTo>
                    <a:pt x="257704" y="315197"/>
                    <a:pt x="253534" y="320649"/>
                    <a:pt x="248670" y="326101"/>
                  </a:cubicBezTo>
                  <a:cubicBezTo>
                    <a:pt x="253137" y="329273"/>
                    <a:pt x="256314" y="332941"/>
                    <a:pt x="257704" y="337303"/>
                  </a:cubicBezTo>
                  <a:lnTo>
                    <a:pt x="316968" y="355245"/>
                  </a:lnTo>
                  <a:cubicBezTo>
                    <a:pt x="358661" y="367240"/>
                    <a:pt x="383875" y="542104"/>
                    <a:pt x="383875" y="549638"/>
                  </a:cubicBezTo>
                  <a:cubicBezTo>
                    <a:pt x="383875" y="558262"/>
                    <a:pt x="376827" y="565300"/>
                    <a:pt x="368091" y="565300"/>
                  </a:cubicBezTo>
                  <a:lnTo>
                    <a:pt x="15685" y="565300"/>
                  </a:lnTo>
                  <a:cubicBezTo>
                    <a:pt x="7048" y="565300"/>
                    <a:pt x="0" y="558262"/>
                    <a:pt x="0" y="549638"/>
                  </a:cubicBezTo>
                  <a:cubicBezTo>
                    <a:pt x="0" y="548745"/>
                    <a:pt x="100" y="547952"/>
                    <a:pt x="199" y="547159"/>
                  </a:cubicBezTo>
                  <a:cubicBezTo>
                    <a:pt x="199" y="547159"/>
                    <a:pt x="25215" y="367240"/>
                    <a:pt x="66908" y="355245"/>
                  </a:cubicBezTo>
                  <a:lnTo>
                    <a:pt x="126172" y="337303"/>
                  </a:lnTo>
                  <a:cubicBezTo>
                    <a:pt x="127562" y="332941"/>
                    <a:pt x="130738" y="329273"/>
                    <a:pt x="135205" y="326101"/>
                  </a:cubicBezTo>
                  <a:cubicBezTo>
                    <a:pt x="130341" y="320649"/>
                    <a:pt x="126172" y="315197"/>
                    <a:pt x="123094" y="310637"/>
                  </a:cubicBezTo>
                  <a:cubicBezTo>
                    <a:pt x="115649" y="299832"/>
                    <a:pt x="109395" y="288234"/>
                    <a:pt x="105127" y="277132"/>
                  </a:cubicBezTo>
                  <a:cubicBezTo>
                    <a:pt x="103042" y="272373"/>
                    <a:pt x="101255" y="267615"/>
                    <a:pt x="99766" y="262956"/>
                  </a:cubicBezTo>
                  <a:cubicBezTo>
                    <a:pt x="94008" y="258099"/>
                    <a:pt x="90633" y="250961"/>
                    <a:pt x="90633" y="243428"/>
                  </a:cubicBezTo>
                  <a:lnTo>
                    <a:pt x="90633" y="224890"/>
                  </a:lnTo>
                  <a:cubicBezTo>
                    <a:pt x="90633" y="219537"/>
                    <a:pt x="92321" y="214383"/>
                    <a:pt x="95398" y="210021"/>
                  </a:cubicBezTo>
                  <a:lnTo>
                    <a:pt x="95398" y="183950"/>
                  </a:lnTo>
                  <a:cubicBezTo>
                    <a:pt x="95398" y="138152"/>
                    <a:pt x="132624" y="100979"/>
                    <a:pt x="178487" y="100979"/>
                  </a:cubicBezTo>
                  <a:close/>
                  <a:moveTo>
                    <a:pt x="479606" y="93305"/>
                  </a:moveTo>
                  <a:cubicBezTo>
                    <a:pt x="488144" y="92017"/>
                    <a:pt x="496086" y="97962"/>
                    <a:pt x="497278" y="106483"/>
                  </a:cubicBezTo>
                  <a:lnTo>
                    <a:pt x="506710" y="172472"/>
                  </a:lnTo>
                  <a:cubicBezTo>
                    <a:pt x="508000" y="180993"/>
                    <a:pt x="502043" y="188821"/>
                    <a:pt x="493505" y="190109"/>
                  </a:cubicBezTo>
                  <a:cubicBezTo>
                    <a:pt x="492711" y="190208"/>
                    <a:pt x="492016" y="190208"/>
                    <a:pt x="491222" y="190208"/>
                  </a:cubicBezTo>
                  <a:cubicBezTo>
                    <a:pt x="483676" y="190208"/>
                    <a:pt x="476925" y="184659"/>
                    <a:pt x="475833" y="176832"/>
                  </a:cubicBezTo>
                  <a:lnTo>
                    <a:pt x="471862" y="148989"/>
                  </a:lnTo>
                  <a:lnTo>
                    <a:pt x="424107" y="213789"/>
                  </a:lnTo>
                  <a:cubicBezTo>
                    <a:pt x="419739" y="219635"/>
                    <a:pt x="411896" y="221716"/>
                    <a:pt x="405244" y="218843"/>
                  </a:cubicBezTo>
                  <a:lnTo>
                    <a:pt x="327506" y="184758"/>
                  </a:lnTo>
                  <a:lnTo>
                    <a:pt x="323237" y="189415"/>
                  </a:lnTo>
                  <a:cubicBezTo>
                    <a:pt x="322940" y="176336"/>
                    <a:pt x="320557" y="163753"/>
                    <a:pt x="316486" y="152061"/>
                  </a:cubicBezTo>
                  <a:cubicBezTo>
                    <a:pt x="320557" y="149980"/>
                    <a:pt x="325422" y="149782"/>
                    <a:pt x="329790" y="151665"/>
                  </a:cubicBezTo>
                  <a:lnTo>
                    <a:pt x="406336" y="185254"/>
                  </a:lnTo>
                  <a:lnTo>
                    <a:pt x="447538" y="129371"/>
                  </a:lnTo>
                  <a:lnTo>
                    <a:pt x="417952" y="133632"/>
                  </a:lnTo>
                  <a:cubicBezTo>
                    <a:pt x="409414" y="134821"/>
                    <a:pt x="401471" y="128876"/>
                    <a:pt x="400280" y="120355"/>
                  </a:cubicBezTo>
                  <a:cubicBezTo>
                    <a:pt x="398989" y="111834"/>
                    <a:pt x="404946" y="104006"/>
                    <a:pt x="413484" y="102718"/>
                  </a:cubicBezTo>
                  <a:close/>
                  <a:moveTo>
                    <a:pt x="183273" y="0"/>
                  </a:moveTo>
                  <a:lnTo>
                    <a:pt x="580456" y="0"/>
                  </a:lnTo>
                  <a:cubicBezTo>
                    <a:pt x="595049" y="0"/>
                    <a:pt x="606862" y="11896"/>
                    <a:pt x="606862" y="26468"/>
                  </a:cubicBezTo>
                  <a:cubicBezTo>
                    <a:pt x="606862" y="35687"/>
                    <a:pt x="602097" y="43816"/>
                    <a:pt x="594850" y="48575"/>
                  </a:cubicBezTo>
                  <a:lnTo>
                    <a:pt x="594850" y="299675"/>
                  </a:lnTo>
                  <a:cubicBezTo>
                    <a:pt x="594850" y="308994"/>
                    <a:pt x="587207" y="316627"/>
                    <a:pt x="577776" y="316627"/>
                  </a:cubicBezTo>
                  <a:lnTo>
                    <a:pt x="304086" y="316627"/>
                  </a:lnTo>
                  <a:cubicBezTo>
                    <a:pt x="306468" y="311770"/>
                    <a:pt x="308652" y="306912"/>
                    <a:pt x="310439" y="302154"/>
                  </a:cubicBezTo>
                  <a:cubicBezTo>
                    <a:pt x="311928" y="298882"/>
                    <a:pt x="313219" y="295611"/>
                    <a:pt x="314410" y="292340"/>
                  </a:cubicBezTo>
                  <a:cubicBezTo>
                    <a:pt x="316991" y="289267"/>
                    <a:pt x="319175" y="285995"/>
                    <a:pt x="320962" y="282625"/>
                  </a:cubicBezTo>
                  <a:lnTo>
                    <a:pt x="560801" y="282625"/>
                  </a:lnTo>
                  <a:lnTo>
                    <a:pt x="560801" y="52837"/>
                  </a:lnTo>
                  <a:lnTo>
                    <a:pt x="203028" y="52837"/>
                  </a:lnTo>
                  <a:lnTo>
                    <a:pt x="203028" y="71871"/>
                  </a:lnTo>
                  <a:lnTo>
                    <a:pt x="174835" y="71871"/>
                  </a:lnTo>
                  <a:cubicBezTo>
                    <a:pt x="172850" y="71871"/>
                    <a:pt x="170864" y="71970"/>
                    <a:pt x="168879" y="72069"/>
                  </a:cubicBezTo>
                  <a:lnTo>
                    <a:pt x="168879" y="48575"/>
                  </a:lnTo>
                  <a:cubicBezTo>
                    <a:pt x="161632" y="43816"/>
                    <a:pt x="156867" y="35687"/>
                    <a:pt x="156867" y="26468"/>
                  </a:cubicBezTo>
                  <a:cubicBezTo>
                    <a:pt x="156867" y="11896"/>
                    <a:pt x="168680" y="0"/>
                    <a:pt x="183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išḷiḓè"/>
            <p:cNvSpPr/>
            <p:nvPr/>
          </p:nvSpPr>
          <p:spPr bwMode="auto">
            <a:xfrm>
              <a:off x="5279" y="3799"/>
              <a:ext cx="477" cy="445"/>
            </a:xfrm>
            <a:custGeom>
              <a:avLst/>
              <a:gdLst>
                <a:gd name="connsiteX0" fmla="*/ 225640 w 606862"/>
                <a:gd name="connsiteY0" fmla="*/ 344936 h 565300"/>
                <a:gd name="connsiteX1" fmla="*/ 212735 w 606862"/>
                <a:gd name="connsiteY1" fmla="*/ 349595 h 565300"/>
                <a:gd name="connsiteX2" fmla="*/ 208268 w 606862"/>
                <a:gd name="connsiteY2" fmla="*/ 354750 h 565300"/>
                <a:gd name="connsiteX3" fmla="*/ 208268 w 606862"/>
                <a:gd name="connsiteY3" fmla="*/ 368033 h 565300"/>
                <a:gd name="connsiteX4" fmla="*/ 206282 w 606862"/>
                <a:gd name="connsiteY4" fmla="*/ 369421 h 565300"/>
                <a:gd name="connsiteX5" fmla="*/ 204992 w 606862"/>
                <a:gd name="connsiteY5" fmla="*/ 373584 h 565300"/>
                <a:gd name="connsiteX6" fmla="*/ 207870 w 606862"/>
                <a:gd name="connsiteY6" fmla="*/ 401836 h 565300"/>
                <a:gd name="connsiteX7" fmla="*/ 211742 w 606862"/>
                <a:gd name="connsiteY7" fmla="*/ 406396 h 565300"/>
                <a:gd name="connsiteX8" fmla="*/ 213132 w 606862"/>
                <a:gd name="connsiteY8" fmla="*/ 406594 h 565300"/>
                <a:gd name="connsiteX9" fmla="*/ 217400 w 606862"/>
                <a:gd name="connsiteY9" fmla="*/ 404413 h 565300"/>
                <a:gd name="connsiteX10" fmla="*/ 232390 w 606862"/>
                <a:gd name="connsiteY10" fmla="*/ 384687 h 565300"/>
                <a:gd name="connsiteX11" fmla="*/ 233482 w 606862"/>
                <a:gd name="connsiteY11" fmla="*/ 381415 h 565300"/>
                <a:gd name="connsiteX12" fmla="*/ 233383 w 606862"/>
                <a:gd name="connsiteY12" fmla="*/ 349694 h 565300"/>
                <a:gd name="connsiteX13" fmla="*/ 230901 w 606862"/>
                <a:gd name="connsiteY13" fmla="*/ 345134 h 565300"/>
                <a:gd name="connsiteX14" fmla="*/ 225640 w 606862"/>
                <a:gd name="connsiteY14" fmla="*/ 344936 h 565300"/>
                <a:gd name="connsiteX15" fmla="*/ 158236 w 606862"/>
                <a:gd name="connsiteY15" fmla="*/ 344936 h 565300"/>
                <a:gd name="connsiteX16" fmla="*/ 152974 w 606862"/>
                <a:gd name="connsiteY16" fmla="*/ 345134 h 565300"/>
                <a:gd name="connsiteX17" fmla="*/ 150393 w 606862"/>
                <a:gd name="connsiteY17" fmla="*/ 349694 h 565300"/>
                <a:gd name="connsiteX18" fmla="*/ 150393 w 606862"/>
                <a:gd name="connsiteY18" fmla="*/ 381415 h 565300"/>
                <a:gd name="connsiteX19" fmla="*/ 151485 w 606862"/>
                <a:gd name="connsiteY19" fmla="*/ 384687 h 565300"/>
                <a:gd name="connsiteX20" fmla="*/ 166475 w 606862"/>
                <a:gd name="connsiteY20" fmla="*/ 404512 h 565300"/>
                <a:gd name="connsiteX21" fmla="*/ 170644 w 606862"/>
                <a:gd name="connsiteY21" fmla="*/ 406594 h 565300"/>
                <a:gd name="connsiteX22" fmla="*/ 172133 w 606862"/>
                <a:gd name="connsiteY22" fmla="*/ 406396 h 565300"/>
                <a:gd name="connsiteX23" fmla="*/ 176005 w 606862"/>
                <a:gd name="connsiteY23" fmla="*/ 401836 h 565300"/>
                <a:gd name="connsiteX24" fmla="*/ 178884 w 606862"/>
                <a:gd name="connsiteY24" fmla="*/ 373584 h 565300"/>
                <a:gd name="connsiteX25" fmla="*/ 177593 w 606862"/>
                <a:gd name="connsiteY25" fmla="*/ 369421 h 565300"/>
                <a:gd name="connsiteX26" fmla="*/ 175509 w 606862"/>
                <a:gd name="connsiteY26" fmla="*/ 368033 h 565300"/>
                <a:gd name="connsiteX27" fmla="*/ 175509 w 606862"/>
                <a:gd name="connsiteY27" fmla="*/ 354750 h 565300"/>
                <a:gd name="connsiteX28" fmla="*/ 171141 w 606862"/>
                <a:gd name="connsiteY28" fmla="*/ 349595 h 565300"/>
                <a:gd name="connsiteX29" fmla="*/ 158236 w 606862"/>
                <a:gd name="connsiteY29" fmla="*/ 344936 h 565300"/>
                <a:gd name="connsiteX30" fmla="*/ 166475 w 606862"/>
                <a:gd name="connsiteY30" fmla="*/ 201992 h 565300"/>
                <a:gd name="connsiteX31" fmla="*/ 129547 w 606862"/>
                <a:gd name="connsiteY31" fmla="*/ 211706 h 565300"/>
                <a:gd name="connsiteX32" fmla="*/ 126569 w 606862"/>
                <a:gd name="connsiteY32" fmla="*/ 216464 h 565300"/>
                <a:gd name="connsiteX33" fmla="*/ 126569 w 606862"/>
                <a:gd name="connsiteY33" fmla="*/ 225981 h 565300"/>
                <a:gd name="connsiteX34" fmla="*/ 124385 w 606862"/>
                <a:gd name="connsiteY34" fmla="*/ 225981 h 565300"/>
                <a:gd name="connsiteX35" fmla="*/ 119124 w 606862"/>
                <a:gd name="connsiteY35" fmla="*/ 231334 h 565300"/>
                <a:gd name="connsiteX36" fmla="*/ 119124 w 606862"/>
                <a:gd name="connsiteY36" fmla="*/ 240057 h 565300"/>
                <a:gd name="connsiteX37" fmla="*/ 121506 w 606862"/>
                <a:gd name="connsiteY37" fmla="*/ 244518 h 565300"/>
                <a:gd name="connsiteX38" fmla="*/ 126668 w 606862"/>
                <a:gd name="connsiteY38" fmla="*/ 247888 h 565300"/>
                <a:gd name="connsiteX39" fmla="*/ 126966 w 606862"/>
                <a:gd name="connsiteY39" fmla="*/ 250069 h 565300"/>
                <a:gd name="connsiteX40" fmla="*/ 146026 w 606862"/>
                <a:gd name="connsiteY40" fmla="*/ 294083 h 565300"/>
                <a:gd name="connsiteX41" fmla="*/ 177593 w 606862"/>
                <a:gd name="connsiteY41" fmla="*/ 321442 h 565300"/>
                <a:gd name="connsiteX42" fmla="*/ 206183 w 606862"/>
                <a:gd name="connsiteY42" fmla="*/ 321442 h 565300"/>
                <a:gd name="connsiteX43" fmla="*/ 237751 w 606862"/>
                <a:gd name="connsiteY43" fmla="*/ 294083 h 565300"/>
                <a:gd name="connsiteX44" fmla="*/ 256910 w 606862"/>
                <a:gd name="connsiteY44" fmla="*/ 250069 h 565300"/>
                <a:gd name="connsiteX45" fmla="*/ 257207 w 606862"/>
                <a:gd name="connsiteY45" fmla="*/ 247888 h 565300"/>
                <a:gd name="connsiteX46" fmla="*/ 262369 w 606862"/>
                <a:gd name="connsiteY46" fmla="*/ 244518 h 565300"/>
                <a:gd name="connsiteX47" fmla="*/ 264752 w 606862"/>
                <a:gd name="connsiteY47" fmla="*/ 240057 h 565300"/>
                <a:gd name="connsiteX48" fmla="*/ 264752 w 606862"/>
                <a:gd name="connsiteY48" fmla="*/ 231334 h 565300"/>
                <a:gd name="connsiteX49" fmla="*/ 259391 w 606862"/>
                <a:gd name="connsiteY49" fmla="*/ 225981 h 565300"/>
                <a:gd name="connsiteX50" fmla="*/ 256513 w 606862"/>
                <a:gd name="connsiteY50" fmla="*/ 225981 h 565300"/>
                <a:gd name="connsiteX51" fmla="*/ 254825 w 606862"/>
                <a:gd name="connsiteY51" fmla="*/ 224197 h 565300"/>
                <a:gd name="connsiteX52" fmla="*/ 249762 w 606862"/>
                <a:gd name="connsiteY52" fmla="*/ 223800 h 565300"/>
                <a:gd name="connsiteX53" fmla="*/ 228717 w 606862"/>
                <a:gd name="connsiteY53" fmla="*/ 228657 h 565300"/>
                <a:gd name="connsiteX54" fmla="*/ 196057 w 606862"/>
                <a:gd name="connsiteY54" fmla="*/ 213788 h 565300"/>
                <a:gd name="connsiteX55" fmla="*/ 166475 w 606862"/>
                <a:gd name="connsiteY55" fmla="*/ 201992 h 565300"/>
                <a:gd name="connsiteX56" fmla="*/ 178487 w 606862"/>
                <a:gd name="connsiteY56" fmla="*/ 100979 h 565300"/>
                <a:gd name="connsiteX57" fmla="*/ 205389 w 606862"/>
                <a:gd name="connsiteY57" fmla="*/ 100979 h 565300"/>
                <a:gd name="connsiteX58" fmla="*/ 288477 w 606862"/>
                <a:gd name="connsiteY58" fmla="*/ 183950 h 565300"/>
                <a:gd name="connsiteX59" fmla="*/ 288477 w 606862"/>
                <a:gd name="connsiteY59" fmla="*/ 210021 h 565300"/>
                <a:gd name="connsiteX60" fmla="*/ 293242 w 606862"/>
                <a:gd name="connsiteY60" fmla="*/ 224890 h 565300"/>
                <a:gd name="connsiteX61" fmla="*/ 293242 w 606862"/>
                <a:gd name="connsiteY61" fmla="*/ 243428 h 565300"/>
                <a:gd name="connsiteX62" fmla="*/ 284109 w 606862"/>
                <a:gd name="connsiteY62" fmla="*/ 262956 h 565300"/>
                <a:gd name="connsiteX63" fmla="*/ 278749 w 606862"/>
                <a:gd name="connsiteY63" fmla="*/ 277132 h 565300"/>
                <a:gd name="connsiteX64" fmla="*/ 260781 w 606862"/>
                <a:gd name="connsiteY64" fmla="*/ 310637 h 565300"/>
                <a:gd name="connsiteX65" fmla="*/ 248670 w 606862"/>
                <a:gd name="connsiteY65" fmla="*/ 326101 h 565300"/>
                <a:gd name="connsiteX66" fmla="*/ 257704 w 606862"/>
                <a:gd name="connsiteY66" fmla="*/ 337303 h 565300"/>
                <a:gd name="connsiteX67" fmla="*/ 316968 w 606862"/>
                <a:gd name="connsiteY67" fmla="*/ 355245 h 565300"/>
                <a:gd name="connsiteX68" fmla="*/ 383875 w 606862"/>
                <a:gd name="connsiteY68" fmla="*/ 549638 h 565300"/>
                <a:gd name="connsiteX69" fmla="*/ 368091 w 606862"/>
                <a:gd name="connsiteY69" fmla="*/ 565300 h 565300"/>
                <a:gd name="connsiteX70" fmla="*/ 15685 w 606862"/>
                <a:gd name="connsiteY70" fmla="*/ 565300 h 565300"/>
                <a:gd name="connsiteX71" fmla="*/ 0 w 606862"/>
                <a:gd name="connsiteY71" fmla="*/ 549638 h 565300"/>
                <a:gd name="connsiteX72" fmla="*/ 199 w 606862"/>
                <a:gd name="connsiteY72" fmla="*/ 547159 h 565300"/>
                <a:gd name="connsiteX73" fmla="*/ 66908 w 606862"/>
                <a:gd name="connsiteY73" fmla="*/ 355245 h 565300"/>
                <a:gd name="connsiteX74" fmla="*/ 126172 w 606862"/>
                <a:gd name="connsiteY74" fmla="*/ 337303 h 565300"/>
                <a:gd name="connsiteX75" fmla="*/ 135205 w 606862"/>
                <a:gd name="connsiteY75" fmla="*/ 326101 h 565300"/>
                <a:gd name="connsiteX76" fmla="*/ 123094 w 606862"/>
                <a:gd name="connsiteY76" fmla="*/ 310637 h 565300"/>
                <a:gd name="connsiteX77" fmla="*/ 105127 w 606862"/>
                <a:gd name="connsiteY77" fmla="*/ 277132 h 565300"/>
                <a:gd name="connsiteX78" fmla="*/ 99766 w 606862"/>
                <a:gd name="connsiteY78" fmla="*/ 262956 h 565300"/>
                <a:gd name="connsiteX79" fmla="*/ 90633 w 606862"/>
                <a:gd name="connsiteY79" fmla="*/ 243428 h 565300"/>
                <a:gd name="connsiteX80" fmla="*/ 90633 w 606862"/>
                <a:gd name="connsiteY80" fmla="*/ 224890 h 565300"/>
                <a:gd name="connsiteX81" fmla="*/ 95398 w 606862"/>
                <a:gd name="connsiteY81" fmla="*/ 210021 h 565300"/>
                <a:gd name="connsiteX82" fmla="*/ 95398 w 606862"/>
                <a:gd name="connsiteY82" fmla="*/ 183950 h 565300"/>
                <a:gd name="connsiteX83" fmla="*/ 178487 w 606862"/>
                <a:gd name="connsiteY83" fmla="*/ 100979 h 565300"/>
                <a:gd name="connsiteX84" fmla="*/ 479606 w 606862"/>
                <a:gd name="connsiteY84" fmla="*/ 93305 h 565300"/>
                <a:gd name="connsiteX85" fmla="*/ 497278 w 606862"/>
                <a:gd name="connsiteY85" fmla="*/ 106483 h 565300"/>
                <a:gd name="connsiteX86" fmla="*/ 506710 w 606862"/>
                <a:gd name="connsiteY86" fmla="*/ 172472 h 565300"/>
                <a:gd name="connsiteX87" fmla="*/ 493505 w 606862"/>
                <a:gd name="connsiteY87" fmla="*/ 190109 h 565300"/>
                <a:gd name="connsiteX88" fmla="*/ 491222 w 606862"/>
                <a:gd name="connsiteY88" fmla="*/ 190208 h 565300"/>
                <a:gd name="connsiteX89" fmla="*/ 475833 w 606862"/>
                <a:gd name="connsiteY89" fmla="*/ 176832 h 565300"/>
                <a:gd name="connsiteX90" fmla="*/ 471862 w 606862"/>
                <a:gd name="connsiteY90" fmla="*/ 148989 h 565300"/>
                <a:gd name="connsiteX91" fmla="*/ 424107 w 606862"/>
                <a:gd name="connsiteY91" fmla="*/ 213789 h 565300"/>
                <a:gd name="connsiteX92" fmla="*/ 405244 w 606862"/>
                <a:gd name="connsiteY92" fmla="*/ 218843 h 565300"/>
                <a:gd name="connsiteX93" fmla="*/ 327506 w 606862"/>
                <a:gd name="connsiteY93" fmla="*/ 184758 h 565300"/>
                <a:gd name="connsiteX94" fmla="*/ 323237 w 606862"/>
                <a:gd name="connsiteY94" fmla="*/ 189415 h 565300"/>
                <a:gd name="connsiteX95" fmla="*/ 316486 w 606862"/>
                <a:gd name="connsiteY95" fmla="*/ 152061 h 565300"/>
                <a:gd name="connsiteX96" fmla="*/ 329790 w 606862"/>
                <a:gd name="connsiteY96" fmla="*/ 151665 h 565300"/>
                <a:gd name="connsiteX97" fmla="*/ 406336 w 606862"/>
                <a:gd name="connsiteY97" fmla="*/ 185254 h 565300"/>
                <a:gd name="connsiteX98" fmla="*/ 447538 w 606862"/>
                <a:gd name="connsiteY98" fmla="*/ 129371 h 565300"/>
                <a:gd name="connsiteX99" fmla="*/ 417952 w 606862"/>
                <a:gd name="connsiteY99" fmla="*/ 133632 h 565300"/>
                <a:gd name="connsiteX100" fmla="*/ 400280 w 606862"/>
                <a:gd name="connsiteY100" fmla="*/ 120355 h 565300"/>
                <a:gd name="connsiteX101" fmla="*/ 413484 w 606862"/>
                <a:gd name="connsiteY101" fmla="*/ 102718 h 565300"/>
                <a:gd name="connsiteX102" fmla="*/ 183273 w 606862"/>
                <a:gd name="connsiteY102" fmla="*/ 0 h 565300"/>
                <a:gd name="connsiteX103" fmla="*/ 580456 w 606862"/>
                <a:gd name="connsiteY103" fmla="*/ 0 h 565300"/>
                <a:gd name="connsiteX104" fmla="*/ 606862 w 606862"/>
                <a:gd name="connsiteY104" fmla="*/ 26468 h 565300"/>
                <a:gd name="connsiteX105" fmla="*/ 594850 w 606862"/>
                <a:gd name="connsiteY105" fmla="*/ 48575 h 565300"/>
                <a:gd name="connsiteX106" fmla="*/ 594850 w 606862"/>
                <a:gd name="connsiteY106" fmla="*/ 299675 h 565300"/>
                <a:gd name="connsiteX107" fmla="*/ 577776 w 606862"/>
                <a:gd name="connsiteY107" fmla="*/ 316627 h 565300"/>
                <a:gd name="connsiteX108" fmla="*/ 304086 w 606862"/>
                <a:gd name="connsiteY108" fmla="*/ 316627 h 565300"/>
                <a:gd name="connsiteX109" fmla="*/ 310439 w 606862"/>
                <a:gd name="connsiteY109" fmla="*/ 302154 h 565300"/>
                <a:gd name="connsiteX110" fmla="*/ 314410 w 606862"/>
                <a:gd name="connsiteY110" fmla="*/ 292340 h 565300"/>
                <a:gd name="connsiteX111" fmla="*/ 320962 w 606862"/>
                <a:gd name="connsiteY111" fmla="*/ 282625 h 565300"/>
                <a:gd name="connsiteX112" fmla="*/ 560801 w 606862"/>
                <a:gd name="connsiteY112" fmla="*/ 282625 h 565300"/>
                <a:gd name="connsiteX113" fmla="*/ 560801 w 606862"/>
                <a:gd name="connsiteY113" fmla="*/ 52837 h 565300"/>
                <a:gd name="connsiteX114" fmla="*/ 203028 w 606862"/>
                <a:gd name="connsiteY114" fmla="*/ 52837 h 565300"/>
                <a:gd name="connsiteX115" fmla="*/ 203028 w 606862"/>
                <a:gd name="connsiteY115" fmla="*/ 71871 h 565300"/>
                <a:gd name="connsiteX116" fmla="*/ 174835 w 606862"/>
                <a:gd name="connsiteY116" fmla="*/ 71871 h 565300"/>
                <a:gd name="connsiteX117" fmla="*/ 168879 w 606862"/>
                <a:gd name="connsiteY117" fmla="*/ 72069 h 565300"/>
                <a:gd name="connsiteX118" fmla="*/ 168879 w 606862"/>
                <a:gd name="connsiteY118" fmla="*/ 48575 h 565300"/>
                <a:gd name="connsiteX119" fmla="*/ 156867 w 606862"/>
                <a:gd name="connsiteY119" fmla="*/ 26468 h 565300"/>
                <a:gd name="connsiteX120" fmla="*/ 183273 w 606862"/>
                <a:gd name="connsiteY120" fmla="*/ 0 h 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862" h="565300">
                  <a:moveTo>
                    <a:pt x="225640" y="344936"/>
                  </a:moveTo>
                  <a:cubicBezTo>
                    <a:pt x="221272" y="347315"/>
                    <a:pt x="216904" y="348802"/>
                    <a:pt x="212735" y="349595"/>
                  </a:cubicBezTo>
                  <a:cubicBezTo>
                    <a:pt x="210154" y="349991"/>
                    <a:pt x="208268" y="352172"/>
                    <a:pt x="208268" y="354750"/>
                  </a:cubicBezTo>
                  <a:lnTo>
                    <a:pt x="208268" y="368033"/>
                  </a:lnTo>
                  <a:cubicBezTo>
                    <a:pt x="207573" y="368330"/>
                    <a:pt x="206878" y="368826"/>
                    <a:pt x="206282" y="369421"/>
                  </a:cubicBezTo>
                  <a:cubicBezTo>
                    <a:pt x="205289" y="370511"/>
                    <a:pt x="204793" y="371998"/>
                    <a:pt x="204992" y="373584"/>
                  </a:cubicBezTo>
                  <a:lnTo>
                    <a:pt x="207870" y="401836"/>
                  </a:lnTo>
                  <a:cubicBezTo>
                    <a:pt x="208069" y="404017"/>
                    <a:pt x="209657" y="405801"/>
                    <a:pt x="211742" y="406396"/>
                  </a:cubicBezTo>
                  <a:cubicBezTo>
                    <a:pt x="212238" y="406495"/>
                    <a:pt x="212735" y="406594"/>
                    <a:pt x="213132" y="406594"/>
                  </a:cubicBezTo>
                  <a:cubicBezTo>
                    <a:pt x="214819" y="406594"/>
                    <a:pt x="216408" y="405801"/>
                    <a:pt x="217400" y="404413"/>
                  </a:cubicBezTo>
                  <a:lnTo>
                    <a:pt x="232390" y="384687"/>
                  </a:lnTo>
                  <a:cubicBezTo>
                    <a:pt x="233085" y="383695"/>
                    <a:pt x="233383" y="382605"/>
                    <a:pt x="233482" y="381415"/>
                  </a:cubicBezTo>
                  <a:lnTo>
                    <a:pt x="233383" y="349694"/>
                  </a:lnTo>
                  <a:cubicBezTo>
                    <a:pt x="233383" y="347811"/>
                    <a:pt x="232489" y="346026"/>
                    <a:pt x="230901" y="345134"/>
                  </a:cubicBezTo>
                  <a:cubicBezTo>
                    <a:pt x="229213" y="344143"/>
                    <a:pt x="227228" y="344143"/>
                    <a:pt x="225640" y="344936"/>
                  </a:cubicBezTo>
                  <a:close/>
                  <a:moveTo>
                    <a:pt x="158236" y="344936"/>
                  </a:moveTo>
                  <a:cubicBezTo>
                    <a:pt x="156548" y="344044"/>
                    <a:pt x="154563" y="344143"/>
                    <a:pt x="152974" y="345134"/>
                  </a:cubicBezTo>
                  <a:cubicBezTo>
                    <a:pt x="151386" y="346026"/>
                    <a:pt x="150393" y="347811"/>
                    <a:pt x="150393" y="349694"/>
                  </a:cubicBezTo>
                  <a:lnTo>
                    <a:pt x="150393" y="381415"/>
                  </a:lnTo>
                  <a:cubicBezTo>
                    <a:pt x="150393" y="382605"/>
                    <a:pt x="150791" y="383695"/>
                    <a:pt x="151485" y="384687"/>
                  </a:cubicBezTo>
                  <a:lnTo>
                    <a:pt x="166475" y="404512"/>
                  </a:lnTo>
                  <a:cubicBezTo>
                    <a:pt x="167468" y="405801"/>
                    <a:pt x="169056" y="406594"/>
                    <a:pt x="170644" y="406594"/>
                  </a:cubicBezTo>
                  <a:cubicBezTo>
                    <a:pt x="171141" y="406594"/>
                    <a:pt x="171637" y="406495"/>
                    <a:pt x="172133" y="406396"/>
                  </a:cubicBezTo>
                  <a:cubicBezTo>
                    <a:pt x="174218" y="405801"/>
                    <a:pt x="175707" y="404017"/>
                    <a:pt x="176005" y="401836"/>
                  </a:cubicBezTo>
                  <a:lnTo>
                    <a:pt x="178884" y="373584"/>
                  </a:lnTo>
                  <a:cubicBezTo>
                    <a:pt x="179082" y="372097"/>
                    <a:pt x="178586" y="370511"/>
                    <a:pt x="177593" y="369421"/>
                  </a:cubicBezTo>
                  <a:cubicBezTo>
                    <a:pt x="176998" y="368826"/>
                    <a:pt x="176303" y="368330"/>
                    <a:pt x="175509" y="368033"/>
                  </a:cubicBezTo>
                  <a:lnTo>
                    <a:pt x="175509" y="354750"/>
                  </a:lnTo>
                  <a:cubicBezTo>
                    <a:pt x="175509" y="352172"/>
                    <a:pt x="173722" y="349991"/>
                    <a:pt x="171141" y="349595"/>
                  </a:cubicBezTo>
                  <a:cubicBezTo>
                    <a:pt x="166971" y="348802"/>
                    <a:pt x="162604" y="347216"/>
                    <a:pt x="158236" y="344936"/>
                  </a:cubicBezTo>
                  <a:close/>
                  <a:moveTo>
                    <a:pt x="166475" y="201992"/>
                  </a:moveTo>
                  <a:cubicBezTo>
                    <a:pt x="151386" y="201992"/>
                    <a:pt x="136893" y="208038"/>
                    <a:pt x="129547" y="211706"/>
                  </a:cubicBezTo>
                  <a:cubicBezTo>
                    <a:pt x="127760" y="212598"/>
                    <a:pt x="126569" y="214482"/>
                    <a:pt x="126569" y="216464"/>
                  </a:cubicBezTo>
                  <a:lnTo>
                    <a:pt x="126569" y="225981"/>
                  </a:lnTo>
                  <a:lnTo>
                    <a:pt x="124385" y="225981"/>
                  </a:lnTo>
                  <a:cubicBezTo>
                    <a:pt x="121506" y="225981"/>
                    <a:pt x="119124" y="228360"/>
                    <a:pt x="119124" y="231334"/>
                  </a:cubicBezTo>
                  <a:lnTo>
                    <a:pt x="119124" y="240057"/>
                  </a:lnTo>
                  <a:cubicBezTo>
                    <a:pt x="119124" y="241842"/>
                    <a:pt x="120017" y="243527"/>
                    <a:pt x="121506" y="244518"/>
                  </a:cubicBezTo>
                  <a:lnTo>
                    <a:pt x="126668" y="247888"/>
                  </a:lnTo>
                  <a:lnTo>
                    <a:pt x="126966" y="250069"/>
                  </a:lnTo>
                  <a:cubicBezTo>
                    <a:pt x="128653" y="262758"/>
                    <a:pt x="135801" y="279213"/>
                    <a:pt x="146026" y="294083"/>
                  </a:cubicBezTo>
                  <a:cubicBezTo>
                    <a:pt x="159129" y="313016"/>
                    <a:pt x="171339" y="321442"/>
                    <a:pt x="177593" y="321442"/>
                  </a:cubicBezTo>
                  <a:lnTo>
                    <a:pt x="206183" y="321442"/>
                  </a:lnTo>
                  <a:cubicBezTo>
                    <a:pt x="212536" y="321442"/>
                    <a:pt x="224746" y="313016"/>
                    <a:pt x="237751" y="294083"/>
                  </a:cubicBezTo>
                  <a:cubicBezTo>
                    <a:pt x="248075" y="279213"/>
                    <a:pt x="255222" y="262758"/>
                    <a:pt x="256910" y="250069"/>
                  </a:cubicBezTo>
                  <a:lnTo>
                    <a:pt x="257207" y="247888"/>
                  </a:lnTo>
                  <a:lnTo>
                    <a:pt x="262369" y="244518"/>
                  </a:lnTo>
                  <a:cubicBezTo>
                    <a:pt x="263858" y="243527"/>
                    <a:pt x="264752" y="241842"/>
                    <a:pt x="264752" y="240057"/>
                  </a:cubicBezTo>
                  <a:lnTo>
                    <a:pt x="264752" y="231334"/>
                  </a:lnTo>
                  <a:cubicBezTo>
                    <a:pt x="264752" y="228360"/>
                    <a:pt x="262369" y="225981"/>
                    <a:pt x="259391" y="225981"/>
                  </a:cubicBezTo>
                  <a:lnTo>
                    <a:pt x="256513" y="225981"/>
                  </a:lnTo>
                  <a:cubicBezTo>
                    <a:pt x="256115" y="225287"/>
                    <a:pt x="255520" y="224692"/>
                    <a:pt x="254825" y="224197"/>
                  </a:cubicBezTo>
                  <a:cubicBezTo>
                    <a:pt x="253336" y="223205"/>
                    <a:pt x="251450" y="223106"/>
                    <a:pt x="249762" y="223800"/>
                  </a:cubicBezTo>
                  <a:cubicBezTo>
                    <a:pt x="242615" y="226972"/>
                    <a:pt x="235567" y="228657"/>
                    <a:pt x="228717" y="228657"/>
                  </a:cubicBezTo>
                  <a:cubicBezTo>
                    <a:pt x="216606" y="228657"/>
                    <a:pt x="205587" y="223602"/>
                    <a:pt x="196057" y="213788"/>
                  </a:cubicBezTo>
                  <a:cubicBezTo>
                    <a:pt x="188414" y="205957"/>
                    <a:pt x="178487" y="201992"/>
                    <a:pt x="166475" y="201992"/>
                  </a:cubicBezTo>
                  <a:close/>
                  <a:moveTo>
                    <a:pt x="178487" y="100979"/>
                  </a:moveTo>
                  <a:lnTo>
                    <a:pt x="205389" y="100979"/>
                  </a:lnTo>
                  <a:cubicBezTo>
                    <a:pt x="251152" y="100979"/>
                    <a:pt x="288477" y="138152"/>
                    <a:pt x="288477" y="183950"/>
                  </a:cubicBezTo>
                  <a:lnTo>
                    <a:pt x="288477" y="210021"/>
                  </a:lnTo>
                  <a:cubicBezTo>
                    <a:pt x="291555" y="214383"/>
                    <a:pt x="293242" y="219537"/>
                    <a:pt x="293242" y="224890"/>
                  </a:cubicBezTo>
                  <a:lnTo>
                    <a:pt x="293242" y="243428"/>
                  </a:lnTo>
                  <a:cubicBezTo>
                    <a:pt x="293242" y="250961"/>
                    <a:pt x="289867" y="258198"/>
                    <a:pt x="284109" y="262956"/>
                  </a:cubicBezTo>
                  <a:cubicBezTo>
                    <a:pt x="282620" y="267615"/>
                    <a:pt x="280834" y="272373"/>
                    <a:pt x="278749" y="277132"/>
                  </a:cubicBezTo>
                  <a:cubicBezTo>
                    <a:pt x="274381" y="288234"/>
                    <a:pt x="268226" y="299832"/>
                    <a:pt x="260781" y="310637"/>
                  </a:cubicBezTo>
                  <a:cubicBezTo>
                    <a:pt x="257704" y="315197"/>
                    <a:pt x="253534" y="320649"/>
                    <a:pt x="248670" y="326101"/>
                  </a:cubicBezTo>
                  <a:cubicBezTo>
                    <a:pt x="253137" y="329273"/>
                    <a:pt x="256314" y="332941"/>
                    <a:pt x="257704" y="337303"/>
                  </a:cubicBezTo>
                  <a:lnTo>
                    <a:pt x="316968" y="355245"/>
                  </a:lnTo>
                  <a:cubicBezTo>
                    <a:pt x="358661" y="367240"/>
                    <a:pt x="383875" y="542104"/>
                    <a:pt x="383875" y="549638"/>
                  </a:cubicBezTo>
                  <a:cubicBezTo>
                    <a:pt x="383875" y="558262"/>
                    <a:pt x="376827" y="565300"/>
                    <a:pt x="368091" y="565300"/>
                  </a:cubicBezTo>
                  <a:lnTo>
                    <a:pt x="15685" y="565300"/>
                  </a:lnTo>
                  <a:cubicBezTo>
                    <a:pt x="7048" y="565300"/>
                    <a:pt x="0" y="558262"/>
                    <a:pt x="0" y="549638"/>
                  </a:cubicBezTo>
                  <a:cubicBezTo>
                    <a:pt x="0" y="548745"/>
                    <a:pt x="100" y="547952"/>
                    <a:pt x="199" y="547159"/>
                  </a:cubicBezTo>
                  <a:cubicBezTo>
                    <a:pt x="199" y="547159"/>
                    <a:pt x="25215" y="367240"/>
                    <a:pt x="66908" y="355245"/>
                  </a:cubicBezTo>
                  <a:lnTo>
                    <a:pt x="126172" y="337303"/>
                  </a:lnTo>
                  <a:cubicBezTo>
                    <a:pt x="127562" y="332941"/>
                    <a:pt x="130738" y="329273"/>
                    <a:pt x="135205" y="326101"/>
                  </a:cubicBezTo>
                  <a:cubicBezTo>
                    <a:pt x="130341" y="320649"/>
                    <a:pt x="126172" y="315197"/>
                    <a:pt x="123094" y="310637"/>
                  </a:cubicBezTo>
                  <a:cubicBezTo>
                    <a:pt x="115649" y="299832"/>
                    <a:pt x="109395" y="288234"/>
                    <a:pt x="105127" y="277132"/>
                  </a:cubicBezTo>
                  <a:cubicBezTo>
                    <a:pt x="103042" y="272373"/>
                    <a:pt x="101255" y="267615"/>
                    <a:pt x="99766" y="262956"/>
                  </a:cubicBezTo>
                  <a:cubicBezTo>
                    <a:pt x="94008" y="258099"/>
                    <a:pt x="90633" y="250961"/>
                    <a:pt x="90633" y="243428"/>
                  </a:cubicBezTo>
                  <a:lnTo>
                    <a:pt x="90633" y="224890"/>
                  </a:lnTo>
                  <a:cubicBezTo>
                    <a:pt x="90633" y="219537"/>
                    <a:pt x="92321" y="214383"/>
                    <a:pt x="95398" y="210021"/>
                  </a:cubicBezTo>
                  <a:lnTo>
                    <a:pt x="95398" y="183950"/>
                  </a:lnTo>
                  <a:cubicBezTo>
                    <a:pt x="95398" y="138152"/>
                    <a:pt x="132624" y="100979"/>
                    <a:pt x="178487" y="100979"/>
                  </a:cubicBezTo>
                  <a:close/>
                  <a:moveTo>
                    <a:pt x="479606" y="93305"/>
                  </a:moveTo>
                  <a:cubicBezTo>
                    <a:pt x="488144" y="92017"/>
                    <a:pt x="496086" y="97962"/>
                    <a:pt x="497278" y="106483"/>
                  </a:cubicBezTo>
                  <a:lnTo>
                    <a:pt x="506710" y="172472"/>
                  </a:lnTo>
                  <a:cubicBezTo>
                    <a:pt x="508000" y="180993"/>
                    <a:pt x="502043" y="188821"/>
                    <a:pt x="493505" y="190109"/>
                  </a:cubicBezTo>
                  <a:cubicBezTo>
                    <a:pt x="492711" y="190208"/>
                    <a:pt x="492016" y="190208"/>
                    <a:pt x="491222" y="190208"/>
                  </a:cubicBezTo>
                  <a:cubicBezTo>
                    <a:pt x="483676" y="190208"/>
                    <a:pt x="476925" y="184659"/>
                    <a:pt x="475833" y="176832"/>
                  </a:cubicBezTo>
                  <a:lnTo>
                    <a:pt x="471862" y="148989"/>
                  </a:lnTo>
                  <a:lnTo>
                    <a:pt x="424107" y="213789"/>
                  </a:lnTo>
                  <a:cubicBezTo>
                    <a:pt x="419739" y="219635"/>
                    <a:pt x="411896" y="221716"/>
                    <a:pt x="405244" y="218843"/>
                  </a:cubicBezTo>
                  <a:lnTo>
                    <a:pt x="327506" y="184758"/>
                  </a:lnTo>
                  <a:lnTo>
                    <a:pt x="323237" y="189415"/>
                  </a:lnTo>
                  <a:cubicBezTo>
                    <a:pt x="322940" y="176336"/>
                    <a:pt x="320557" y="163753"/>
                    <a:pt x="316486" y="152061"/>
                  </a:cubicBezTo>
                  <a:cubicBezTo>
                    <a:pt x="320557" y="149980"/>
                    <a:pt x="325422" y="149782"/>
                    <a:pt x="329790" y="151665"/>
                  </a:cubicBezTo>
                  <a:lnTo>
                    <a:pt x="406336" y="185254"/>
                  </a:lnTo>
                  <a:lnTo>
                    <a:pt x="447538" y="129371"/>
                  </a:lnTo>
                  <a:lnTo>
                    <a:pt x="417952" y="133632"/>
                  </a:lnTo>
                  <a:cubicBezTo>
                    <a:pt x="409414" y="134821"/>
                    <a:pt x="401471" y="128876"/>
                    <a:pt x="400280" y="120355"/>
                  </a:cubicBezTo>
                  <a:cubicBezTo>
                    <a:pt x="398989" y="111834"/>
                    <a:pt x="404946" y="104006"/>
                    <a:pt x="413484" y="102718"/>
                  </a:cubicBezTo>
                  <a:close/>
                  <a:moveTo>
                    <a:pt x="183273" y="0"/>
                  </a:moveTo>
                  <a:lnTo>
                    <a:pt x="580456" y="0"/>
                  </a:lnTo>
                  <a:cubicBezTo>
                    <a:pt x="595049" y="0"/>
                    <a:pt x="606862" y="11896"/>
                    <a:pt x="606862" y="26468"/>
                  </a:cubicBezTo>
                  <a:cubicBezTo>
                    <a:pt x="606862" y="35687"/>
                    <a:pt x="602097" y="43816"/>
                    <a:pt x="594850" y="48575"/>
                  </a:cubicBezTo>
                  <a:lnTo>
                    <a:pt x="594850" y="299675"/>
                  </a:lnTo>
                  <a:cubicBezTo>
                    <a:pt x="594850" y="308994"/>
                    <a:pt x="587207" y="316627"/>
                    <a:pt x="577776" y="316627"/>
                  </a:cubicBezTo>
                  <a:lnTo>
                    <a:pt x="304086" y="316627"/>
                  </a:lnTo>
                  <a:cubicBezTo>
                    <a:pt x="306468" y="311770"/>
                    <a:pt x="308652" y="306912"/>
                    <a:pt x="310439" y="302154"/>
                  </a:cubicBezTo>
                  <a:cubicBezTo>
                    <a:pt x="311928" y="298882"/>
                    <a:pt x="313219" y="295611"/>
                    <a:pt x="314410" y="292340"/>
                  </a:cubicBezTo>
                  <a:cubicBezTo>
                    <a:pt x="316991" y="289267"/>
                    <a:pt x="319175" y="285995"/>
                    <a:pt x="320962" y="282625"/>
                  </a:cubicBezTo>
                  <a:lnTo>
                    <a:pt x="560801" y="282625"/>
                  </a:lnTo>
                  <a:lnTo>
                    <a:pt x="560801" y="52837"/>
                  </a:lnTo>
                  <a:lnTo>
                    <a:pt x="203028" y="52837"/>
                  </a:lnTo>
                  <a:lnTo>
                    <a:pt x="203028" y="71871"/>
                  </a:lnTo>
                  <a:lnTo>
                    <a:pt x="174835" y="71871"/>
                  </a:lnTo>
                  <a:cubicBezTo>
                    <a:pt x="172850" y="71871"/>
                    <a:pt x="170864" y="71970"/>
                    <a:pt x="168879" y="72069"/>
                  </a:cubicBezTo>
                  <a:lnTo>
                    <a:pt x="168879" y="48575"/>
                  </a:lnTo>
                  <a:cubicBezTo>
                    <a:pt x="161632" y="43816"/>
                    <a:pt x="156867" y="35687"/>
                    <a:pt x="156867" y="26468"/>
                  </a:cubicBezTo>
                  <a:cubicBezTo>
                    <a:pt x="156867" y="11896"/>
                    <a:pt x="168680" y="0"/>
                    <a:pt x="183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i$lïďé"/>
            <p:cNvSpPr/>
            <p:nvPr/>
          </p:nvSpPr>
          <p:spPr bwMode="auto">
            <a:xfrm>
              <a:off x="6401" y="1897"/>
              <a:ext cx="477" cy="445"/>
            </a:xfrm>
            <a:custGeom>
              <a:avLst/>
              <a:gdLst>
                <a:gd name="connsiteX0" fmla="*/ 225640 w 606862"/>
                <a:gd name="connsiteY0" fmla="*/ 344936 h 565300"/>
                <a:gd name="connsiteX1" fmla="*/ 212735 w 606862"/>
                <a:gd name="connsiteY1" fmla="*/ 349595 h 565300"/>
                <a:gd name="connsiteX2" fmla="*/ 208268 w 606862"/>
                <a:gd name="connsiteY2" fmla="*/ 354750 h 565300"/>
                <a:gd name="connsiteX3" fmla="*/ 208268 w 606862"/>
                <a:gd name="connsiteY3" fmla="*/ 368033 h 565300"/>
                <a:gd name="connsiteX4" fmla="*/ 206282 w 606862"/>
                <a:gd name="connsiteY4" fmla="*/ 369421 h 565300"/>
                <a:gd name="connsiteX5" fmla="*/ 204992 w 606862"/>
                <a:gd name="connsiteY5" fmla="*/ 373584 h 565300"/>
                <a:gd name="connsiteX6" fmla="*/ 207870 w 606862"/>
                <a:gd name="connsiteY6" fmla="*/ 401836 h 565300"/>
                <a:gd name="connsiteX7" fmla="*/ 211742 w 606862"/>
                <a:gd name="connsiteY7" fmla="*/ 406396 h 565300"/>
                <a:gd name="connsiteX8" fmla="*/ 213132 w 606862"/>
                <a:gd name="connsiteY8" fmla="*/ 406594 h 565300"/>
                <a:gd name="connsiteX9" fmla="*/ 217400 w 606862"/>
                <a:gd name="connsiteY9" fmla="*/ 404413 h 565300"/>
                <a:gd name="connsiteX10" fmla="*/ 232390 w 606862"/>
                <a:gd name="connsiteY10" fmla="*/ 384687 h 565300"/>
                <a:gd name="connsiteX11" fmla="*/ 233482 w 606862"/>
                <a:gd name="connsiteY11" fmla="*/ 381415 h 565300"/>
                <a:gd name="connsiteX12" fmla="*/ 233383 w 606862"/>
                <a:gd name="connsiteY12" fmla="*/ 349694 h 565300"/>
                <a:gd name="connsiteX13" fmla="*/ 230901 w 606862"/>
                <a:gd name="connsiteY13" fmla="*/ 345134 h 565300"/>
                <a:gd name="connsiteX14" fmla="*/ 225640 w 606862"/>
                <a:gd name="connsiteY14" fmla="*/ 344936 h 565300"/>
                <a:gd name="connsiteX15" fmla="*/ 158236 w 606862"/>
                <a:gd name="connsiteY15" fmla="*/ 344936 h 565300"/>
                <a:gd name="connsiteX16" fmla="*/ 152974 w 606862"/>
                <a:gd name="connsiteY16" fmla="*/ 345134 h 565300"/>
                <a:gd name="connsiteX17" fmla="*/ 150393 w 606862"/>
                <a:gd name="connsiteY17" fmla="*/ 349694 h 565300"/>
                <a:gd name="connsiteX18" fmla="*/ 150393 w 606862"/>
                <a:gd name="connsiteY18" fmla="*/ 381415 h 565300"/>
                <a:gd name="connsiteX19" fmla="*/ 151485 w 606862"/>
                <a:gd name="connsiteY19" fmla="*/ 384687 h 565300"/>
                <a:gd name="connsiteX20" fmla="*/ 166475 w 606862"/>
                <a:gd name="connsiteY20" fmla="*/ 404512 h 565300"/>
                <a:gd name="connsiteX21" fmla="*/ 170644 w 606862"/>
                <a:gd name="connsiteY21" fmla="*/ 406594 h 565300"/>
                <a:gd name="connsiteX22" fmla="*/ 172133 w 606862"/>
                <a:gd name="connsiteY22" fmla="*/ 406396 h 565300"/>
                <a:gd name="connsiteX23" fmla="*/ 176005 w 606862"/>
                <a:gd name="connsiteY23" fmla="*/ 401836 h 565300"/>
                <a:gd name="connsiteX24" fmla="*/ 178884 w 606862"/>
                <a:gd name="connsiteY24" fmla="*/ 373584 h 565300"/>
                <a:gd name="connsiteX25" fmla="*/ 177593 w 606862"/>
                <a:gd name="connsiteY25" fmla="*/ 369421 h 565300"/>
                <a:gd name="connsiteX26" fmla="*/ 175509 w 606862"/>
                <a:gd name="connsiteY26" fmla="*/ 368033 h 565300"/>
                <a:gd name="connsiteX27" fmla="*/ 175509 w 606862"/>
                <a:gd name="connsiteY27" fmla="*/ 354750 h 565300"/>
                <a:gd name="connsiteX28" fmla="*/ 171141 w 606862"/>
                <a:gd name="connsiteY28" fmla="*/ 349595 h 565300"/>
                <a:gd name="connsiteX29" fmla="*/ 158236 w 606862"/>
                <a:gd name="connsiteY29" fmla="*/ 344936 h 565300"/>
                <a:gd name="connsiteX30" fmla="*/ 166475 w 606862"/>
                <a:gd name="connsiteY30" fmla="*/ 201992 h 565300"/>
                <a:gd name="connsiteX31" fmla="*/ 129547 w 606862"/>
                <a:gd name="connsiteY31" fmla="*/ 211706 h 565300"/>
                <a:gd name="connsiteX32" fmla="*/ 126569 w 606862"/>
                <a:gd name="connsiteY32" fmla="*/ 216464 h 565300"/>
                <a:gd name="connsiteX33" fmla="*/ 126569 w 606862"/>
                <a:gd name="connsiteY33" fmla="*/ 225981 h 565300"/>
                <a:gd name="connsiteX34" fmla="*/ 124385 w 606862"/>
                <a:gd name="connsiteY34" fmla="*/ 225981 h 565300"/>
                <a:gd name="connsiteX35" fmla="*/ 119124 w 606862"/>
                <a:gd name="connsiteY35" fmla="*/ 231334 h 565300"/>
                <a:gd name="connsiteX36" fmla="*/ 119124 w 606862"/>
                <a:gd name="connsiteY36" fmla="*/ 240057 h 565300"/>
                <a:gd name="connsiteX37" fmla="*/ 121506 w 606862"/>
                <a:gd name="connsiteY37" fmla="*/ 244518 h 565300"/>
                <a:gd name="connsiteX38" fmla="*/ 126668 w 606862"/>
                <a:gd name="connsiteY38" fmla="*/ 247888 h 565300"/>
                <a:gd name="connsiteX39" fmla="*/ 126966 w 606862"/>
                <a:gd name="connsiteY39" fmla="*/ 250069 h 565300"/>
                <a:gd name="connsiteX40" fmla="*/ 146026 w 606862"/>
                <a:gd name="connsiteY40" fmla="*/ 294083 h 565300"/>
                <a:gd name="connsiteX41" fmla="*/ 177593 w 606862"/>
                <a:gd name="connsiteY41" fmla="*/ 321442 h 565300"/>
                <a:gd name="connsiteX42" fmla="*/ 206183 w 606862"/>
                <a:gd name="connsiteY42" fmla="*/ 321442 h 565300"/>
                <a:gd name="connsiteX43" fmla="*/ 237751 w 606862"/>
                <a:gd name="connsiteY43" fmla="*/ 294083 h 565300"/>
                <a:gd name="connsiteX44" fmla="*/ 256910 w 606862"/>
                <a:gd name="connsiteY44" fmla="*/ 250069 h 565300"/>
                <a:gd name="connsiteX45" fmla="*/ 257207 w 606862"/>
                <a:gd name="connsiteY45" fmla="*/ 247888 h 565300"/>
                <a:gd name="connsiteX46" fmla="*/ 262369 w 606862"/>
                <a:gd name="connsiteY46" fmla="*/ 244518 h 565300"/>
                <a:gd name="connsiteX47" fmla="*/ 264752 w 606862"/>
                <a:gd name="connsiteY47" fmla="*/ 240057 h 565300"/>
                <a:gd name="connsiteX48" fmla="*/ 264752 w 606862"/>
                <a:gd name="connsiteY48" fmla="*/ 231334 h 565300"/>
                <a:gd name="connsiteX49" fmla="*/ 259391 w 606862"/>
                <a:gd name="connsiteY49" fmla="*/ 225981 h 565300"/>
                <a:gd name="connsiteX50" fmla="*/ 256513 w 606862"/>
                <a:gd name="connsiteY50" fmla="*/ 225981 h 565300"/>
                <a:gd name="connsiteX51" fmla="*/ 254825 w 606862"/>
                <a:gd name="connsiteY51" fmla="*/ 224197 h 565300"/>
                <a:gd name="connsiteX52" fmla="*/ 249762 w 606862"/>
                <a:gd name="connsiteY52" fmla="*/ 223800 h 565300"/>
                <a:gd name="connsiteX53" fmla="*/ 228717 w 606862"/>
                <a:gd name="connsiteY53" fmla="*/ 228657 h 565300"/>
                <a:gd name="connsiteX54" fmla="*/ 196057 w 606862"/>
                <a:gd name="connsiteY54" fmla="*/ 213788 h 565300"/>
                <a:gd name="connsiteX55" fmla="*/ 166475 w 606862"/>
                <a:gd name="connsiteY55" fmla="*/ 201992 h 565300"/>
                <a:gd name="connsiteX56" fmla="*/ 178487 w 606862"/>
                <a:gd name="connsiteY56" fmla="*/ 100979 h 565300"/>
                <a:gd name="connsiteX57" fmla="*/ 205389 w 606862"/>
                <a:gd name="connsiteY57" fmla="*/ 100979 h 565300"/>
                <a:gd name="connsiteX58" fmla="*/ 288477 w 606862"/>
                <a:gd name="connsiteY58" fmla="*/ 183950 h 565300"/>
                <a:gd name="connsiteX59" fmla="*/ 288477 w 606862"/>
                <a:gd name="connsiteY59" fmla="*/ 210021 h 565300"/>
                <a:gd name="connsiteX60" fmla="*/ 293242 w 606862"/>
                <a:gd name="connsiteY60" fmla="*/ 224890 h 565300"/>
                <a:gd name="connsiteX61" fmla="*/ 293242 w 606862"/>
                <a:gd name="connsiteY61" fmla="*/ 243428 h 565300"/>
                <a:gd name="connsiteX62" fmla="*/ 284109 w 606862"/>
                <a:gd name="connsiteY62" fmla="*/ 262956 h 565300"/>
                <a:gd name="connsiteX63" fmla="*/ 278749 w 606862"/>
                <a:gd name="connsiteY63" fmla="*/ 277132 h 565300"/>
                <a:gd name="connsiteX64" fmla="*/ 260781 w 606862"/>
                <a:gd name="connsiteY64" fmla="*/ 310637 h 565300"/>
                <a:gd name="connsiteX65" fmla="*/ 248670 w 606862"/>
                <a:gd name="connsiteY65" fmla="*/ 326101 h 565300"/>
                <a:gd name="connsiteX66" fmla="*/ 257704 w 606862"/>
                <a:gd name="connsiteY66" fmla="*/ 337303 h 565300"/>
                <a:gd name="connsiteX67" fmla="*/ 316968 w 606862"/>
                <a:gd name="connsiteY67" fmla="*/ 355245 h 565300"/>
                <a:gd name="connsiteX68" fmla="*/ 383875 w 606862"/>
                <a:gd name="connsiteY68" fmla="*/ 549638 h 565300"/>
                <a:gd name="connsiteX69" fmla="*/ 368091 w 606862"/>
                <a:gd name="connsiteY69" fmla="*/ 565300 h 565300"/>
                <a:gd name="connsiteX70" fmla="*/ 15685 w 606862"/>
                <a:gd name="connsiteY70" fmla="*/ 565300 h 565300"/>
                <a:gd name="connsiteX71" fmla="*/ 0 w 606862"/>
                <a:gd name="connsiteY71" fmla="*/ 549638 h 565300"/>
                <a:gd name="connsiteX72" fmla="*/ 199 w 606862"/>
                <a:gd name="connsiteY72" fmla="*/ 547159 h 565300"/>
                <a:gd name="connsiteX73" fmla="*/ 66908 w 606862"/>
                <a:gd name="connsiteY73" fmla="*/ 355245 h 565300"/>
                <a:gd name="connsiteX74" fmla="*/ 126172 w 606862"/>
                <a:gd name="connsiteY74" fmla="*/ 337303 h 565300"/>
                <a:gd name="connsiteX75" fmla="*/ 135205 w 606862"/>
                <a:gd name="connsiteY75" fmla="*/ 326101 h 565300"/>
                <a:gd name="connsiteX76" fmla="*/ 123094 w 606862"/>
                <a:gd name="connsiteY76" fmla="*/ 310637 h 565300"/>
                <a:gd name="connsiteX77" fmla="*/ 105127 w 606862"/>
                <a:gd name="connsiteY77" fmla="*/ 277132 h 565300"/>
                <a:gd name="connsiteX78" fmla="*/ 99766 w 606862"/>
                <a:gd name="connsiteY78" fmla="*/ 262956 h 565300"/>
                <a:gd name="connsiteX79" fmla="*/ 90633 w 606862"/>
                <a:gd name="connsiteY79" fmla="*/ 243428 h 565300"/>
                <a:gd name="connsiteX80" fmla="*/ 90633 w 606862"/>
                <a:gd name="connsiteY80" fmla="*/ 224890 h 565300"/>
                <a:gd name="connsiteX81" fmla="*/ 95398 w 606862"/>
                <a:gd name="connsiteY81" fmla="*/ 210021 h 565300"/>
                <a:gd name="connsiteX82" fmla="*/ 95398 w 606862"/>
                <a:gd name="connsiteY82" fmla="*/ 183950 h 565300"/>
                <a:gd name="connsiteX83" fmla="*/ 178487 w 606862"/>
                <a:gd name="connsiteY83" fmla="*/ 100979 h 565300"/>
                <a:gd name="connsiteX84" fmla="*/ 479606 w 606862"/>
                <a:gd name="connsiteY84" fmla="*/ 93305 h 565300"/>
                <a:gd name="connsiteX85" fmla="*/ 497278 w 606862"/>
                <a:gd name="connsiteY85" fmla="*/ 106483 h 565300"/>
                <a:gd name="connsiteX86" fmla="*/ 506710 w 606862"/>
                <a:gd name="connsiteY86" fmla="*/ 172472 h 565300"/>
                <a:gd name="connsiteX87" fmla="*/ 493505 w 606862"/>
                <a:gd name="connsiteY87" fmla="*/ 190109 h 565300"/>
                <a:gd name="connsiteX88" fmla="*/ 491222 w 606862"/>
                <a:gd name="connsiteY88" fmla="*/ 190208 h 565300"/>
                <a:gd name="connsiteX89" fmla="*/ 475833 w 606862"/>
                <a:gd name="connsiteY89" fmla="*/ 176832 h 565300"/>
                <a:gd name="connsiteX90" fmla="*/ 471862 w 606862"/>
                <a:gd name="connsiteY90" fmla="*/ 148989 h 565300"/>
                <a:gd name="connsiteX91" fmla="*/ 424107 w 606862"/>
                <a:gd name="connsiteY91" fmla="*/ 213789 h 565300"/>
                <a:gd name="connsiteX92" fmla="*/ 405244 w 606862"/>
                <a:gd name="connsiteY92" fmla="*/ 218843 h 565300"/>
                <a:gd name="connsiteX93" fmla="*/ 327506 w 606862"/>
                <a:gd name="connsiteY93" fmla="*/ 184758 h 565300"/>
                <a:gd name="connsiteX94" fmla="*/ 323237 w 606862"/>
                <a:gd name="connsiteY94" fmla="*/ 189415 h 565300"/>
                <a:gd name="connsiteX95" fmla="*/ 316486 w 606862"/>
                <a:gd name="connsiteY95" fmla="*/ 152061 h 565300"/>
                <a:gd name="connsiteX96" fmla="*/ 329790 w 606862"/>
                <a:gd name="connsiteY96" fmla="*/ 151665 h 565300"/>
                <a:gd name="connsiteX97" fmla="*/ 406336 w 606862"/>
                <a:gd name="connsiteY97" fmla="*/ 185254 h 565300"/>
                <a:gd name="connsiteX98" fmla="*/ 447538 w 606862"/>
                <a:gd name="connsiteY98" fmla="*/ 129371 h 565300"/>
                <a:gd name="connsiteX99" fmla="*/ 417952 w 606862"/>
                <a:gd name="connsiteY99" fmla="*/ 133632 h 565300"/>
                <a:gd name="connsiteX100" fmla="*/ 400280 w 606862"/>
                <a:gd name="connsiteY100" fmla="*/ 120355 h 565300"/>
                <a:gd name="connsiteX101" fmla="*/ 413484 w 606862"/>
                <a:gd name="connsiteY101" fmla="*/ 102718 h 565300"/>
                <a:gd name="connsiteX102" fmla="*/ 183273 w 606862"/>
                <a:gd name="connsiteY102" fmla="*/ 0 h 565300"/>
                <a:gd name="connsiteX103" fmla="*/ 580456 w 606862"/>
                <a:gd name="connsiteY103" fmla="*/ 0 h 565300"/>
                <a:gd name="connsiteX104" fmla="*/ 606862 w 606862"/>
                <a:gd name="connsiteY104" fmla="*/ 26468 h 565300"/>
                <a:gd name="connsiteX105" fmla="*/ 594850 w 606862"/>
                <a:gd name="connsiteY105" fmla="*/ 48575 h 565300"/>
                <a:gd name="connsiteX106" fmla="*/ 594850 w 606862"/>
                <a:gd name="connsiteY106" fmla="*/ 299675 h 565300"/>
                <a:gd name="connsiteX107" fmla="*/ 577776 w 606862"/>
                <a:gd name="connsiteY107" fmla="*/ 316627 h 565300"/>
                <a:gd name="connsiteX108" fmla="*/ 304086 w 606862"/>
                <a:gd name="connsiteY108" fmla="*/ 316627 h 565300"/>
                <a:gd name="connsiteX109" fmla="*/ 310439 w 606862"/>
                <a:gd name="connsiteY109" fmla="*/ 302154 h 565300"/>
                <a:gd name="connsiteX110" fmla="*/ 314410 w 606862"/>
                <a:gd name="connsiteY110" fmla="*/ 292340 h 565300"/>
                <a:gd name="connsiteX111" fmla="*/ 320962 w 606862"/>
                <a:gd name="connsiteY111" fmla="*/ 282625 h 565300"/>
                <a:gd name="connsiteX112" fmla="*/ 560801 w 606862"/>
                <a:gd name="connsiteY112" fmla="*/ 282625 h 565300"/>
                <a:gd name="connsiteX113" fmla="*/ 560801 w 606862"/>
                <a:gd name="connsiteY113" fmla="*/ 52837 h 565300"/>
                <a:gd name="connsiteX114" fmla="*/ 203028 w 606862"/>
                <a:gd name="connsiteY114" fmla="*/ 52837 h 565300"/>
                <a:gd name="connsiteX115" fmla="*/ 203028 w 606862"/>
                <a:gd name="connsiteY115" fmla="*/ 71871 h 565300"/>
                <a:gd name="connsiteX116" fmla="*/ 174835 w 606862"/>
                <a:gd name="connsiteY116" fmla="*/ 71871 h 565300"/>
                <a:gd name="connsiteX117" fmla="*/ 168879 w 606862"/>
                <a:gd name="connsiteY117" fmla="*/ 72069 h 565300"/>
                <a:gd name="connsiteX118" fmla="*/ 168879 w 606862"/>
                <a:gd name="connsiteY118" fmla="*/ 48575 h 565300"/>
                <a:gd name="connsiteX119" fmla="*/ 156867 w 606862"/>
                <a:gd name="connsiteY119" fmla="*/ 26468 h 565300"/>
                <a:gd name="connsiteX120" fmla="*/ 183273 w 606862"/>
                <a:gd name="connsiteY120" fmla="*/ 0 h 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862" h="565300">
                  <a:moveTo>
                    <a:pt x="225640" y="344936"/>
                  </a:moveTo>
                  <a:cubicBezTo>
                    <a:pt x="221272" y="347315"/>
                    <a:pt x="216904" y="348802"/>
                    <a:pt x="212735" y="349595"/>
                  </a:cubicBezTo>
                  <a:cubicBezTo>
                    <a:pt x="210154" y="349991"/>
                    <a:pt x="208268" y="352172"/>
                    <a:pt x="208268" y="354750"/>
                  </a:cubicBezTo>
                  <a:lnTo>
                    <a:pt x="208268" y="368033"/>
                  </a:lnTo>
                  <a:cubicBezTo>
                    <a:pt x="207573" y="368330"/>
                    <a:pt x="206878" y="368826"/>
                    <a:pt x="206282" y="369421"/>
                  </a:cubicBezTo>
                  <a:cubicBezTo>
                    <a:pt x="205289" y="370511"/>
                    <a:pt x="204793" y="371998"/>
                    <a:pt x="204992" y="373584"/>
                  </a:cubicBezTo>
                  <a:lnTo>
                    <a:pt x="207870" y="401836"/>
                  </a:lnTo>
                  <a:cubicBezTo>
                    <a:pt x="208069" y="404017"/>
                    <a:pt x="209657" y="405801"/>
                    <a:pt x="211742" y="406396"/>
                  </a:cubicBezTo>
                  <a:cubicBezTo>
                    <a:pt x="212238" y="406495"/>
                    <a:pt x="212735" y="406594"/>
                    <a:pt x="213132" y="406594"/>
                  </a:cubicBezTo>
                  <a:cubicBezTo>
                    <a:pt x="214819" y="406594"/>
                    <a:pt x="216408" y="405801"/>
                    <a:pt x="217400" y="404413"/>
                  </a:cubicBezTo>
                  <a:lnTo>
                    <a:pt x="232390" y="384687"/>
                  </a:lnTo>
                  <a:cubicBezTo>
                    <a:pt x="233085" y="383695"/>
                    <a:pt x="233383" y="382605"/>
                    <a:pt x="233482" y="381415"/>
                  </a:cubicBezTo>
                  <a:lnTo>
                    <a:pt x="233383" y="349694"/>
                  </a:lnTo>
                  <a:cubicBezTo>
                    <a:pt x="233383" y="347811"/>
                    <a:pt x="232489" y="346026"/>
                    <a:pt x="230901" y="345134"/>
                  </a:cubicBezTo>
                  <a:cubicBezTo>
                    <a:pt x="229213" y="344143"/>
                    <a:pt x="227228" y="344143"/>
                    <a:pt x="225640" y="344936"/>
                  </a:cubicBezTo>
                  <a:close/>
                  <a:moveTo>
                    <a:pt x="158236" y="344936"/>
                  </a:moveTo>
                  <a:cubicBezTo>
                    <a:pt x="156548" y="344044"/>
                    <a:pt x="154563" y="344143"/>
                    <a:pt x="152974" y="345134"/>
                  </a:cubicBezTo>
                  <a:cubicBezTo>
                    <a:pt x="151386" y="346026"/>
                    <a:pt x="150393" y="347811"/>
                    <a:pt x="150393" y="349694"/>
                  </a:cubicBezTo>
                  <a:lnTo>
                    <a:pt x="150393" y="381415"/>
                  </a:lnTo>
                  <a:cubicBezTo>
                    <a:pt x="150393" y="382605"/>
                    <a:pt x="150791" y="383695"/>
                    <a:pt x="151485" y="384687"/>
                  </a:cubicBezTo>
                  <a:lnTo>
                    <a:pt x="166475" y="404512"/>
                  </a:lnTo>
                  <a:cubicBezTo>
                    <a:pt x="167468" y="405801"/>
                    <a:pt x="169056" y="406594"/>
                    <a:pt x="170644" y="406594"/>
                  </a:cubicBezTo>
                  <a:cubicBezTo>
                    <a:pt x="171141" y="406594"/>
                    <a:pt x="171637" y="406495"/>
                    <a:pt x="172133" y="406396"/>
                  </a:cubicBezTo>
                  <a:cubicBezTo>
                    <a:pt x="174218" y="405801"/>
                    <a:pt x="175707" y="404017"/>
                    <a:pt x="176005" y="401836"/>
                  </a:cubicBezTo>
                  <a:lnTo>
                    <a:pt x="178884" y="373584"/>
                  </a:lnTo>
                  <a:cubicBezTo>
                    <a:pt x="179082" y="372097"/>
                    <a:pt x="178586" y="370511"/>
                    <a:pt x="177593" y="369421"/>
                  </a:cubicBezTo>
                  <a:cubicBezTo>
                    <a:pt x="176998" y="368826"/>
                    <a:pt x="176303" y="368330"/>
                    <a:pt x="175509" y="368033"/>
                  </a:cubicBezTo>
                  <a:lnTo>
                    <a:pt x="175509" y="354750"/>
                  </a:lnTo>
                  <a:cubicBezTo>
                    <a:pt x="175509" y="352172"/>
                    <a:pt x="173722" y="349991"/>
                    <a:pt x="171141" y="349595"/>
                  </a:cubicBezTo>
                  <a:cubicBezTo>
                    <a:pt x="166971" y="348802"/>
                    <a:pt x="162604" y="347216"/>
                    <a:pt x="158236" y="344936"/>
                  </a:cubicBezTo>
                  <a:close/>
                  <a:moveTo>
                    <a:pt x="166475" y="201992"/>
                  </a:moveTo>
                  <a:cubicBezTo>
                    <a:pt x="151386" y="201992"/>
                    <a:pt x="136893" y="208038"/>
                    <a:pt x="129547" y="211706"/>
                  </a:cubicBezTo>
                  <a:cubicBezTo>
                    <a:pt x="127760" y="212598"/>
                    <a:pt x="126569" y="214482"/>
                    <a:pt x="126569" y="216464"/>
                  </a:cubicBezTo>
                  <a:lnTo>
                    <a:pt x="126569" y="225981"/>
                  </a:lnTo>
                  <a:lnTo>
                    <a:pt x="124385" y="225981"/>
                  </a:lnTo>
                  <a:cubicBezTo>
                    <a:pt x="121506" y="225981"/>
                    <a:pt x="119124" y="228360"/>
                    <a:pt x="119124" y="231334"/>
                  </a:cubicBezTo>
                  <a:lnTo>
                    <a:pt x="119124" y="240057"/>
                  </a:lnTo>
                  <a:cubicBezTo>
                    <a:pt x="119124" y="241842"/>
                    <a:pt x="120017" y="243527"/>
                    <a:pt x="121506" y="244518"/>
                  </a:cubicBezTo>
                  <a:lnTo>
                    <a:pt x="126668" y="247888"/>
                  </a:lnTo>
                  <a:lnTo>
                    <a:pt x="126966" y="250069"/>
                  </a:lnTo>
                  <a:cubicBezTo>
                    <a:pt x="128653" y="262758"/>
                    <a:pt x="135801" y="279213"/>
                    <a:pt x="146026" y="294083"/>
                  </a:cubicBezTo>
                  <a:cubicBezTo>
                    <a:pt x="159129" y="313016"/>
                    <a:pt x="171339" y="321442"/>
                    <a:pt x="177593" y="321442"/>
                  </a:cubicBezTo>
                  <a:lnTo>
                    <a:pt x="206183" y="321442"/>
                  </a:lnTo>
                  <a:cubicBezTo>
                    <a:pt x="212536" y="321442"/>
                    <a:pt x="224746" y="313016"/>
                    <a:pt x="237751" y="294083"/>
                  </a:cubicBezTo>
                  <a:cubicBezTo>
                    <a:pt x="248075" y="279213"/>
                    <a:pt x="255222" y="262758"/>
                    <a:pt x="256910" y="250069"/>
                  </a:cubicBezTo>
                  <a:lnTo>
                    <a:pt x="257207" y="247888"/>
                  </a:lnTo>
                  <a:lnTo>
                    <a:pt x="262369" y="244518"/>
                  </a:lnTo>
                  <a:cubicBezTo>
                    <a:pt x="263858" y="243527"/>
                    <a:pt x="264752" y="241842"/>
                    <a:pt x="264752" y="240057"/>
                  </a:cubicBezTo>
                  <a:lnTo>
                    <a:pt x="264752" y="231334"/>
                  </a:lnTo>
                  <a:cubicBezTo>
                    <a:pt x="264752" y="228360"/>
                    <a:pt x="262369" y="225981"/>
                    <a:pt x="259391" y="225981"/>
                  </a:cubicBezTo>
                  <a:lnTo>
                    <a:pt x="256513" y="225981"/>
                  </a:lnTo>
                  <a:cubicBezTo>
                    <a:pt x="256115" y="225287"/>
                    <a:pt x="255520" y="224692"/>
                    <a:pt x="254825" y="224197"/>
                  </a:cubicBezTo>
                  <a:cubicBezTo>
                    <a:pt x="253336" y="223205"/>
                    <a:pt x="251450" y="223106"/>
                    <a:pt x="249762" y="223800"/>
                  </a:cubicBezTo>
                  <a:cubicBezTo>
                    <a:pt x="242615" y="226972"/>
                    <a:pt x="235567" y="228657"/>
                    <a:pt x="228717" y="228657"/>
                  </a:cubicBezTo>
                  <a:cubicBezTo>
                    <a:pt x="216606" y="228657"/>
                    <a:pt x="205587" y="223602"/>
                    <a:pt x="196057" y="213788"/>
                  </a:cubicBezTo>
                  <a:cubicBezTo>
                    <a:pt x="188414" y="205957"/>
                    <a:pt x="178487" y="201992"/>
                    <a:pt x="166475" y="201992"/>
                  </a:cubicBezTo>
                  <a:close/>
                  <a:moveTo>
                    <a:pt x="178487" y="100979"/>
                  </a:moveTo>
                  <a:lnTo>
                    <a:pt x="205389" y="100979"/>
                  </a:lnTo>
                  <a:cubicBezTo>
                    <a:pt x="251152" y="100979"/>
                    <a:pt x="288477" y="138152"/>
                    <a:pt x="288477" y="183950"/>
                  </a:cubicBezTo>
                  <a:lnTo>
                    <a:pt x="288477" y="210021"/>
                  </a:lnTo>
                  <a:cubicBezTo>
                    <a:pt x="291555" y="214383"/>
                    <a:pt x="293242" y="219537"/>
                    <a:pt x="293242" y="224890"/>
                  </a:cubicBezTo>
                  <a:lnTo>
                    <a:pt x="293242" y="243428"/>
                  </a:lnTo>
                  <a:cubicBezTo>
                    <a:pt x="293242" y="250961"/>
                    <a:pt x="289867" y="258198"/>
                    <a:pt x="284109" y="262956"/>
                  </a:cubicBezTo>
                  <a:cubicBezTo>
                    <a:pt x="282620" y="267615"/>
                    <a:pt x="280834" y="272373"/>
                    <a:pt x="278749" y="277132"/>
                  </a:cubicBezTo>
                  <a:cubicBezTo>
                    <a:pt x="274381" y="288234"/>
                    <a:pt x="268226" y="299832"/>
                    <a:pt x="260781" y="310637"/>
                  </a:cubicBezTo>
                  <a:cubicBezTo>
                    <a:pt x="257704" y="315197"/>
                    <a:pt x="253534" y="320649"/>
                    <a:pt x="248670" y="326101"/>
                  </a:cubicBezTo>
                  <a:cubicBezTo>
                    <a:pt x="253137" y="329273"/>
                    <a:pt x="256314" y="332941"/>
                    <a:pt x="257704" y="337303"/>
                  </a:cubicBezTo>
                  <a:lnTo>
                    <a:pt x="316968" y="355245"/>
                  </a:lnTo>
                  <a:cubicBezTo>
                    <a:pt x="358661" y="367240"/>
                    <a:pt x="383875" y="542104"/>
                    <a:pt x="383875" y="549638"/>
                  </a:cubicBezTo>
                  <a:cubicBezTo>
                    <a:pt x="383875" y="558262"/>
                    <a:pt x="376827" y="565300"/>
                    <a:pt x="368091" y="565300"/>
                  </a:cubicBezTo>
                  <a:lnTo>
                    <a:pt x="15685" y="565300"/>
                  </a:lnTo>
                  <a:cubicBezTo>
                    <a:pt x="7048" y="565300"/>
                    <a:pt x="0" y="558262"/>
                    <a:pt x="0" y="549638"/>
                  </a:cubicBezTo>
                  <a:cubicBezTo>
                    <a:pt x="0" y="548745"/>
                    <a:pt x="100" y="547952"/>
                    <a:pt x="199" y="547159"/>
                  </a:cubicBezTo>
                  <a:cubicBezTo>
                    <a:pt x="199" y="547159"/>
                    <a:pt x="25215" y="367240"/>
                    <a:pt x="66908" y="355245"/>
                  </a:cubicBezTo>
                  <a:lnTo>
                    <a:pt x="126172" y="337303"/>
                  </a:lnTo>
                  <a:cubicBezTo>
                    <a:pt x="127562" y="332941"/>
                    <a:pt x="130738" y="329273"/>
                    <a:pt x="135205" y="326101"/>
                  </a:cubicBezTo>
                  <a:cubicBezTo>
                    <a:pt x="130341" y="320649"/>
                    <a:pt x="126172" y="315197"/>
                    <a:pt x="123094" y="310637"/>
                  </a:cubicBezTo>
                  <a:cubicBezTo>
                    <a:pt x="115649" y="299832"/>
                    <a:pt x="109395" y="288234"/>
                    <a:pt x="105127" y="277132"/>
                  </a:cubicBezTo>
                  <a:cubicBezTo>
                    <a:pt x="103042" y="272373"/>
                    <a:pt x="101255" y="267615"/>
                    <a:pt x="99766" y="262956"/>
                  </a:cubicBezTo>
                  <a:cubicBezTo>
                    <a:pt x="94008" y="258099"/>
                    <a:pt x="90633" y="250961"/>
                    <a:pt x="90633" y="243428"/>
                  </a:cubicBezTo>
                  <a:lnTo>
                    <a:pt x="90633" y="224890"/>
                  </a:lnTo>
                  <a:cubicBezTo>
                    <a:pt x="90633" y="219537"/>
                    <a:pt x="92321" y="214383"/>
                    <a:pt x="95398" y="210021"/>
                  </a:cubicBezTo>
                  <a:lnTo>
                    <a:pt x="95398" y="183950"/>
                  </a:lnTo>
                  <a:cubicBezTo>
                    <a:pt x="95398" y="138152"/>
                    <a:pt x="132624" y="100979"/>
                    <a:pt x="178487" y="100979"/>
                  </a:cubicBezTo>
                  <a:close/>
                  <a:moveTo>
                    <a:pt x="479606" y="93305"/>
                  </a:moveTo>
                  <a:cubicBezTo>
                    <a:pt x="488144" y="92017"/>
                    <a:pt x="496086" y="97962"/>
                    <a:pt x="497278" y="106483"/>
                  </a:cubicBezTo>
                  <a:lnTo>
                    <a:pt x="506710" y="172472"/>
                  </a:lnTo>
                  <a:cubicBezTo>
                    <a:pt x="508000" y="180993"/>
                    <a:pt x="502043" y="188821"/>
                    <a:pt x="493505" y="190109"/>
                  </a:cubicBezTo>
                  <a:cubicBezTo>
                    <a:pt x="492711" y="190208"/>
                    <a:pt x="492016" y="190208"/>
                    <a:pt x="491222" y="190208"/>
                  </a:cubicBezTo>
                  <a:cubicBezTo>
                    <a:pt x="483676" y="190208"/>
                    <a:pt x="476925" y="184659"/>
                    <a:pt x="475833" y="176832"/>
                  </a:cubicBezTo>
                  <a:lnTo>
                    <a:pt x="471862" y="148989"/>
                  </a:lnTo>
                  <a:lnTo>
                    <a:pt x="424107" y="213789"/>
                  </a:lnTo>
                  <a:cubicBezTo>
                    <a:pt x="419739" y="219635"/>
                    <a:pt x="411896" y="221716"/>
                    <a:pt x="405244" y="218843"/>
                  </a:cubicBezTo>
                  <a:lnTo>
                    <a:pt x="327506" y="184758"/>
                  </a:lnTo>
                  <a:lnTo>
                    <a:pt x="323237" y="189415"/>
                  </a:lnTo>
                  <a:cubicBezTo>
                    <a:pt x="322940" y="176336"/>
                    <a:pt x="320557" y="163753"/>
                    <a:pt x="316486" y="152061"/>
                  </a:cubicBezTo>
                  <a:cubicBezTo>
                    <a:pt x="320557" y="149980"/>
                    <a:pt x="325422" y="149782"/>
                    <a:pt x="329790" y="151665"/>
                  </a:cubicBezTo>
                  <a:lnTo>
                    <a:pt x="406336" y="185254"/>
                  </a:lnTo>
                  <a:lnTo>
                    <a:pt x="447538" y="129371"/>
                  </a:lnTo>
                  <a:lnTo>
                    <a:pt x="417952" y="133632"/>
                  </a:lnTo>
                  <a:cubicBezTo>
                    <a:pt x="409414" y="134821"/>
                    <a:pt x="401471" y="128876"/>
                    <a:pt x="400280" y="120355"/>
                  </a:cubicBezTo>
                  <a:cubicBezTo>
                    <a:pt x="398989" y="111834"/>
                    <a:pt x="404946" y="104006"/>
                    <a:pt x="413484" y="102718"/>
                  </a:cubicBezTo>
                  <a:close/>
                  <a:moveTo>
                    <a:pt x="183273" y="0"/>
                  </a:moveTo>
                  <a:lnTo>
                    <a:pt x="580456" y="0"/>
                  </a:lnTo>
                  <a:cubicBezTo>
                    <a:pt x="595049" y="0"/>
                    <a:pt x="606862" y="11896"/>
                    <a:pt x="606862" y="26468"/>
                  </a:cubicBezTo>
                  <a:cubicBezTo>
                    <a:pt x="606862" y="35687"/>
                    <a:pt x="602097" y="43816"/>
                    <a:pt x="594850" y="48575"/>
                  </a:cubicBezTo>
                  <a:lnTo>
                    <a:pt x="594850" y="299675"/>
                  </a:lnTo>
                  <a:cubicBezTo>
                    <a:pt x="594850" y="308994"/>
                    <a:pt x="587207" y="316627"/>
                    <a:pt x="577776" y="316627"/>
                  </a:cubicBezTo>
                  <a:lnTo>
                    <a:pt x="304086" y="316627"/>
                  </a:lnTo>
                  <a:cubicBezTo>
                    <a:pt x="306468" y="311770"/>
                    <a:pt x="308652" y="306912"/>
                    <a:pt x="310439" y="302154"/>
                  </a:cubicBezTo>
                  <a:cubicBezTo>
                    <a:pt x="311928" y="298882"/>
                    <a:pt x="313219" y="295611"/>
                    <a:pt x="314410" y="292340"/>
                  </a:cubicBezTo>
                  <a:cubicBezTo>
                    <a:pt x="316991" y="289267"/>
                    <a:pt x="319175" y="285995"/>
                    <a:pt x="320962" y="282625"/>
                  </a:cubicBezTo>
                  <a:lnTo>
                    <a:pt x="560801" y="282625"/>
                  </a:lnTo>
                  <a:lnTo>
                    <a:pt x="560801" y="52837"/>
                  </a:lnTo>
                  <a:lnTo>
                    <a:pt x="203028" y="52837"/>
                  </a:lnTo>
                  <a:lnTo>
                    <a:pt x="203028" y="71871"/>
                  </a:lnTo>
                  <a:lnTo>
                    <a:pt x="174835" y="71871"/>
                  </a:lnTo>
                  <a:cubicBezTo>
                    <a:pt x="172850" y="71871"/>
                    <a:pt x="170864" y="71970"/>
                    <a:pt x="168879" y="72069"/>
                  </a:cubicBezTo>
                  <a:lnTo>
                    <a:pt x="168879" y="48575"/>
                  </a:lnTo>
                  <a:cubicBezTo>
                    <a:pt x="161632" y="43816"/>
                    <a:pt x="156867" y="35687"/>
                    <a:pt x="156867" y="26468"/>
                  </a:cubicBezTo>
                  <a:cubicBezTo>
                    <a:pt x="156867" y="11896"/>
                    <a:pt x="168680" y="0"/>
                    <a:pt x="183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ïś1îḑe"/>
            <p:cNvSpPr/>
            <p:nvPr/>
          </p:nvSpPr>
          <p:spPr bwMode="auto">
            <a:xfrm>
              <a:off x="8643" y="3167"/>
              <a:ext cx="477" cy="445"/>
            </a:xfrm>
            <a:custGeom>
              <a:avLst/>
              <a:gdLst>
                <a:gd name="connsiteX0" fmla="*/ 225640 w 606862"/>
                <a:gd name="connsiteY0" fmla="*/ 344936 h 565300"/>
                <a:gd name="connsiteX1" fmla="*/ 212735 w 606862"/>
                <a:gd name="connsiteY1" fmla="*/ 349595 h 565300"/>
                <a:gd name="connsiteX2" fmla="*/ 208268 w 606862"/>
                <a:gd name="connsiteY2" fmla="*/ 354750 h 565300"/>
                <a:gd name="connsiteX3" fmla="*/ 208268 w 606862"/>
                <a:gd name="connsiteY3" fmla="*/ 368033 h 565300"/>
                <a:gd name="connsiteX4" fmla="*/ 206282 w 606862"/>
                <a:gd name="connsiteY4" fmla="*/ 369421 h 565300"/>
                <a:gd name="connsiteX5" fmla="*/ 204992 w 606862"/>
                <a:gd name="connsiteY5" fmla="*/ 373584 h 565300"/>
                <a:gd name="connsiteX6" fmla="*/ 207870 w 606862"/>
                <a:gd name="connsiteY6" fmla="*/ 401836 h 565300"/>
                <a:gd name="connsiteX7" fmla="*/ 211742 w 606862"/>
                <a:gd name="connsiteY7" fmla="*/ 406396 h 565300"/>
                <a:gd name="connsiteX8" fmla="*/ 213132 w 606862"/>
                <a:gd name="connsiteY8" fmla="*/ 406594 h 565300"/>
                <a:gd name="connsiteX9" fmla="*/ 217400 w 606862"/>
                <a:gd name="connsiteY9" fmla="*/ 404413 h 565300"/>
                <a:gd name="connsiteX10" fmla="*/ 232390 w 606862"/>
                <a:gd name="connsiteY10" fmla="*/ 384687 h 565300"/>
                <a:gd name="connsiteX11" fmla="*/ 233482 w 606862"/>
                <a:gd name="connsiteY11" fmla="*/ 381415 h 565300"/>
                <a:gd name="connsiteX12" fmla="*/ 233383 w 606862"/>
                <a:gd name="connsiteY12" fmla="*/ 349694 h 565300"/>
                <a:gd name="connsiteX13" fmla="*/ 230901 w 606862"/>
                <a:gd name="connsiteY13" fmla="*/ 345134 h 565300"/>
                <a:gd name="connsiteX14" fmla="*/ 225640 w 606862"/>
                <a:gd name="connsiteY14" fmla="*/ 344936 h 565300"/>
                <a:gd name="connsiteX15" fmla="*/ 158236 w 606862"/>
                <a:gd name="connsiteY15" fmla="*/ 344936 h 565300"/>
                <a:gd name="connsiteX16" fmla="*/ 152974 w 606862"/>
                <a:gd name="connsiteY16" fmla="*/ 345134 h 565300"/>
                <a:gd name="connsiteX17" fmla="*/ 150393 w 606862"/>
                <a:gd name="connsiteY17" fmla="*/ 349694 h 565300"/>
                <a:gd name="connsiteX18" fmla="*/ 150393 w 606862"/>
                <a:gd name="connsiteY18" fmla="*/ 381415 h 565300"/>
                <a:gd name="connsiteX19" fmla="*/ 151485 w 606862"/>
                <a:gd name="connsiteY19" fmla="*/ 384687 h 565300"/>
                <a:gd name="connsiteX20" fmla="*/ 166475 w 606862"/>
                <a:gd name="connsiteY20" fmla="*/ 404512 h 565300"/>
                <a:gd name="connsiteX21" fmla="*/ 170644 w 606862"/>
                <a:gd name="connsiteY21" fmla="*/ 406594 h 565300"/>
                <a:gd name="connsiteX22" fmla="*/ 172133 w 606862"/>
                <a:gd name="connsiteY22" fmla="*/ 406396 h 565300"/>
                <a:gd name="connsiteX23" fmla="*/ 176005 w 606862"/>
                <a:gd name="connsiteY23" fmla="*/ 401836 h 565300"/>
                <a:gd name="connsiteX24" fmla="*/ 178884 w 606862"/>
                <a:gd name="connsiteY24" fmla="*/ 373584 h 565300"/>
                <a:gd name="connsiteX25" fmla="*/ 177593 w 606862"/>
                <a:gd name="connsiteY25" fmla="*/ 369421 h 565300"/>
                <a:gd name="connsiteX26" fmla="*/ 175509 w 606862"/>
                <a:gd name="connsiteY26" fmla="*/ 368033 h 565300"/>
                <a:gd name="connsiteX27" fmla="*/ 175509 w 606862"/>
                <a:gd name="connsiteY27" fmla="*/ 354750 h 565300"/>
                <a:gd name="connsiteX28" fmla="*/ 171141 w 606862"/>
                <a:gd name="connsiteY28" fmla="*/ 349595 h 565300"/>
                <a:gd name="connsiteX29" fmla="*/ 158236 w 606862"/>
                <a:gd name="connsiteY29" fmla="*/ 344936 h 565300"/>
                <a:gd name="connsiteX30" fmla="*/ 166475 w 606862"/>
                <a:gd name="connsiteY30" fmla="*/ 201992 h 565300"/>
                <a:gd name="connsiteX31" fmla="*/ 129547 w 606862"/>
                <a:gd name="connsiteY31" fmla="*/ 211706 h 565300"/>
                <a:gd name="connsiteX32" fmla="*/ 126569 w 606862"/>
                <a:gd name="connsiteY32" fmla="*/ 216464 h 565300"/>
                <a:gd name="connsiteX33" fmla="*/ 126569 w 606862"/>
                <a:gd name="connsiteY33" fmla="*/ 225981 h 565300"/>
                <a:gd name="connsiteX34" fmla="*/ 124385 w 606862"/>
                <a:gd name="connsiteY34" fmla="*/ 225981 h 565300"/>
                <a:gd name="connsiteX35" fmla="*/ 119124 w 606862"/>
                <a:gd name="connsiteY35" fmla="*/ 231334 h 565300"/>
                <a:gd name="connsiteX36" fmla="*/ 119124 w 606862"/>
                <a:gd name="connsiteY36" fmla="*/ 240057 h 565300"/>
                <a:gd name="connsiteX37" fmla="*/ 121506 w 606862"/>
                <a:gd name="connsiteY37" fmla="*/ 244518 h 565300"/>
                <a:gd name="connsiteX38" fmla="*/ 126668 w 606862"/>
                <a:gd name="connsiteY38" fmla="*/ 247888 h 565300"/>
                <a:gd name="connsiteX39" fmla="*/ 126966 w 606862"/>
                <a:gd name="connsiteY39" fmla="*/ 250069 h 565300"/>
                <a:gd name="connsiteX40" fmla="*/ 146026 w 606862"/>
                <a:gd name="connsiteY40" fmla="*/ 294083 h 565300"/>
                <a:gd name="connsiteX41" fmla="*/ 177593 w 606862"/>
                <a:gd name="connsiteY41" fmla="*/ 321442 h 565300"/>
                <a:gd name="connsiteX42" fmla="*/ 206183 w 606862"/>
                <a:gd name="connsiteY42" fmla="*/ 321442 h 565300"/>
                <a:gd name="connsiteX43" fmla="*/ 237751 w 606862"/>
                <a:gd name="connsiteY43" fmla="*/ 294083 h 565300"/>
                <a:gd name="connsiteX44" fmla="*/ 256910 w 606862"/>
                <a:gd name="connsiteY44" fmla="*/ 250069 h 565300"/>
                <a:gd name="connsiteX45" fmla="*/ 257207 w 606862"/>
                <a:gd name="connsiteY45" fmla="*/ 247888 h 565300"/>
                <a:gd name="connsiteX46" fmla="*/ 262369 w 606862"/>
                <a:gd name="connsiteY46" fmla="*/ 244518 h 565300"/>
                <a:gd name="connsiteX47" fmla="*/ 264752 w 606862"/>
                <a:gd name="connsiteY47" fmla="*/ 240057 h 565300"/>
                <a:gd name="connsiteX48" fmla="*/ 264752 w 606862"/>
                <a:gd name="connsiteY48" fmla="*/ 231334 h 565300"/>
                <a:gd name="connsiteX49" fmla="*/ 259391 w 606862"/>
                <a:gd name="connsiteY49" fmla="*/ 225981 h 565300"/>
                <a:gd name="connsiteX50" fmla="*/ 256513 w 606862"/>
                <a:gd name="connsiteY50" fmla="*/ 225981 h 565300"/>
                <a:gd name="connsiteX51" fmla="*/ 254825 w 606862"/>
                <a:gd name="connsiteY51" fmla="*/ 224197 h 565300"/>
                <a:gd name="connsiteX52" fmla="*/ 249762 w 606862"/>
                <a:gd name="connsiteY52" fmla="*/ 223800 h 565300"/>
                <a:gd name="connsiteX53" fmla="*/ 228717 w 606862"/>
                <a:gd name="connsiteY53" fmla="*/ 228657 h 565300"/>
                <a:gd name="connsiteX54" fmla="*/ 196057 w 606862"/>
                <a:gd name="connsiteY54" fmla="*/ 213788 h 565300"/>
                <a:gd name="connsiteX55" fmla="*/ 166475 w 606862"/>
                <a:gd name="connsiteY55" fmla="*/ 201992 h 565300"/>
                <a:gd name="connsiteX56" fmla="*/ 178487 w 606862"/>
                <a:gd name="connsiteY56" fmla="*/ 100979 h 565300"/>
                <a:gd name="connsiteX57" fmla="*/ 205389 w 606862"/>
                <a:gd name="connsiteY57" fmla="*/ 100979 h 565300"/>
                <a:gd name="connsiteX58" fmla="*/ 288477 w 606862"/>
                <a:gd name="connsiteY58" fmla="*/ 183950 h 565300"/>
                <a:gd name="connsiteX59" fmla="*/ 288477 w 606862"/>
                <a:gd name="connsiteY59" fmla="*/ 210021 h 565300"/>
                <a:gd name="connsiteX60" fmla="*/ 293242 w 606862"/>
                <a:gd name="connsiteY60" fmla="*/ 224890 h 565300"/>
                <a:gd name="connsiteX61" fmla="*/ 293242 w 606862"/>
                <a:gd name="connsiteY61" fmla="*/ 243428 h 565300"/>
                <a:gd name="connsiteX62" fmla="*/ 284109 w 606862"/>
                <a:gd name="connsiteY62" fmla="*/ 262956 h 565300"/>
                <a:gd name="connsiteX63" fmla="*/ 278749 w 606862"/>
                <a:gd name="connsiteY63" fmla="*/ 277132 h 565300"/>
                <a:gd name="connsiteX64" fmla="*/ 260781 w 606862"/>
                <a:gd name="connsiteY64" fmla="*/ 310637 h 565300"/>
                <a:gd name="connsiteX65" fmla="*/ 248670 w 606862"/>
                <a:gd name="connsiteY65" fmla="*/ 326101 h 565300"/>
                <a:gd name="connsiteX66" fmla="*/ 257704 w 606862"/>
                <a:gd name="connsiteY66" fmla="*/ 337303 h 565300"/>
                <a:gd name="connsiteX67" fmla="*/ 316968 w 606862"/>
                <a:gd name="connsiteY67" fmla="*/ 355245 h 565300"/>
                <a:gd name="connsiteX68" fmla="*/ 383875 w 606862"/>
                <a:gd name="connsiteY68" fmla="*/ 549638 h 565300"/>
                <a:gd name="connsiteX69" fmla="*/ 368091 w 606862"/>
                <a:gd name="connsiteY69" fmla="*/ 565300 h 565300"/>
                <a:gd name="connsiteX70" fmla="*/ 15685 w 606862"/>
                <a:gd name="connsiteY70" fmla="*/ 565300 h 565300"/>
                <a:gd name="connsiteX71" fmla="*/ 0 w 606862"/>
                <a:gd name="connsiteY71" fmla="*/ 549638 h 565300"/>
                <a:gd name="connsiteX72" fmla="*/ 199 w 606862"/>
                <a:gd name="connsiteY72" fmla="*/ 547159 h 565300"/>
                <a:gd name="connsiteX73" fmla="*/ 66908 w 606862"/>
                <a:gd name="connsiteY73" fmla="*/ 355245 h 565300"/>
                <a:gd name="connsiteX74" fmla="*/ 126172 w 606862"/>
                <a:gd name="connsiteY74" fmla="*/ 337303 h 565300"/>
                <a:gd name="connsiteX75" fmla="*/ 135205 w 606862"/>
                <a:gd name="connsiteY75" fmla="*/ 326101 h 565300"/>
                <a:gd name="connsiteX76" fmla="*/ 123094 w 606862"/>
                <a:gd name="connsiteY76" fmla="*/ 310637 h 565300"/>
                <a:gd name="connsiteX77" fmla="*/ 105127 w 606862"/>
                <a:gd name="connsiteY77" fmla="*/ 277132 h 565300"/>
                <a:gd name="connsiteX78" fmla="*/ 99766 w 606862"/>
                <a:gd name="connsiteY78" fmla="*/ 262956 h 565300"/>
                <a:gd name="connsiteX79" fmla="*/ 90633 w 606862"/>
                <a:gd name="connsiteY79" fmla="*/ 243428 h 565300"/>
                <a:gd name="connsiteX80" fmla="*/ 90633 w 606862"/>
                <a:gd name="connsiteY80" fmla="*/ 224890 h 565300"/>
                <a:gd name="connsiteX81" fmla="*/ 95398 w 606862"/>
                <a:gd name="connsiteY81" fmla="*/ 210021 h 565300"/>
                <a:gd name="connsiteX82" fmla="*/ 95398 w 606862"/>
                <a:gd name="connsiteY82" fmla="*/ 183950 h 565300"/>
                <a:gd name="connsiteX83" fmla="*/ 178487 w 606862"/>
                <a:gd name="connsiteY83" fmla="*/ 100979 h 565300"/>
                <a:gd name="connsiteX84" fmla="*/ 479606 w 606862"/>
                <a:gd name="connsiteY84" fmla="*/ 93305 h 565300"/>
                <a:gd name="connsiteX85" fmla="*/ 497278 w 606862"/>
                <a:gd name="connsiteY85" fmla="*/ 106483 h 565300"/>
                <a:gd name="connsiteX86" fmla="*/ 506710 w 606862"/>
                <a:gd name="connsiteY86" fmla="*/ 172472 h 565300"/>
                <a:gd name="connsiteX87" fmla="*/ 493505 w 606862"/>
                <a:gd name="connsiteY87" fmla="*/ 190109 h 565300"/>
                <a:gd name="connsiteX88" fmla="*/ 491222 w 606862"/>
                <a:gd name="connsiteY88" fmla="*/ 190208 h 565300"/>
                <a:gd name="connsiteX89" fmla="*/ 475833 w 606862"/>
                <a:gd name="connsiteY89" fmla="*/ 176832 h 565300"/>
                <a:gd name="connsiteX90" fmla="*/ 471862 w 606862"/>
                <a:gd name="connsiteY90" fmla="*/ 148989 h 565300"/>
                <a:gd name="connsiteX91" fmla="*/ 424107 w 606862"/>
                <a:gd name="connsiteY91" fmla="*/ 213789 h 565300"/>
                <a:gd name="connsiteX92" fmla="*/ 405244 w 606862"/>
                <a:gd name="connsiteY92" fmla="*/ 218843 h 565300"/>
                <a:gd name="connsiteX93" fmla="*/ 327506 w 606862"/>
                <a:gd name="connsiteY93" fmla="*/ 184758 h 565300"/>
                <a:gd name="connsiteX94" fmla="*/ 323237 w 606862"/>
                <a:gd name="connsiteY94" fmla="*/ 189415 h 565300"/>
                <a:gd name="connsiteX95" fmla="*/ 316486 w 606862"/>
                <a:gd name="connsiteY95" fmla="*/ 152061 h 565300"/>
                <a:gd name="connsiteX96" fmla="*/ 329790 w 606862"/>
                <a:gd name="connsiteY96" fmla="*/ 151665 h 565300"/>
                <a:gd name="connsiteX97" fmla="*/ 406336 w 606862"/>
                <a:gd name="connsiteY97" fmla="*/ 185254 h 565300"/>
                <a:gd name="connsiteX98" fmla="*/ 447538 w 606862"/>
                <a:gd name="connsiteY98" fmla="*/ 129371 h 565300"/>
                <a:gd name="connsiteX99" fmla="*/ 417952 w 606862"/>
                <a:gd name="connsiteY99" fmla="*/ 133632 h 565300"/>
                <a:gd name="connsiteX100" fmla="*/ 400280 w 606862"/>
                <a:gd name="connsiteY100" fmla="*/ 120355 h 565300"/>
                <a:gd name="connsiteX101" fmla="*/ 413484 w 606862"/>
                <a:gd name="connsiteY101" fmla="*/ 102718 h 565300"/>
                <a:gd name="connsiteX102" fmla="*/ 183273 w 606862"/>
                <a:gd name="connsiteY102" fmla="*/ 0 h 565300"/>
                <a:gd name="connsiteX103" fmla="*/ 580456 w 606862"/>
                <a:gd name="connsiteY103" fmla="*/ 0 h 565300"/>
                <a:gd name="connsiteX104" fmla="*/ 606862 w 606862"/>
                <a:gd name="connsiteY104" fmla="*/ 26468 h 565300"/>
                <a:gd name="connsiteX105" fmla="*/ 594850 w 606862"/>
                <a:gd name="connsiteY105" fmla="*/ 48575 h 565300"/>
                <a:gd name="connsiteX106" fmla="*/ 594850 w 606862"/>
                <a:gd name="connsiteY106" fmla="*/ 299675 h 565300"/>
                <a:gd name="connsiteX107" fmla="*/ 577776 w 606862"/>
                <a:gd name="connsiteY107" fmla="*/ 316627 h 565300"/>
                <a:gd name="connsiteX108" fmla="*/ 304086 w 606862"/>
                <a:gd name="connsiteY108" fmla="*/ 316627 h 565300"/>
                <a:gd name="connsiteX109" fmla="*/ 310439 w 606862"/>
                <a:gd name="connsiteY109" fmla="*/ 302154 h 565300"/>
                <a:gd name="connsiteX110" fmla="*/ 314410 w 606862"/>
                <a:gd name="connsiteY110" fmla="*/ 292340 h 565300"/>
                <a:gd name="connsiteX111" fmla="*/ 320962 w 606862"/>
                <a:gd name="connsiteY111" fmla="*/ 282625 h 565300"/>
                <a:gd name="connsiteX112" fmla="*/ 560801 w 606862"/>
                <a:gd name="connsiteY112" fmla="*/ 282625 h 565300"/>
                <a:gd name="connsiteX113" fmla="*/ 560801 w 606862"/>
                <a:gd name="connsiteY113" fmla="*/ 52837 h 565300"/>
                <a:gd name="connsiteX114" fmla="*/ 203028 w 606862"/>
                <a:gd name="connsiteY114" fmla="*/ 52837 h 565300"/>
                <a:gd name="connsiteX115" fmla="*/ 203028 w 606862"/>
                <a:gd name="connsiteY115" fmla="*/ 71871 h 565300"/>
                <a:gd name="connsiteX116" fmla="*/ 174835 w 606862"/>
                <a:gd name="connsiteY116" fmla="*/ 71871 h 565300"/>
                <a:gd name="connsiteX117" fmla="*/ 168879 w 606862"/>
                <a:gd name="connsiteY117" fmla="*/ 72069 h 565300"/>
                <a:gd name="connsiteX118" fmla="*/ 168879 w 606862"/>
                <a:gd name="connsiteY118" fmla="*/ 48575 h 565300"/>
                <a:gd name="connsiteX119" fmla="*/ 156867 w 606862"/>
                <a:gd name="connsiteY119" fmla="*/ 26468 h 565300"/>
                <a:gd name="connsiteX120" fmla="*/ 183273 w 606862"/>
                <a:gd name="connsiteY120" fmla="*/ 0 h 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862" h="565300">
                  <a:moveTo>
                    <a:pt x="225640" y="344936"/>
                  </a:moveTo>
                  <a:cubicBezTo>
                    <a:pt x="221272" y="347315"/>
                    <a:pt x="216904" y="348802"/>
                    <a:pt x="212735" y="349595"/>
                  </a:cubicBezTo>
                  <a:cubicBezTo>
                    <a:pt x="210154" y="349991"/>
                    <a:pt x="208268" y="352172"/>
                    <a:pt x="208268" y="354750"/>
                  </a:cubicBezTo>
                  <a:lnTo>
                    <a:pt x="208268" y="368033"/>
                  </a:lnTo>
                  <a:cubicBezTo>
                    <a:pt x="207573" y="368330"/>
                    <a:pt x="206878" y="368826"/>
                    <a:pt x="206282" y="369421"/>
                  </a:cubicBezTo>
                  <a:cubicBezTo>
                    <a:pt x="205289" y="370511"/>
                    <a:pt x="204793" y="371998"/>
                    <a:pt x="204992" y="373584"/>
                  </a:cubicBezTo>
                  <a:lnTo>
                    <a:pt x="207870" y="401836"/>
                  </a:lnTo>
                  <a:cubicBezTo>
                    <a:pt x="208069" y="404017"/>
                    <a:pt x="209657" y="405801"/>
                    <a:pt x="211742" y="406396"/>
                  </a:cubicBezTo>
                  <a:cubicBezTo>
                    <a:pt x="212238" y="406495"/>
                    <a:pt x="212735" y="406594"/>
                    <a:pt x="213132" y="406594"/>
                  </a:cubicBezTo>
                  <a:cubicBezTo>
                    <a:pt x="214819" y="406594"/>
                    <a:pt x="216408" y="405801"/>
                    <a:pt x="217400" y="404413"/>
                  </a:cubicBezTo>
                  <a:lnTo>
                    <a:pt x="232390" y="384687"/>
                  </a:lnTo>
                  <a:cubicBezTo>
                    <a:pt x="233085" y="383695"/>
                    <a:pt x="233383" y="382605"/>
                    <a:pt x="233482" y="381415"/>
                  </a:cubicBezTo>
                  <a:lnTo>
                    <a:pt x="233383" y="349694"/>
                  </a:lnTo>
                  <a:cubicBezTo>
                    <a:pt x="233383" y="347811"/>
                    <a:pt x="232489" y="346026"/>
                    <a:pt x="230901" y="345134"/>
                  </a:cubicBezTo>
                  <a:cubicBezTo>
                    <a:pt x="229213" y="344143"/>
                    <a:pt x="227228" y="344143"/>
                    <a:pt x="225640" y="344936"/>
                  </a:cubicBezTo>
                  <a:close/>
                  <a:moveTo>
                    <a:pt x="158236" y="344936"/>
                  </a:moveTo>
                  <a:cubicBezTo>
                    <a:pt x="156548" y="344044"/>
                    <a:pt x="154563" y="344143"/>
                    <a:pt x="152974" y="345134"/>
                  </a:cubicBezTo>
                  <a:cubicBezTo>
                    <a:pt x="151386" y="346026"/>
                    <a:pt x="150393" y="347811"/>
                    <a:pt x="150393" y="349694"/>
                  </a:cubicBezTo>
                  <a:lnTo>
                    <a:pt x="150393" y="381415"/>
                  </a:lnTo>
                  <a:cubicBezTo>
                    <a:pt x="150393" y="382605"/>
                    <a:pt x="150791" y="383695"/>
                    <a:pt x="151485" y="384687"/>
                  </a:cubicBezTo>
                  <a:lnTo>
                    <a:pt x="166475" y="404512"/>
                  </a:lnTo>
                  <a:cubicBezTo>
                    <a:pt x="167468" y="405801"/>
                    <a:pt x="169056" y="406594"/>
                    <a:pt x="170644" y="406594"/>
                  </a:cubicBezTo>
                  <a:cubicBezTo>
                    <a:pt x="171141" y="406594"/>
                    <a:pt x="171637" y="406495"/>
                    <a:pt x="172133" y="406396"/>
                  </a:cubicBezTo>
                  <a:cubicBezTo>
                    <a:pt x="174218" y="405801"/>
                    <a:pt x="175707" y="404017"/>
                    <a:pt x="176005" y="401836"/>
                  </a:cubicBezTo>
                  <a:lnTo>
                    <a:pt x="178884" y="373584"/>
                  </a:lnTo>
                  <a:cubicBezTo>
                    <a:pt x="179082" y="372097"/>
                    <a:pt x="178586" y="370511"/>
                    <a:pt x="177593" y="369421"/>
                  </a:cubicBezTo>
                  <a:cubicBezTo>
                    <a:pt x="176998" y="368826"/>
                    <a:pt x="176303" y="368330"/>
                    <a:pt x="175509" y="368033"/>
                  </a:cubicBezTo>
                  <a:lnTo>
                    <a:pt x="175509" y="354750"/>
                  </a:lnTo>
                  <a:cubicBezTo>
                    <a:pt x="175509" y="352172"/>
                    <a:pt x="173722" y="349991"/>
                    <a:pt x="171141" y="349595"/>
                  </a:cubicBezTo>
                  <a:cubicBezTo>
                    <a:pt x="166971" y="348802"/>
                    <a:pt x="162604" y="347216"/>
                    <a:pt x="158236" y="344936"/>
                  </a:cubicBezTo>
                  <a:close/>
                  <a:moveTo>
                    <a:pt x="166475" y="201992"/>
                  </a:moveTo>
                  <a:cubicBezTo>
                    <a:pt x="151386" y="201992"/>
                    <a:pt x="136893" y="208038"/>
                    <a:pt x="129547" y="211706"/>
                  </a:cubicBezTo>
                  <a:cubicBezTo>
                    <a:pt x="127760" y="212598"/>
                    <a:pt x="126569" y="214482"/>
                    <a:pt x="126569" y="216464"/>
                  </a:cubicBezTo>
                  <a:lnTo>
                    <a:pt x="126569" y="225981"/>
                  </a:lnTo>
                  <a:lnTo>
                    <a:pt x="124385" y="225981"/>
                  </a:lnTo>
                  <a:cubicBezTo>
                    <a:pt x="121506" y="225981"/>
                    <a:pt x="119124" y="228360"/>
                    <a:pt x="119124" y="231334"/>
                  </a:cubicBezTo>
                  <a:lnTo>
                    <a:pt x="119124" y="240057"/>
                  </a:lnTo>
                  <a:cubicBezTo>
                    <a:pt x="119124" y="241842"/>
                    <a:pt x="120017" y="243527"/>
                    <a:pt x="121506" y="244518"/>
                  </a:cubicBezTo>
                  <a:lnTo>
                    <a:pt x="126668" y="247888"/>
                  </a:lnTo>
                  <a:lnTo>
                    <a:pt x="126966" y="250069"/>
                  </a:lnTo>
                  <a:cubicBezTo>
                    <a:pt x="128653" y="262758"/>
                    <a:pt x="135801" y="279213"/>
                    <a:pt x="146026" y="294083"/>
                  </a:cubicBezTo>
                  <a:cubicBezTo>
                    <a:pt x="159129" y="313016"/>
                    <a:pt x="171339" y="321442"/>
                    <a:pt x="177593" y="321442"/>
                  </a:cubicBezTo>
                  <a:lnTo>
                    <a:pt x="206183" y="321442"/>
                  </a:lnTo>
                  <a:cubicBezTo>
                    <a:pt x="212536" y="321442"/>
                    <a:pt x="224746" y="313016"/>
                    <a:pt x="237751" y="294083"/>
                  </a:cubicBezTo>
                  <a:cubicBezTo>
                    <a:pt x="248075" y="279213"/>
                    <a:pt x="255222" y="262758"/>
                    <a:pt x="256910" y="250069"/>
                  </a:cubicBezTo>
                  <a:lnTo>
                    <a:pt x="257207" y="247888"/>
                  </a:lnTo>
                  <a:lnTo>
                    <a:pt x="262369" y="244518"/>
                  </a:lnTo>
                  <a:cubicBezTo>
                    <a:pt x="263858" y="243527"/>
                    <a:pt x="264752" y="241842"/>
                    <a:pt x="264752" y="240057"/>
                  </a:cubicBezTo>
                  <a:lnTo>
                    <a:pt x="264752" y="231334"/>
                  </a:lnTo>
                  <a:cubicBezTo>
                    <a:pt x="264752" y="228360"/>
                    <a:pt x="262369" y="225981"/>
                    <a:pt x="259391" y="225981"/>
                  </a:cubicBezTo>
                  <a:lnTo>
                    <a:pt x="256513" y="225981"/>
                  </a:lnTo>
                  <a:cubicBezTo>
                    <a:pt x="256115" y="225287"/>
                    <a:pt x="255520" y="224692"/>
                    <a:pt x="254825" y="224197"/>
                  </a:cubicBezTo>
                  <a:cubicBezTo>
                    <a:pt x="253336" y="223205"/>
                    <a:pt x="251450" y="223106"/>
                    <a:pt x="249762" y="223800"/>
                  </a:cubicBezTo>
                  <a:cubicBezTo>
                    <a:pt x="242615" y="226972"/>
                    <a:pt x="235567" y="228657"/>
                    <a:pt x="228717" y="228657"/>
                  </a:cubicBezTo>
                  <a:cubicBezTo>
                    <a:pt x="216606" y="228657"/>
                    <a:pt x="205587" y="223602"/>
                    <a:pt x="196057" y="213788"/>
                  </a:cubicBezTo>
                  <a:cubicBezTo>
                    <a:pt x="188414" y="205957"/>
                    <a:pt x="178487" y="201992"/>
                    <a:pt x="166475" y="201992"/>
                  </a:cubicBezTo>
                  <a:close/>
                  <a:moveTo>
                    <a:pt x="178487" y="100979"/>
                  </a:moveTo>
                  <a:lnTo>
                    <a:pt x="205389" y="100979"/>
                  </a:lnTo>
                  <a:cubicBezTo>
                    <a:pt x="251152" y="100979"/>
                    <a:pt x="288477" y="138152"/>
                    <a:pt x="288477" y="183950"/>
                  </a:cubicBezTo>
                  <a:lnTo>
                    <a:pt x="288477" y="210021"/>
                  </a:lnTo>
                  <a:cubicBezTo>
                    <a:pt x="291555" y="214383"/>
                    <a:pt x="293242" y="219537"/>
                    <a:pt x="293242" y="224890"/>
                  </a:cubicBezTo>
                  <a:lnTo>
                    <a:pt x="293242" y="243428"/>
                  </a:lnTo>
                  <a:cubicBezTo>
                    <a:pt x="293242" y="250961"/>
                    <a:pt x="289867" y="258198"/>
                    <a:pt x="284109" y="262956"/>
                  </a:cubicBezTo>
                  <a:cubicBezTo>
                    <a:pt x="282620" y="267615"/>
                    <a:pt x="280834" y="272373"/>
                    <a:pt x="278749" y="277132"/>
                  </a:cubicBezTo>
                  <a:cubicBezTo>
                    <a:pt x="274381" y="288234"/>
                    <a:pt x="268226" y="299832"/>
                    <a:pt x="260781" y="310637"/>
                  </a:cubicBezTo>
                  <a:cubicBezTo>
                    <a:pt x="257704" y="315197"/>
                    <a:pt x="253534" y="320649"/>
                    <a:pt x="248670" y="326101"/>
                  </a:cubicBezTo>
                  <a:cubicBezTo>
                    <a:pt x="253137" y="329273"/>
                    <a:pt x="256314" y="332941"/>
                    <a:pt x="257704" y="337303"/>
                  </a:cubicBezTo>
                  <a:lnTo>
                    <a:pt x="316968" y="355245"/>
                  </a:lnTo>
                  <a:cubicBezTo>
                    <a:pt x="358661" y="367240"/>
                    <a:pt x="383875" y="542104"/>
                    <a:pt x="383875" y="549638"/>
                  </a:cubicBezTo>
                  <a:cubicBezTo>
                    <a:pt x="383875" y="558262"/>
                    <a:pt x="376827" y="565300"/>
                    <a:pt x="368091" y="565300"/>
                  </a:cubicBezTo>
                  <a:lnTo>
                    <a:pt x="15685" y="565300"/>
                  </a:lnTo>
                  <a:cubicBezTo>
                    <a:pt x="7048" y="565300"/>
                    <a:pt x="0" y="558262"/>
                    <a:pt x="0" y="549638"/>
                  </a:cubicBezTo>
                  <a:cubicBezTo>
                    <a:pt x="0" y="548745"/>
                    <a:pt x="100" y="547952"/>
                    <a:pt x="199" y="547159"/>
                  </a:cubicBezTo>
                  <a:cubicBezTo>
                    <a:pt x="199" y="547159"/>
                    <a:pt x="25215" y="367240"/>
                    <a:pt x="66908" y="355245"/>
                  </a:cubicBezTo>
                  <a:lnTo>
                    <a:pt x="126172" y="337303"/>
                  </a:lnTo>
                  <a:cubicBezTo>
                    <a:pt x="127562" y="332941"/>
                    <a:pt x="130738" y="329273"/>
                    <a:pt x="135205" y="326101"/>
                  </a:cubicBezTo>
                  <a:cubicBezTo>
                    <a:pt x="130341" y="320649"/>
                    <a:pt x="126172" y="315197"/>
                    <a:pt x="123094" y="310637"/>
                  </a:cubicBezTo>
                  <a:cubicBezTo>
                    <a:pt x="115649" y="299832"/>
                    <a:pt x="109395" y="288234"/>
                    <a:pt x="105127" y="277132"/>
                  </a:cubicBezTo>
                  <a:cubicBezTo>
                    <a:pt x="103042" y="272373"/>
                    <a:pt x="101255" y="267615"/>
                    <a:pt x="99766" y="262956"/>
                  </a:cubicBezTo>
                  <a:cubicBezTo>
                    <a:pt x="94008" y="258099"/>
                    <a:pt x="90633" y="250961"/>
                    <a:pt x="90633" y="243428"/>
                  </a:cubicBezTo>
                  <a:lnTo>
                    <a:pt x="90633" y="224890"/>
                  </a:lnTo>
                  <a:cubicBezTo>
                    <a:pt x="90633" y="219537"/>
                    <a:pt x="92321" y="214383"/>
                    <a:pt x="95398" y="210021"/>
                  </a:cubicBezTo>
                  <a:lnTo>
                    <a:pt x="95398" y="183950"/>
                  </a:lnTo>
                  <a:cubicBezTo>
                    <a:pt x="95398" y="138152"/>
                    <a:pt x="132624" y="100979"/>
                    <a:pt x="178487" y="100979"/>
                  </a:cubicBezTo>
                  <a:close/>
                  <a:moveTo>
                    <a:pt x="479606" y="93305"/>
                  </a:moveTo>
                  <a:cubicBezTo>
                    <a:pt x="488144" y="92017"/>
                    <a:pt x="496086" y="97962"/>
                    <a:pt x="497278" y="106483"/>
                  </a:cubicBezTo>
                  <a:lnTo>
                    <a:pt x="506710" y="172472"/>
                  </a:lnTo>
                  <a:cubicBezTo>
                    <a:pt x="508000" y="180993"/>
                    <a:pt x="502043" y="188821"/>
                    <a:pt x="493505" y="190109"/>
                  </a:cubicBezTo>
                  <a:cubicBezTo>
                    <a:pt x="492711" y="190208"/>
                    <a:pt x="492016" y="190208"/>
                    <a:pt x="491222" y="190208"/>
                  </a:cubicBezTo>
                  <a:cubicBezTo>
                    <a:pt x="483676" y="190208"/>
                    <a:pt x="476925" y="184659"/>
                    <a:pt x="475833" y="176832"/>
                  </a:cubicBezTo>
                  <a:lnTo>
                    <a:pt x="471862" y="148989"/>
                  </a:lnTo>
                  <a:lnTo>
                    <a:pt x="424107" y="213789"/>
                  </a:lnTo>
                  <a:cubicBezTo>
                    <a:pt x="419739" y="219635"/>
                    <a:pt x="411896" y="221716"/>
                    <a:pt x="405244" y="218843"/>
                  </a:cubicBezTo>
                  <a:lnTo>
                    <a:pt x="327506" y="184758"/>
                  </a:lnTo>
                  <a:lnTo>
                    <a:pt x="323237" y="189415"/>
                  </a:lnTo>
                  <a:cubicBezTo>
                    <a:pt x="322940" y="176336"/>
                    <a:pt x="320557" y="163753"/>
                    <a:pt x="316486" y="152061"/>
                  </a:cubicBezTo>
                  <a:cubicBezTo>
                    <a:pt x="320557" y="149980"/>
                    <a:pt x="325422" y="149782"/>
                    <a:pt x="329790" y="151665"/>
                  </a:cubicBezTo>
                  <a:lnTo>
                    <a:pt x="406336" y="185254"/>
                  </a:lnTo>
                  <a:lnTo>
                    <a:pt x="447538" y="129371"/>
                  </a:lnTo>
                  <a:lnTo>
                    <a:pt x="417952" y="133632"/>
                  </a:lnTo>
                  <a:cubicBezTo>
                    <a:pt x="409414" y="134821"/>
                    <a:pt x="401471" y="128876"/>
                    <a:pt x="400280" y="120355"/>
                  </a:cubicBezTo>
                  <a:cubicBezTo>
                    <a:pt x="398989" y="111834"/>
                    <a:pt x="404946" y="104006"/>
                    <a:pt x="413484" y="102718"/>
                  </a:cubicBezTo>
                  <a:close/>
                  <a:moveTo>
                    <a:pt x="183273" y="0"/>
                  </a:moveTo>
                  <a:lnTo>
                    <a:pt x="580456" y="0"/>
                  </a:lnTo>
                  <a:cubicBezTo>
                    <a:pt x="595049" y="0"/>
                    <a:pt x="606862" y="11896"/>
                    <a:pt x="606862" y="26468"/>
                  </a:cubicBezTo>
                  <a:cubicBezTo>
                    <a:pt x="606862" y="35687"/>
                    <a:pt x="602097" y="43816"/>
                    <a:pt x="594850" y="48575"/>
                  </a:cubicBezTo>
                  <a:lnTo>
                    <a:pt x="594850" y="299675"/>
                  </a:lnTo>
                  <a:cubicBezTo>
                    <a:pt x="594850" y="308994"/>
                    <a:pt x="587207" y="316627"/>
                    <a:pt x="577776" y="316627"/>
                  </a:cubicBezTo>
                  <a:lnTo>
                    <a:pt x="304086" y="316627"/>
                  </a:lnTo>
                  <a:cubicBezTo>
                    <a:pt x="306468" y="311770"/>
                    <a:pt x="308652" y="306912"/>
                    <a:pt x="310439" y="302154"/>
                  </a:cubicBezTo>
                  <a:cubicBezTo>
                    <a:pt x="311928" y="298882"/>
                    <a:pt x="313219" y="295611"/>
                    <a:pt x="314410" y="292340"/>
                  </a:cubicBezTo>
                  <a:cubicBezTo>
                    <a:pt x="316991" y="289267"/>
                    <a:pt x="319175" y="285995"/>
                    <a:pt x="320962" y="282625"/>
                  </a:cubicBezTo>
                  <a:lnTo>
                    <a:pt x="560801" y="282625"/>
                  </a:lnTo>
                  <a:lnTo>
                    <a:pt x="560801" y="52837"/>
                  </a:lnTo>
                  <a:lnTo>
                    <a:pt x="203028" y="52837"/>
                  </a:lnTo>
                  <a:lnTo>
                    <a:pt x="203028" y="71871"/>
                  </a:lnTo>
                  <a:lnTo>
                    <a:pt x="174835" y="71871"/>
                  </a:lnTo>
                  <a:cubicBezTo>
                    <a:pt x="172850" y="71871"/>
                    <a:pt x="170864" y="71970"/>
                    <a:pt x="168879" y="72069"/>
                  </a:cubicBezTo>
                  <a:lnTo>
                    <a:pt x="168879" y="48575"/>
                  </a:lnTo>
                  <a:cubicBezTo>
                    <a:pt x="161632" y="43816"/>
                    <a:pt x="156867" y="35687"/>
                    <a:pt x="156867" y="26468"/>
                  </a:cubicBezTo>
                  <a:cubicBezTo>
                    <a:pt x="156867" y="11896"/>
                    <a:pt x="168680" y="0"/>
                    <a:pt x="183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ísḻiḋè"/>
            <p:cNvSpPr/>
            <p:nvPr/>
          </p:nvSpPr>
          <p:spPr bwMode="auto">
            <a:xfrm>
              <a:off x="9764" y="5069"/>
              <a:ext cx="477" cy="445"/>
            </a:xfrm>
            <a:custGeom>
              <a:avLst/>
              <a:gdLst>
                <a:gd name="connsiteX0" fmla="*/ 225640 w 606862"/>
                <a:gd name="connsiteY0" fmla="*/ 344936 h 565300"/>
                <a:gd name="connsiteX1" fmla="*/ 212735 w 606862"/>
                <a:gd name="connsiteY1" fmla="*/ 349595 h 565300"/>
                <a:gd name="connsiteX2" fmla="*/ 208268 w 606862"/>
                <a:gd name="connsiteY2" fmla="*/ 354750 h 565300"/>
                <a:gd name="connsiteX3" fmla="*/ 208268 w 606862"/>
                <a:gd name="connsiteY3" fmla="*/ 368033 h 565300"/>
                <a:gd name="connsiteX4" fmla="*/ 206282 w 606862"/>
                <a:gd name="connsiteY4" fmla="*/ 369421 h 565300"/>
                <a:gd name="connsiteX5" fmla="*/ 204992 w 606862"/>
                <a:gd name="connsiteY5" fmla="*/ 373584 h 565300"/>
                <a:gd name="connsiteX6" fmla="*/ 207870 w 606862"/>
                <a:gd name="connsiteY6" fmla="*/ 401836 h 565300"/>
                <a:gd name="connsiteX7" fmla="*/ 211742 w 606862"/>
                <a:gd name="connsiteY7" fmla="*/ 406396 h 565300"/>
                <a:gd name="connsiteX8" fmla="*/ 213132 w 606862"/>
                <a:gd name="connsiteY8" fmla="*/ 406594 h 565300"/>
                <a:gd name="connsiteX9" fmla="*/ 217400 w 606862"/>
                <a:gd name="connsiteY9" fmla="*/ 404413 h 565300"/>
                <a:gd name="connsiteX10" fmla="*/ 232390 w 606862"/>
                <a:gd name="connsiteY10" fmla="*/ 384687 h 565300"/>
                <a:gd name="connsiteX11" fmla="*/ 233482 w 606862"/>
                <a:gd name="connsiteY11" fmla="*/ 381415 h 565300"/>
                <a:gd name="connsiteX12" fmla="*/ 233383 w 606862"/>
                <a:gd name="connsiteY12" fmla="*/ 349694 h 565300"/>
                <a:gd name="connsiteX13" fmla="*/ 230901 w 606862"/>
                <a:gd name="connsiteY13" fmla="*/ 345134 h 565300"/>
                <a:gd name="connsiteX14" fmla="*/ 225640 w 606862"/>
                <a:gd name="connsiteY14" fmla="*/ 344936 h 565300"/>
                <a:gd name="connsiteX15" fmla="*/ 158236 w 606862"/>
                <a:gd name="connsiteY15" fmla="*/ 344936 h 565300"/>
                <a:gd name="connsiteX16" fmla="*/ 152974 w 606862"/>
                <a:gd name="connsiteY16" fmla="*/ 345134 h 565300"/>
                <a:gd name="connsiteX17" fmla="*/ 150393 w 606862"/>
                <a:gd name="connsiteY17" fmla="*/ 349694 h 565300"/>
                <a:gd name="connsiteX18" fmla="*/ 150393 w 606862"/>
                <a:gd name="connsiteY18" fmla="*/ 381415 h 565300"/>
                <a:gd name="connsiteX19" fmla="*/ 151485 w 606862"/>
                <a:gd name="connsiteY19" fmla="*/ 384687 h 565300"/>
                <a:gd name="connsiteX20" fmla="*/ 166475 w 606862"/>
                <a:gd name="connsiteY20" fmla="*/ 404512 h 565300"/>
                <a:gd name="connsiteX21" fmla="*/ 170644 w 606862"/>
                <a:gd name="connsiteY21" fmla="*/ 406594 h 565300"/>
                <a:gd name="connsiteX22" fmla="*/ 172133 w 606862"/>
                <a:gd name="connsiteY22" fmla="*/ 406396 h 565300"/>
                <a:gd name="connsiteX23" fmla="*/ 176005 w 606862"/>
                <a:gd name="connsiteY23" fmla="*/ 401836 h 565300"/>
                <a:gd name="connsiteX24" fmla="*/ 178884 w 606862"/>
                <a:gd name="connsiteY24" fmla="*/ 373584 h 565300"/>
                <a:gd name="connsiteX25" fmla="*/ 177593 w 606862"/>
                <a:gd name="connsiteY25" fmla="*/ 369421 h 565300"/>
                <a:gd name="connsiteX26" fmla="*/ 175509 w 606862"/>
                <a:gd name="connsiteY26" fmla="*/ 368033 h 565300"/>
                <a:gd name="connsiteX27" fmla="*/ 175509 w 606862"/>
                <a:gd name="connsiteY27" fmla="*/ 354750 h 565300"/>
                <a:gd name="connsiteX28" fmla="*/ 171141 w 606862"/>
                <a:gd name="connsiteY28" fmla="*/ 349595 h 565300"/>
                <a:gd name="connsiteX29" fmla="*/ 158236 w 606862"/>
                <a:gd name="connsiteY29" fmla="*/ 344936 h 565300"/>
                <a:gd name="connsiteX30" fmla="*/ 166475 w 606862"/>
                <a:gd name="connsiteY30" fmla="*/ 201992 h 565300"/>
                <a:gd name="connsiteX31" fmla="*/ 129547 w 606862"/>
                <a:gd name="connsiteY31" fmla="*/ 211706 h 565300"/>
                <a:gd name="connsiteX32" fmla="*/ 126569 w 606862"/>
                <a:gd name="connsiteY32" fmla="*/ 216464 h 565300"/>
                <a:gd name="connsiteX33" fmla="*/ 126569 w 606862"/>
                <a:gd name="connsiteY33" fmla="*/ 225981 h 565300"/>
                <a:gd name="connsiteX34" fmla="*/ 124385 w 606862"/>
                <a:gd name="connsiteY34" fmla="*/ 225981 h 565300"/>
                <a:gd name="connsiteX35" fmla="*/ 119124 w 606862"/>
                <a:gd name="connsiteY35" fmla="*/ 231334 h 565300"/>
                <a:gd name="connsiteX36" fmla="*/ 119124 w 606862"/>
                <a:gd name="connsiteY36" fmla="*/ 240057 h 565300"/>
                <a:gd name="connsiteX37" fmla="*/ 121506 w 606862"/>
                <a:gd name="connsiteY37" fmla="*/ 244518 h 565300"/>
                <a:gd name="connsiteX38" fmla="*/ 126668 w 606862"/>
                <a:gd name="connsiteY38" fmla="*/ 247888 h 565300"/>
                <a:gd name="connsiteX39" fmla="*/ 126966 w 606862"/>
                <a:gd name="connsiteY39" fmla="*/ 250069 h 565300"/>
                <a:gd name="connsiteX40" fmla="*/ 146026 w 606862"/>
                <a:gd name="connsiteY40" fmla="*/ 294083 h 565300"/>
                <a:gd name="connsiteX41" fmla="*/ 177593 w 606862"/>
                <a:gd name="connsiteY41" fmla="*/ 321442 h 565300"/>
                <a:gd name="connsiteX42" fmla="*/ 206183 w 606862"/>
                <a:gd name="connsiteY42" fmla="*/ 321442 h 565300"/>
                <a:gd name="connsiteX43" fmla="*/ 237751 w 606862"/>
                <a:gd name="connsiteY43" fmla="*/ 294083 h 565300"/>
                <a:gd name="connsiteX44" fmla="*/ 256910 w 606862"/>
                <a:gd name="connsiteY44" fmla="*/ 250069 h 565300"/>
                <a:gd name="connsiteX45" fmla="*/ 257207 w 606862"/>
                <a:gd name="connsiteY45" fmla="*/ 247888 h 565300"/>
                <a:gd name="connsiteX46" fmla="*/ 262369 w 606862"/>
                <a:gd name="connsiteY46" fmla="*/ 244518 h 565300"/>
                <a:gd name="connsiteX47" fmla="*/ 264752 w 606862"/>
                <a:gd name="connsiteY47" fmla="*/ 240057 h 565300"/>
                <a:gd name="connsiteX48" fmla="*/ 264752 w 606862"/>
                <a:gd name="connsiteY48" fmla="*/ 231334 h 565300"/>
                <a:gd name="connsiteX49" fmla="*/ 259391 w 606862"/>
                <a:gd name="connsiteY49" fmla="*/ 225981 h 565300"/>
                <a:gd name="connsiteX50" fmla="*/ 256513 w 606862"/>
                <a:gd name="connsiteY50" fmla="*/ 225981 h 565300"/>
                <a:gd name="connsiteX51" fmla="*/ 254825 w 606862"/>
                <a:gd name="connsiteY51" fmla="*/ 224197 h 565300"/>
                <a:gd name="connsiteX52" fmla="*/ 249762 w 606862"/>
                <a:gd name="connsiteY52" fmla="*/ 223800 h 565300"/>
                <a:gd name="connsiteX53" fmla="*/ 228717 w 606862"/>
                <a:gd name="connsiteY53" fmla="*/ 228657 h 565300"/>
                <a:gd name="connsiteX54" fmla="*/ 196057 w 606862"/>
                <a:gd name="connsiteY54" fmla="*/ 213788 h 565300"/>
                <a:gd name="connsiteX55" fmla="*/ 166475 w 606862"/>
                <a:gd name="connsiteY55" fmla="*/ 201992 h 565300"/>
                <a:gd name="connsiteX56" fmla="*/ 178487 w 606862"/>
                <a:gd name="connsiteY56" fmla="*/ 100979 h 565300"/>
                <a:gd name="connsiteX57" fmla="*/ 205389 w 606862"/>
                <a:gd name="connsiteY57" fmla="*/ 100979 h 565300"/>
                <a:gd name="connsiteX58" fmla="*/ 288477 w 606862"/>
                <a:gd name="connsiteY58" fmla="*/ 183950 h 565300"/>
                <a:gd name="connsiteX59" fmla="*/ 288477 w 606862"/>
                <a:gd name="connsiteY59" fmla="*/ 210021 h 565300"/>
                <a:gd name="connsiteX60" fmla="*/ 293242 w 606862"/>
                <a:gd name="connsiteY60" fmla="*/ 224890 h 565300"/>
                <a:gd name="connsiteX61" fmla="*/ 293242 w 606862"/>
                <a:gd name="connsiteY61" fmla="*/ 243428 h 565300"/>
                <a:gd name="connsiteX62" fmla="*/ 284109 w 606862"/>
                <a:gd name="connsiteY62" fmla="*/ 262956 h 565300"/>
                <a:gd name="connsiteX63" fmla="*/ 278749 w 606862"/>
                <a:gd name="connsiteY63" fmla="*/ 277132 h 565300"/>
                <a:gd name="connsiteX64" fmla="*/ 260781 w 606862"/>
                <a:gd name="connsiteY64" fmla="*/ 310637 h 565300"/>
                <a:gd name="connsiteX65" fmla="*/ 248670 w 606862"/>
                <a:gd name="connsiteY65" fmla="*/ 326101 h 565300"/>
                <a:gd name="connsiteX66" fmla="*/ 257704 w 606862"/>
                <a:gd name="connsiteY66" fmla="*/ 337303 h 565300"/>
                <a:gd name="connsiteX67" fmla="*/ 316968 w 606862"/>
                <a:gd name="connsiteY67" fmla="*/ 355245 h 565300"/>
                <a:gd name="connsiteX68" fmla="*/ 383875 w 606862"/>
                <a:gd name="connsiteY68" fmla="*/ 549638 h 565300"/>
                <a:gd name="connsiteX69" fmla="*/ 368091 w 606862"/>
                <a:gd name="connsiteY69" fmla="*/ 565300 h 565300"/>
                <a:gd name="connsiteX70" fmla="*/ 15685 w 606862"/>
                <a:gd name="connsiteY70" fmla="*/ 565300 h 565300"/>
                <a:gd name="connsiteX71" fmla="*/ 0 w 606862"/>
                <a:gd name="connsiteY71" fmla="*/ 549638 h 565300"/>
                <a:gd name="connsiteX72" fmla="*/ 199 w 606862"/>
                <a:gd name="connsiteY72" fmla="*/ 547159 h 565300"/>
                <a:gd name="connsiteX73" fmla="*/ 66908 w 606862"/>
                <a:gd name="connsiteY73" fmla="*/ 355245 h 565300"/>
                <a:gd name="connsiteX74" fmla="*/ 126172 w 606862"/>
                <a:gd name="connsiteY74" fmla="*/ 337303 h 565300"/>
                <a:gd name="connsiteX75" fmla="*/ 135205 w 606862"/>
                <a:gd name="connsiteY75" fmla="*/ 326101 h 565300"/>
                <a:gd name="connsiteX76" fmla="*/ 123094 w 606862"/>
                <a:gd name="connsiteY76" fmla="*/ 310637 h 565300"/>
                <a:gd name="connsiteX77" fmla="*/ 105127 w 606862"/>
                <a:gd name="connsiteY77" fmla="*/ 277132 h 565300"/>
                <a:gd name="connsiteX78" fmla="*/ 99766 w 606862"/>
                <a:gd name="connsiteY78" fmla="*/ 262956 h 565300"/>
                <a:gd name="connsiteX79" fmla="*/ 90633 w 606862"/>
                <a:gd name="connsiteY79" fmla="*/ 243428 h 565300"/>
                <a:gd name="connsiteX80" fmla="*/ 90633 w 606862"/>
                <a:gd name="connsiteY80" fmla="*/ 224890 h 565300"/>
                <a:gd name="connsiteX81" fmla="*/ 95398 w 606862"/>
                <a:gd name="connsiteY81" fmla="*/ 210021 h 565300"/>
                <a:gd name="connsiteX82" fmla="*/ 95398 w 606862"/>
                <a:gd name="connsiteY82" fmla="*/ 183950 h 565300"/>
                <a:gd name="connsiteX83" fmla="*/ 178487 w 606862"/>
                <a:gd name="connsiteY83" fmla="*/ 100979 h 565300"/>
                <a:gd name="connsiteX84" fmla="*/ 479606 w 606862"/>
                <a:gd name="connsiteY84" fmla="*/ 93305 h 565300"/>
                <a:gd name="connsiteX85" fmla="*/ 497278 w 606862"/>
                <a:gd name="connsiteY85" fmla="*/ 106483 h 565300"/>
                <a:gd name="connsiteX86" fmla="*/ 506710 w 606862"/>
                <a:gd name="connsiteY86" fmla="*/ 172472 h 565300"/>
                <a:gd name="connsiteX87" fmla="*/ 493505 w 606862"/>
                <a:gd name="connsiteY87" fmla="*/ 190109 h 565300"/>
                <a:gd name="connsiteX88" fmla="*/ 491222 w 606862"/>
                <a:gd name="connsiteY88" fmla="*/ 190208 h 565300"/>
                <a:gd name="connsiteX89" fmla="*/ 475833 w 606862"/>
                <a:gd name="connsiteY89" fmla="*/ 176832 h 565300"/>
                <a:gd name="connsiteX90" fmla="*/ 471862 w 606862"/>
                <a:gd name="connsiteY90" fmla="*/ 148989 h 565300"/>
                <a:gd name="connsiteX91" fmla="*/ 424107 w 606862"/>
                <a:gd name="connsiteY91" fmla="*/ 213789 h 565300"/>
                <a:gd name="connsiteX92" fmla="*/ 405244 w 606862"/>
                <a:gd name="connsiteY92" fmla="*/ 218843 h 565300"/>
                <a:gd name="connsiteX93" fmla="*/ 327506 w 606862"/>
                <a:gd name="connsiteY93" fmla="*/ 184758 h 565300"/>
                <a:gd name="connsiteX94" fmla="*/ 323237 w 606862"/>
                <a:gd name="connsiteY94" fmla="*/ 189415 h 565300"/>
                <a:gd name="connsiteX95" fmla="*/ 316486 w 606862"/>
                <a:gd name="connsiteY95" fmla="*/ 152061 h 565300"/>
                <a:gd name="connsiteX96" fmla="*/ 329790 w 606862"/>
                <a:gd name="connsiteY96" fmla="*/ 151665 h 565300"/>
                <a:gd name="connsiteX97" fmla="*/ 406336 w 606862"/>
                <a:gd name="connsiteY97" fmla="*/ 185254 h 565300"/>
                <a:gd name="connsiteX98" fmla="*/ 447538 w 606862"/>
                <a:gd name="connsiteY98" fmla="*/ 129371 h 565300"/>
                <a:gd name="connsiteX99" fmla="*/ 417952 w 606862"/>
                <a:gd name="connsiteY99" fmla="*/ 133632 h 565300"/>
                <a:gd name="connsiteX100" fmla="*/ 400280 w 606862"/>
                <a:gd name="connsiteY100" fmla="*/ 120355 h 565300"/>
                <a:gd name="connsiteX101" fmla="*/ 413484 w 606862"/>
                <a:gd name="connsiteY101" fmla="*/ 102718 h 565300"/>
                <a:gd name="connsiteX102" fmla="*/ 183273 w 606862"/>
                <a:gd name="connsiteY102" fmla="*/ 0 h 565300"/>
                <a:gd name="connsiteX103" fmla="*/ 580456 w 606862"/>
                <a:gd name="connsiteY103" fmla="*/ 0 h 565300"/>
                <a:gd name="connsiteX104" fmla="*/ 606862 w 606862"/>
                <a:gd name="connsiteY104" fmla="*/ 26468 h 565300"/>
                <a:gd name="connsiteX105" fmla="*/ 594850 w 606862"/>
                <a:gd name="connsiteY105" fmla="*/ 48575 h 565300"/>
                <a:gd name="connsiteX106" fmla="*/ 594850 w 606862"/>
                <a:gd name="connsiteY106" fmla="*/ 299675 h 565300"/>
                <a:gd name="connsiteX107" fmla="*/ 577776 w 606862"/>
                <a:gd name="connsiteY107" fmla="*/ 316627 h 565300"/>
                <a:gd name="connsiteX108" fmla="*/ 304086 w 606862"/>
                <a:gd name="connsiteY108" fmla="*/ 316627 h 565300"/>
                <a:gd name="connsiteX109" fmla="*/ 310439 w 606862"/>
                <a:gd name="connsiteY109" fmla="*/ 302154 h 565300"/>
                <a:gd name="connsiteX110" fmla="*/ 314410 w 606862"/>
                <a:gd name="connsiteY110" fmla="*/ 292340 h 565300"/>
                <a:gd name="connsiteX111" fmla="*/ 320962 w 606862"/>
                <a:gd name="connsiteY111" fmla="*/ 282625 h 565300"/>
                <a:gd name="connsiteX112" fmla="*/ 560801 w 606862"/>
                <a:gd name="connsiteY112" fmla="*/ 282625 h 565300"/>
                <a:gd name="connsiteX113" fmla="*/ 560801 w 606862"/>
                <a:gd name="connsiteY113" fmla="*/ 52837 h 565300"/>
                <a:gd name="connsiteX114" fmla="*/ 203028 w 606862"/>
                <a:gd name="connsiteY114" fmla="*/ 52837 h 565300"/>
                <a:gd name="connsiteX115" fmla="*/ 203028 w 606862"/>
                <a:gd name="connsiteY115" fmla="*/ 71871 h 565300"/>
                <a:gd name="connsiteX116" fmla="*/ 174835 w 606862"/>
                <a:gd name="connsiteY116" fmla="*/ 71871 h 565300"/>
                <a:gd name="connsiteX117" fmla="*/ 168879 w 606862"/>
                <a:gd name="connsiteY117" fmla="*/ 72069 h 565300"/>
                <a:gd name="connsiteX118" fmla="*/ 168879 w 606862"/>
                <a:gd name="connsiteY118" fmla="*/ 48575 h 565300"/>
                <a:gd name="connsiteX119" fmla="*/ 156867 w 606862"/>
                <a:gd name="connsiteY119" fmla="*/ 26468 h 565300"/>
                <a:gd name="connsiteX120" fmla="*/ 183273 w 606862"/>
                <a:gd name="connsiteY120" fmla="*/ 0 h 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862" h="565300">
                  <a:moveTo>
                    <a:pt x="225640" y="344936"/>
                  </a:moveTo>
                  <a:cubicBezTo>
                    <a:pt x="221272" y="347315"/>
                    <a:pt x="216904" y="348802"/>
                    <a:pt x="212735" y="349595"/>
                  </a:cubicBezTo>
                  <a:cubicBezTo>
                    <a:pt x="210154" y="349991"/>
                    <a:pt x="208268" y="352172"/>
                    <a:pt x="208268" y="354750"/>
                  </a:cubicBezTo>
                  <a:lnTo>
                    <a:pt x="208268" y="368033"/>
                  </a:lnTo>
                  <a:cubicBezTo>
                    <a:pt x="207573" y="368330"/>
                    <a:pt x="206878" y="368826"/>
                    <a:pt x="206282" y="369421"/>
                  </a:cubicBezTo>
                  <a:cubicBezTo>
                    <a:pt x="205289" y="370511"/>
                    <a:pt x="204793" y="371998"/>
                    <a:pt x="204992" y="373584"/>
                  </a:cubicBezTo>
                  <a:lnTo>
                    <a:pt x="207870" y="401836"/>
                  </a:lnTo>
                  <a:cubicBezTo>
                    <a:pt x="208069" y="404017"/>
                    <a:pt x="209657" y="405801"/>
                    <a:pt x="211742" y="406396"/>
                  </a:cubicBezTo>
                  <a:cubicBezTo>
                    <a:pt x="212238" y="406495"/>
                    <a:pt x="212735" y="406594"/>
                    <a:pt x="213132" y="406594"/>
                  </a:cubicBezTo>
                  <a:cubicBezTo>
                    <a:pt x="214819" y="406594"/>
                    <a:pt x="216408" y="405801"/>
                    <a:pt x="217400" y="404413"/>
                  </a:cubicBezTo>
                  <a:lnTo>
                    <a:pt x="232390" y="384687"/>
                  </a:lnTo>
                  <a:cubicBezTo>
                    <a:pt x="233085" y="383695"/>
                    <a:pt x="233383" y="382605"/>
                    <a:pt x="233482" y="381415"/>
                  </a:cubicBezTo>
                  <a:lnTo>
                    <a:pt x="233383" y="349694"/>
                  </a:lnTo>
                  <a:cubicBezTo>
                    <a:pt x="233383" y="347811"/>
                    <a:pt x="232489" y="346026"/>
                    <a:pt x="230901" y="345134"/>
                  </a:cubicBezTo>
                  <a:cubicBezTo>
                    <a:pt x="229213" y="344143"/>
                    <a:pt x="227228" y="344143"/>
                    <a:pt x="225640" y="344936"/>
                  </a:cubicBezTo>
                  <a:close/>
                  <a:moveTo>
                    <a:pt x="158236" y="344936"/>
                  </a:moveTo>
                  <a:cubicBezTo>
                    <a:pt x="156548" y="344044"/>
                    <a:pt x="154563" y="344143"/>
                    <a:pt x="152974" y="345134"/>
                  </a:cubicBezTo>
                  <a:cubicBezTo>
                    <a:pt x="151386" y="346026"/>
                    <a:pt x="150393" y="347811"/>
                    <a:pt x="150393" y="349694"/>
                  </a:cubicBezTo>
                  <a:lnTo>
                    <a:pt x="150393" y="381415"/>
                  </a:lnTo>
                  <a:cubicBezTo>
                    <a:pt x="150393" y="382605"/>
                    <a:pt x="150791" y="383695"/>
                    <a:pt x="151485" y="384687"/>
                  </a:cubicBezTo>
                  <a:lnTo>
                    <a:pt x="166475" y="404512"/>
                  </a:lnTo>
                  <a:cubicBezTo>
                    <a:pt x="167468" y="405801"/>
                    <a:pt x="169056" y="406594"/>
                    <a:pt x="170644" y="406594"/>
                  </a:cubicBezTo>
                  <a:cubicBezTo>
                    <a:pt x="171141" y="406594"/>
                    <a:pt x="171637" y="406495"/>
                    <a:pt x="172133" y="406396"/>
                  </a:cubicBezTo>
                  <a:cubicBezTo>
                    <a:pt x="174218" y="405801"/>
                    <a:pt x="175707" y="404017"/>
                    <a:pt x="176005" y="401836"/>
                  </a:cubicBezTo>
                  <a:lnTo>
                    <a:pt x="178884" y="373584"/>
                  </a:lnTo>
                  <a:cubicBezTo>
                    <a:pt x="179082" y="372097"/>
                    <a:pt x="178586" y="370511"/>
                    <a:pt x="177593" y="369421"/>
                  </a:cubicBezTo>
                  <a:cubicBezTo>
                    <a:pt x="176998" y="368826"/>
                    <a:pt x="176303" y="368330"/>
                    <a:pt x="175509" y="368033"/>
                  </a:cubicBezTo>
                  <a:lnTo>
                    <a:pt x="175509" y="354750"/>
                  </a:lnTo>
                  <a:cubicBezTo>
                    <a:pt x="175509" y="352172"/>
                    <a:pt x="173722" y="349991"/>
                    <a:pt x="171141" y="349595"/>
                  </a:cubicBezTo>
                  <a:cubicBezTo>
                    <a:pt x="166971" y="348802"/>
                    <a:pt x="162604" y="347216"/>
                    <a:pt x="158236" y="344936"/>
                  </a:cubicBezTo>
                  <a:close/>
                  <a:moveTo>
                    <a:pt x="166475" y="201992"/>
                  </a:moveTo>
                  <a:cubicBezTo>
                    <a:pt x="151386" y="201992"/>
                    <a:pt x="136893" y="208038"/>
                    <a:pt x="129547" y="211706"/>
                  </a:cubicBezTo>
                  <a:cubicBezTo>
                    <a:pt x="127760" y="212598"/>
                    <a:pt x="126569" y="214482"/>
                    <a:pt x="126569" y="216464"/>
                  </a:cubicBezTo>
                  <a:lnTo>
                    <a:pt x="126569" y="225981"/>
                  </a:lnTo>
                  <a:lnTo>
                    <a:pt x="124385" y="225981"/>
                  </a:lnTo>
                  <a:cubicBezTo>
                    <a:pt x="121506" y="225981"/>
                    <a:pt x="119124" y="228360"/>
                    <a:pt x="119124" y="231334"/>
                  </a:cubicBezTo>
                  <a:lnTo>
                    <a:pt x="119124" y="240057"/>
                  </a:lnTo>
                  <a:cubicBezTo>
                    <a:pt x="119124" y="241842"/>
                    <a:pt x="120017" y="243527"/>
                    <a:pt x="121506" y="244518"/>
                  </a:cubicBezTo>
                  <a:lnTo>
                    <a:pt x="126668" y="247888"/>
                  </a:lnTo>
                  <a:lnTo>
                    <a:pt x="126966" y="250069"/>
                  </a:lnTo>
                  <a:cubicBezTo>
                    <a:pt x="128653" y="262758"/>
                    <a:pt x="135801" y="279213"/>
                    <a:pt x="146026" y="294083"/>
                  </a:cubicBezTo>
                  <a:cubicBezTo>
                    <a:pt x="159129" y="313016"/>
                    <a:pt x="171339" y="321442"/>
                    <a:pt x="177593" y="321442"/>
                  </a:cubicBezTo>
                  <a:lnTo>
                    <a:pt x="206183" y="321442"/>
                  </a:lnTo>
                  <a:cubicBezTo>
                    <a:pt x="212536" y="321442"/>
                    <a:pt x="224746" y="313016"/>
                    <a:pt x="237751" y="294083"/>
                  </a:cubicBezTo>
                  <a:cubicBezTo>
                    <a:pt x="248075" y="279213"/>
                    <a:pt x="255222" y="262758"/>
                    <a:pt x="256910" y="250069"/>
                  </a:cubicBezTo>
                  <a:lnTo>
                    <a:pt x="257207" y="247888"/>
                  </a:lnTo>
                  <a:lnTo>
                    <a:pt x="262369" y="244518"/>
                  </a:lnTo>
                  <a:cubicBezTo>
                    <a:pt x="263858" y="243527"/>
                    <a:pt x="264752" y="241842"/>
                    <a:pt x="264752" y="240057"/>
                  </a:cubicBezTo>
                  <a:lnTo>
                    <a:pt x="264752" y="231334"/>
                  </a:lnTo>
                  <a:cubicBezTo>
                    <a:pt x="264752" y="228360"/>
                    <a:pt x="262369" y="225981"/>
                    <a:pt x="259391" y="225981"/>
                  </a:cubicBezTo>
                  <a:lnTo>
                    <a:pt x="256513" y="225981"/>
                  </a:lnTo>
                  <a:cubicBezTo>
                    <a:pt x="256115" y="225287"/>
                    <a:pt x="255520" y="224692"/>
                    <a:pt x="254825" y="224197"/>
                  </a:cubicBezTo>
                  <a:cubicBezTo>
                    <a:pt x="253336" y="223205"/>
                    <a:pt x="251450" y="223106"/>
                    <a:pt x="249762" y="223800"/>
                  </a:cubicBezTo>
                  <a:cubicBezTo>
                    <a:pt x="242615" y="226972"/>
                    <a:pt x="235567" y="228657"/>
                    <a:pt x="228717" y="228657"/>
                  </a:cubicBezTo>
                  <a:cubicBezTo>
                    <a:pt x="216606" y="228657"/>
                    <a:pt x="205587" y="223602"/>
                    <a:pt x="196057" y="213788"/>
                  </a:cubicBezTo>
                  <a:cubicBezTo>
                    <a:pt x="188414" y="205957"/>
                    <a:pt x="178487" y="201992"/>
                    <a:pt x="166475" y="201992"/>
                  </a:cubicBezTo>
                  <a:close/>
                  <a:moveTo>
                    <a:pt x="178487" y="100979"/>
                  </a:moveTo>
                  <a:lnTo>
                    <a:pt x="205389" y="100979"/>
                  </a:lnTo>
                  <a:cubicBezTo>
                    <a:pt x="251152" y="100979"/>
                    <a:pt x="288477" y="138152"/>
                    <a:pt x="288477" y="183950"/>
                  </a:cubicBezTo>
                  <a:lnTo>
                    <a:pt x="288477" y="210021"/>
                  </a:lnTo>
                  <a:cubicBezTo>
                    <a:pt x="291555" y="214383"/>
                    <a:pt x="293242" y="219537"/>
                    <a:pt x="293242" y="224890"/>
                  </a:cubicBezTo>
                  <a:lnTo>
                    <a:pt x="293242" y="243428"/>
                  </a:lnTo>
                  <a:cubicBezTo>
                    <a:pt x="293242" y="250961"/>
                    <a:pt x="289867" y="258198"/>
                    <a:pt x="284109" y="262956"/>
                  </a:cubicBezTo>
                  <a:cubicBezTo>
                    <a:pt x="282620" y="267615"/>
                    <a:pt x="280834" y="272373"/>
                    <a:pt x="278749" y="277132"/>
                  </a:cubicBezTo>
                  <a:cubicBezTo>
                    <a:pt x="274381" y="288234"/>
                    <a:pt x="268226" y="299832"/>
                    <a:pt x="260781" y="310637"/>
                  </a:cubicBezTo>
                  <a:cubicBezTo>
                    <a:pt x="257704" y="315197"/>
                    <a:pt x="253534" y="320649"/>
                    <a:pt x="248670" y="326101"/>
                  </a:cubicBezTo>
                  <a:cubicBezTo>
                    <a:pt x="253137" y="329273"/>
                    <a:pt x="256314" y="332941"/>
                    <a:pt x="257704" y="337303"/>
                  </a:cubicBezTo>
                  <a:lnTo>
                    <a:pt x="316968" y="355245"/>
                  </a:lnTo>
                  <a:cubicBezTo>
                    <a:pt x="358661" y="367240"/>
                    <a:pt x="383875" y="542104"/>
                    <a:pt x="383875" y="549638"/>
                  </a:cubicBezTo>
                  <a:cubicBezTo>
                    <a:pt x="383875" y="558262"/>
                    <a:pt x="376827" y="565300"/>
                    <a:pt x="368091" y="565300"/>
                  </a:cubicBezTo>
                  <a:lnTo>
                    <a:pt x="15685" y="565300"/>
                  </a:lnTo>
                  <a:cubicBezTo>
                    <a:pt x="7048" y="565300"/>
                    <a:pt x="0" y="558262"/>
                    <a:pt x="0" y="549638"/>
                  </a:cubicBezTo>
                  <a:cubicBezTo>
                    <a:pt x="0" y="548745"/>
                    <a:pt x="100" y="547952"/>
                    <a:pt x="199" y="547159"/>
                  </a:cubicBezTo>
                  <a:cubicBezTo>
                    <a:pt x="199" y="547159"/>
                    <a:pt x="25215" y="367240"/>
                    <a:pt x="66908" y="355245"/>
                  </a:cubicBezTo>
                  <a:lnTo>
                    <a:pt x="126172" y="337303"/>
                  </a:lnTo>
                  <a:cubicBezTo>
                    <a:pt x="127562" y="332941"/>
                    <a:pt x="130738" y="329273"/>
                    <a:pt x="135205" y="326101"/>
                  </a:cubicBezTo>
                  <a:cubicBezTo>
                    <a:pt x="130341" y="320649"/>
                    <a:pt x="126172" y="315197"/>
                    <a:pt x="123094" y="310637"/>
                  </a:cubicBezTo>
                  <a:cubicBezTo>
                    <a:pt x="115649" y="299832"/>
                    <a:pt x="109395" y="288234"/>
                    <a:pt x="105127" y="277132"/>
                  </a:cubicBezTo>
                  <a:cubicBezTo>
                    <a:pt x="103042" y="272373"/>
                    <a:pt x="101255" y="267615"/>
                    <a:pt x="99766" y="262956"/>
                  </a:cubicBezTo>
                  <a:cubicBezTo>
                    <a:pt x="94008" y="258099"/>
                    <a:pt x="90633" y="250961"/>
                    <a:pt x="90633" y="243428"/>
                  </a:cubicBezTo>
                  <a:lnTo>
                    <a:pt x="90633" y="224890"/>
                  </a:lnTo>
                  <a:cubicBezTo>
                    <a:pt x="90633" y="219537"/>
                    <a:pt x="92321" y="214383"/>
                    <a:pt x="95398" y="210021"/>
                  </a:cubicBezTo>
                  <a:lnTo>
                    <a:pt x="95398" y="183950"/>
                  </a:lnTo>
                  <a:cubicBezTo>
                    <a:pt x="95398" y="138152"/>
                    <a:pt x="132624" y="100979"/>
                    <a:pt x="178487" y="100979"/>
                  </a:cubicBezTo>
                  <a:close/>
                  <a:moveTo>
                    <a:pt x="479606" y="93305"/>
                  </a:moveTo>
                  <a:cubicBezTo>
                    <a:pt x="488144" y="92017"/>
                    <a:pt x="496086" y="97962"/>
                    <a:pt x="497278" y="106483"/>
                  </a:cubicBezTo>
                  <a:lnTo>
                    <a:pt x="506710" y="172472"/>
                  </a:lnTo>
                  <a:cubicBezTo>
                    <a:pt x="508000" y="180993"/>
                    <a:pt x="502043" y="188821"/>
                    <a:pt x="493505" y="190109"/>
                  </a:cubicBezTo>
                  <a:cubicBezTo>
                    <a:pt x="492711" y="190208"/>
                    <a:pt x="492016" y="190208"/>
                    <a:pt x="491222" y="190208"/>
                  </a:cubicBezTo>
                  <a:cubicBezTo>
                    <a:pt x="483676" y="190208"/>
                    <a:pt x="476925" y="184659"/>
                    <a:pt x="475833" y="176832"/>
                  </a:cubicBezTo>
                  <a:lnTo>
                    <a:pt x="471862" y="148989"/>
                  </a:lnTo>
                  <a:lnTo>
                    <a:pt x="424107" y="213789"/>
                  </a:lnTo>
                  <a:cubicBezTo>
                    <a:pt x="419739" y="219635"/>
                    <a:pt x="411896" y="221716"/>
                    <a:pt x="405244" y="218843"/>
                  </a:cubicBezTo>
                  <a:lnTo>
                    <a:pt x="327506" y="184758"/>
                  </a:lnTo>
                  <a:lnTo>
                    <a:pt x="323237" y="189415"/>
                  </a:lnTo>
                  <a:cubicBezTo>
                    <a:pt x="322940" y="176336"/>
                    <a:pt x="320557" y="163753"/>
                    <a:pt x="316486" y="152061"/>
                  </a:cubicBezTo>
                  <a:cubicBezTo>
                    <a:pt x="320557" y="149980"/>
                    <a:pt x="325422" y="149782"/>
                    <a:pt x="329790" y="151665"/>
                  </a:cubicBezTo>
                  <a:lnTo>
                    <a:pt x="406336" y="185254"/>
                  </a:lnTo>
                  <a:lnTo>
                    <a:pt x="447538" y="129371"/>
                  </a:lnTo>
                  <a:lnTo>
                    <a:pt x="417952" y="133632"/>
                  </a:lnTo>
                  <a:cubicBezTo>
                    <a:pt x="409414" y="134821"/>
                    <a:pt x="401471" y="128876"/>
                    <a:pt x="400280" y="120355"/>
                  </a:cubicBezTo>
                  <a:cubicBezTo>
                    <a:pt x="398989" y="111834"/>
                    <a:pt x="404946" y="104006"/>
                    <a:pt x="413484" y="102718"/>
                  </a:cubicBezTo>
                  <a:close/>
                  <a:moveTo>
                    <a:pt x="183273" y="0"/>
                  </a:moveTo>
                  <a:lnTo>
                    <a:pt x="580456" y="0"/>
                  </a:lnTo>
                  <a:cubicBezTo>
                    <a:pt x="595049" y="0"/>
                    <a:pt x="606862" y="11896"/>
                    <a:pt x="606862" y="26468"/>
                  </a:cubicBezTo>
                  <a:cubicBezTo>
                    <a:pt x="606862" y="35687"/>
                    <a:pt x="602097" y="43816"/>
                    <a:pt x="594850" y="48575"/>
                  </a:cubicBezTo>
                  <a:lnTo>
                    <a:pt x="594850" y="299675"/>
                  </a:lnTo>
                  <a:cubicBezTo>
                    <a:pt x="594850" y="308994"/>
                    <a:pt x="587207" y="316627"/>
                    <a:pt x="577776" y="316627"/>
                  </a:cubicBezTo>
                  <a:lnTo>
                    <a:pt x="304086" y="316627"/>
                  </a:lnTo>
                  <a:cubicBezTo>
                    <a:pt x="306468" y="311770"/>
                    <a:pt x="308652" y="306912"/>
                    <a:pt x="310439" y="302154"/>
                  </a:cubicBezTo>
                  <a:cubicBezTo>
                    <a:pt x="311928" y="298882"/>
                    <a:pt x="313219" y="295611"/>
                    <a:pt x="314410" y="292340"/>
                  </a:cubicBezTo>
                  <a:cubicBezTo>
                    <a:pt x="316991" y="289267"/>
                    <a:pt x="319175" y="285995"/>
                    <a:pt x="320962" y="282625"/>
                  </a:cubicBezTo>
                  <a:lnTo>
                    <a:pt x="560801" y="282625"/>
                  </a:lnTo>
                  <a:lnTo>
                    <a:pt x="560801" y="52837"/>
                  </a:lnTo>
                  <a:lnTo>
                    <a:pt x="203028" y="52837"/>
                  </a:lnTo>
                  <a:lnTo>
                    <a:pt x="203028" y="71871"/>
                  </a:lnTo>
                  <a:lnTo>
                    <a:pt x="174835" y="71871"/>
                  </a:lnTo>
                  <a:cubicBezTo>
                    <a:pt x="172850" y="71871"/>
                    <a:pt x="170864" y="71970"/>
                    <a:pt x="168879" y="72069"/>
                  </a:cubicBezTo>
                  <a:lnTo>
                    <a:pt x="168879" y="48575"/>
                  </a:lnTo>
                  <a:cubicBezTo>
                    <a:pt x="161632" y="43816"/>
                    <a:pt x="156867" y="35687"/>
                    <a:pt x="156867" y="26468"/>
                  </a:cubicBezTo>
                  <a:cubicBezTo>
                    <a:pt x="156867" y="11896"/>
                    <a:pt x="168680" y="0"/>
                    <a:pt x="183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 fontScale="7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23" name="íṧlídé"/>
          <p:cNvGrpSpPr/>
          <p:nvPr/>
        </p:nvGrpSpPr>
        <p:grpSpPr>
          <a:xfrm>
            <a:off x="40640" y="3540760"/>
            <a:ext cx="9097645" cy="1602740"/>
            <a:chOff x="54300" y="8664709"/>
            <a:chExt cx="12130544" cy="2137156"/>
          </a:xfrm>
        </p:grpSpPr>
        <p:sp>
          <p:nvSpPr>
            <p:cNvPr id="294" name="ïş1îḋé"/>
            <p:cNvSpPr/>
            <p:nvPr/>
          </p:nvSpPr>
          <p:spPr bwMode="auto">
            <a:xfrm>
              <a:off x="1036447" y="8947563"/>
              <a:ext cx="5806434" cy="1854290"/>
            </a:xfrm>
            <a:custGeom>
              <a:avLst/>
              <a:gdLst>
                <a:gd name="T0" fmla="*/ 1027 w 1478"/>
                <a:gd name="T1" fmla="*/ 471 h 473"/>
                <a:gd name="T2" fmla="*/ 972 w 1478"/>
                <a:gd name="T3" fmla="*/ 473 h 473"/>
                <a:gd name="T4" fmla="*/ 970 w 1478"/>
                <a:gd name="T5" fmla="*/ 473 h 473"/>
                <a:gd name="T6" fmla="*/ 995 w 1478"/>
                <a:gd name="T7" fmla="*/ 117 h 473"/>
                <a:gd name="T8" fmla="*/ 996 w 1478"/>
                <a:gd name="T9" fmla="*/ 105 h 473"/>
                <a:gd name="T10" fmla="*/ 1006 w 1478"/>
                <a:gd name="T11" fmla="*/ 117 h 473"/>
                <a:gd name="T12" fmla="*/ 1010 w 1478"/>
                <a:gd name="T13" fmla="*/ 471 h 473"/>
                <a:gd name="T14" fmla="*/ 1461 w 1478"/>
                <a:gd name="T15" fmla="*/ 105 h 473"/>
                <a:gd name="T16" fmla="*/ 1465 w 1478"/>
                <a:gd name="T17" fmla="*/ 105 h 473"/>
                <a:gd name="T18" fmla="*/ 1475 w 1478"/>
                <a:gd name="T19" fmla="*/ 155 h 473"/>
                <a:gd name="T20" fmla="*/ 1478 w 1478"/>
                <a:gd name="T21" fmla="*/ 473 h 473"/>
                <a:gd name="T22" fmla="*/ 1465 w 1478"/>
                <a:gd name="T23" fmla="*/ 473 h 473"/>
                <a:gd name="T24" fmla="*/ 1423 w 1478"/>
                <a:gd name="T25" fmla="*/ 473 h 473"/>
                <a:gd name="T26" fmla="*/ 1415 w 1478"/>
                <a:gd name="T27" fmla="*/ 207 h 473"/>
                <a:gd name="T28" fmla="*/ 1423 w 1478"/>
                <a:gd name="T29" fmla="*/ 155 h 473"/>
                <a:gd name="T30" fmla="*/ 1427 w 1478"/>
                <a:gd name="T31" fmla="*/ 105 h 473"/>
                <a:gd name="T32" fmla="*/ 1442 w 1478"/>
                <a:gd name="T33" fmla="*/ 23 h 473"/>
                <a:gd name="T34" fmla="*/ 1461 w 1478"/>
                <a:gd name="T35" fmla="*/ 105 h 473"/>
                <a:gd name="T36" fmla="*/ 1285 w 1478"/>
                <a:gd name="T37" fmla="*/ 190 h 473"/>
                <a:gd name="T38" fmla="*/ 1335 w 1478"/>
                <a:gd name="T39" fmla="*/ 473 h 473"/>
                <a:gd name="T40" fmla="*/ 1285 w 1478"/>
                <a:gd name="T41" fmla="*/ 190 h 473"/>
                <a:gd name="T42" fmla="*/ 1176 w 1478"/>
                <a:gd name="T43" fmla="*/ 243 h 473"/>
                <a:gd name="T44" fmla="*/ 1216 w 1478"/>
                <a:gd name="T45" fmla="*/ 473 h 473"/>
                <a:gd name="T46" fmla="*/ 1176 w 1478"/>
                <a:gd name="T47" fmla="*/ 243 h 473"/>
                <a:gd name="T48" fmla="*/ 1083 w 1478"/>
                <a:gd name="T49" fmla="*/ 167 h 473"/>
                <a:gd name="T50" fmla="*/ 1125 w 1478"/>
                <a:gd name="T51" fmla="*/ 473 h 473"/>
                <a:gd name="T52" fmla="*/ 1083 w 1478"/>
                <a:gd name="T53" fmla="*/ 167 h 473"/>
                <a:gd name="T54" fmla="*/ 849 w 1478"/>
                <a:gd name="T55" fmla="*/ 295 h 473"/>
                <a:gd name="T56" fmla="*/ 884 w 1478"/>
                <a:gd name="T57" fmla="*/ 473 h 473"/>
                <a:gd name="T58" fmla="*/ 849 w 1478"/>
                <a:gd name="T59" fmla="*/ 295 h 473"/>
                <a:gd name="T60" fmla="*/ 631 w 1478"/>
                <a:gd name="T61" fmla="*/ 373 h 473"/>
                <a:gd name="T62" fmla="*/ 643 w 1478"/>
                <a:gd name="T63" fmla="*/ 318 h 473"/>
                <a:gd name="T64" fmla="*/ 667 w 1478"/>
                <a:gd name="T65" fmla="*/ 306 h 473"/>
                <a:gd name="T66" fmla="*/ 702 w 1478"/>
                <a:gd name="T67" fmla="*/ 234 h 473"/>
                <a:gd name="T68" fmla="*/ 723 w 1478"/>
                <a:gd name="T69" fmla="*/ 306 h 473"/>
                <a:gd name="T70" fmla="*/ 702 w 1478"/>
                <a:gd name="T71" fmla="*/ 473 h 473"/>
                <a:gd name="T72" fmla="*/ 687 w 1478"/>
                <a:gd name="T73" fmla="*/ 473 h 473"/>
                <a:gd name="T74" fmla="*/ 643 w 1478"/>
                <a:gd name="T75" fmla="*/ 473 h 473"/>
                <a:gd name="T76" fmla="*/ 631 w 1478"/>
                <a:gd name="T77" fmla="*/ 373 h 473"/>
                <a:gd name="T78" fmla="*/ 581 w 1478"/>
                <a:gd name="T79" fmla="*/ 255 h 473"/>
                <a:gd name="T80" fmla="*/ 623 w 1478"/>
                <a:gd name="T81" fmla="*/ 473 h 473"/>
                <a:gd name="T82" fmla="*/ 581 w 1478"/>
                <a:gd name="T83" fmla="*/ 255 h 473"/>
                <a:gd name="T84" fmla="*/ 532 w 1478"/>
                <a:gd name="T85" fmla="*/ 314 h 473"/>
                <a:gd name="T86" fmla="*/ 557 w 1478"/>
                <a:gd name="T87" fmla="*/ 356 h 473"/>
                <a:gd name="T88" fmla="*/ 532 w 1478"/>
                <a:gd name="T89" fmla="*/ 473 h 473"/>
                <a:gd name="T90" fmla="*/ 455 w 1478"/>
                <a:gd name="T91" fmla="*/ 473 h 473"/>
                <a:gd name="T92" fmla="*/ 455 w 1478"/>
                <a:gd name="T93" fmla="*/ 302 h 473"/>
                <a:gd name="T94" fmla="*/ 488 w 1478"/>
                <a:gd name="T95" fmla="*/ 356 h 473"/>
                <a:gd name="T96" fmla="*/ 532 w 1478"/>
                <a:gd name="T97" fmla="*/ 314 h 473"/>
                <a:gd name="T98" fmla="*/ 360 w 1478"/>
                <a:gd name="T99" fmla="*/ 293 h 473"/>
                <a:gd name="T100" fmla="*/ 426 w 1478"/>
                <a:gd name="T101" fmla="*/ 473 h 473"/>
                <a:gd name="T102" fmla="*/ 360 w 1478"/>
                <a:gd name="T103" fmla="*/ 293 h 473"/>
                <a:gd name="T104" fmla="*/ 287 w 1478"/>
                <a:gd name="T105" fmla="*/ 209 h 473"/>
                <a:gd name="T106" fmla="*/ 350 w 1478"/>
                <a:gd name="T107" fmla="*/ 473 h 473"/>
                <a:gd name="T108" fmla="*/ 287 w 1478"/>
                <a:gd name="T109" fmla="*/ 209 h 473"/>
                <a:gd name="T110" fmla="*/ 195 w 1478"/>
                <a:gd name="T111" fmla="*/ 184 h 473"/>
                <a:gd name="T112" fmla="*/ 241 w 1478"/>
                <a:gd name="T113" fmla="*/ 473 h 473"/>
                <a:gd name="T114" fmla="*/ 195 w 1478"/>
                <a:gd name="T115" fmla="*/ 184 h 473"/>
                <a:gd name="T116" fmla="*/ 31 w 1478"/>
                <a:gd name="T117" fmla="*/ 264 h 473"/>
                <a:gd name="T118" fmla="*/ 92 w 1478"/>
                <a:gd name="T119" fmla="*/ 473 h 473"/>
                <a:gd name="T120" fmla="*/ 31 w 1478"/>
                <a:gd name="T121" fmla="*/ 473 h 473"/>
                <a:gd name="T122" fmla="*/ 0 w 1478"/>
                <a:gd name="T123" fmla="*/ 331 h 473"/>
                <a:gd name="T124" fmla="*/ 31 w 1478"/>
                <a:gd name="T125" fmla="*/ 26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8" h="473">
                  <a:moveTo>
                    <a:pt x="1010" y="471"/>
                  </a:moveTo>
                  <a:lnTo>
                    <a:pt x="1027" y="471"/>
                  </a:lnTo>
                  <a:lnTo>
                    <a:pt x="1027" y="473"/>
                  </a:lnTo>
                  <a:lnTo>
                    <a:pt x="972" y="473"/>
                  </a:lnTo>
                  <a:lnTo>
                    <a:pt x="972" y="473"/>
                  </a:lnTo>
                  <a:lnTo>
                    <a:pt x="970" y="473"/>
                  </a:lnTo>
                  <a:lnTo>
                    <a:pt x="970" y="117"/>
                  </a:lnTo>
                  <a:lnTo>
                    <a:pt x="995" y="117"/>
                  </a:lnTo>
                  <a:lnTo>
                    <a:pt x="996" y="75"/>
                  </a:lnTo>
                  <a:lnTo>
                    <a:pt x="996" y="105"/>
                  </a:lnTo>
                  <a:lnTo>
                    <a:pt x="1002" y="105"/>
                  </a:lnTo>
                  <a:lnTo>
                    <a:pt x="1006" y="117"/>
                  </a:lnTo>
                  <a:lnTo>
                    <a:pt x="1010" y="117"/>
                  </a:lnTo>
                  <a:lnTo>
                    <a:pt x="1010" y="471"/>
                  </a:lnTo>
                  <a:lnTo>
                    <a:pt x="1010" y="471"/>
                  </a:lnTo>
                  <a:close/>
                  <a:moveTo>
                    <a:pt x="1461" y="105"/>
                  </a:moveTo>
                  <a:lnTo>
                    <a:pt x="1463" y="0"/>
                  </a:lnTo>
                  <a:lnTo>
                    <a:pt x="1465" y="105"/>
                  </a:lnTo>
                  <a:lnTo>
                    <a:pt x="1475" y="105"/>
                  </a:lnTo>
                  <a:lnTo>
                    <a:pt x="1475" y="155"/>
                  </a:lnTo>
                  <a:lnTo>
                    <a:pt x="1478" y="155"/>
                  </a:lnTo>
                  <a:lnTo>
                    <a:pt x="1478" y="473"/>
                  </a:lnTo>
                  <a:lnTo>
                    <a:pt x="1475" y="473"/>
                  </a:lnTo>
                  <a:lnTo>
                    <a:pt x="1465" y="473"/>
                  </a:lnTo>
                  <a:lnTo>
                    <a:pt x="1427" y="473"/>
                  </a:lnTo>
                  <a:lnTo>
                    <a:pt x="1423" y="473"/>
                  </a:lnTo>
                  <a:lnTo>
                    <a:pt x="1415" y="473"/>
                  </a:lnTo>
                  <a:lnTo>
                    <a:pt x="1415" y="207"/>
                  </a:lnTo>
                  <a:lnTo>
                    <a:pt x="1423" y="207"/>
                  </a:lnTo>
                  <a:lnTo>
                    <a:pt x="1423" y="155"/>
                  </a:lnTo>
                  <a:lnTo>
                    <a:pt x="1427" y="155"/>
                  </a:lnTo>
                  <a:lnTo>
                    <a:pt x="1427" y="105"/>
                  </a:lnTo>
                  <a:lnTo>
                    <a:pt x="1440" y="105"/>
                  </a:lnTo>
                  <a:lnTo>
                    <a:pt x="1442" y="23"/>
                  </a:lnTo>
                  <a:lnTo>
                    <a:pt x="1444" y="105"/>
                  </a:lnTo>
                  <a:lnTo>
                    <a:pt x="1461" y="105"/>
                  </a:lnTo>
                  <a:lnTo>
                    <a:pt x="1461" y="105"/>
                  </a:lnTo>
                  <a:close/>
                  <a:moveTo>
                    <a:pt x="1285" y="190"/>
                  </a:moveTo>
                  <a:lnTo>
                    <a:pt x="1335" y="190"/>
                  </a:lnTo>
                  <a:lnTo>
                    <a:pt x="1335" y="473"/>
                  </a:lnTo>
                  <a:lnTo>
                    <a:pt x="1285" y="473"/>
                  </a:lnTo>
                  <a:lnTo>
                    <a:pt x="1285" y="190"/>
                  </a:lnTo>
                  <a:lnTo>
                    <a:pt x="1285" y="190"/>
                  </a:lnTo>
                  <a:close/>
                  <a:moveTo>
                    <a:pt x="1176" y="243"/>
                  </a:moveTo>
                  <a:lnTo>
                    <a:pt x="1216" y="243"/>
                  </a:lnTo>
                  <a:lnTo>
                    <a:pt x="1216" y="473"/>
                  </a:lnTo>
                  <a:lnTo>
                    <a:pt x="1176" y="473"/>
                  </a:lnTo>
                  <a:lnTo>
                    <a:pt x="1176" y="243"/>
                  </a:lnTo>
                  <a:lnTo>
                    <a:pt x="1176" y="243"/>
                  </a:lnTo>
                  <a:close/>
                  <a:moveTo>
                    <a:pt x="1083" y="167"/>
                  </a:moveTo>
                  <a:lnTo>
                    <a:pt x="1125" y="167"/>
                  </a:lnTo>
                  <a:lnTo>
                    <a:pt x="1125" y="473"/>
                  </a:lnTo>
                  <a:lnTo>
                    <a:pt x="1083" y="473"/>
                  </a:lnTo>
                  <a:lnTo>
                    <a:pt x="1083" y="167"/>
                  </a:lnTo>
                  <a:lnTo>
                    <a:pt x="1083" y="167"/>
                  </a:lnTo>
                  <a:close/>
                  <a:moveTo>
                    <a:pt x="849" y="295"/>
                  </a:moveTo>
                  <a:lnTo>
                    <a:pt x="884" y="295"/>
                  </a:lnTo>
                  <a:lnTo>
                    <a:pt x="884" y="473"/>
                  </a:lnTo>
                  <a:lnTo>
                    <a:pt x="849" y="473"/>
                  </a:lnTo>
                  <a:lnTo>
                    <a:pt x="849" y="295"/>
                  </a:lnTo>
                  <a:lnTo>
                    <a:pt x="849" y="295"/>
                  </a:lnTo>
                  <a:close/>
                  <a:moveTo>
                    <a:pt x="631" y="373"/>
                  </a:moveTo>
                  <a:lnTo>
                    <a:pt x="643" y="373"/>
                  </a:lnTo>
                  <a:lnTo>
                    <a:pt x="643" y="318"/>
                  </a:lnTo>
                  <a:lnTo>
                    <a:pt x="667" y="318"/>
                  </a:lnTo>
                  <a:lnTo>
                    <a:pt x="667" y="306"/>
                  </a:lnTo>
                  <a:lnTo>
                    <a:pt x="667" y="234"/>
                  </a:lnTo>
                  <a:lnTo>
                    <a:pt x="702" y="234"/>
                  </a:lnTo>
                  <a:lnTo>
                    <a:pt x="702" y="306"/>
                  </a:lnTo>
                  <a:lnTo>
                    <a:pt x="723" y="306"/>
                  </a:lnTo>
                  <a:lnTo>
                    <a:pt x="723" y="473"/>
                  </a:lnTo>
                  <a:lnTo>
                    <a:pt x="702" y="473"/>
                  </a:lnTo>
                  <a:lnTo>
                    <a:pt x="698" y="473"/>
                  </a:lnTo>
                  <a:lnTo>
                    <a:pt x="687" y="473"/>
                  </a:lnTo>
                  <a:lnTo>
                    <a:pt x="667" y="473"/>
                  </a:lnTo>
                  <a:lnTo>
                    <a:pt x="643" y="473"/>
                  </a:lnTo>
                  <a:lnTo>
                    <a:pt x="631" y="473"/>
                  </a:lnTo>
                  <a:lnTo>
                    <a:pt x="631" y="373"/>
                  </a:lnTo>
                  <a:lnTo>
                    <a:pt x="631" y="373"/>
                  </a:lnTo>
                  <a:close/>
                  <a:moveTo>
                    <a:pt x="581" y="255"/>
                  </a:moveTo>
                  <a:lnTo>
                    <a:pt x="623" y="255"/>
                  </a:lnTo>
                  <a:lnTo>
                    <a:pt x="623" y="473"/>
                  </a:lnTo>
                  <a:lnTo>
                    <a:pt x="581" y="473"/>
                  </a:lnTo>
                  <a:lnTo>
                    <a:pt x="581" y="255"/>
                  </a:lnTo>
                  <a:lnTo>
                    <a:pt x="581" y="255"/>
                  </a:lnTo>
                  <a:close/>
                  <a:moveTo>
                    <a:pt x="532" y="314"/>
                  </a:moveTo>
                  <a:lnTo>
                    <a:pt x="557" y="314"/>
                  </a:lnTo>
                  <a:lnTo>
                    <a:pt x="557" y="356"/>
                  </a:lnTo>
                  <a:lnTo>
                    <a:pt x="557" y="473"/>
                  </a:lnTo>
                  <a:lnTo>
                    <a:pt x="532" y="473"/>
                  </a:lnTo>
                  <a:lnTo>
                    <a:pt x="488" y="473"/>
                  </a:lnTo>
                  <a:lnTo>
                    <a:pt x="455" y="473"/>
                  </a:lnTo>
                  <a:lnTo>
                    <a:pt x="455" y="356"/>
                  </a:lnTo>
                  <a:lnTo>
                    <a:pt x="455" y="302"/>
                  </a:lnTo>
                  <a:lnTo>
                    <a:pt x="488" y="302"/>
                  </a:lnTo>
                  <a:lnTo>
                    <a:pt x="488" y="356"/>
                  </a:lnTo>
                  <a:lnTo>
                    <a:pt x="532" y="356"/>
                  </a:lnTo>
                  <a:lnTo>
                    <a:pt x="532" y="314"/>
                  </a:lnTo>
                  <a:lnTo>
                    <a:pt x="532" y="314"/>
                  </a:lnTo>
                  <a:close/>
                  <a:moveTo>
                    <a:pt x="360" y="293"/>
                  </a:moveTo>
                  <a:lnTo>
                    <a:pt x="426" y="293"/>
                  </a:lnTo>
                  <a:lnTo>
                    <a:pt x="426" y="473"/>
                  </a:lnTo>
                  <a:lnTo>
                    <a:pt x="360" y="473"/>
                  </a:lnTo>
                  <a:lnTo>
                    <a:pt x="360" y="293"/>
                  </a:lnTo>
                  <a:lnTo>
                    <a:pt x="360" y="293"/>
                  </a:lnTo>
                  <a:close/>
                  <a:moveTo>
                    <a:pt x="287" y="209"/>
                  </a:moveTo>
                  <a:lnTo>
                    <a:pt x="350" y="209"/>
                  </a:lnTo>
                  <a:lnTo>
                    <a:pt x="350" y="473"/>
                  </a:lnTo>
                  <a:lnTo>
                    <a:pt x="287" y="473"/>
                  </a:lnTo>
                  <a:lnTo>
                    <a:pt x="287" y="209"/>
                  </a:lnTo>
                  <a:lnTo>
                    <a:pt x="287" y="209"/>
                  </a:lnTo>
                  <a:close/>
                  <a:moveTo>
                    <a:pt x="195" y="184"/>
                  </a:moveTo>
                  <a:lnTo>
                    <a:pt x="241" y="184"/>
                  </a:lnTo>
                  <a:lnTo>
                    <a:pt x="241" y="473"/>
                  </a:lnTo>
                  <a:lnTo>
                    <a:pt x="195" y="473"/>
                  </a:lnTo>
                  <a:lnTo>
                    <a:pt x="195" y="184"/>
                  </a:lnTo>
                  <a:lnTo>
                    <a:pt x="195" y="184"/>
                  </a:lnTo>
                  <a:close/>
                  <a:moveTo>
                    <a:pt x="31" y="264"/>
                  </a:moveTo>
                  <a:lnTo>
                    <a:pt x="92" y="264"/>
                  </a:lnTo>
                  <a:lnTo>
                    <a:pt x="92" y="473"/>
                  </a:lnTo>
                  <a:lnTo>
                    <a:pt x="61" y="473"/>
                  </a:lnTo>
                  <a:lnTo>
                    <a:pt x="31" y="473"/>
                  </a:lnTo>
                  <a:lnTo>
                    <a:pt x="0" y="473"/>
                  </a:lnTo>
                  <a:lnTo>
                    <a:pt x="0" y="331"/>
                  </a:lnTo>
                  <a:lnTo>
                    <a:pt x="31" y="331"/>
                  </a:lnTo>
                  <a:lnTo>
                    <a:pt x="31" y="264"/>
                  </a:lnTo>
                  <a:lnTo>
                    <a:pt x="31" y="264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95" name="íšḻiḋê"/>
            <p:cNvSpPr/>
            <p:nvPr/>
          </p:nvSpPr>
          <p:spPr bwMode="auto">
            <a:xfrm>
              <a:off x="164300" y="9802915"/>
              <a:ext cx="7982869" cy="998947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96" name="ïş1ïḑé"/>
            <p:cNvSpPr/>
            <p:nvPr/>
          </p:nvSpPr>
          <p:spPr bwMode="auto">
            <a:xfrm>
              <a:off x="580731" y="9230425"/>
              <a:ext cx="408572" cy="1547862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97" name="íš1iḍé"/>
            <p:cNvSpPr/>
            <p:nvPr/>
          </p:nvSpPr>
          <p:spPr bwMode="auto">
            <a:xfrm>
              <a:off x="1217159" y="9709711"/>
              <a:ext cx="1469286" cy="1068574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98" name="ísḷïdê"/>
            <p:cNvSpPr/>
            <p:nvPr/>
          </p:nvSpPr>
          <p:spPr bwMode="auto">
            <a:xfrm>
              <a:off x="2725732" y="10511142"/>
              <a:ext cx="141428" cy="267144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299" name="iśḻídè"/>
            <p:cNvSpPr/>
            <p:nvPr/>
          </p:nvSpPr>
          <p:spPr bwMode="auto">
            <a:xfrm>
              <a:off x="2827879" y="10581854"/>
              <a:ext cx="424287" cy="196431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0" name="iśḻíḍè"/>
            <p:cNvSpPr/>
            <p:nvPr/>
          </p:nvSpPr>
          <p:spPr bwMode="auto">
            <a:xfrm>
              <a:off x="3134304" y="10071141"/>
              <a:ext cx="369283" cy="707144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1" name="ï$ļíḋè"/>
            <p:cNvSpPr/>
            <p:nvPr/>
          </p:nvSpPr>
          <p:spPr bwMode="auto">
            <a:xfrm>
              <a:off x="3550736" y="10550426"/>
              <a:ext cx="157142" cy="227860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2" name="îṣḻiďè"/>
            <p:cNvSpPr/>
            <p:nvPr/>
          </p:nvSpPr>
          <p:spPr bwMode="auto">
            <a:xfrm>
              <a:off x="3731449" y="10471854"/>
              <a:ext cx="149283" cy="306432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3" name="íşļíḋe"/>
            <p:cNvSpPr/>
            <p:nvPr/>
          </p:nvSpPr>
          <p:spPr bwMode="auto">
            <a:xfrm>
              <a:off x="4564307" y="10188996"/>
              <a:ext cx="196428" cy="589289"/>
            </a:xfrm>
            <a:custGeom>
              <a:avLst/>
              <a:gdLst>
                <a:gd name="T0" fmla="*/ 9 w 50"/>
                <a:gd name="T1" fmla="*/ 23 h 149"/>
                <a:gd name="T2" fmla="*/ 13 w 50"/>
                <a:gd name="T3" fmla="*/ 23 h 149"/>
                <a:gd name="T4" fmla="*/ 23 w 50"/>
                <a:gd name="T5" fmla="*/ 0 h 149"/>
                <a:gd name="T6" fmla="*/ 29 w 50"/>
                <a:gd name="T7" fmla="*/ 0 h 149"/>
                <a:gd name="T8" fmla="*/ 36 w 50"/>
                <a:gd name="T9" fmla="*/ 23 h 149"/>
                <a:gd name="T10" fmla="*/ 42 w 50"/>
                <a:gd name="T11" fmla="*/ 23 h 149"/>
                <a:gd name="T12" fmla="*/ 42 w 50"/>
                <a:gd name="T13" fmla="*/ 36 h 149"/>
                <a:gd name="T14" fmla="*/ 44 w 50"/>
                <a:gd name="T15" fmla="*/ 42 h 149"/>
                <a:gd name="T16" fmla="*/ 50 w 50"/>
                <a:gd name="T17" fmla="*/ 42 h 149"/>
                <a:gd name="T18" fmla="*/ 50 w 50"/>
                <a:gd name="T19" fmla="*/ 149 h 149"/>
                <a:gd name="T20" fmla="*/ 0 w 50"/>
                <a:gd name="T21" fmla="*/ 149 h 149"/>
                <a:gd name="T22" fmla="*/ 0 w 50"/>
                <a:gd name="T23" fmla="*/ 42 h 149"/>
                <a:gd name="T24" fmla="*/ 8 w 50"/>
                <a:gd name="T25" fmla="*/ 42 h 149"/>
                <a:gd name="T26" fmla="*/ 9 w 50"/>
                <a:gd name="T27" fmla="*/ 36 h 149"/>
                <a:gd name="T28" fmla="*/ 9 w 50"/>
                <a:gd name="T29" fmla="*/ 23 h 149"/>
                <a:gd name="T30" fmla="*/ 9 w 50"/>
                <a:gd name="T3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49">
                  <a:moveTo>
                    <a:pt x="9" y="23"/>
                  </a:moveTo>
                  <a:lnTo>
                    <a:pt x="13" y="2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36"/>
                  </a:lnTo>
                  <a:lnTo>
                    <a:pt x="44" y="42"/>
                  </a:lnTo>
                  <a:lnTo>
                    <a:pt x="50" y="42"/>
                  </a:lnTo>
                  <a:lnTo>
                    <a:pt x="50" y="149"/>
                  </a:lnTo>
                  <a:lnTo>
                    <a:pt x="0" y="149"/>
                  </a:lnTo>
                  <a:lnTo>
                    <a:pt x="0" y="42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4" name="îṣḷïḋê"/>
            <p:cNvSpPr/>
            <p:nvPr/>
          </p:nvSpPr>
          <p:spPr bwMode="auto">
            <a:xfrm>
              <a:off x="4862878" y="10660426"/>
              <a:ext cx="110000" cy="117859"/>
            </a:xfrm>
            <a:custGeom>
              <a:avLst/>
              <a:gdLst>
                <a:gd name="T0" fmla="*/ 0 w 28"/>
                <a:gd name="T1" fmla="*/ 0 h 31"/>
                <a:gd name="T2" fmla="*/ 28 w 28"/>
                <a:gd name="T3" fmla="*/ 0 h 31"/>
                <a:gd name="T4" fmla="*/ 28 w 28"/>
                <a:gd name="T5" fmla="*/ 31 h 31"/>
                <a:gd name="T6" fmla="*/ 0 w 28"/>
                <a:gd name="T7" fmla="*/ 31 h 31"/>
                <a:gd name="T8" fmla="*/ 0 w 28"/>
                <a:gd name="T9" fmla="*/ 0 h 31"/>
                <a:gd name="T10" fmla="*/ 0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lnTo>
                    <a:pt x="28" y="0"/>
                  </a:lnTo>
                  <a:lnTo>
                    <a:pt x="2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5" name="ïṥḻïḑè"/>
            <p:cNvSpPr/>
            <p:nvPr/>
          </p:nvSpPr>
          <p:spPr bwMode="auto">
            <a:xfrm>
              <a:off x="4902166" y="9404017"/>
              <a:ext cx="1037145" cy="1374268"/>
            </a:xfrm>
            <a:custGeom>
              <a:avLst/>
              <a:gdLst>
                <a:gd name="T0" fmla="*/ 124 w 266"/>
                <a:gd name="T1" fmla="*/ 0 h 476"/>
                <a:gd name="T2" fmla="*/ 203 w 266"/>
                <a:gd name="T3" fmla="*/ 0 h 476"/>
                <a:gd name="T4" fmla="*/ 203 w 266"/>
                <a:gd name="T5" fmla="*/ 5 h 476"/>
                <a:gd name="T6" fmla="*/ 209 w 266"/>
                <a:gd name="T7" fmla="*/ 5 h 476"/>
                <a:gd name="T8" fmla="*/ 209 w 266"/>
                <a:gd name="T9" fmla="*/ 9 h 476"/>
                <a:gd name="T10" fmla="*/ 214 w 266"/>
                <a:gd name="T11" fmla="*/ 9 h 476"/>
                <a:gd name="T12" fmla="*/ 214 w 266"/>
                <a:gd name="T13" fmla="*/ 17 h 476"/>
                <a:gd name="T14" fmla="*/ 222 w 266"/>
                <a:gd name="T15" fmla="*/ 17 h 476"/>
                <a:gd name="T16" fmla="*/ 222 w 266"/>
                <a:gd name="T17" fmla="*/ 430 h 476"/>
                <a:gd name="T18" fmla="*/ 230 w 266"/>
                <a:gd name="T19" fmla="*/ 430 h 476"/>
                <a:gd name="T20" fmla="*/ 230 w 266"/>
                <a:gd name="T21" fmla="*/ 453 h 476"/>
                <a:gd name="T22" fmla="*/ 230 w 266"/>
                <a:gd name="T23" fmla="*/ 462 h 476"/>
                <a:gd name="T24" fmla="*/ 266 w 266"/>
                <a:gd name="T25" fmla="*/ 462 h 476"/>
                <a:gd name="T26" fmla="*/ 266 w 266"/>
                <a:gd name="T27" fmla="*/ 476 h 476"/>
                <a:gd name="T28" fmla="*/ 230 w 266"/>
                <a:gd name="T29" fmla="*/ 476 h 476"/>
                <a:gd name="T30" fmla="*/ 222 w 266"/>
                <a:gd name="T31" fmla="*/ 476 h 476"/>
                <a:gd name="T32" fmla="*/ 199 w 266"/>
                <a:gd name="T33" fmla="*/ 476 h 476"/>
                <a:gd name="T34" fmla="*/ 124 w 266"/>
                <a:gd name="T35" fmla="*/ 476 h 476"/>
                <a:gd name="T36" fmla="*/ 48 w 266"/>
                <a:gd name="T37" fmla="*/ 476 h 476"/>
                <a:gd name="T38" fmla="*/ 0 w 266"/>
                <a:gd name="T39" fmla="*/ 476 h 476"/>
                <a:gd name="T40" fmla="*/ 0 w 266"/>
                <a:gd name="T41" fmla="*/ 453 h 476"/>
                <a:gd name="T42" fmla="*/ 0 w 266"/>
                <a:gd name="T43" fmla="*/ 411 h 476"/>
                <a:gd name="T44" fmla="*/ 10 w 266"/>
                <a:gd name="T45" fmla="*/ 411 h 476"/>
                <a:gd name="T46" fmla="*/ 10 w 266"/>
                <a:gd name="T47" fmla="*/ 166 h 476"/>
                <a:gd name="T48" fmla="*/ 17 w 266"/>
                <a:gd name="T49" fmla="*/ 166 h 476"/>
                <a:gd name="T50" fmla="*/ 17 w 266"/>
                <a:gd name="T51" fmla="*/ 155 h 476"/>
                <a:gd name="T52" fmla="*/ 23 w 266"/>
                <a:gd name="T53" fmla="*/ 155 h 476"/>
                <a:gd name="T54" fmla="*/ 23 w 266"/>
                <a:gd name="T55" fmla="*/ 143 h 476"/>
                <a:gd name="T56" fmla="*/ 25 w 266"/>
                <a:gd name="T57" fmla="*/ 143 h 476"/>
                <a:gd name="T58" fmla="*/ 44 w 266"/>
                <a:gd name="T59" fmla="*/ 111 h 476"/>
                <a:gd name="T60" fmla="*/ 46 w 266"/>
                <a:gd name="T61" fmla="*/ 111 h 476"/>
                <a:gd name="T62" fmla="*/ 48 w 266"/>
                <a:gd name="T63" fmla="*/ 111 h 476"/>
                <a:gd name="T64" fmla="*/ 48 w 266"/>
                <a:gd name="T65" fmla="*/ 76 h 476"/>
                <a:gd name="T66" fmla="*/ 50 w 266"/>
                <a:gd name="T67" fmla="*/ 76 h 476"/>
                <a:gd name="T68" fmla="*/ 50 w 266"/>
                <a:gd name="T69" fmla="*/ 113 h 476"/>
                <a:gd name="T70" fmla="*/ 69 w 266"/>
                <a:gd name="T71" fmla="*/ 143 h 476"/>
                <a:gd name="T72" fmla="*/ 71 w 266"/>
                <a:gd name="T73" fmla="*/ 143 h 476"/>
                <a:gd name="T74" fmla="*/ 71 w 266"/>
                <a:gd name="T75" fmla="*/ 155 h 476"/>
                <a:gd name="T76" fmla="*/ 75 w 266"/>
                <a:gd name="T77" fmla="*/ 155 h 476"/>
                <a:gd name="T78" fmla="*/ 75 w 266"/>
                <a:gd name="T79" fmla="*/ 166 h 476"/>
                <a:gd name="T80" fmla="*/ 82 w 266"/>
                <a:gd name="T81" fmla="*/ 166 h 476"/>
                <a:gd name="T82" fmla="*/ 82 w 266"/>
                <a:gd name="T83" fmla="*/ 453 h 476"/>
                <a:gd name="T84" fmla="*/ 124 w 266"/>
                <a:gd name="T85" fmla="*/ 453 h 476"/>
                <a:gd name="T86" fmla="*/ 124 w 266"/>
                <a:gd name="T87" fmla="*/ 23 h 476"/>
                <a:gd name="T88" fmla="*/ 124 w 266"/>
                <a:gd name="T89" fmla="*/ 17 h 476"/>
                <a:gd name="T90" fmla="*/ 124 w 266"/>
                <a:gd name="T91" fmla="*/ 17 h 476"/>
                <a:gd name="T92" fmla="*/ 124 w 266"/>
                <a:gd name="T93" fmla="*/ 11 h 476"/>
                <a:gd name="T94" fmla="*/ 124 w 266"/>
                <a:gd name="T95" fmla="*/ 9 h 476"/>
                <a:gd name="T96" fmla="*/ 124 w 266"/>
                <a:gd name="T97" fmla="*/ 5 h 476"/>
                <a:gd name="T98" fmla="*/ 124 w 266"/>
                <a:gd name="T99" fmla="*/ 0 h 476"/>
                <a:gd name="T100" fmla="*/ 124 w 266"/>
                <a:gd name="T10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476">
                  <a:moveTo>
                    <a:pt x="124" y="0"/>
                  </a:moveTo>
                  <a:lnTo>
                    <a:pt x="203" y="0"/>
                  </a:lnTo>
                  <a:lnTo>
                    <a:pt x="203" y="5"/>
                  </a:lnTo>
                  <a:lnTo>
                    <a:pt x="209" y="5"/>
                  </a:lnTo>
                  <a:lnTo>
                    <a:pt x="209" y="9"/>
                  </a:lnTo>
                  <a:lnTo>
                    <a:pt x="214" y="9"/>
                  </a:lnTo>
                  <a:lnTo>
                    <a:pt x="214" y="17"/>
                  </a:lnTo>
                  <a:lnTo>
                    <a:pt x="222" y="17"/>
                  </a:lnTo>
                  <a:lnTo>
                    <a:pt x="222" y="430"/>
                  </a:lnTo>
                  <a:lnTo>
                    <a:pt x="230" y="430"/>
                  </a:lnTo>
                  <a:lnTo>
                    <a:pt x="230" y="453"/>
                  </a:lnTo>
                  <a:lnTo>
                    <a:pt x="230" y="462"/>
                  </a:lnTo>
                  <a:lnTo>
                    <a:pt x="266" y="462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22" y="476"/>
                  </a:lnTo>
                  <a:lnTo>
                    <a:pt x="199" y="476"/>
                  </a:lnTo>
                  <a:lnTo>
                    <a:pt x="124" y="476"/>
                  </a:lnTo>
                  <a:lnTo>
                    <a:pt x="48" y="476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0" y="411"/>
                  </a:lnTo>
                  <a:lnTo>
                    <a:pt x="10" y="411"/>
                  </a:lnTo>
                  <a:lnTo>
                    <a:pt x="10" y="166"/>
                  </a:lnTo>
                  <a:lnTo>
                    <a:pt x="17" y="166"/>
                  </a:lnTo>
                  <a:lnTo>
                    <a:pt x="17" y="155"/>
                  </a:lnTo>
                  <a:lnTo>
                    <a:pt x="23" y="155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11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11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71" y="155"/>
                  </a:lnTo>
                  <a:lnTo>
                    <a:pt x="75" y="155"/>
                  </a:lnTo>
                  <a:lnTo>
                    <a:pt x="75" y="166"/>
                  </a:lnTo>
                  <a:lnTo>
                    <a:pt x="82" y="166"/>
                  </a:lnTo>
                  <a:lnTo>
                    <a:pt x="82" y="453"/>
                  </a:lnTo>
                  <a:lnTo>
                    <a:pt x="124" y="453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4" y="5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6" name="îšľîḋe"/>
            <p:cNvSpPr/>
            <p:nvPr/>
          </p:nvSpPr>
          <p:spPr bwMode="auto">
            <a:xfrm>
              <a:off x="5845026" y="10204709"/>
              <a:ext cx="408572" cy="573576"/>
            </a:xfrm>
            <a:custGeom>
              <a:avLst/>
              <a:gdLst>
                <a:gd name="T0" fmla="*/ 48 w 103"/>
                <a:gd name="T1" fmla="*/ 112 h 145"/>
                <a:gd name="T2" fmla="*/ 103 w 103"/>
                <a:gd name="T3" fmla="*/ 112 h 145"/>
                <a:gd name="T4" fmla="*/ 103 w 103"/>
                <a:gd name="T5" fmla="*/ 145 h 145"/>
                <a:gd name="T6" fmla="*/ 48 w 103"/>
                <a:gd name="T7" fmla="*/ 145 h 145"/>
                <a:gd name="T8" fmla="*/ 23 w 103"/>
                <a:gd name="T9" fmla="*/ 145 h 145"/>
                <a:gd name="T10" fmla="*/ 0 w 103"/>
                <a:gd name="T11" fmla="*/ 145 h 145"/>
                <a:gd name="T12" fmla="*/ 0 w 103"/>
                <a:gd name="T13" fmla="*/ 11 h 145"/>
                <a:gd name="T14" fmla="*/ 6 w 103"/>
                <a:gd name="T15" fmla="*/ 11 h 145"/>
                <a:gd name="T16" fmla="*/ 6 w 103"/>
                <a:gd name="T17" fmla="*/ 0 h 145"/>
                <a:gd name="T18" fmla="*/ 34 w 103"/>
                <a:gd name="T19" fmla="*/ 0 h 145"/>
                <a:gd name="T20" fmla="*/ 34 w 103"/>
                <a:gd name="T21" fmla="*/ 11 h 145"/>
                <a:gd name="T22" fmla="*/ 48 w 103"/>
                <a:gd name="T23" fmla="*/ 11 h 145"/>
                <a:gd name="T24" fmla="*/ 48 w 103"/>
                <a:gd name="T25" fmla="*/ 112 h 145"/>
                <a:gd name="T26" fmla="*/ 48 w 103"/>
                <a:gd name="T27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5">
                  <a:moveTo>
                    <a:pt x="48" y="112"/>
                  </a:moveTo>
                  <a:lnTo>
                    <a:pt x="103" y="112"/>
                  </a:lnTo>
                  <a:lnTo>
                    <a:pt x="103" y="145"/>
                  </a:lnTo>
                  <a:lnTo>
                    <a:pt x="48" y="145"/>
                  </a:lnTo>
                  <a:lnTo>
                    <a:pt x="23" y="145"/>
                  </a:lnTo>
                  <a:lnTo>
                    <a:pt x="0" y="14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48" y="11"/>
                  </a:lnTo>
                  <a:lnTo>
                    <a:pt x="48" y="112"/>
                  </a:lnTo>
                  <a:lnTo>
                    <a:pt x="48" y="112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7" name="iSḻîḋè"/>
            <p:cNvSpPr/>
            <p:nvPr/>
          </p:nvSpPr>
          <p:spPr bwMode="auto">
            <a:xfrm>
              <a:off x="6544310" y="10220424"/>
              <a:ext cx="487145" cy="557862"/>
            </a:xfrm>
            <a:custGeom>
              <a:avLst/>
              <a:gdLst>
                <a:gd name="T0" fmla="*/ 0 w 124"/>
                <a:gd name="T1" fmla="*/ 0 h 142"/>
                <a:gd name="T2" fmla="*/ 124 w 124"/>
                <a:gd name="T3" fmla="*/ 0 h 142"/>
                <a:gd name="T4" fmla="*/ 124 w 124"/>
                <a:gd name="T5" fmla="*/ 142 h 142"/>
                <a:gd name="T6" fmla="*/ 0 w 124"/>
                <a:gd name="T7" fmla="*/ 142 h 142"/>
                <a:gd name="T8" fmla="*/ 0 w 124"/>
                <a:gd name="T9" fmla="*/ 0 h 142"/>
                <a:gd name="T10" fmla="*/ 0 w 124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42">
                  <a:moveTo>
                    <a:pt x="0" y="0"/>
                  </a:moveTo>
                  <a:lnTo>
                    <a:pt x="124" y="0"/>
                  </a:lnTo>
                  <a:lnTo>
                    <a:pt x="124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8" name="iSľîďe"/>
            <p:cNvSpPr/>
            <p:nvPr/>
          </p:nvSpPr>
          <p:spPr bwMode="auto">
            <a:xfrm>
              <a:off x="7070742" y="9921854"/>
              <a:ext cx="1162860" cy="856434"/>
            </a:xfrm>
            <a:custGeom>
              <a:avLst/>
              <a:gdLst>
                <a:gd name="T0" fmla="*/ 84 w 296"/>
                <a:gd name="T1" fmla="*/ 193 h 218"/>
                <a:gd name="T2" fmla="*/ 94 w 296"/>
                <a:gd name="T3" fmla="*/ 193 h 218"/>
                <a:gd name="T4" fmla="*/ 94 w 296"/>
                <a:gd name="T5" fmla="*/ 199 h 218"/>
                <a:gd name="T6" fmla="*/ 113 w 296"/>
                <a:gd name="T7" fmla="*/ 199 h 218"/>
                <a:gd name="T8" fmla="*/ 113 w 296"/>
                <a:gd name="T9" fmla="*/ 206 h 218"/>
                <a:gd name="T10" fmla="*/ 160 w 296"/>
                <a:gd name="T11" fmla="*/ 206 h 218"/>
                <a:gd name="T12" fmla="*/ 160 w 296"/>
                <a:gd name="T13" fmla="*/ 9 h 218"/>
                <a:gd name="T14" fmla="*/ 178 w 296"/>
                <a:gd name="T15" fmla="*/ 9 h 218"/>
                <a:gd name="T16" fmla="*/ 178 w 296"/>
                <a:gd name="T17" fmla="*/ 0 h 218"/>
                <a:gd name="T18" fmla="*/ 218 w 296"/>
                <a:gd name="T19" fmla="*/ 0 h 218"/>
                <a:gd name="T20" fmla="*/ 218 w 296"/>
                <a:gd name="T21" fmla="*/ 9 h 218"/>
                <a:gd name="T22" fmla="*/ 231 w 296"/>
                <a:gd name="T23" fmla="*/ 9 h 218"/>
                <a:gd name="T24" fmla="*/ 231 w 296"/>
                <a:gd name="T25" fmla="*/ 206 h 218"/>
                <a:gd name="T26" fmla="*/ 245 w 296"/>
                <a:gd name="T27" fmla="*/ 206 h 218"/>
                <a:gd name="T28" fmla="*/ 245 w 296"/>
                <a:gd name="T29" fmla="*/ 214 h 218"/>
                <a:gd name="T30" fmla="*/ 296 w 296"/>
                <a:gd name="T31" fmla="*/ 214 h 218"/>
                <a:gd name="T32" fmla="*/ 296 w 296"/>
                <a:gd name="T33" fmla="*/ 218 h 218"/>
                <a:gd name="T34" fmla="*/ 245 w 296"/>
                <a:gd name="T35" fmla="*/ 218 h 218"/>
                <a:gd name="T36" fmla="*/ 231 w 296"/>
                <a:gd name="T37" fmla="*/ 218 h 218"/>
                <a:gd name="T38" fmla="*/ 160 w 296"/>
                <a:gd name="T39" fmla="*/ 218 h 218"/>
                <a:gd name="T40" fmla="*/ 130 w 296"/>
                <a:gd name="T41" fmla="*/ 218 h 218"/>
                <a:gd name="T42" fmla="*/ 84 w 296"/>
                <a:gd name="T43" fmla="*/ 218 h 218"/>
                <a:gd name="T44" fmla="*/ 80 w 296"/>
                <a:gd name="T45" fmla="*/ 218 h 218"/>
                <a:gd name="T46" fmla="*/ 50 w 296"/>
                <a:gd name="T47" fmla="*/ 218 h 218"/>
                <a:gd name="T48" fmla="*/ 0 w 296"/>
                <a:gd name="T49" fmla="*/ 218 h 218"/>
                <a:gd name="T50" fmla="*/ 0 w 296"/>
                <a:gd name="T51" fmla="*/ 4 h 218"/>
                <a:gd name="T52" fmla="*/ 50 w 296"/>
                <a:gd name="T53" fmla="*/ 4 h 218"/>
                <a:gd name="T54" fmla="*/ 50 w 296"/>
                <a:gd name="T55" fmla="*/ 25 h 218"/>
                <a:gd name="T56" fmla="*/ 84 w 296"/>
                <a:gd name="T57" fmla="*/ 25 h 218"/>
                <a:gd name="T58" fmla="*/ 84 w 296"/>
                <a:gd name="T59" fmla="*/ 193 h 218"/>
                <a:gd name="T60" fmla="*/ 84 w 296"/>
                <a:gd name="T61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218">
                  <a:moveTo>
                    <a:pt x="84" y="193"/>
                  </a:moveTo>
                  <a:lnTo>
                    <a:pt x="94" y="193"/>
                  </a:lnTo>
                  <a:lnTo>
                    <a:pt x="94" y="199"/>
                  </a:lnTo>
                  <a:lnTo>
                    <a:pt x="113" y="199"/>
                  </a:lnTo>
                  <a:lnTo>
                    <a:pt x="113" y="206"/>
                  </a:lnTo>
                  <a:lnTo>
                    <a:pt x="160" y="206"/>
                  </a:lnTo>
                  <a:lnTo>
                    <a:pt x="160" y="9"/>
                  </a:lnTo>
                  <a:lnTo>
                    <a:pt x="178" y="9"/>
                  </a:lnTo>
                  <a:lnTo>
                    <a:pt x="178" y="0"/>
                  </a:lnTo>
                  <a:lnTo>
                    <a:pt x="218" y="0"/>
                  </a:lnTo>
                  <a:lnTo>
                    <a:pt x="218" y="9"/>
                  </a:lnTo>
                  <a:lnTo>
                    <a:pt x="231" y="9"/>
                  </a:lnTo>
                  <a:lnTo>
                    <a:pt x="231" y="206"/>
                  </a:lnTo>
                  <a:lnTo>
                    <a:pt x="245" y="206"/>
                  </a:lnTo>
                  <a:lnTo>
                    <a:pt x="245" y="214"/>
                  </a:lnTo>
                  <a:lnTo>
                    <a:pt x="296" y="214"/>
                  </a:lnTo>
                  <a:lnTo>
                    <a:pt x="296" y="218"/>
                  </a:lnTo>
                  <a:lnTo>
                    <a:pt x="245" y="218"/>
                  </a:lnTo>
                  <a:lnTo>
                    <a:pt x="231" y="218"/>
                  </a:lnTo>
                  <a:lnTo>
                    <a:pt x="160" y="218"/>
                  </a:lnTo>
                  <a:lnTo>
                    <a:pt x="130" y="218"/>
                  </a:lnTo>
                  <a:lnTo>
                    <a:pt x="84" y="218"/>
                  </a:lnTo>
                  <a:lnTo>
                    <a:pt x="80" y="218"/>
                  </a:lnTo>
                  <a:lnTo>
                    <a:pt x="50" y="218"/>
                  </a:lnTo>
                  <a:lnTo>
                    <a:pt x="0" y="218"/>
                  </a:lnTo>
                  <a:lnTo>
                    <a:pt x="0" y="4"/>
                  </a:lnTo>
                  <a:lnTo>
                    <a:pt x="50" y="4"/>
                  </a:lnTo>
                  <a:lnTo>
                    <a:pt x="50" y="25"/>
                  </a:lnTo>
                  <a:lnTo>
                    <a:pt x="84" y="25"/>
                  </a:lnTo>
                  <a:lnTo>
                    <a:pt x="84" y="193"/>
                  </a:lnTo>
                  <a:lnTo>
                    <a:pt x="84" y="19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9" name="ïŝ1ïḑê"/>
            <p:cNvSpPr/>
            <p:nvPr/>
          </p:nvSpPr>
          <p:spPr bwMode="auto">
            <a:xfrm>
              <a:off x="54300" y="10550426"/>
              <a:ext cx="502858" cy="227860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0" name="îş1îḍé"/>
            <p:cNvSpPr/>
            <p:nvPr/>
          </p:nvSpPr>
          <p:spPr bwMode="auto">
            <a:xfrm>
              <a:off x="3731449" y="9225014"/>
              <a:ext cx="793570" cy="1553272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1" name="íṧḻîḍê"/>
            <p:cNvSpPr/>
            <p:nvPr/>
          </p:nvSpPr>
          <p:spPr bwMode="auto">
            <a:xfrm>
              <a:off x="6277166" y="10715428"/>
              <a:ext cx="840713" cy="62858"/>
            </a:xfrm>
            <a:custGeom>
              <a:avLst/>
              <a:gdLst>
                <a:gd name="T0" fmla="*/ 0 w 212"/>
                <a:gd name="T1" fmla="*/ 0 h 15"/>
                <a:gd name="T2" fmla="*/ 212 w 212"/>
                <a:gd name="T3" fmla="*/ 0 h 15"/>
                <a:gd name="T4" fmla="*/ 212 w 212"/>
                <a:gd name="T5" fmla="*/ 15 h 15"/>
                <a:gd name="T6" fmla="*/ 0 w 212"/>
                <a:gd name="T7" fmla="*/ 15 h 15"/>
                <a:gd name="T8" fmla="*/ 0 w 212"/>
                <a:gd name="T9" fmla="*/ 0 h 15"/>
                <a:gd name="T10" fmla="*/ 0 w 2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5">
                  <a:moveTo>
                    <a:pt x="0" y="0"/>
                  </a:moveTo>
                  <a:lnTo>
                    <a:pt x="212" y="0"/>
                  </a:lnTo>
                  <a:lnTo>
                    <a:pt x="212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3" name="ïṧļíḍe"/>
            <p:cNvSpPr/>
            <p:nvPr/>
          </p:nvSpPr>
          <p:spPr bwMode="auto">
            <a:xfrm>
              <a:off x="8667936" y="9230425"/>
              <a:ext cx="408572" cy="1547862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4" name="i$ľíḓe"/>
            <p:cNvSpPr/>
            <p:nvPr/>
          </p:nvSpPr>
          <p:spPr bwMode="auto">
            <a:xfrm>
              <a:off x="9304364" y="9709712"/>
              <a:ext cx="1469286" cy="1068574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5" name="íṡļîdê"/>
            <p:cNvSpPr/>
            <p:nvPr/>
          </p:nvSpPr>
          <p:spPr bwMode="auto">
            <a:xfrm>
              <a:off x="10812938" y="10511143"/>
              <a:ext cx="141428" cy="267144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6" name="íšlîďè"/>
            <p:cNvSpPr/>
            <p:nvPr/>
          </p:nvSpPr>
          <p:spPr bwMode="auto">
            <a:xfrm>
              <a:off x="10915084" y="10581856"/>
              <a:ext cx="424287" cy="196431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7" name="iṩļidè"/>
            <p:cNvSpPr/>
            <p:nvPr/>
          </p:nvSpPr>
          <p:spPr bwMode="auto">
            <a:xfrm>
              <a:off x="11221511" y="10071142"/>
              <a:ext cx="369283" cy="707144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8" name="íṥļîḓe"/>
            <p:cNvSpPr/>
            <p:nvPr/>
          </p:nvSpPr>
          <p:spPr bwMode="auto">
            <a:xfrm>
              <a:off x="11637941" y="10550427"/>
              <a:ext cx="157142" cy="227860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19" name="íṩľïḑè"/>
            <p:cNvSpPr/>
            <p:nvPr/>
          </p:nvSpPr>
          <p:spPr bwMode="auto">
            <a:xfrm>
              <a:off x="11818654" y="10471856"/>
              <a:ext cx="149283" cy="306432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20" name="íṡ1ïde"/>
            <p:cNvSpPr/>
            <p:nvPr/>
          </p:nvSpPr>
          <p:spPr bwMode="auto">
            <a:xfrm>
              <a:off x="8141506" y="10550427"/>
              <a:ext cx="502858" cy="227860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21" name="iṣḷiḋé"/>
            <p:cNvSpPr/>
            <p:nvPr/>
          </p:nvSpPr>
          <p:spPr bwMode="auto">
            <a:xfrm>
              <a:off x="11266330" y="8664709"/>
              <a:ext cx="793570" cy="2113579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22" name="îśḷídê"/>
            <p:cNvSpPr/>
            <p:nvPr/>
          </p:nvSpPr>
          <p:spPr bwMode="auto">
            <a:xfrm>
              <a:off x="5085206" y="9442574"/>
              <a:ext cx="7099638" cy="1359291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665605" y="2889250"/>
            <a:ext cx="687705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尘肺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0900" y="3978275"/>
            <a:ext cx="118872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粉尘沉着症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03600" y="3153410"/>
            <a:ext cx="126873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有机粉尘引起肺部病变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66210" y="2214880"/>
            <a:ext cx="137160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呼吸系统肿瘤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302885" y="2889250"/>
            <a:ext cx="1346835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呼吸系统炎症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65215" y="3978275"/>
            <a:ext cx="117030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其他呼吸系统疾病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2670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1430" y="1530350"/>
            <a:ext cx="9177655" cy="2997200"/>
            <a:chOff x="0" y="1641475"/>
            <a:chExt cx="12192000" cy="3981450"/>
          </a:xfrm>
        </p:grpSpPr>
        <p:sp>
          <p:nvSpPr>
            <p:cNvPr id="13" name="î$1îḋè"/>
            <p:cNvSpPr/>
            <p:nvPr/>
          </p:nvSpPr>
          <p:spPr>
            <a:xfrm>
              <a:off x="6137275" y="1641475"/>
              <a:ext cx="1828800" cy="1828800"/>
            </a:xfrm>
            <a:prstGeom prst="roundRect">
              <a:avLst>
                <a:gd name="adj" fmla="val 9375"/>
              </a:avLst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400"/>
              <a:endParaRPr lang="zh-CN" altLang="en-US" dirty="0"/>
            </a:p>
          </p:txBody>
        </p:sp>
        <p:sp>
          <p:nvSpPr>
            <p:cNvPr id="14" name="ïṥ1iďe"/>
            <p:cNvSpPr/>
            <p:nvPr/>
          </p:nvSpPr>
          <p:spPr>
            <a:xfrm>
              <a:off x="4213225" y="1641475"/>
              <a:ext cx="1828800" cy="1828800"/>
            </a:xfrm>
            <a:prstGeom prst="roundRect">
              <a:avLst>
                <a:gd name="adj" fmla="val 9375"/>
              </a:avLst>
            </a:prstGeom>
            <a:blipFill rotWithShape="1">
              <a:blip r:embed="rId2"/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400"/>
              <a:endParaRPr lang="zh-CN" altLang="en-US" dirty="0"/>
            </a:p>
          </p:txBody>
        </p:sp>
        <p:sp>
          <p:nvSpPr>
            <p:cNvPr id="15" name="is1ïḑé"/>
            <p:cNvSpPr txBox="1"/>
            <p:nvPr/>
          </p:nvSpPr>
          <p:spPr>
            <a:xfrm>
              <a:off x="0" y="1641475"/>
              <a:ext cx="6055087" cy="182876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42" name="is1îďe"/>
            <p:cNvSpPr/>
            <p:nvPr/>
          </p:nvSpPr>
          <p:spPr>
            <a:xfrm>
              <a:off x="6618288" y="2204540"/>
              <a:ext cx="866775" cy="702673"/>
            </a:xfrm>
            <a:custGeom>
              <a:avLst/>
              <a:gdLst>
                <a:gd name="connsiteX0" fmla="*/ 493872 w 604195"/>
                <a:gd name="connsiteY0" fmla="*/ 437764 h 489806"/>
                <a:gd name="connsiteX1" fmla="*/ 478290 w 604195"/>
                <a:gd name="connsiteY1" fmla="*/ 453330 h 489806"/>
                <a:gd name="connsiteX2" fmla="*/ 493872 w 604195"/>
                <a:gd name="connsiteY2" fmla="*/ 469024 h 489806"/>
                <a:gd name="connsiteX3" fmla="*/ 509582 w 604195"/>
                <a:gd name="connsiteY3" fmla="*/ 453330 h 489806"/>
                <a:gd name="connsiteX4" fmla="*/ 493872 w 604195"/>
                <a:gd name="connsiteY4" fmla="*/ 437764 h 489806"/>
                <a:gd name="connsiteX5" fmla="*/ 304116 w 604195"/>
                <a:gd name="connsiteY5" fmla="*/ 437764 h 489806"/>
                <a:gd name="connsiteX6" fmla="*/ 288403 w 604195"/>
                <a:gd name="connsiteY6" fmla="*/ 453330 h 489806"/>
                <a:gd name="connsiteX7" fmla="*/ 304116 w 604195"/>
                <a:gd name="connsiteY7" fmla="*/ 469024 h 489806"/>
                <a:gd name="connsiteX8" fmla="*/ 319700 w 604195"/>
                <a:gd name="connsiteY8" fmla="*/ 453330 h 489806"/>
                <a:gd name="connsiteX9" fmla="*/ 304116 w 604195"/>
                <a:gd name="connsiteY9" fmla="*/ 437764 h 489806"/>
                <a:gd name="connsiteX10" fmla="*/ 493872 w 604195"/>
                <a:gd name="connsiteY10" fmla="*/ 417476 h 489806"/>
                <a:gd name="connsiteX11" fmla="*/ 529889 w 604195"/>
                <a:gd name="connsiteY11" fmla="*/ 453330 h 489806"/>
                <a:gd name="connsiteX12" fmla="*/ 493872 w 604195"/>
                <a:gd name="connsiteY12" fmla="*/ 489312 h 489806"/>
                <a:gd name="connsiteX13" fmla="*/ 457983 w 604195"/>
                <a:gd name="connsiteY13" fmla="*/ 453330 h 489806"/>
                <a:gd name="connsiteX14" fmla="*/ 493872 w 604195"/>
                <a:gd name="connsiteY14" fmla="*/ 417476 h 489806"/>
                <a:gd name="connsiteX15" fmla="*/ 304116 w 604195"/>
                <a:gd name="connsiteY15" fmla="*/ 417476 h 489806"/>
                <a:gd name="connsiteX16" fmla="*/ 340139 w 604195"/>
                <a:gd name="connsiteY16" fmla="*/ 453330 h 489806"/>
                <a:gd name="connsiteX17" fmla="*/ 304116 w 604195"/>
                <a:gd name="connsiteY17" fmla="*/ 489312 h 489806"/>
                <a:gd name="connsiteX18" fmla="*/ 268092 w 604195"/>
                <a:gd name="connsiteY18" fmla="*/ 453330 h 489806"/>
                <a:gd name="connsiteX19" fmla="*/ 304116 w 604195"/>
                <a:gd name="connsiteY19" fmla="*/ 417476 h 489806"/>
                <a:gd name="connsiteX20" fmla="*/ 464381 w 604195"/>
                <a:gd name="connsiteY20" fmla="*/ 306093 h 489806"/>
                <a:gd name="connsiteX21" fmla="*/ 464381 w 604195"/>
                <a:gd name="connsiteY21" fmla="*/ 358791 h 489806"/>
                <a:gd name="connsiteX22" fmla="*/ 529815 w 604195"/>
                <a:gd name="connsiteY22" fmla="*/ 358791 h 489806"/>
                <a:gd name="connsiteX23" fmla="*/ 526109 w 604195"/>
                <a:gd name="connsiteY23" fmla="*/ 353432 h 489806"/>
                <a:gd name="connsiteX24" fmla="*/ 510645 w 604195"/>
                <a:gd name="connsiteY24" fmla="*/ 322170 h 489806"/>
                <a:gd name="connsiteX25" fmla="*/ 484062 w 604195"/>
                <a:gd name="connsiteY25" fmla="*/ 306093 h 489806"/>
                <a:gd name="connsiteX26" fmla="*/ 276769 w 604195"/>
                <a:gd name="connsiteY26" fmla="*/ 273555 h 489806"/>
                <a:gd name="connsiteX27" fmla="*/ 263733 w 604195"/>
                <a:gd name="connsiteY27" fmla="*/ 286698 h 489806"/>
                <a:gd name="connsiteX28" fmla="*/ 263733 w 604195"/>
                <a:gd name="connsiteY28" fmla="*/ 369509 h 489806"/>
                <a:gd name="connsiteX29" fmla="*/ 276769 w 604195"/>
                <a:gd name="connsiteY29" fmla="*/ 382524 h 489806"/>
                <a:gd name="connsiteX30" fmla="*/ 404442 w 604195"/>
                <a:gd name="connsiteY30" fmla="*/ 382524 h 489806"/>
                <a:gd name="connsiteX31" fmla="*/ 417605 w 604195"/>
                <a:gd name="connsiteY31" fmla="*/ 369509 h 489806"/>
                <a:gd name="connsiteX32" fmla="*/ 417605 w 604195"/>
                <a:gd name="connsiteY32" fmla="*/ 286698 h 489806"/>
                <a:gd name="connsiteX33" fmla="*/ 404442 w 604195"/>
                <a:gd name="connsiteY33" fmla="*/ 273555 h 489806"/>
                <a:gd name="connsiteX34" fmla="*/ 242774 w 604195"/>
                <a:gd name="connsiteY34" fmla="*/ 238593 h 489806"/>
                <a:gd name="connsiteX35" fmla="*/ 443677 w 604195"/>
                <a:gd name="connsiteY35" fmla="*/ 238593 h 489806"/>
                <a:gd name="connsiteX36" fmla="*/ 464381 w 604195"/>
                <a:gd name="connsiteY36" fmla="*/ 259264 h 489806"/>
                <a:gd name="connsiteX37" fmla="*/ 464381 w 604195"/>
                <a:gd name="connsiteY37" fmla="*/ 291802 h 489806"/>
                <a:gd name="connsiteX38" fmla="*/ 491347 w 604195"/>
                <a:gd name="connsiteY38" fmla="*/ 291802 h 489806"/>
                <a:gd name="connsiteX39" fmla="*/ 521252 w 604195"/>
                <a:gd name="connsiteY39" fmla="*/ 309921 h 489806"/>
                <a:gd name="connsiteX40" fmla="*/ 538505 w 604195"/>
                <a:gd name="connsiteY40" fmla="*/ 345010 h 489806"/>
                <a:gd name="connsiteX41" fmla="*/ 564449 w 604195"/>
                <a:gd name="connsiteY41" fmla="*/ 360577 h 489806"/>
                <a:gd name="connsiteX42" fmla="*/ 604195 w 604195"/>
                <a:gd name="connsiteY42" fmla="*/ 396178 h 489806"/>
                <a:gd name="connsiteX43" fmla="*/ 604195 w 604195"/>
                <a:gd name="connsiteY43" fmla="*/ 435095 h 489806"/>
                <a:gd name="connsiteX44" fmla="*/ 583619 w 604195"/>
                <a:gd name="connsiteY44" fmla="*/ 455511 h 489806"/>
                <a:gd name="connsiteX45" fmla="*/ 540806 w 604195"/>
                <a:gd name="connsiteY45" fmla="*/ 455511 h 489806"/>
                <a:gd name="connsiteX46" fmla="*/ 540806 w 604195"/>
                <a:gd name="connsiteY46" fmla="*/ 453342 h 489806"/>
                <a:gd name="connsiteX47" fmla="*/ 493903 w 604195"/>
                <a:gd name="connsiteY47" fmla="*/ 406513 h 489806"/>
                <a:gd name="connsiteX48" fmla="*/ 447000 w 604195"/>
                <a:gd name="connsiteY48" fmla="*/ 453342 h 489806"/>
                <a:gd name="connsiteX49" fmla="*/ 447127 w 604195"/>
                <a:gd name="connsiteY49" fmla="*/ 455256 h 489806"/>
                <a:gd name="connsiteX50" fmla="*/ 443677 w 604195"/>
                <a:gd name="connsiteY50" fmla="*/ 455511 h 489806"/>
                <a:gd name="connsiteX51" fmla="*/ 351021 w 604195"/>
                <a:gd name="connsiteY51" fmla="*/ 455511 h 489806"/>
                <a:gd name="connsiteX52" fmla="*/ 351021 w 604195"/>
                <a:gd name="connsiteY52" fmla="*/ 453342 h 489806"/>
                <a:gd name="connsiteX53" fmla="*/ 304118 w 604195"/>
                <a:gd name="connsiteY53" fmla="*/ 406513 h 489806"/>
                <a:gd name="connsiteX54" fmla="*/ 257215 w 604195"/>
                <a:gd name="connsiteY54" fmla="*/ 453342 h 489806"/>
                <a:gd name="connsiteX55" fmla="*/ 257215 w 604195"/>
                <a:gd name="connsiteY55" fmla="*/ 455511 h 489806"/>
                <a:gd name="connsiteX56" fmla="*/ 242774 w 604195"/>
                <a:gd name="connsiteY56" fmla="*/ 455511 h 489806"/>
                <a:gd name="connsiteX57" fmla="*/ 221942 w 604195"/>
                <a:gd name="connsiteY57" fmla="*/ 434840 h 489806"/>
                <a:gd name="connsiteX58" fmla="*/ 221942 w 604195"/>
                <a:gd name="connsiteY58" fmla="*/ 259264 h 489806"/>
                <a:gd name="connsiteX59" fmla="*/ 242774 w 604195"/>
                <a:gd name="connsiteY59" fmla="*/ 238593 h 489806"/>
                <a:gd name="connsiteX60" fmla="*/ 251051 w 604195"/>
                <a:gd name="connsiteY60" fmla="*/ 0 h 489806"/>
                <a:gd name="connsiteX61" fmla="*/ 280121 w 604195"/>
                <a:gd name="connsiteY61" fmla="*/ 9283 h 489806"/>
                <a:gd name="connsiteX62" fmla="*/ 452627 w 604195"/>
                <a:gd name="connsiteY62" fmla="*/ 143896 h 489806"/>
                <a:gd name="connsiteX63" fmla="*/ 454416 w 604195"/>
                <a:gd name="connsiteY63" fmla="*/ 145299 h 489806"/>
                <a:gd name="connsiteX64" fmla="*/ 492112 w 604195"/>
                <a:gd name="connsiteY64" fmla="*/ 174646 h 489806"/>
                <a:gd name="connsiteX65" fmla="*/ 484190 w 604195"/>
                <a:gd name="connsiteY65" fmla="*/ 214201 h 489806"/>
                <a:gd name="connsiteX66" fmla="*/ 462083 w 604195"/>
                <a:gd name="connsiteY66" fmla="*/ 214201 h 489806"/>
                <a:gd name="connsiteX67" fmla="*/ 212652 w 604195"/>
                <a:gd name="connsiteY67" fmla="*/ 214201 h 489806"/>
                <a:gd name="connsiteX68" fmla="*/ 190545 w 604195"/>
                <a:gd name="connsiteY68" fmla="*/ 236274 h 489806"/>
                <a:gd name="connsiteX69" fmla="*/ 190545 w 604195"/>
                <a:gd name="connsiteY69" fmla="*/ 466711 h 489806"/>
                <a:gd name="connsiteX70" fmla="*/ 169845 w 604195"/>
                <a:gd name="connsiteY70" fmla="*/ 489806 h 489806"/>
                <a:gd name="connsiteX71" fmla="*/ 62124 w 604195"/>
                <a:gd name="connsiteY71" fmla="*/ 489806 h 489806"/>
                <a:gd name="connsiteX72" fmla="*/ 40018 w 604195"/>
                <a:gd name="connsiteY72" fmla="*/ 467732 h 489806"/>
                <a:gd name="connsiteX73" fmla="*/ 40018 w 604195"/>
                <a:gd name="connsiteY73" fmla="*/ 214201 h 489806"/>
                <a:gd name="connsiteX74" fmla="*/ 17911 w 604195"/>
                <a:gd name="connsiteY74" fmla="*/ 214201 h 489806"/>
                <a:gd name="connsiteX75" fmla="*/ 9989 w 604195"/>
                <a:gd name="connsiteY75" fmla="*/ 174646 h 489806"/>
                <a:gd name="connsiteX76" fmla="*/ 47685 w 604195"/>
                <a:gd name="connsiteY76" fmla="*/ 145299 h 489806"/>
                <a:gd name="connsiteX77" fmla="*/ 49474 w 604195"/>
                <a:gd name="connsiteY77" fmla="*/ 143896 h 489806"/>
                <a:gd name="connsiteX78" fmla="*/ 221980 w 604195"/>
                <a:gd name="connsiteY78" fmla="*/ 9283 h 489806"/>
                <a:gd name="connsiteX79" fmla="*/ 251051 w 604195"/>
                <a:gd name="connsiteY79" fmla="*/ 0 h 48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04195" h="489806">
                  <a:moveTo>
                    <a:pt x="493872" y="437764"/>
                  </a:moveTo>
                  <a:cubicBezTo>
                    <a:pt x="485315" y="437764"/>
                    <a:pt x="478290" y="444654"/>
                    <a:pt x="478290" y="453330"/>
                  </a:cubicBezTo>
                  <a:cubicBezTo>
                    <a:pt x="478290" y="462007"/>
                    <a:pt x="485315" y="469024"/>
                    <a:pt x="493872" y="469024"/>
                  </a:cubicBezTo>
                  <a:cubicBezTo>
                    <a:pt x="502557" y="469024"/>
                    <a:pt x="509582" y="462007"/>
                    <a:pt x="509582" y="453330"/>
                  </a:cubicBezTo>
                  <a:cubicBezTo>
                    <a:pt x="509582" y="444654"/>
                    <a:pt x="502557" y="437764"/>
                    <a:pt x="493872" y="437764"/>
                  </a:cubicBezTo>
                  <a:close/>
                  <a:moveTo>
                    <a:pt x="304116" y="437764"/>
                  </a:moveTo>
                  <a:cubicBezTo>
                    <a:pt x="295429" y="437764"/>
                    <a:pt x="288403" y="444654"/>
                    <a:pt x="288403" y="453330"/>
                  </a:cubicBezTo>
                  <a:cubicBezTo>
                    <a:pt x="288403" y="462007"/>
                    <a:pt x="295429" y="469024"/>
                    <a:pt x="304116" y="469024"/>
                  </a:cubicBezTo>
                  <a:cubicBezTo>
                    <a:pt x="312674" y="469024"/>
                    <a:pt x="319700" y="462007"/>
                    <a:pt x="319700" y="453330"/>
                  </a:cubicBezTo>
                  <a:cubicBezTo>
                    <a:pt x="319700" y="444654"/>
                    <a:pt x="312674" y="437764"/>
                    <a:pt x="304116" y="437764"/>
                  </a:cubicBezTo>
                  <a:close/>
                  <a:moveTo>
                    <a:pt x="493872" y="417476"/>
                  </a:moveTo>
                  <a:cubicBezTo>
                    <a:pt x="513796" y="417476"/>
                    <a:pt x="529889" y="433553"/>
                    <a:pt x="529889" y="453330"/>
                  </a:cubicBezTo>
                  <a:cubicBezTo>
                    <a:pt x="529889" y="473235"/>
                    <a:pt x="513796" y="489312"/>
                    <a:pt x="493872" y="489312"/>
                  </a:cubicBezTo>
                  <a:cubicBezTo>
                    <a:pt x="474076" y="489312"/>
                    <a:pt x="457983" y="473235"/>
                    <a:pt x="457983" y="453330"/>
                  </a:cubicBezTo>
                  <a:cubicBezTo>
                    <a:pt x="457983" y="433553"/>
                    <a:pt x="474076" y="417476"/>
                    <a:pt x="493872" y="417476"/>
                  </a:cubicBezTo>
                  <a:close/>
                  <a:moveTo>
                    <a:pt x="304116" y="417476"/>
                  </a:moveTo>
                  <a:cubicBezTo>
                    <a:pt x="323916" y="417476"/>
                    <a:pt x="340139" y="433553"/>
                    <a:pt x="340139" y="453330"/>
                  </a:cubicBezTo>
                  <a:cubicBezTo>
                    <a:pt x="340139" y="473235"/>
                    <a:pt x="324043" y="489312"/>
                    <a:pt x="304116" y="489312"/>
                  </a:cubicBezTo>
                  <a:cubicBezTo>
                    <a:pt x="284188" y="489312"/>
                    <a:pt x="268092" y="473235"/>
                    <a:pt x="268092" y="453330"/>
                  </a:cubicBezTo>
                  <a:cubicBezTo>
                    <a:pt x="268092" y="433553"/>
                    <a:pt x="284188" y="417476"/>
                    <a:pt x="304116" y="417476"/>
                  </a:cubicBezTo>
                  <a:close/>
                  <a:moveTo>
                    <a:pt x="464381" y="306093"/>
                  </a:moveTo>
                  <a:lnTo>
                    <a:pt x="464381" y="358791"/>
                  </a:lnTo>
                  <a:lnTo>
                    <a:pt x="529815" y="358791"/>
                  </a:lnTo>
                  <a:cubicBezTo>
                    <a:pt x="528409" y="357260"/>
                    <a:pt x="527131" y="355601"/>
                    <a:pt x="526109" y="353432"/>
                  </a:cubicBezTo>
                  <a:lnTo>
                    <a:pt x="510645" y="322170"/>
                  </a:lnTo>
                  <a:cubicBezTo>
                    <a:pt x="506044" y="313366"/>
                    <a:pt x="494030" y="306093"/>
                    <a:pt x="484062" y="306093"/>
                  </a:cubicBezTo>
                  <a:close/>
                  <a:moveTo>
                    <a:pt x="276769" y="273555"/>
                  </a:moveTo>
                  <a:cubicBezTo>
                    <a:pt x="269612" y="273555"/>
                    <a:pt x="263733" y="279552"/>
                    <a:pt x="263733" y="286698"/>
                  </a:cubicBezTo>
                  <a:lnTo>
                    <a:pt x="263733" y="369509"/>
                  </a:lnTo>
                  <a:cubicBezTo>
                    <a:pt x="263733" y="376655"/>
                    <a:pt x="269612" y="382524"/>
                    <a:pt x="276769" y="382524"/>
                  </a:cubicBezTo>
                  <a:lnTo>
                    <a:pt x="404442" y="382524"/>
                  </a:lnTo>
                  <a:cubicBezTo>
                    <a:pt x="411727" y="382524"/>
                    <a:pt x="417605" y="376655"/>
                    <a:pt x="417605" y="369509"/>
                  </a:cubicBezTo>
                  <a:lnTo>
                    <a:pt x="417605" y="286698"/>
                  </a:lnTo>
                  <a:cubicBezTo>
                    <a:pt x="417605" y="279552"/>
                    <a:pt x="411727" y="273555"/>
                    <a:pt x="404442" y="273555"/>
                  </a:cubicBezTo>
                  <a:close/>
                  <a:moveTo>
                    <a:pt x="242774" y="238593"/>
                  </a:moveTo>
                  <a:lnTo>
                    <a:pt x="443677" y="238593"/>
                  </a:lnTo>
                  <a:cubicBezTo>
                    <a:pt x="455051" y="238593"/>
                    <a:pt x="464381" y="247908"/>
                    <a:pt x="464381" y="259264"/>
                  </a:cubicBezTo>
                  <a:lnTo>
                    <a:pt x="464381" y="291802"/>
                  </a:lnTo>
                  <a:lnTo>
                    <a:pt x="491347" y="291802"/>
                  </a:lnTo>
                  <a:cubicBezTo>
                    <a:pt x="502593" y="291802"/>
                    <a:pt x="516012" y="299968"/>
                    <a:pt x="521252" y="309921"/>
                  </a:cubicBezTo>
                  <a:lnTo>
                    <a:pt x="538505" y="345010"/>
                  </a:lnTo>
                  <a:cubicBezTo>
                    <a:pt x="543745" y="354963"/>
                    <a:pt x="551285" y="357132"/>
                    <a:pt x="564449" y="360577"/>
                  </a:cubicBezTo>
                  <a:cubicBezTo>
                    <a:pt x="575440" y="363385"/>
                    <a:pt x="604195" y="363385"/>
                    <a:pt x="604195" y="396178"/>
                  </a:cubicBezTo>
                  <a:lnTo>
                    <a:pt x="604195" y="435095"/>
                  </a:lnTo>
                  <a:cubicBezTo>
                    <a:pt x="604195" y="446324"/>
                    <a:pt x="594866" y="455511"/>
                    <a:pt x="583619" y="455511"/>
                  </a:cubicBezTo>
                  <a:lnTo>
                    <a:pt x="540806" y="455511"/>
                  </a:lnTo>
                  <a:cubicBezTo>
                    <a:pt x="540806" y="454873"/>
                    <a:pt x="540806" y="454107"/>
                    <a:pt x="540806" y="453342"/>
                  </a:cubicBezTo>
                  <a:cubicBezTo>
                    <a:pt x="540806" y="427567"/>
                    <a:pt x="519846" y="406513"/>
                    <a:pt x="493903" y="406513"/>
                  </a:cubicBezTo>
                  <a:cubicBezTo>
                    <a:pt x="468087" y="406513"/>
                    <a:pt x="447000" y="427567"/>
                    <a:pt x="447000" y="453342"/>
                  </a:cubicBezTo>
                  <a:cubicBezTo>
                    <a:pt x="447000" y="453980"/>
                    <a:pt x="447000" y="454618"/>
                    <a:pt x="447127" y="455256"/>
                  </a:cubicBezTo>
                  <a:cubicBezTo>
                    <a:pt x="445977" y="455383"/>
                    <a:pt x="444827" y="455511"/>
                    <a:pt x="443677" y="455511"/>
                  </a:cubicBezTo>
                  <a:lnTo>
                    <a:pt x="351021" y="455511"/>
                  </a:lnTo>
                  <a:cubicBezTo>
                    <a:pt x="351021" y="454873"/>
                    <a:pt x="351021" y="454107"/>
                    <a:pt x="351021" y="453342"/>
                  </a:cubicBezTo>
                  <a:cubicBezTo>
                    <a:pt x="351021" y="427567"/>
                    <a:pt x="329934" y="406513"/>
                    <a:pt x="304118" y="406513"/>
                  </a:cubicBezTo>
                  <a:cubicBezTo>
                    <a:pt x="278174" y="406513"/>
                    <a:pt x="257215" y="427567"/>
                    <a:pt x="257215" y="453342"/>
                  </a:cubicBezTo>
                  <a:cubicBezTo>
                    <a:pt x="257215" y="454107"/>
                    <a:pt x="257215" y="454873"/>
                    <a:pt x="257215" y="455511"/>
                  </a:cubicBezTo>
                  <a:lnTo>
                    <a:pt x="242774" y="455511"/>
                  </a:lnTo>
                  <a:cubicBezTo>
                    <a:pt x="231399" y="455511"/>
                    <a:pt x="221942" y="446196"/>
                    <a:pt x="221942" y="434840"/>
                  </a:cubicBezTo>
                  <a:lnTo>
                    <a:pt x="221942" y="259264"/>
                  </a:lnTo>
                  <a:cubicBezTo>
                    <a:pt x="221942" y="247908"/>
                    <a:pt x="231399" y="238593"/>
                    <a:pt x="242774" y="238593"/>
                  </a:cubicBezTo>
                  <a:close/>
                  <a:moveTo>
                    <a:pt x="251051" y="0"/>
                  </a:moveTo>
                  <a:cubicBezTo>
                    <a:pt x="261593" y="0"/>
                    <a:pt x="272135" y="3095"/>
                    <a:pt x="280121" y="9283"/>
                  </a:cubicBezTo>
                  <a:lnTo>
                    <a:pt x="452627" y="143896"/>
                  </a:lnTo>
                  <a:cubicBezTo>
                    <a:pt x="453266" y="144406"/>
                    <a:pt x="453777" y="144789"/>
                    <a:pt x="454416" y="145299"/>
                  </a:cubicBezTo>
                  <a:lnTo>
                    <a:pt x="492112" y="174646"/>
                  </a:lnTo>
                  <a:cubicBezTo>
                    <a:pt x="508085" y="187150"/>
                    <a:pt x="504507" y="214201"/>
                    <a:pt x="484190" y="214201"/>
                  </a:cubicBezTo>
                  <a:lnTo>
                    <a:pt x="462083" y="214201"/>
                  </a:lnTo>
                  <a:lnTo>
                    <a:pt x="212652" y="214201"/>
                  </a:lnTo>
                  <a:cubicBezTo>
                    <a:pt x="200513" y="214201"/>
                    <a:pt x="190545" y="224153"/>
                    <a:pt x="190545" y="236274"/>
                  </a:cubicBezTo>
                  <a:cubicBezTo>
                    <a:pt x="190545" y="236274"/>
                    <a:pt x="190545" y="460587"/>
                    <a:pt x="190545" y="466711"/>
                  </a:cubicBezTo>
                  <a:cubicBezTo>
                    <a:pt x="190545" y="480492"/>
                    <a:pt x="183645" y="489806"/>
                    <a:pt x="169845" y="489806"/>
                  </a:cubicBezTo>
                  <a:lnTo>
                    <a:pt x="62124" y="489806"/>
                  </a:lnTo>
                  <a:cubicBezTo>
                    <a:pt x="49985" y="489806"/>
                    <a:pt x="40018" y="479854"/>
                    <a:pt x="40018" y="467732"/>
                  </a:cubicBezTo>
                  <a:lnTo>
                    <a:pt x="40018" y="214201"/>
                  </a:lnTo>
                  <a:lnTo>
                    <a:pt x="17911" y="214201"/>
                  </a:lnTo>
                  <a:cubicBezTo>
                    <a:pt x="-2406" y="214201"/>
                    <a:pt x="-5984" y="187150"/>
                    <a:pt x="9989" y="174646"/>
                  </a:cubicBezTo>
                  <a:lnTo>
                    <a:pt x="47685" y="145299"/>
                  </a:lnTo>
                  <a:cubicBezTo>
                    <a:pt x="48324" y="144789"/>
                    <a:pt x="48835" y="144406"/>
                    <a:pt x="49474" y="143896"/>
                  </a:cubicBezTo>
                  <a:lnTo>
                    <a:pt x="221980" y="9283"/>
                  </a:lnTo>
                  <a:cubicBezTo>
                    <a:pt x="229967" y="3095"/>
                    <a:pt x="240509" y="0"/>
                    <a:pt x="2510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iśḷíḋè"/>
            <p:cNvSpPr/>
            <p:nvPr/>
          </p:nvSpPr>
          <p:spPr>
            <a:xfrm>
              <a:off x="4225925" y="3794125"/>
              <a:ext cx="1828800" cy="1828800"/>
            </a:xfrm>
            <a:prstGeom prst="roundRect">
              <a:avLst>
                <a:gd name="adj" fmla="val 9375"/>
              </a:avLst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400"/>
              <a:endParaRPr lang="zh-CN" altLang="en-US" dirty="0"/>
            </a:p>
          </p:txBody>
        </p:sp>
        <p:sp>
          <p:nvSpPr>
            <p:cNvPr id="20" name="îṥ1îḍê"/>
            <p:cNvSpPr/>
            <p:nvPr/>
          </p:nvSpPr>
          <p:spPr>
            <a:xfrm>
              <a:off x="6149975" y="3794125"/>
              <a:ext cx="1828800" cy="1828800"/>
            </a:xfrm>
            <a:prstGeom prst="roundRect">
              <a:avLst>
                <a:gd name="adj" fmla="val 9375"/>
              </a:avLst>
            </a:prstGeom>
            <a:blipFill rotWithShape="1">
              <a:blip r:embed="rId3"/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400"/>
              <a:endParaRPr lang="zh-CN" altLang="en-US" dirty="0"/>
            </a:p>
          </p:txBody>
        </p:sp>
        <p:sp>
          <p:nvSpPr>
            <p:cNvPr id="21" name="îṡlîḑe"/>
            <p:cNvSpPr txBox="1"/>
            <p:nvPr/>
          </p:nvSpPr>
          <p:spPr>
            <a:xfrm>
              <a:off x="6148723" y="3794157"/>
              <a:ext cx="6043277" cy="1828768"/>
            </a:xfrm>
            <a:prstGeom prst="rect">
              <a:avLst/>
            </a:prstGeom>
            <a:gradFill flip="none" rotWithShape="1">
              <a:gsLst>
                <a:gs pos="100000">
                  <a:srgbClr val="0060C0"/>
                </a:gs>
                <a:gs pos="0">
                  <a:srgbClr val="0064C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43" name="íŝľídé"/>
            <p:cNvSpPr/>
            <p:nvPr/>
          </p:nvSpPr>
          <p:spPr>
            <a:xfrm>
              <a:off x="4706938" y="4357189"/>
              <a:ext cx="866775" cy="702673"/>
            </a:xfrm>
            <a:custGeom>
              <a:avLst/>
              <a:gdLst>
                <a:gd name="connsiteX0" fmla="*/ 493872 w 604195"/>
                <a:gd name="connsiteY0" fmla="*/ 437764 h 489806"/>
                <a:gd name="connsiteX1" fmla="*/ 478290 w 604195"/>
                <a:gd name="connsiteY1" fmla="*/ 453330 h 489806"/>
                <a:gd name="connsiteX2" fmla="*/ 493872 w 604195"/>
                <a:gd name="connsiteY2" fmla="*/ 469024 h 489806"/>
                <a:gd name="connsiteX3" fmla="*/ 509582 w 604195"/>
                <a:gd name="connsiteY3" fmla="*/ 453330 h 489806"/>
                <a:gd name="connsiteX4" fmla="*/ 493872 w 604195"/>
                <a:gd name="connsiteY4" fmla="*/ 437764 h 489806"/>
                <a:gd name="connsiteX5" fmla="*/ 304116 w 604195"/>
                <a:gd name="connsiteY5" fmla="*/ 437764 h 489806"/>
                <a:gd name="connsiteX6" fmla="*/ 288403 w 604195"/>
                <a:gd name="connsiteY6" fmla="*/ 453330 h 489806"/>
                <a:gd name="connsiteX7" fmla="*/ 304116 w 604195"/>
                <a:gd name="connsiteY7" fmla="*/ 469024 h 489806"/>
                <a:gd name="connsiteX8" fmla="*/ 319700 w 604195"/>
                <a:gd name="connsiteY8" fmla="*/ 453330 h 489806"/>
                <a:gd name="connsiteX9" fmla="*/ 304116 w 604195"/>
                <a:gd name="connsiteY9" fmla="*/ 437764 h 489806"/>
                <a:gd name="connsiteX10" fmla="*/ 493872 w 604195"/>
                <a:gd name="connsiteY10" fmla="*/ 417476 h 489806"/>
                <a:gd name="connsiteX11" fmla="*/ 529889 w 604195"/>
                <a:gd name="connsiteY11" fmla="*/ 453330 h 489806"/>
                <a:gd name="connsiteX12" fmla="*/ 493872 w 604195"/>
                <a:gd name="connsiteY12" fmla="*/ 489312 h 489806"/>
                <a:gd name="connsiteX13" fmla="*/ 457983 w 604195"/>
                <a:gd name="connsiteY13" fmla="*/ 453330 h 489806"/>
                <a:gd name="connsiteX14" fmla="*/ 493872 w 604195"/>
                <a:gd name="connsiteY14" fmla="*/ 417476 h 489806"/>
                <a:gd name="connsiteX15" fmla="*/ 304116 w 604195"/>
                <a:gd name="connsiteY15" fmla="*/ 417476 h 489806"/>
                <a:gd name="connsiteX16" fmla="*/ 340139 w 604195"/>
                <a:gd name="connsiteY16" fmla="*/ 453330 h 489806"/>
                <a:gd name="connsiteX17" fmla="*/ 304116 w 604195"/>
                <a:gd name="connsiteY17" fmla="*/ 489312 h 489806"/>
                <a:gd name="connsiteX18" fmla="*/ 268092 w 604195"/>
                <a:gd name="connsiteY18" fmla="*/ 453330 h 489806"/>
                <a:gd name="connsiteX19" fmla="*/ 304116 w 604195"/>
                <a:gd name="connsiteY19" fmla="*/ 417476 h 489806"/>
                <a:gd name="connsiteX20" fmla="*/ 464381 w 604195"/>
                <a:gd name="connsiteY20" fmla="*/ 306093 h 489806"/>
                <a:gd name="connsiteX21" fmla="*/ 464381 w 604195"/>
                <a:gd name="connsiteY21" fmla="*/ 358791 h 489806"/>
                <a:gd name="connsiteX22" fmla="*/ 529815 w 604195"/>
                <a:gd name="connsiteY22" fmla="*/ 358791 h 489806"/>
                <a:gd name="connsiteX23" fmla="*/ 526109 w 604195"/>
                <a:gd name="connsiteY23" fmla="*/ 353432 h 489806"/>
                <a:gd name="connsiteX24" fmla="*/ 510645 w 604195"/>
                <a:gd name="connsiteY24" fmla="*/ 322170 h 489806"/>
                <a:gd name="connsiteX25" fmla="*/ 484062 w 604195"/>
                <a:gd name="connsiteY25" fmla="*/ 306093 h 489806"/>
                <a:gd name="connsiteX26" fmla="*/ 276769 w 604195"/>
                <a:gd name="connsiteY26" fmla="*/ 273555 h 489806"/>
                <a:gd name="connsiteX27" fmla="*/ 263733 w 604195"/>
                <a:gd name="connsiteY27" fmla="*/ 286698 h 489806"/>
                <a:gd name="connsiteX28" fmla="*/ 263733 w 604195"/>
                <a:gd name="connsiteY28" fmla="*/ 369509 h 489806"/>
                <a:gd name="connsiteX29" fmla="*/ 276769 w 604195"/>
                <a:gd name="connsiteY29" fmla="*/ 382524 h 489806"/>
                <a:gd name="connsiteX30" fmla="*/ 404442 w 604195"/>
                <a:gd name="connsiteY30" fmla="*/ 382524 h 489806"/>
                <a:gd name="connsiteX31" fmla="*/ 417605 w 604195"/>
                <a:gd name="connsiteY31" fmla="*/ 369509 h 489806"/>
                <a:gd name="connsiteX32" fmla="*/ 417605 w 604195"/>
                <a:gd name="connsiteY32" fmla="*/ 286698 h 489806"/>
                <a:gd name="connsiteX33" fmla="*/ 404442 w 604195"/>
                <a:gd name="connsiteY33" fmla="*/ 273555 h 489806"/>
                <a:gd name="connsiteX34" fmla="*/ 242774 w 604195"/>
                <a:gd name="connsiteY34" fmla="*/ 238593 h 489806"/>
                <a:gd name="connsiteX35" fmla="*/ 443677 w 604195"/>
                <a:gd name="connsiteY35" fmla="*/ 238593 h 489806"/>
                <a:gd name="connsiteX36" fmla="*/ 464381 w 604195"/>
                <a:gd name="connsiteY36" fmla="*/ 259264 h 489806"/>
                <a:gd name="connsiteX37" fmla="*/ 464381 w 604195"/>
                <a:gd name="connsiteY37" fmla="*/ 291802 h 489806"/>
                <a:gd name="connsiteX38" fmla="*/ 491347 w 604195"/>
                <a:gd name="connsiteY38" fmla="*/ 291802 h 489806"/>
                <a:gd name="connsiteX39" fmla="*/ 521252 w 604195"/>
                <a:gd name="connsiteY39" fmla="*/ 309921 h 489806"/>
                <a:gd name="connsiteX40" fmla="*/ 538505 w 604195"/>
                <a:gd name="connsiteY40" fmla="*/ 345010 h 489806"/>
                <a:gd name="connsiteX41" fmla="*/ 564449 w 604195"/>
                <a:gd name="connsiteY41" fmla="*/ 360577 h 489806"/>
                <a:gd name="connsiteX42" fmla="*/ 604195 w 604195"/>
                <a:gd name="connsiteY42" fmla="*/ 396178 h 489806"/>
                <a:gd name="connsiteX43" fmla="*/ 604195 w 604195"/>
                <a:gd name="connsiteY43" fmla="*/ 435095 h 489806"/>
                <a:gd name="connsiteX44" fmla="*/ 583619 w 604195"/>
                <a:gd name="connsiteY44" fmla="*/ 455511 h 489806"/>
                <a:gd name="connsiteX45" fmla="*/ 540806 w 604195"/>
                <a:gd name="connsiteY45" fmla="*/ 455511 h 489806"/>
                <a:gd name="connsiteX46" fmla="*/ 540806 w 604195"/>
                <a:gd name="connsiteY46" fmla="*/ 453342 h 489806"/>
                <a:gd name="connsiteX47" fmla="*/ 493903 w 604195"/>
                <a:gd name="connsiteY47" fmla="*/ 406513 h 489806"/>
                <a:gd name="connsiteX48" fmla="*/ 447000 w 604195"/>
                <a:gd name="connsiteY48" fmla="*/ 453342 h 489806"/>
                <a:gd name="connsiteX49" fmla="*/ 447127 w 604195"/>
                <a:gd name="connsiteY49" fmla="*/ 455256 h 489806"/>
                <a:gd name="connsiteX50" fmla="*/ 443677 w 604195"/>
                <a:gd name="connsiteY50" fmla="*/ 455511 h 489806"/>
                <a:gd name="connsiteX51" fmla="*/ 351021 w 604195"/>
                <a:gd name="connsiteY51" fmla="*/ 455511 h 489806"/>
                <a:gd name="connsiteX52" fmla="*/ 351021 w 604195"/>
                <a:gd name="connsiteY52" fmla="*/ 453342 h 489806"/>
                <a:gd name="connsiteX53" fmla="*/ 304118 w 604195"/>
                <a:gd name="connsiteY53" fmla="*/ 406513 h 489806"/>
                <a:gd name="connsiteX54" fmla="*/ 257215 w 604195"/>
                <a:gd name="connsiteY54" fmla="*/ 453342 h 489806"/>
                <a:gd name="connsiteX55" fmla="*/ 257215 w 604195"/>
                <a:gd name="connsiteY55" fmla="*/ 455511 h 489806"/>
                <a:gd name="connsiteX56" fmla="*/ 242774 w 604195"/>
                <a:gd name="connsiteY56" fmla="*/ 455511 h 489806"/>
                <a:gd name="connsiteX57" fmla="*/ 221942 w 604195"/>
                <a:gd name="connsiteY57" fmla="*/ 434840 h 489806"/>
                <a:gd name="connsiteX58" fmla="*/ 221942 w 604195"/>
                <a:gd name="connsiteY58" fmla="*/ 259264 h 489806"/>
                <a:gd name="connsiteX59" fmla="*/ 242774 w 604195"/>
                <a:gd name="connsiteY59" fmla="*/ 238593 h 489806"/>
                <a:gd name="connsiteX60" fmla="*/ 251051 w 604195"/>
                <a:gd name="connsiteY60" fmla="*/ 0 h 489806"/>
                <a:gd name="connsiteX61" fmla="*/ 280121 w 604195"/>
                <a:gd name="connsiteY61" fmla="*/ 9283 h 489806"/>
                <a:gd name="connsiteX62" fmla="*/ 452627 w 604195"/>
                <a:gd name="connsiteY62" fmla="*/ 143896 h 489806"/>
                <a:gd name="connsiteX63" fmla="*/ 454416 w 604195"/>
                <a:gd name="connsiteY63" fmla="*/ 145299 h 489806"/>
                <a:gd name="connsiteX64" fmla="*/ 492112 w 604195"/>
                <a:gd name="connsiteY64" fmla="*/ 174646 h 489806"/>
                <a:gd name="connsiteX65" fmla="*/ 484190 w 604195"/>
                <a:gd name="connsiteY65" fmla="*/ 214201 h 489806"/>
                <a:gd name="connsiteX66" fmla="*/ 462083 w 604195"/>
                <a:gd name="connsiteY66" fmla="*/ 214201 h 489806"/>
                <a:gd name="connsiteX67" fmla="*/ 212652 w 604195"/>
                <a:gd name="connsiteY67" fmla="*/ 214201 h 489806"/>
                <a:gd name="connsiteX68" fmla="*/ 190545 w 604195"/>
                <a:gd name="connsiteY68" fmla="*/ 236274 h 489806"/>
                <a:gd name="connsiteX69" fmla="*/ 190545 w 604195"/>
                <a:gd name="connsiteY69" fmla="*/ 466711 h 489806"/>
                <a:gd name="connsiteX70" fmla="*/ 169845 w 604195"/>
                <a:gd name="connsiteY70" fmla="*/ 489806 h 489806"/>
                <a:gd name="connsiteX71" fmla="*/ 62124 w 604195"/>
                <a:gd name="connsiteY71" fmla="*/ 489806 h 489806"/>
                <a:gd name="connsiteX72" fmla="*/ 40018 w 604195"/>
                <a:gd name="connsiteY72" fmla="*/ 467732 h 489806"/>
                <a:gd name="connsiteX73" fmla="*/ 40018 w 604195"/>
                <a:gd name="connsiteY73" fmla="*/ 214201 h 489806"/>
                <a:gd name="connsiteX74" fmla="*/ 17911 w 604195"/>
                <a:gd name="connsiteY74" fmla="*/ 214201 h 489806"/>
                <a:gd name="connsiteX75" fmla="*/ 9989 w 604195"/>
                <a:gd name="connsiteY75" fmla="*/ 174646 h 489806"/>
                <a:gd name="connsiteX76" fmla="*/ 47685 w 604195"/>
                <a:gd name="connsiteY76" fmla="*/ 145299 h 489806"/>
                <a:gd name="connsiteX77" fmla="*/ 49474 w 604195"/>
                <a:gd name="connsiteY77" fmla="*/ 143896 h 489806"/>
                <a:gd name="connsiteX78" fmla="*/ 221980 w 604195"/>
                <a:gd name="connsiteY78" fmla="*/ 9283 h 489806"/>
                <a:gd name="connsiteX79" fmla="*/ 251051 w 604195"/>
                <a:gd name="connsiteY79" fmla="*/ 0 h 48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04195" h="489806">
                  <a:moveTo>
                    <a:pt x="493872" y="437764"/>
                  </a:moveTo>
                  <a:cubicBezTo>
                    <a:pt x="485315" y="437764"/>
                    <a:pt x="478290" y="444654"/>
                    <a:pt x="478290" y="453330"/>
                  </a:cubicBezTo>
                  <a:cubicBezTo>
                    <a:pt x="478290" y="462007"/>
                    <a:pt x="485315" y="469024"/>
                    <a:pt x="493872" y="469024"/>
                  </a:cubicBezTo>
                  <a:cubicBezTo>
                    <a:pt x="502557" y="469024"/>
                    <a:pt x="509582" y="462007"/>
                    <a:pt x="509582" y="453330"/>
                  </a:cubicBezTo>
                  <a:cubicBezTo>
                    <a:pt x="509582" y="444654"/>
                    <a:pt x="502557" y="437764"/>
                    <a:pt x="493872" y="437764"/>
                  </a:cubicBezTo>
                  <a:close/>
                  <a:moveTo>
                    <a:pt x="304116" y="437764"/>
                  </a:moveTo>
                  <a:cubicBezTo>
                    <a:pt x="295429" y="437764"/>
                    <a:pt x="288403" y="444654"/>
                    <a:pt x="288403" y="453330"/>
                  </a:cubicBezTo>
                  <a:cubicBezTo>
                    <a:pt x="288403" y="462007"/>
                    <a:pt x="295429" y="469024"/>
                    <a:pt x="304116" y="469024"/>
                  </a:cubicBezTo>
                  <a:cubicBezTo>
                    <a:pt x="312674" y="469024"/>
                    <a:pt x="319700" y="462007"/>
                    <a:pt x="319700" y="453330"/>
                  </a:cubicBezTo>
                  <a:cubicBezTo>
                    <a:pt x="319700" y="444654"/>
                    <a:pt x="312674" y="437764"/>
                    <a:pt x="304116" y="437764"/>
                  </a:cubicBezTo>
                  <a:close/>
                  <a:moveTo>
                    <a:pt x="493872" y="417476"/>
                  </a:moveTo>
                  <a:cubicBezTo>
                    <a:pt x="513796" y="417476"/>
                    <a:pt x="529889" y="433553"/>
                    <a:pt x="529889" y="453330"/>
                  </a:cubicBezTo>
                  <a:cubicBezTo>
                    <a:pt x="529889" y="473235"/>
                    <a:pt x="513796" y="489312"/>
                    <a:pt x="493872" y="489312"/>
                  </a:cubicBezTo>
                  <a:cubicBezTo>
                    <a:pt x="474076" y="489312"/>
                    <a:pt x="457983" y="473235"/>
                    <a:pt x="457983" y="453330"/>
                  </a:cubicBezTo>
                  <a:cubicBezTo>
                    <a:pt x="457983" y="433553"/>
                    <a:pt x="474076" y="417476"/>
                    <a:pt x="493872" y="417476"/>
                  </a:cubicBezTo>
                  <a:close/>
                  <a:moveTo>
                    <a:pt x="304116" y="417476"/>
                  </a:moveTo>
                  <a:cubicBezTo>
                    <a:pt x="323916" y="417476"/>
                    <a:pt x="340139" y="433553"/>
                    <a:pt x="340139" y="453330"/>
                  </a:cubicBezTo>
                  <a:cubicBezTo>
                    <a:pt x="340139" y="473235"/>
                    <a:pt x="324043" y="489312"/>
                    <a:pt x="304116" y="489312"/>
                  </a:cubicBezTo>
                  <a:cubicBezTo>
                    <a:pt x="284188" y="489312"/>
                    <a:pt x="268092" y="473235"/>
                    <a:pt x="268092" y="453330"/>
                  </a:cubicBezTo>
                  <a:cubicBezTo>
                    <a:pt x="268092" y="433553"/>
                    <a:pt x="284188" y="417476"/>
                    <a:pt x="304116" y="417476"/>
                  </a:cubicBezTo>
                  <a:close/>
                  <a:moveTo>
                    <a:pt x="464381" y="306093"/>
                  </a:moveTo>
                  <a:lnTo>
                    <a:pt x="464381" y="358791"/>
                  </a:lnTo>
                  <a:lnTo>
                    <a:pt x="529815" y="358791"/>
                  </a:lnTo>
                  <a:cubicBezTo>
                    <a:pt x="528409" y="357260"/>
                    <a:pt x="527131" y="355601"/>
                    <a:pt x="526109" y="353432"/>
                  </a:cubicBezTo>
                  <a:lnTo>
                    <a:pt x="510645" y="322170"/>
                  </a:lnTo>
                  <a:cubicBezTo>
                    <a:pt x="506044" y="313366"/>
                    <a:pt x="494030" y="306093"/>
                    <a:pt x="484062" y="306093"/>
                  </a:cubicBezTo>
                  <a:close/>
                  <a:moveTo>
                    <a:pt x="276769" y="273555"/>
                  </a:moveTo>
                  <a:cubicBezTo>
                    <a:pt x="269612" y="273555"/>
                    <a:pt x="263733" y="279552"/>
                    <a:pt x="263733" y="286698"/>
                  </a:cubicBezTo>
                  <a:lnTo>
                    <a:pt x="263733" y="369509"/>
                  </a:lnTo>
                  <a:cubicBezTo>
                    <a:pt x="263733" y="376655"/>
                    <a:pt x="269612" y="382524"/>
                    <a:pt x="276769" y="382524"/>
                  </a:cubicBezTo>
                  <a:lnTo>
                    <a:pt x="404442" y="382524"/>
                  </a:lnTo>
                  <a:cubicBezTo>
                    <a:pt x="411727" y="382524"/>
                    <a:pt x="417605" y="376655"/>
                    <a:pt x="417605" y="369509"/>
                  </a:cubicBezTo>
                  <a:lnTo>
                    <a:pt x="417605" y="286698"/>
                  </a:lnTo>
                  <a:cubicBezTo>
                    <a:pt x="417605" y="279552"/>
                    <a:pt x="411727" y="273555"/>
                    <a:pt x="404442" y="273555"/>
                  </a:cubicBezTo>
                  <a:close/>
                  <a:moveTo>
                    <a:pt x="242774" y="238593"/>
                  </a:moveTo>
                  <a:lnTo>
                    <a:pt x="443677" y="238593"/>
                  </a:lnTo>
                  <a:cubicBezTo>
                    <a:pt x="455051" y="238593"/>
                    <a:pt x="464381" y="247908"/>
                    <a:pt x="464381" y="259264"/>
                  </a:cubicBezTo>
                  <a:lnTo>
                    <a:pt x="464381" y="291802"/>
                  </a:lnTo>
                  <a:lnTo>
                    <a:pt x="491347" y="291802"/>
                  </a:lnTo>
                  <a:cubicBezTo>
                    <a:pt x="502593" y="291802"/>
                    <a:pt x="516012" y="299968"/>
                    <a:pt x="521252" y="309921"/>
                  </a:cubicBezTo>
                  <a:lnTo>
                    <a:pt x="538505" y="345010"/>
                  </a:lnTo>
                  <a:cubicBezTo>
                    <a:pt x="543745" y="354963"/>
                    <a:pt x="551285" y="357132"/>
                    <a:pt x="564449" y="360577"/>
                  </a:cubicBezTo>
                  <a:cubicBezTo>
                    <a:pt x="575440" y="363385"/>
                    <a:pt x="604195" y="363385"/>
                    <a:pt x="604195" y="396178"/>
                  </a:cubicBezTo>
                  <a:lnTo>
                    <a:pt x="604195" y="435095"/>
                  </a:lnTo>
                  <a:cubicBezTo>
                    <a:pt x="604195" y="446324"/>
                    <a:pt x="594866" y="455511"/>
                    <a:pt x="583619" y="455511"/>
                  </a:cubicBezTo>
                  <a:lnTo>
                    <a:pt x="540806" y="455511"/>
                  </a:lnTo>
                  <a:cubicBezTo>
                    <a:pt x="540806" y="454873"/>
                    <a:pt x="540806" y="454107"/>
                    <a:pt x="540806" y="453342"/>
                  </a:cubicBezTo>
                  <a:cubicBezTo>
                    <a:pt x="540806" y="427567"/>
                    <a:pt x="519846" y="406513"/>
                    <a:pt x="493903" y="406513"/>
                  </a:cubicBezTo>
                  <a:cubicBezTo>
                    <a:pt x="468087" y="406513"/>
                    <a:pt x="447000" y="427567"/>
                    <a:pt x="447000" y="453342"/>
                  </a:cubicBezTo>
                  <a:cubicBezTo>
                    <a:pt x="447000" y="453980"/>
                    <a:pt x="447000" y="454618"/>
                    <a:pt x="447127" y="455256"/>
                  </a:cubicBezTo>
                  <a:cubicBezTo>
                    <a:pt x="445977" y="455383"/>
                    <a:pt x="444827" y="455511"/>
                    <a:pt x="443677" y="455511"/>
                  </a:cubicBezTo>
                  <a:lnTo>
                    <a:pt x="351021" y="455511"/>
                  </a:lnTo>
                  <a:cubicBezTo>
                    <a:pt x="351021" y="454873"/>
                    <a:pt x="351021" y="454107"/>
                    <a:pt x="351021" y="453342"/>
                  </a:cubicBezTo>
                  <a:cubicBezTo>
                    <a:pt x="351021" y="427567"/>
                    <a:pt x="329934" y="406513"/>
                    <a:pt x="304118" y="406513"/>
                  </a:cubicBezTo>
                  <a:cubicBezTo>
                    <a:pt x="278174" y="406513"/>
                    <a:pt x="257215" y="427567"/>
                    <a:pt x="257215" y="453342"/>
                  </a:cubicBezTo>
                  <a:cubicBezTo>
                    <a:pt x="257215" y="454107"/>
                    <a:pt x="257215" y="454873"/>
                    <a:pt x="257215" y="455511"/>
                  </a:cubicBezTo>
                  <a:lnTo>
                    <a:pt x="242774" y="455511"/>
                  </a:lnTo>
                  <a:cubicBezTo>
                    <a:pt x="231399" y="455511"/>
                    <a:pt x="221942" y="446196"/>
                    <a:pt x="221942" y="434840"/>
                  </a:cubicBezTo>
                  <a:lnTo>
                    <a:pt x="221942" y="259264"/>
                  </a:lnTo>
                  <a:cubicBezTo>
                    <a:pt x="221942" y="247908"/>
                    <a:pt x="231399" y="238593"/>
                    <a:pt x="242774" y="238593"/>
                  </a:cubicBezTo>
                  <a:close/>
                  <a:moveTo>
                    <a:pt x="251051" y="0"/>
                  </a:moveTo>
                  <a:cubicBezTo>
                    <a:pt x="261593" y="0"/>
                    <a:pt x="272135" y="3095"/>
                    <a:pt x="280121" y="9283"/>
                  </a:cubicBezTo>
                  <a:lnTo>
                    <a:pt x="452627" y="143896"/>
                  </a:lnTo>
                  <a:cubicBezTo>
                    <a:pt x="453266" y="144406"/>
                    <a:pt x="453777" y="144789"/>
                    <a:pt x="454416" y="145299"/>
                  </a:cubicBezTo>
                  <a:lnTo>
                    <a:pt x="492112" y="174646"/>
                  </a:lnTo>
                  <a:cubicBezTo>
                    <a:pt x="508085" y="187150"/>
                    <a:pt x="504507" y="214201"/>
                    <a:pt x="484190" y="214201"/>
                  </a:cubicBezTo>
                  <a:lnTo>
                    <a:pt x="462083" y="214201"/>
                  </a:lnTo>
                  <a:lnTo>
                    <a:pt x="212652" y="214201"/>
                  </a:lnTo>
                  <a:cubicBezTo>
                    <a:pt x="200513" y="214201"/>
                    <a:pt x="190545" y="224153"/>
                    <a:pt x="190545" y="236274"/>
                  </a:cubicBezTo>
                  <a:cubicBezTo>
                    <a:pt x="190545" y="236274"/>
                    <a:pt x="190545" y="460587"/>
                    <a:pt x="190545" y="466711"/>
                  </a:cubicBezTo>
                  <a:cubicBezTo>
                    <a:pt x="190545" y="480492"/>
                    <a:pt x="183645" y="489806"/>
                    <a:pt x="169845" y="489806"/>
                  </a:cubicBezTo>
                  <a:lnTo>
                    <a:pt x="62124" y="489806"/>
                  </a:lnTo>
                  <a:cubicBezTo>
                    <a:pt x="49985" y="489806"/>
                    <a:pt x="40018" y="479854"/>
                    <a:pt x="40018" y="467732"/>
                  </a:cubicBezTo>
                  <a:lnTo>
                    <a:pt x="40018" y="214201"/>
                  </a:lnTo>
                  <a:lnTo>
                    <a:pt x="17911" y="214201"/>
                  </a:lnTo>
                  <a:cubicBezTo>
                    <a:pt x="-2406" y="214201"/>
                    <a:pt x="-5984" y="187150"/>
                    <a:pt x="9989" y="174646"/>
                  </a:cubicBezTo>
                  <a:lnTo>
                    <a:pt x="47685" y="145299"/>
                  </a:lnTo>
                  <a:cubicBezTo>
                    <a:pt x="48324" y="144789"/>
                    <a:pt x="48835" y="144406"/>
                    <a:pt x="49474" y="143896"/>
                  </a:cubicBezTo>
                  <a:lnTo>
                    <a:pt x="221980" y="9283"/>
                  </a:lnTo>
                  <a:cubicBezTo>
                    <a:pt x="229967" y="3095"/>
                    <a:pt x="240509" y="0"/>
                    <a:pt x="251051" y="0"/>
                  </a:cubicBezTo>
                  <a:close/>
                </a:path>
              </a:pathLst>
            </a:custGeom>
            <a:solidFill>
              <a:srgbClr val="0060C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生产性粉尘的危害及其预防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93484" y="922766"/>
            <a:ext cx="77724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粉尘对人体健康的危害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6980" y="3351530"/>
            <a:ext cx="249301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中毒作用：铅、砷、锰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等粉尘可在呼吸道黏膜溶解吸收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导致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中毒。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0215" y="1818005"/>
            <a:ext cx="21932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局部作用：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局部刺激和损伤、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皮肤病变。</a:t>
            </a:r>
            <a:endParaRPr lang="zh-TW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/>
          <p:cNvSpPr/>
          <p:nvPr/>
        </p:nvSpPr>
        <p:spPr>
          <a:xfrm rot="5400000">
            <a:off x="3857625" y="-2364582"/>
            <a:ext cx="1428750" cy="6157913"/>
          </a:xfrm>
          <a:prstGeom prst="homePlate">
            <a:avLst/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" name="文本框 4"/>
          <p:cNvSpPr txBox="1"/>
          <p:nvPr/>
        </p:nvSpPr>
        <p:spPr>
          <a:xfrm>
            <a:off x="4135120" y="368935"/>
            <a:ext cx="104711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lang="en-US" altLang="zh-CN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331469" y="1658377"/>
            <a:ext cx="835819" cy="1191876"/>
            <a:chOff x="1559857" y="2260206"/>
            <a:chExt cx="1114425" cy="1589168"/>
          </a:xfrm>
        </p:grpSpPr>
        <p:sp>
          <p:nvSpPr>
            <p:cNvPr id="29" name="任意多边形: 形状 28"/>
            <p:cNvSpPr/>
            <p:nvPr/>
          </p:nvSpPr>
          <p:spPr>
            <a:xfrm>
              <a:off x="1789930" y="2260206"/>
              <a:ext cx="551111" cy="1033356"/>
            </a:xfrm>
            <a:custGeom>
              <a:avLst/>
              <a:gdLst/>
              <a:ahLst/>
              <a:cxnLst/>
              <a:rect l="l" t="t" r="r" b="b"/>
              <a:pathLst>
                <a:path w="551111" h="1033356">
                  <a:moveTo>
                    <a:pt x="355997" y="0"/>
                  </a:moveTo>
                  <a:lnTo>
                    <a:pt x="551111" y="0"/>
                  </a:lnTo>
                  <a:lnTo>
                    <a:pt x="551111" y="1033356"/>
                  </a:lnTo>
                  <a:lnTo>
                    <a:pt x="310642" y="1033356"/>
                  </a:lnTo>
                  <a:lnTo>
                    <a:pt x="310642" y="353430"/>
                  </a:lnTo>
                  <a:cubicBezTo>
                    <a:pt x="222784" y="435583"/>
                    <a:pt x="119237" y="496342"/>
                    <a:pt x="0" y="535707"/>
                  </a:cubicBezTo>
                  <a:lnTo>
                    <a:pt x="0" y="317488"/>
                  </a:lnTo>
                  <a:cubicBezTo>
                    <a:pt x="62756" y="296949"/>
                    <a:pt x="130932" y="258012"/>
                    <a:pt x="204528" y="200676"/>
                  </a:cubicBezTo>
                  <a:cubicBezTo>
                    <a:pt x="278123" y="143340"/>
                    <a:pt x="328613" y="76448"/>
                    <a:pt x="355997" y="0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559857" y="3293562"/>
              <a:ext cx="1114425" cy="555812"/>
            </a:xfrm>
            <a:custGeom>
              <a:avLst/>
              <a:gdLst/>
              <a:ahLst/>
              <a:cxnLst/>
              <a:rect l="l" t="t" r="r" b="b"/>
              <a:pathLst>
                <a:path w="1114425" h="555812">
                  <a:moveTo>
                    <a:pt x="0" y="0"/>
                  </a:moveTo>
                  <a:lnTo>
                    <a:pt x="540715" y="0"/>
                  </a:lnTo>
                  <a:lnTo>
                    <a:pt x="540715" y="226325"/>
                  </a:lnTo>
                  <a:lnTo>
                    <a:pt x="781184" y="226325"/>
                  </a:lnTo>
                  <a:lnTo>
                    <a:pt x="781184" y="0"/>
                  </a:lnTo>
                  <a:lnTo>
                    <a:pt x="1114425" y="0"/>
                  </a:lnTo>
                  <a:lnTo>
                    <a:pt x="1114425" y="555812"/>
                  </a:lnTo>
                  <a:lnTo>
                    <a:pt x="0" y="555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13218" y="1658377"/>
            <a:ext cx="835818" cy="1192416"/>
            <a:chOff x="4118252" y="2259486"/>
            <a:chExt cx="1114424" cy="1589888"/>
          </a:xfrm>
        </p:grpSpPr>
        <p:sp>
          <p:nvSpPr>
            <p:cNvPr id="42" name="任意多边形: 形状 41"/>
            <p:cNvSpPr/>
            <p:nvPr/>
          </p:nvSpPr>
          <p:spPr>
            <a:xfrm>
              <a:off x="4281577" y="2259486"/>
              <a:ext cx="814685" cy="1034076"/>
            </a:xfrm>
            <a:custGeom>
              <a:avLst/>
              <a:gdLst/>
              <a:ahLst/>
              <a:cxnLst/>
              <a:rect l="l" t="t" r="r" b="b"/>
              <a:pathLst>
                <a:path w="814685" h="1034076">
                  <a:moveTo>
                    <a:pt x="416756" y="0"/>
                  </a:moveTo>
                  <a:cubicBezTo>
                    <a:pt x="540556" y="0"/>
                    <a:pt x="637828" y="33375"/>
                    <a:pt x="708571" y="100124"/>
                  </a:cubicBezTo>
                  <a:cubicBezTo>
                    <a:pt x="779314" y="166873"/>
                    <a:pt x="814685" y="249882"/>
                    <a:pt x="814685" y="349151"/>
                  </a:cubicBezTo>
                  <a:cubicBezTo>
                    <a:pt x="814685" y="405631"/>
                    <a:pt x="804559" y="459401"/>
                    <a:pt x="784306" y="510462"/>
                  </a:cubicBezTo>
                  <a:cubicBezTo>
                    <a:pt x="764053" y="561522"/>
                    <a:pt x="731962" y="615007"/>
                    <a:pt x="688033" y="670917"/>
                  </a:cubicBezTo>
                  <a:cubicBezTo>
                    <a:pt x="658937" y="708000"/>
                    <a:pt x="606450" y="761343"/>
                    <a:pt x="530572" y="830945"/>
                  </a:cubicBezTo>
                  <a:cubicBezTo>
                    <a:pt x="454695" y="900547"/>
                    <a:pt x="406630" y="946758"/>
                    <a:pt x="386377" y="969578"/>
                  </a:cubicBezTo>
                  <a:lnTo>
                    <a:pt x="338830" y="1034076"/>
                  </a:lnTo>
                  <a:lnTo>
                    <a:pt x="47139" y="1034076"/>
                  </a:lnTo>
                  <a:lnTo>
                    <a:pt x="53913" y="1019640"/>
                  </a:lnTo>
                  <a:cubicBezTo>
                    <a:pt x="99554" y="944048"/>
                    <a:pt x="189694" y="843781"/>
                    <a:pt x="324334" y="718840"/>
                  </a:cubicBezTo>
                  <a:cubicBezTo>
                    <a:pt x="432730" y="617860"/>
                    <a:pt x="499195" y="549399"/>
                    <a:pt x="523726" y="513457"/>
                  </a:cubicBezTo>
                  <a:cubicBezTo>
                    <a:pt x="556816" y="463823"/>
                    <a:pt x="573361" y="414759"/>
                    <a:pt x="573361" y="366266"/>
                  </a:cubicBezTo>
                  <a:cubicBezTo>
                    <a:pt x="573361" y="312638"/>
                    <a:pt x="558955" y="271419"/>
                    <a:pt x="530145" y="242608"/>
                  </a:cubicBezTo>
                  <a:cubicBezTo>
                    <a:pt x="501334" y="213798"/>
                    <a:pt x="461541" y="199392"/>
                    <a:pt x="410766" y="199392"/>
                  </a:cubicBezTo>
                  <a:cubicBezTo>
                    <a:pt x="360561" y="199392"/>
                    <a:pt x="320626" y="214511"/>
                    <a:pt x="290959" y="244748"/>
                  </a:cubicBezTo>
                  <a:cubicBezTo>
                    <a:pt x="261293" y="274985"/>
                    <a:pt x="244178" y="325189"/>
                    <a:pt x="239613" y="395362"/>
                  </a:cubicBezTo>
                  <a:lnTo>
                    <a:pt x="0" y="371401"/>
                  </a:lnTo>
                  <a:cubicBezTo>
                    <a:pt x="14263" y="239043"/>
                    <a:pt x="59048" y="144053"/>
                    <a:pt x="134355" y="86432"/>
                  </a:cubicBezTo>
                  <a:cubicBezTo>
                    <a:pt x="209662" y="28810"/>
                    <a:pt x="303796" y="0"/>
                    <a:pt x="416756" y="0"/>
                  </a:cubicBezTo>
                  <a:close/>
                </a:path>
              </a:pathLst>
            </a:custGeom>
            <a:solidFill>
              <a:srgbClr val="006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4118252" y="3293562"/>
              <a:ext cx="1114424" cy="555812"/>
            </a:xfrm>
            <a:custGeom>
              <a:avLst/>
              <a:gdLst/>
              <a:ahLst/>
              <a:cxnLst/>
              <a:rect l="l" t="t" r="r" b="b"/>
              <a:pathLst>
                <a:path w="1114424" h="555812">
                  <a:moveTo>
                    <a:pt x="0" y="0"/>
                  </a:moveTo>
                  <a:lnTo>
                    <a:pt x="210463" y="0"/>
                  </a:lnTo>
                  <a:lnTo>
                    <a:pt x="162469" y="102268"/>
                  </a:lnTo>
                  <a:cubicBezTo>
                    <a:pt x="148776" y="142275"/>
                    <a:pt x="139648" y="183388"/>
                    <a:pt x="135084" y="225605"/>
                  </a:cubicBezTo>
                  <a:lnTo>
                    <a:pt x="978009" y="225605"/>
                  </a:lnTo>
                  <a:lnTo>
                    <a:pt x="978009" y="2251"/>
                  </a:lnTo>
                  <a:lnTo>
                    <a:pt x="500494" y="2251"/>
                  </a:lnTo>
                  <a:lnTo>
                    <a:pt x="502154" y="0"/>
                  </a:lnTo>
                  <a:lnTo>
                    <a:pt x="1114424" y="0"/>
                  </a:lnTo>
                  <a:lnTo>
                    <a:pt x="1114424" y="555812"/>
                  </a:lnTo>
                  <a:lnTo>
                    <a:pt x="0" y="555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976714" y="1658377"/>
            <a:ext cx="835818" cy="1190681"/>
            <a:chOff x="9443016" y="2261502"/>
            <a:chExt cx="1114424" cy="1587574"/>
          </a:xfrm>
        </p:grpSpPr>
        <p:sp>
          <p:nvSpPr>
            <p:cNvPr id="53" name="任意多边形: 形状 52"/>
            <p:cNvSpPr/>
            <p:nvPr/>
          </p:nvSpPr>
          <p:spPr>
            <a:xfrm>
              <a:off x="9566975" y="2261502"/>
              <a:ext cx="901973" cy="1031762"/>
            </a:xfrm>
            <a:custGeom>
              <a:avLst/>
              <a:gdLst/>
              <a:ahLst/>
              <a:cxnLst/>
              <a:rect l="l" t="t" r="r" b="b"/>
              <a:pathLst>
                <a:path w="901973" h="1031762">
                  <a:moveTo>
                    <a:pt x="544264" y="0"/>
                  </a:moveTo>
                  <a:lnTo>
                    <a:pt x="746224" y="0"/>
                  </a:lnTo>
                  <a:lnTo>
                    <a:pt x="746224" y="795858"/>
                  </a:lnTo>
                  <a:lnTo>
                    <a:pt x="901973" y="795858"/>
                  </a:lnTo>
                  <a:lnTo>
                    <a:pt x="901973" y="1007232"/>
                  </a:lnTo>
                  <a:lnTo>
                    <a:pt x="746224" y="1007232"/>
                  </a:lnTo>
                  <a:lnTo>
                    <a:pt x="746224" y="1031762"/>
                  </a:lnTo>
                  <a:lnTo>
                    <a:pt x="513457" y="1031762"/>
                  </a:lnTo>
                  <a:lnTo>
                    <a:pt x="513457" y="1007232"/>
                  </a:lnTo>
                  <a:lnTo>
                    <a:pt x="0" y="1007232"/>
                  </a:lnTo>
                  <a:lnTo>
                    <a:pt x="0" y="796714"/>
                  </a:lnTo>
                  <a:lnTo>
                    <a:pt x="544264" y="0"/>
                  </a:lnTo>
                  <a:close/>
                  <a:moveTo>
                    <a:pt x="513457" y="367122"/>
                  </a:moveTo>
                  <a:lnTo>
                    <a:pt x="225065" y="795858"/>
                  </a:lnTo>
                  <a:lnTo>
                    <a:pt x="513457" y="795858"/>
                  </a:lnTo>
                  <a:lnTo>
                    <a:pt x="513457" y="367122"/>
                  </a:lnTo>
                  <a:close/>
                </a:path>
              </a:pathLst>
            </a:custGeom>
            <a:solidFill>
              <a:srgbClr val="006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443016" y="3293264"/>
              <a:ext cx="1114424" cy="555812"/>
            </a:xfrm>
            <a:custGeom>
              <a:avLst/>
              <a:gdLst/>
              <a:ahLst/>
              <a:cxnLst/>
              <a:rect l="l" t="t" r="r" b="b"/>
              <a:pathLst>
                <a:path w="1114424" h="555812">
                  <a:moveTo>
                    <a:pt x="0" y="0"/>
                  </a:moveTo>
                  <a:lnTo>
                    <a:pt x="637415" y="0"/>
                  </a:lnTo>
                  <a:lnTo>
                    <a:pt x="637415" y="227919"/>
                  </a:lnTo>
                  <a:lnTo>
                    <a:pt x="870182" y="227919"/>
                  </a:lnTo>
                  <a:lnTo>
                    <a:pt x="870182" y="0"/>
                  </a:lnTo>
                  <a:lnTo>
                    <a:pt x="1114424" y="0"/>
                  </a:lnTo>
                  <a:lnTo>
                    <a:pt x="1114424" y="555812"/>
                  </a:lnTo>
                  <a:lnTo>
                    <a:pt x="0" y="555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94966" y="1658377"/>
            <a:ext cx="835818" cy="1178562"/>
            <a:chOff x="6616000" y="2277958"/>
            <a:chExt cx="1114424" cy="1571416"/>
          </a:xfrm>
        </p:grpSpPr>
        <p:sp>
          <p:nvSpPr>
            <p:cNvPr id="49" name="任意多边形: 形状 48"/>
            <p:cNvSpPr/>
            <p:nvPr/>
          </p:nvSpPr>
          <p:spPr>
            <a:xfrm>
              <a:off x="6791305" y="2277958"/>
              <a:ext cx="815541" cy="1015604"/>
            </a:xfrm>
            <a:custGeom>
              <a:avLst/>
              <a:gdLst/>
              <a:ahLst/>
              <a:cxnLst/>
              <a:rect l="l" t="t" r="r" b="b"/>
              <a:pathLst>
                <a:path w="815541" h="1015604">
                  <a:moveTo>
                    <a:pt x="386804" y="0"/>
                  </a:moveTo>
                  <a:cubicBezTo>
                    <a:pt x="504899" y="0"/>
                    <a:pt x="599604" y="37653"/>
                    <a:pt x="670917" y="112960"/>
                  </a:cubicBezTo>
                  <a:cubicBezTo>
                    <a:pt x="729679" y="174575"/>
                    <a:pt x="759060" y="244177"/>
                    <a:pt x="759060" y="321766"/>
                  </a:cubicBezTo>
                  <a:cubicBezTo>
                    <a:pt x="759060" y="431874"/>
                    <a:pt x="698872" y="519733"/>
                    <a:pt x="578495" y="585341"/>
                  </a:cubicBezTo>
                  <a:cubicBezTo>
                    <a:pt x="650379" y="600745"/>
                    <a:pt x="707857" y="635260"/>
                    <a:pt x="750931" y="688888"/>
                  </a:cubicBezTo>
                  <a:cubicBezTo>
                    <a:pt x="794004" y="742516"/>
                    <a:pt x="815541" y="807268"/>
                    <a:pt x="815541" y="883146"/>
                  </a:cubicBezTo>
                  <a:cubicBezTo>
                    <a:pt x="815541" y="910673"/>
                    <a:pt x="813027" y="937184"/>
                    <a:pt x="808000" y="962678"/>
                  </a:cubicBezTo>
                  <a:lnTo>
                    <a:pt x="791694" y="1015604"/>
                  </a:lnTo>
                  <a:lnTo>
                    <a:pt x="523691" y="1015604"/>
                  </a:lnTo>
                  <a:lnTo>
                    <a:pt x="556352" y="958881"/>
                  </a:lnTo>
                  <a:cubicBezTo>
                    <a:pt x="564838" y="933493"/>
                    <a:pt x="569081" y="904825"/>
                    <a:pt x="569081" y="872877"/>
                  </a:cubicBezTo>
                  <a:cubicBezTo>
                    <a:pt x="569081" y="812403"/>
                    <a:pt x="552822" y="764480"/>
                    <a:pt x="520303" y="729109"/>
                  </a:cubicBezTo>
                  <a:cubicBezTo>
                    <a:pt x="487784" y="693737"/>
                    <a:pt x="448134" y="676052"/>
                    <a:pt x="401352" y="676052"/>
                  </a:cubicBezTo>
                  <a:cubicBezTo>
                    <a:pt x="370545" y="676052"/>
                    <a:pt x="333747" y="682042"/>
                    <a:pt x="290959" y="694023"/>
                  </a:cubicBezTo>
                  <a:lnTo>
                    <a:pt x="317487" y="498053"/>
                  </a:lnTo>
                  <a:cubicBezTo>
                    <a:pt x="382525" y="499765"/>
                    <a:pt x="432160" y="485645"/>
                    <a:pt x="466390" y="455693"/>
                  </a:cubicBezTo>
                  <a:cubicBezTo>
                    <a:pt x="500620" y="425741"/>
                    <a:pt x="517736" y="385948"/>
                    <a:pt x="517736" y="336314"/>
                  </a:cubicBezTo>
                  <a:cubicBezTo>
                    <a:pt x="517736" y="294097"/>
                    <a:pt x="505184" y="260437"/>
                    <a:pt x="480082" y="235334"/>
                  </a:cubicBezTo>
                  <a:cubicBezTo>
                    <a:pt x="454980" y="210232"/>
                    <a:pt x="421605" y="197681"/>
                    <a:pt x="379958" y="197681"/>
                  </a:cubicBezTo>
                  <a:cubicBezTo>
                    <a:pt x="338882" y="197681"/>
                    <a:pt x="303795" y="211944"/>
                    <a:pt x="274699" y="240469"/>
                  </a:cubicBezTo>
                  <a:cubicBezTo>
                    <a:pt x="245603" y="268994"/>
                    <a:pt x="227918" y="310641"/>
                    <a:pt x="221642" y="365410"/>
                  </a:cubicBezTo>
                  <a:lnTo>
                    <a:pt x="0" y="327757"/>
                  </a:lnTo>
                  <a:cubicBezTo>
                    <a:pt x="15404" y="251879"/>
                    <a:pt x="38652" y="191263"/>
                    <a:pt x="69744" y="145907"/>
                  </a:cubicBezTo>
                  <a:cubicBezTo>
                    <a:pt x="100837" y="100552"/>
                    <a:pt x="144196" y="64895"/>
                    <a:pt x="199820" y="38937"/>
                  </a:cubicBezTo>
                  <a:cubicBezTo>
                    <a:pt x="255445" y="12979"/>
                    <a:pt x="317773" y="0"/>
                    <a:pt x="386804" y="0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773333" y="3176508"/>
              <a:ext cx="279666" cy="117054"/>
            </a:xfrm>
            <a:custGeom>
              <a:avLst/>
              <a:gdLst/>
              <a:ahLst/>
              <a:cxnLst/>
              <a:rect l="l" t="t" r="r" b="b"/>
              <a:pathLst>
                <a:path w="279666" h="117054">
                  <a:moveTo>
                    <a:pt x="232767" y="0"/>
                  </a:moveTo>
                  <a:cubicBezTo>
                    <a:pt x="236476" y="29666"/>
                    <a:pt x="243322" y="55838"/>
                    <a:pt x="253305" y="78516"/>
                  </a:cubicBezTo>
                  <a:lnTo>
                    <a:pt x="279666" y="117054"/>
                  </a:lnTo>
                  <a:lnTo>
                    <a:pt x="20141" y="117054"/>
                  </a:lnTo>
                  <a:lnTo>
                    <a:pt x="14869" y="103627"/>
                  </a:lnTo>
                  <a:cubicBezTo>
                    <a:pt x="7952" y="79755"/>
                    <a:pt x="2995" y="54626"/>
                    <a:pt x="0" y="28240"/>
                  </a:cubicBezTo>
                  <a:lnTo>
                    <a:pt x="232767" y="0"/>
                  </a:ln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616000" y="3293562"/>
              <a:ext cx="1114424" cy="555812"/>
            </a:xfrm>
            <a:custGeom>
              <a:avLst/>
              <a:gdLst/>
              <a:ahLst/>
              <a:cxnLst/>
              <a:rect l="l" t="t" r="r" b="b"/>
              <a:pathLst>
                <a:path w="1114424" h="555812">
                  <a:moveTo>
                    <a:pt x="0" y="0"/>
                  </a:moveTo>
                  <a:lnTo>
                    <a:pt x="177474" y="0"/>
                  </a:lnTo>
                  <a:lnTo>
                    <a:pt x="198838" y="54419"/>
                  </a:lnTo>
                  <a:cubicBezTo>
                    <a:pt x="220517" y="97136"/>
                    <a:pt x="250041" y="134825"/>
                    <a:pt x="287409" y="167487"/>
                  </a:cubicBezTo>
                  <a:cubicBezTo>
                    <a:pt x="362145" y="232810"/>
                    <a:pt x="456279" y="265471"/>
                    <a:pt x="569810" y="265471"/>
                  </a:cubicBezTo>
                  <a:cubicBezTo>
                    <a:pt x="689617" y="265471"/>
                    <a:pt x="789741" y="226677"/>
                    <a:pt x="870182" y="149088"/>
                  </a:cubicBezTo>
                  <a:cubicBezTo>
                    <a:pt x="910403" y="110294"/>
                    <a:pt x="940569" y="67434"/>
                    <a:pt x="960679" y="20510"/>
                  </a:cubicBezTo>
                  <a:lnTo>
                    <a:pt x="966998" y="0"/>
                  </a:lnTo>
                  <a:lnTo>
                    <a:pt x="1114424" y="0"/>
                  </a:lnTo>
                  <a:lnTo>
                    <a:pt x="1114424" y="555812"/>
                  </a:lnTo>
                  <a:lnTo>
                    <a:pt x="0" y="555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7052999" y="3293563"/>
              <a:ext cx="261996" cy="66079"/>
            </a:xfrm>
            <a:custGeom>
              <a:avLst/>
              <a:gdLst/>
              <a:ahLst/>
              <a:cxnLst/>
              <a:rect l="l" t="t" r="r" b="b"/>
              <a:pathLst>
                <a:path w="261996" h="66079">
                  <a:moveTo>
                    <a:pt x="0" y="0"/>
                  </a:moveTo>
                  <a:lnTo>
                    <a:pt x="261996" y="0"/>
                  </a:lnTo>
                  <a:lnTo>
                    <a:pt x="256469" y="9599"/>
                  </a:lnTo>
                  <a:cubicBezTo>
                    <a:pt x="222523" y="47252"/>
                    <a:pt x="180734" y="66079"/>
                    <a:pt x="131099" y="66079"/>
                  </a:cubicBezTo>
                  <a:cubicBezTo>
                    <a:pt x="84888" y="66079"/>
                    <a:pt x="45523" y="50390"/>
                    <a:pt x="13004" y="190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矩形 1"/>
          <p:cNvSpPr/>
          <p:nvPr/>
        </p:nvSpPr>
        <p:spPr>
          <a:xfrm>
            <a:off x="1229995" y="2978150"/>
            <a:ext cx="9912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spc="-1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生产性毒物危害及其预防</a:t>
            </a:r>
            <a:endParaRPr lang="zh-CN" altLang="en-US" sz="1600" b="1" spc="-1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1980" y="2978150"/>
            <a:ext cx="9632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</a:pPr>
            <a:r>
              <a:rPr lang="zh-CN" altLang="en-US" sz="1600" b="1" spc="-1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生产性粉尘危害及其预防</a:t>
            </a:r>
            <a:endParaRPr lang="zh-CN" altLang="en-US" sz="1600" b="1" spc="-100" dirty="0"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4435" y="2955290"/>
            <a:ext cx="10236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spc="-1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生产性噪声危害及其预防</a:t>
            </a:r>
            <a:endParaRPr lang="zh-CN" altLang="en-US" sz="1600" b="1" spc="-100" dirty="0"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94454" y="2923834"/>
            <a:ext cx="97205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spc="-1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高温危害及其预防</a:t>
            </a:r>
            <a:endParaRPr lang="zh-CN" altLang="en-US" sz="1600" b="1" spc="-100" dirty="0"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生产性粉尘的危害及其预防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内容占位符 1"/>
          <p:cNvSpPr>
            <a:spLocks noGrp="1" noChangeArrowheads="1"/>
          </p:cNvSpPr>
          <p:nvPr/>
        </p:nvSpPr>
        <p:spPr bwMode="auto">
          <a:xfrm>
            <a:off x="769620" y="1664970"/>
            <a:ext cx="4811395" cy="3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已发现以下七类物质的粉尘具有爆炸性：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Rectangle 4"/>
          <p:cNvSpPr>
            <a:spLocks noGrp="1" noChangeArrowheads="1"/>
          </p:cNvSpPr>
          <p:nvPr/>
        </p:nvSpPr>
        <p:spPr bwMode="auto">
          <a:xfrm>
            <a:off x="5853430" y="4307840"/>
            <a:ext cx="2720975" cy="4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江苏中荣金属公司粉尘爆炸</a:t>
            </a:r>
            <a:endParaRPr lang="zh-CN" altLang="en-US" b="1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îṧliḍe"/>
          <p:cNvGrpSpPr/>
          <p:nvPr/>
        </p:nvGrpSpPr>
        <p:grpSpPr>
          <a:xfrm>
            <a:off x="5765800" y="1360805"/>
            <a:ext cx="2884170" cy="2870835"/>
            <a:chOff x="4536643" y="1862929"/>
            <a:chExt cx="3146428" cy="3132141"/>
          </a:xfrm>
        </p:grpSpPr>
        <p:sp>
          <p:nvSpPr>
            <p:cNvPr id="23" name="ïṣḻidé"/>
            <p:cNvSpPr/>
            <p:nvPr/>
          </p:nvSpPr>
          <p:spPr bwMode="auto">
            <a:xfrm>
              <a:off x="4695930" y="2028595"/>
              <a:ext cx="2800140" cy="2800140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6" name="iṩ1îḍè"/>
            <p:cNvSpPr/>
            <p:nvPr/>
          </p:nvSpPr>
          <p:spPr>
            <a:xfrm>
              <a:off x="4632380" y="1862929"/>
              <a:ext cx="3018712" cy="3021399"/>
            </a:xfrm>
            <a:prstGeom prst="circularArrow">
              <a:avLst>
                <a:gd name="adj1" fmla="val 5085"/>
                <a:gd name="adj2" fmla="val 327528"/>
                <a:gd name="adj3" fmla="val 19472472"/>
                <a:gd name="adj4" fmla="val 16200251"/>
                <a:gd name="adj5" fmla="val 5932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ísḻíḍe"/>
            <p:cNvSpPr/>
            <p:nvPr/>
          </p:nvSpPr>
          <p:spPr>
            <a:xfrm>
              <a:off x="4664359" y="1918300"/>
              <a:ext cx="3018712" cy="3021399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9800000"/>
                <a:gd name="adj5" fmla="val 5932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ïṥḷîdé"/>
            <p:cNvSpPr/>
            <p:nvPr/>
          </p:nvSpPr>
          <p:spPr>
            <a:xfrm>
              <a:off x="4632380" y="1973671"/>
              <a:ext cx="3018712" cy="3021399"/>
            </a:xfrm>
            <a:prstGeom prst="circularArrow">
              <a:avLst>
                <a:gd name="adj1" fmla="val 5085"/>
                <a:gd name="adj2" fmla="val 327528"/>
                <a:gd name="adj3" fmla="val 5072221"/>
                <a:gd name="adj4" fmla="val 1800000"/>
                <a:gd name="adj5" fmla="val 5932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iṧḻiḓè"/>
            <p:cNvSpPr/>
            <p:nvPr/>
          </p:nvSpPr>
          <p:spPr>
            <a:xfrm>
              <a:off x="4568621" y="1973671"/>
              <a:ext cx="3018712" cy="3021399"/>
            </a:xfrm>
            <a:prstGeom prst="circularArrow">
              <a:avLst>
                <a:gd name="adj1" fmla="val 5085"/>
                <a:gd name="adj2" fmla="val 327528"/>
                <a:gd name="adj3" fmla="val 8672472"/>
                <a:gd name="adj4" fmla="val 5400251"/>
                <a:gd name="adj5" fmla="val 5932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ïśļïḋe"/>
            <p:cNvSpPr/>
            <p:nvPr/>
          </p:nvSpPr>
          <p:spPr>
            <a:xfrm>
              <a:off x="4536643" y="1918300"/>
              <a:ext cx="3018712" cy="3021399"/>
            </a:xfrm>
            <a:prstGeom prst="circularArrow">
              <a:avLst>
                <a:gd name="adj1" fmla="val 5085"/>
                <a:gd name="adj2" fmla="val 327528"/>
                <a:gd name="adj3" fmla="val 12272472"/>
                <a:gd name="adj4" fmla="val 9000000"/>
                <a:gd name="adj5" fmla="val 5932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i$lïḋê"/>
            <p:cNvSpPr/>
            <p:nvPr/>
          </p:nvSpPr>
          <p:spPr>
            <a:xfrm>
              <a:off x="4568621" y="1862929"/>
              <a:ext cx="3018712" cy="3021399"/>
            </a:xfrm>
            <a:prstGeom prst="circularArrow">
              <a:avLst>
                <a:gd name="adj1" fmla="val 5085"/>
                <a:gd name="adj2" fmla="val 327528"/>
                <a:gd name="adj3" fmla="val 15872221"/>
                <a:gd name="adj4" fmla="val 12600000"/>
                <a:gd name="adj5" fmla="val 5932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9620" y="2030095"/>
            <a:ext cx="3348990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金属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：如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镁粉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铝粉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煤炭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粮食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如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小麦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淀粉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饲料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如血粉、鱼粉；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农副产品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如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棉花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烟草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6、林产品 如纸粉、木粉；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合成材料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如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塑料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染料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93484" y="901176"/>
            <a:ext cx="77724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粉尘还具有爆炸危险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4955977" y="2153944"/>
            <a:ext cx="66079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03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11429" y="2277719"/>
            <a:ext cx="319193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生产性噪声危害及其预防 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ïṣḷidé"/>
          <p:cNvSpPr/>
          <p:nvPr/>
        </p:nvSpPr>
        <p:spPr>
          <a:xfrm flipH="1">
            <a:off x="0" y="3064510"/>
            <a:ext cx="9144000" cy="15430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îṧlïdé"/>
          <p:cNvSpPr/>
          <p:nvPr/>
        </p:nvSpPr>
        <p:spPr>
          <a:xfrm flipH="1">
            <a:off x="504825" y="3064510"/>
            <a:ext cx="8134350" cy="15430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îS1ídè"/>
          <p:cNvSpPr txBox="1"/>
          <p:nvPr/>
        </p:nvSpPr>
        <p:spPr>
          <a:xfrm>
            <a:off x="504825" y="859790"/>
            <a:ext cx="8134350" cy="900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生产性噪音危害及其预防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59460" y="1016000"/>
            <a:ext cx="76815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生产过程中产生的声音频率和强度没有规律，听起来使人感到厌烦，称为</a:t>
            </a:r>
            <a:r>
              <a:rPr lang="zh-CN" altLang="en-US" sz="16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生产性噪声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9460" y="2021840"/>
            <a:ext cx="2418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生产性噪声的来源及分类</a:t>
            </a:r>
            <a:endParaRPr lang="zh-CN" altLang="en-US" sz="1600" b="1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8000" y="3085465"/>
            <a:ext cx="8143240" cy="1508125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ïṥľiḍé"/>
          <p:cNvGrpSpPr/>
          <p:nvPr/>
        </p:nvGrpSpPr>
        <p:grpSpPr>
          <a:xfrm>
            <a:off x="4178935" y="2650490"/>
            <a:ext cx="786130" cy="786130"/>
            <a:chOff x="5480135" y="2771141"/>
            <a:chExt cx="1257656" cy="1257656"/>
          </a:xfrm>
        </p:grpSpPr>
        <p:sp>
          <p:nvSpPr>
            <p:cNvPr id="14" name="íṥḷiḋê"/>
            <p:cNvSpPr/>
            <p:nvPr/>
          </p:nvSpPr>
          <p:spPr>
            <a:xfrm>
              <a:off x="5480135" y="2771141"/>
              <a:ext cx="1257656" cy="1257656"/>
            </a:xfrm>
            <a:prstGeom prst="ellipse">
              <a:avLst/>
            </a:prstGeom>
            <a:solidFill>
              <a:srgbClr val="0064C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15" name="ísļíḍè"/>
            <p:cNvSpPr/>
            <p:nvPr/>
          </p:nvSpPr>
          <p:spPr bwMode="auto">
            <a:xfrm>
              <a:off x="5883613" y="3159901"/>
              <a:ext cx="468824" cy="48013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î$ḷidé"/>
          <p:cNvGrpSpPr/>
          <p:nvPr/>
        </p:nvGrpSpPr>
        <p:grpSpPr>
          <a:xfrm>
            <a:off x="6543675" y="2650490"/>
            <a:ext cx="786130" cy="786130"/>
            <a:chOff x="5480135" y="2771141"/>
            <a:chExt cx="1257656" cy="1257656"/>
          </a:xfrm>
        </p:grpSpPr>
        <p:sp>
          <p:nvSpPr>
            <p:cNvPr id="17" name="îṧḻídè"/>
            <p:cNvSpPr/>
            <p:nvPr/>
          </p:nvSpPr>
          <p:spPr>
            <a:xfrm>
              <a:off x="5480135" y="2771141"/>
              <a:ext cx="1257656" cy="12576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18" name="iṣļïḓê"/>
            <p:cNvSpPr/>
            <p:nvPr/>
          </p:nvSpPr>
          <p:spPr bwMode="auto">
            <a:xfrm>
              <a:off x="5883613" y="3159901"/>
              <a:ext cx="468824" cy="48013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iṧ1íďê"/>
          <p:cNvGrpSpPr/>
          <p:nvPr/>
        </p:nvGrpSpPr>
        <p:grpSpPr>
          <a:xfrm>
            <a:off x="1814195" y="2650490"/>
            <a:ext cx="786130" cy="786130"/>
            <a:chOff x="5480135" y="2771141"/>
            <a:chExt cx="1257656" cy="1257656"/>
          </a:xfrm>
        </p:grpSpPr>
        <p:sp>
          <p:nvSpPr>
            <p:cNvPr id="20" name="işliďé"/>
            <p:cNvSpPr/>
            <p:nvPr/>
          </p:nvSpPr>
          <p:spPr>
            <a:xfrm>
              <a:off x="5480135" y="2771141"/>
              <a:ext cx="1257656" cy="12576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21" name="ïṣļide"/>
            <p:cNvSpPr/>
            <p:nvPr/>
          </p:nvSpPr>
          <p:spPr bwMode="auto">
            <a:xfrm>
              <a:off x="5883613" y="3159901"/>
              <a:ext cx="468824" cy="48013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26235" y="3689985"/>
            <a:ext cx="1198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机械性噪声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04285" y="3686175"/>
            <a:ext cx="1605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流体动力性噪声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25235" y="3686175"/>
            <a:ext cx="1198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电磁性噪声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2285" y="2240915"/>
            <a:ext cx="8136890" cy="2076450"/>
            <a:chOff x="791" y="3529"/>
            <a:chExt cx="12814" cy="3808"/>
          </a:xfrm>
        </p:grpSpPr>
        <p:sp>
          <p:nvSpPr>
            <p:cNvPr id="39" name="ïṣḷiḋè"/>
            <p:cNvSpPr/>
            <p:nvPr/>
          </p:nvSpPr>
          <p:spPr bwMode="auto">
            <a:xfrm>
              <a:off x="791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sp>
          <p:nvSpPr>
            <p:cNvPr id="40" name="işlïdé"/>
            <p:cNvSpPr/>
            <p:nvPr/>
          </p:nvSpPr>
          <p:spPr bwMode="auto">
            <a:xfrm>
              <a:off x="4078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sp>
          <p:nvSpPr>
            <p:cNvPr id="41" name="îsľïḓé"/>
            <p:cNvSpPr/>
            <p:nvPr/>
          </p:nvSpPr>
          <p:spPr bwMode="auto">
            <a:xfrm>
              <a:off x="7364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sp>
          <p:nvSpPr>
            <p:cNvPr id="42" name="îš1íḑê"/>
            <p:cNvSpPr/>
            <p:nvPr/>
          </p:nvSpPr>
          <p:spPr bwMode="auto">
            <a:xfrm>
              <a:off x="10651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</p:grpSp>
      <p:grpSp>
        <p:nvGrpSpPr>
          <p:cNvPr id="48" name="iṩḻiḍé"/>
          <p:cNvGrpSpPr/>
          <p:nvPr/>
        </p:nvGrpSpPr>
        <p:grpSpPr>
          <a:xfrm>
            <a:off x="1189990" y="2563495"/>
            <a:ext cx="500380" cy="500380"/>
            <a:chOff x="1753961" y="2890922"/>
            <a:chExt cx="667332" cy="667330"/>
          </a:xfrm>
        </p:grpSpPr>
        <p:sp>
          <p:nvSpPr>
            <p:cNvPr id="46" name="îṥlïďê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iṩľïḋe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" name="îšlidè"/>
          <p:cNvGrpSpPr/>
          <p:nvPr/>
        </p:nvGrpSpPr>
        <p:grpSpPr>
          <a:xfrm>
            <a:off x="3276600" y="2563495"/>
            <a:ext cx="500380" cy="500380"/>
            <a:chOff x="1753961" y="2890922"/>
            <a:chExt cx="667332" cy="667330"/>
          </a:xfrm>
        </p:grpSpPr>
        <p:sp>
          <p:nvSpPr>
            <p:cNvPr id="56" name="îsľîde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rgbClr val="0064C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îṩ1ïḍé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" name="işḻide"/>
          <p:cNvGrpSpPr/>
          <p:nvPr/>
        </p:nvGrpSpPr>
        <p:grpSpPr>
          <a:xfrm>
            <a:off x="5363845" y="2563495"/>
            <a:ext cx="500380" cy="500380"/>
            <a:chOff x="1753961" y="2890922"/>
            <a:chExt cx="667332" cy="667330"/>
          </a:xfrm>
        </p:grpSpPr>
        <p:sp>
          <p:nvSpPr>
            <p:cNvPr id="62" name="iṧḻîḍé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iṩḷíḍé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5" name="í$ļîďé"/>
          <p:cNvGrpSpPr/>
          <p:nvPr/>
        </p:nvGrpSpPr>
        <p:grpSpPr>
          <a:xfrm>
            <a:off x="7450455" y="2563495"/>
            <a:ext cx="500380" cy="500380"/>
            <a:chOff x="1753961" y="2890922"/>
            <a:chExt cx="667332" cy="667330"/>
          </a:xfrm>
        </p:grpSpPr>
        <p:sp>
          <p:nvSpPr>
            <p:cNvPr id="68" name="íŝlide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rgbClr val="0064C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ïś1îḋè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生产性噪音危害及其预防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145790" y="1019810"/>
            <a:ext cx="28524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6750" indent="-190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噪声的职业危害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1930" y="1654810"/>
            <a:ext cx="1302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30000"/>
              </a:spcBef>
              <a:buFontTx/>
              <a:buNone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健康危害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940" y="3373755"/>
            <a:ext cx="792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fontAlgn="auto">
              <a:spcBef>
                <a:spcPts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高血压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5505" y="3373755"/>
            <a:ext cx="11874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0" fontAlgn="auto">
              <a:spcBef>
                <a:spcPts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听力下降，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1" indent="0" fontAlgn="auto">
              <a:spcBef>
                <a:spcPts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噪声聋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51200" y="3373755"/>
            <a:ext cx="589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失眠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5075" y="3373755"/>
            <a:ext cx="119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没有食欲，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胃溃疡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428115" y="1828800"/>
            <a:ext cx="244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198745" y="1838960"/>
            <a:ext cx="244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H="1">
            <a:off x="7463495" y="2019005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6200000" flipH="1">
            <a:off x="1260815" y="2008845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2285" y="2240915"/>
            <a:ext cx="8136890" cy="2076450"/>
            <a:chOff x="791" y="3529"/>
            <a:chExt cx="12814" cy="3808"/>
          </a:xfrm>
        </p:grpSpPr>
        <p:sp>
          <p:nvSpPr>
            <p:cNvPr id="39" name="ïṣḷiḋè"/>
            <p:cNvSpPr/>
            <p:nvPr/>
          </p:nvSpPr>
          <p:spPr bwMode="auto">
            <a:xfrm>
              <a:off x="791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sp>
          <p:nvSpPr>
            <p:cNvPr id="40" name="işlïdé"/>
            <p:cNvSpPr/>
            <p:nvPr/>
          </p:nvSpPr>
          <p:spPr bwMode="auto">
            <a:xfrm>
              <a:off x="4078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sp>
          <p:nvSpPr>
            <p:cNvPr id="41" name="îsľïḓé"/>
            <p:cNvSpPr/>
            <p:nvPr/>
          </p:nvSpPr>
          <p:spPr bwMode="auto">
            <a:xfrm>
              <a:off x="7364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  <p:sp>
          <p:nvSpPr>
            <p:cNvPr id="42" name="îš1íḑê"/>
            <p:cNvSpPr/>
            <p:nvPr/>
          </p:nvSpPr>
          <p:spPr bwMode="auto">
            <a:xfrm>
              <a:off x="10651" y="3529"/>
              <a:ext cx="2954" cy="3809"/>
            </a:xfrm>
            <a:custGeom>
              <a:avLst/>
              <a:gdLst>
                <a:gd name="T0" fmla="*/ 1869 w 2000"/>
                <a:gd name="T1" fmla="*/ 406 h 2592"/>
                <a:gd name="T2" fmla="*/ 1767 w 2000"/>
                <a:gd name="T3" fmla="*/ 359 h 2592"/>
                <a:gd name="T4" fmla="*/ 1000 w 2000"/>
                <a:gd name="T5" fmla="*/ 0 h 2592"/>
                <a:gd name="T6" fmla="*/ 1000 w 2000"/>
                <a:gd name="T7" fmla="*/ 0 h 2592"/>
                <a:gd name="T8" fmla="*/ 233 w 2000"/>
                <a:gd name="T9" fmla="*/ 359 h 2592"/>
                <a:gd name="T10" fmla="*/ 132 w 2000"/>
                <a:gd name="T11" fmla="*/ 406 h 2592"/>
                <a:gd name="T12" fmla="*/ 132 w 2000"/>
                <a:gd name="T13" fmla="*/ 406 h 2592"/>
                <a:gd name="T14" fmla="*/ 0 w 2000"/>
                <a:gd name="T15" fmla="*/ 538 h 2592"/>
                <a:gd name="T16" fmla="*/ 0 w 2000"/>
                <a:gd name="T17" fmla="*/ 1001 h 2592"/>
                <a:gd name="T18" fmla="*/ 0 w 2000"/>
                <a:gd name="T19" fmla="*/ 1295 h 2592"/>
                <a:gd name="T20" fmla="*/ 0 w 2000"/>
                <a:gd name="T21" fmla="*/ 1298 h 2592"/>
                <a:gd name="T22" fmla="*/ 0 w 2000"/>
                <a:gd name="T23" fmla="*/ 1592 h 2592"/>
                <a:gd name="T24" fmla="*/ 0 w 2000"/>
                <a:gd name="T25" fmla="*/ 2054 h 2592"/>
                <a:gd name="T26" fmla="*/ 132 w 2000"/>
                <a:gd name="T27" fmla="*/ 2186 h 2592"/>
                <a:gd name="T28" fmla="*/ 132 w 2000"/>
                <a:gd name="T29" fmla="*/ 2186 h 2592"/>
                <a:gd name="T30" fmla="*/ 233 w 2000"/>
                <a:gd name="T31" fmla="*/ 2234 h 2592"/>
                <a:gd name="T32" fmla="*/ 1000 w 2000"/>
                <a:gd name="T33" fmla="*/ 2592 h 2592"/>
                <a:gd name="T34" fmla="*/ 1000 w 2000"/>
                <a:gd name="T35" fmla="*/ 2592 h 2592"/>
                <a:gd name="T36" fmla="*/ 1767 w 2000"/>
                <a:gd name="T37" fmla="*/ 2234 h 2592"/>
                <a:gd name="T38" fmla="*/ 1869 w 2000"/>
                <a:gd name="T39" fmla="*/ 2186 h 2592"/>
                <a:gd name="T40" fmla="*/ 1869 w 2000"/>
                <a:gd name="T41" fmla="*/ 2186 h 2592"/>
                <a:gd name="T42" fmla="*/ 2000 w 2000"/>
                <a:gd name="T43" fmla="*/ 2054 h 2592"/>
                <a:gd name="T44" fmla="*/ 2000 w 2000"/>
                <a:gd name="T45" fmla="*/ 1592 h 2592"/>
                <a:gd name="T46" fmla="*/ 2000 w 2000"/>
                <a:gd name="T47" fmla="*/ 1298 h 2592"/>
                <a:gd name="T48" fmla="*/ 2000 w 2000"/>
                <a:gd name="T49" fmla="*/ 1295 h 2592"/>
                <a:gd name="T50" fmla="*/ 2000 w 2000"/>
                <a:gd name="T51" fmla="*/ 1001 h 2592"/>
                <a:gd name="T52" fmla="*/ 2000 w 2000"/>
                <a:gd name="T53" fmla="*/ 538 h 2592"/>
                <a:gd name="T54" fmla="*/ 1869 w 2000"/>
                <a:gd name="T55" fmla="*/ 406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" h="2592">
                  <a:moveTo>
                    <a:pt x="1869" y="406"/>
                  </a:moveTo>
                  <a:cubicBezTo>
                    <a:pt x="1829" y="406"/>
                    <a:pt x="1792" y="389"/>
                    <a:pt x="1767" y="359"/>
                  </a:cubicBezTo>
                  <a:cubicBezTo>
                    <a:pt x="1584" y="140"/>
                    <a:pt x="1308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692" y="0"/>
                    <a:pt x="417" y="140"/>
                    <a:pt x="233" y="359"/>
                  </a:cubicBezTo>
                  <a:cubicBezTo>
                    <a:pt x="208" y="389"/>
                    <a:pt x="171" y="406"/>
                    <a:pt x="132" y="406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59" y="406"/>
                    <a:pt x="0" y="465"/>
                    <a:pt x="0" y="538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298"/>
                    <a:pt x="0" y="1298"/>
                    <a:pt x="0" y="1298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27"/>
                    <a:pt x="59" y="2186"/>
                    <a:pt x="132" y="2186"/>
                  </a:cubicBezTo>
                  <a:cubicBezTo>
                    <a:pt x="132" y="2186"/>
                    <a:pt x="132" y="2186"/>
                    <a:pt x="132" y="2186"/>
                  </a:cubicBezTo>
                  <a:cubicBezTo>
                    <a:pt x="171" y="2186"/>
                    <a:pt x="208" y="2204"/>
                    <a:pt x="233" y="2234"/>
                  </a:cubicBezTo>
                  <a:cubicBezTo>
                    <a:pt x="417" y="2453"/>
                    <a:pt x="692" y="2592"/>
                    <a:pt x="1000" y="2592"/>
                  </a:cubicBezTo>
                  <a:cubicBezTo>
                    <a:pt x="1000" y="2592"/>
                    <a:pt x="1000" y="2592"/>
                    <a:pt x="1000" y="2592"/>
                  </a:cubicBezTo>
                  <a:cubicBezTo>
                    <a:pt x="1308" y="2592"/>
                    <a:pt x="1584" y="2453"/>
                    <a:pt x="1767" y="2234"/>
                  </a:cubicBezTo>
                  <a:cubicBezTo>
                    <a:pt x="1792" y="2204"/>
                    <a:pt x="1829" y="2186"/>
                    <a:pt x="1869" y="2186"/>
                  </a:cubicBezTo>
                  <a:cubicBezTo>
                    <a:pt x="1869" y="2186"/>
                    <a:pt x="1869" y="2186"/>
                    <a:pt x="1869" y="2186"/>
                  </a:cubicBezTo>
                  <a:cubicBezTo>
                    <a:pt x="1941" y="2186"/>
                    <a:pt x="2000" y="2127"/>
                    <a:pt x="2000" y="2054"/>
                  </a:cubicBezTo>
                  <a:cubicBezTo>
                    <a:pt x="2000" y="1592"/>
                    <a:pt x="2000" y="1592"/>
                    <a:pt x="2000" y="1592"/>
                  </a:cubicBezTo>
                  <a:cubicBezTo>
                    <a:pt x="2000" y="1298"/>
                    <a:pt x="2000" y="1298"/>
                    <a:pt x="2000" y="1298"/>
                  </a:cubicBezTo>
                  <a:cubicBezTo>
                    <a:pt x="2000" y="1295"/>
                    <a:pt x="2000" y="1295"/>
                    <a:pt x="2000" y="1295"/>
                  </a:cubicBezTo>
                  <a:cubicBezTo>
                    <a:pt x="2000" y="1001"/>
                    <a:pt x="2000" y="1001"/>
                    <a:pt x="2000" y="1001"/>
                  </a:cubicBezTo>
                  <a:cubicBezTo>
                    <a:pt x="2000" y="538"/>
                    <a:pt x="2000" y="538"/>
                    <a:pt x="2000" y="538"/>
                  </a:cubicBezTo>
                  <a:cubicBezTo>
                    <a:pt x="2000" y="465"/>
                    <a:pt x="1941" y="406"/>
                    <a:pt x="1869" y="4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ID"/>
            </a:p>
          </p:txBody>
        </p:sp>
      </p:grpSp>
      <p:grpSp>
        <p:nvGrpSpPr>
          <p:cNvPr id="48" name="iṩḻiḍé"/>
          <p:cNvGrpSpPr/>
          <p:nvPr/>
        </p:nvGrpSpPr>
        <p:grpSpPr>
          <a:xfrm>
            <a:off x="1189990" y="2563495"/>
            <a:ext cx="500380" cy="500380"/>
            <a:chOff x="1753961" y="2890922"/>
            <a:chExt cx="667332" cy="667330"/>
          </a:xfrm>
        </p:grpSpPr>
        <p:sp>
          <p:nvSpPr>
            <p:cNvPr id="46" name="îṥlïďê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iṩľïḋe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" name="îšlidè"/>
          <p:cNvGrpSpPr/>
          <p:nvPr/>
        </p:nvGrpSpPr>
        <p:grpSpPr>
          <a:xfrm>
            <a:off x="3276600" y="2563495"/>
            <a:ext cx="500380" cy="500380"/>
            <a:chOff x="1753961" y="2890922"/>
            <a:chExt cx="667332" cy="667330"/>
          </a:xfrm>
        </p:grpSpPr>
        <p:sp>
          <p:nvSpPr>
            <p:cNvPr id="56" name="îsľîde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rgbClr val="0064C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îṩ1ïḍé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" name="işḻide"/>
          <p:cNvGrpSpPr/>
          <p:nvPr/>
        </p:nvGrpSpPr>
        <p:grpSpPr>
          <a:xfrm>
            <a:off x="5363845" y="2563495"/>
            <a:ext cx="500380" cy="500380"/>
            <a:chOff x="1753961" y="2890922"/>
            <a:chExt cx="667332" cy="667330"/>
          </a:xfrm>
        </p:grpSpPr>
        <p:sp>
          <p:nvSpPr>
            <p:cNvPr id="62" name="iṧḻîḍé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iṩḷíḍé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5" name="í$ļîďé"/>
          <p:cNvGrpSpPr/>
          <p:nvPr/>
        </p:nvGrpSpPr>
        <p:grpSpPr>
          <a:xfrm>
            <a:off x="7450455" y="2563495"/>
            <a:ext cx="500380" cy="500380"/>
            <a:chOff x="1753961" y="2890922"/>
            <a:chExt cx="667332" cy="667330"/>
          </a:xfrm>
        </p:grpSpPr>
        <p:sp>
          <p:nvSpPr>
            <p:cNvPr id="68" name="íŝlide"/>
            <p:cNvSpPr/>
            <p:nvPr/>
          </p:nvSpPr>
          <p:spPr>
            <a:xfrm>
              <a:off x="1753961" y="2890922"/>
              <a:ext cx="667332" cy="667330"/>
            </a:xfrm>
            <a:prstGeom prst="ellipse">
              <a:avLst/>
            </a:prstGeom>
            <a:solidFill>
              <a:srgbClr val="0064C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ïś1îḋè"/>
            <p:cNvSpPr/>
            <p:nvPr/>
          </p:nvSpPr>
          <p:spPr bwMode="auto">
            <a:xfrm>
              <a:off x="1931546" y="3064741"/>
              <a:ext cx="312163" cy="31969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生产性噪音危害及其预防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145790" y="1019810"/>
            <a:ext cx="28524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6750" indent="-190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噪声的职业危害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1930" y="1654810"/>
            <a:ext cx="1302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30000"/>
              </a:spcBef>
              <a:buFontTx/>
              <a:buNone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影响生活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9190" y="3373755"/>
            <a:ext cx="589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algn="l" fontAlgn="auto">
              <a:spcBef>
                <a:spcPts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易怒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63105" y="3373755"/>
            <a:ext cx="1282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0" fontAlgn="auto">
              <a:spcBef>
                <a:spcPts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焦虑和紧张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2150" y="3373755"/>
            <a:ext cx="589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疲乏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5075" y="3373755"/>
            <a:ext cx="13773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注意力无法集中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428115" y="1828800"/>
            <a:ext cx="244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198745" y="1838960"/>
            <a:ext cx="244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6200000" flipH="1">
            <a:off x="7463495" y="2019005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6200000" flipH="1">
            <a:off x="1260815" y="2008845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6350" y="1588677"/>
            <a:ext cx="9131935" cy="3024598"/>
            <a:chOff x="673099" y="2541963"/>
            <a:chExt cx="10845800" cy="3592137"/>
          </a:xfrm>
        </p:grpSpPr>
        <p:sp>
          <p:nvSpPr>
            <p:cNvPr id="2" name="îš1íḓe"/>
            <p:cNvSpPr/>
            <p:nvPr/>
          </p:nvSpPr>
          <p:spPr>
            <a:xfrm>
              <a:off x="673099" y="2541963"/>
              <a:ext cx="10845800" cy="10060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en-US" altLang="zh-CN" sz="1600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işļíďe"/>
            <p:cNvGrpSpPr/>
            <p:nvPr/>
          </p:nvGrpSpPr>
          <p:grpSpPr>
            <a:xfrm>
              <a:off x="1504688" y="3164978"/>
              <a:ext cx="1005840" cy="1005840"/>
              <a:chOff x="1236674" y="3164978"/>
              <a:chExt cx="1005840" cy="1005840"/>
            </a:xfrm>
          </p:grpSpPr>
          <p:sp>
            <p:nvSpPr>
              <p:cNvPr id="27" name="ïsḻiḍê"/>
              <p:cNvSpPr/>
              <p:nvPr/>
            </p:nvSpPr>
            <p:spPr>
              <a:xfrm>
                <a:off x="1236674" y="3164978"/>
                <a:ext cx="1005840" cy="10058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iṣļide"/>
              <p:cNvSpPr/>
              <p:nvPr/>
            </p:nvSpPr>
            <p:spPr>
              <a:xfrm>
                <a:off x="1521311" y="3449691"/>
                <a:ext cx="436566" cy="436414"/>
              </a:xfrm>
              <a:custGeom>
                <a:avLst/>
                <a:gdLst>
                  <a:gd name="connsiteX0" fmla="*/ 0 w 606933"/>
                  <a:gd name="connsiteY0" fmla="*/ 362213 h 606722"/>
                  <a:gd name="connsiteX1" fmla="*/ 88983 w 606933"/>
                  <a:gd name="connsiteY1" fmla="*/ 362213 h 606722"/>
                  <a:gd name="connsiteX2" fmla="*/ 88983 w 606933"/>
                  <a:gd name="connsiteY2" fmla="*/ 364880 h 606722"/>
                  <a:gd name="connsiteX3" fmla="*/ 88983 w 606933"/>
                  <a:gd name="connsiteY3" fmla="*/ 398210 h 606722"/>
                  <a:gd name="connsiteX4" fmla="*/ 88983 w 606933"/>
                  <a:gd name="connsiteY4" fmla="*/ 560238 h 606722"/>
                  <a:gd name="connsiteX5" fmla="*/ 88983 w 606933"/>
                  <a:gd name="connsiteY5" fmla="*/ 570637 h 606722"/>
                  <a:gd name="connsiteX6" fmla="*/ 88983 w 606933"/>
                  <a:gd name="connsiteY6" fmla="*/ 606722 h 606722"/>
                  <a:gd name="connsiteX7" fmla="*/ 0 w 606933"/>
                  <a:gd name="connsiteY7" fmla="*/ 606722 h 606722"/>
                  <a:gd name="connsiteX8" fmla="*/ 276890 w 606933"/>
                  <a:gd name="connsiteY8" fmla="*/ 335751 h 606722"/>
                  <a:gd name="connsiteX9" fmla="*/ 443069 w 606933"/>
                  <a:gd name="connsiteY9" fmla="*/ 377345 h 606722"/>
                  <a:gd name="connsiteX10" fmla="*/ 443069 w 606933"/>
                  <a:gd name="connsiteY10" fmla="*/ 423559 h 606722"/>
                  <a:gd name="connsiteX11" fmla="*/ 442802 w 606933"/>
                  <a:gd name="connsiteY11" fmla="*/ 423648 h 606722"/>
                  <a:gd name="connsiteX12" fmla="*/ 323976 w 606933"/>
                  <a:gd name="connsiteY12" fmla="*/ 394764 h 606722"/>
                  <a:gd name="connsiteX13" fmla="*/ 315342 w 606933"/>
                  <a:gd name="connsiteY13" fmla="*/ 429781 h 606722"/>
                  <a:gd name="connsiteX14" fmla="*/ 443336 w 606933"/>
                  <a:gd name="connsiteY14" fmla="*/ 460887 h 606722"/>
                  <a:gd name="connsiteX15" fmla="*/ 593493 w 606933"/>
                  <a:gd name="connsiteY15" fmla="*/ 419649 h 606722"/>
                  <a:gd name="connsiteX16" fmla="*/ 606933 w 606933"/>
                  <a:gd name="connsiteY16" fmla="*/ 470663 h 606722"/>
                  <a:gd name="connsiteX17" fmla="*/ 382810 w 606933"/>
                  <a:gd name="connsiteY17" fmla="*/ 594021 h 606722"/>
                  <a:gd name="connsiteX18" fmla="*/ 212804 w 606933"/>
                  <a:gd name="connsiteY18" fmla="*/ 546384 h 606722"/>
                  <a:gd name="connsiteX19" fmla="*/ 125042 w 606933"/>
                  <a:gd name="connsiteY19" fmla="*/ 556249 h 606722"/>
                  <a:gd name="connsiteX20" fmla="*/ 125042 w 606933"/>
                  <a:gd name="connsiteY20" fmla="*/ 519900 h 606722"/>
                  <a:gd name="connsiteX21" fmla="*/ 125042 w 606933"/>
                  <a:gd name="connsiteY21" fmla="*/ 395742 h 606722"/>
                  <a:gd name="connsiteX22" fmla="*/ 125042 w 606933"/>
                  <a:gd name="connsiteY22" fmla="*/ 362236 h 606722"/>
                  <a:gd name="connsiteX23" fmla="*/ 125042 w 606933"/>
                  <a:gd name="connsiteY23" fmla="*/ 359303 h 606722"/>
                  <a:gd name="connsiteX24" fmla="*/ 382041 w 606933"/>
                  <a:gd name="connsiteY24" fmla="*/ 177119 h 606722"/>
                  <a:gd name="connsiteX25" fmla="*/ 399471 w 606933"/>
                  <a:gd name="connsiteY25" fmla="*/ 197750 h 606722"/>
                  <a:gd name="connsiteX26" fmla="*/ 382041 w 606933"/>
                  <a:gd name="connsiteY26" fmla="*/ 218470 h 606722"/>
                  <a:gd name="connsiteX27" fmla="*/ 345841 w 606933"/>
                  <a:gd name="connsiteY27" fmla="*/ 95828 h 606722"/>
                  <a:gd name="connsiteX28" fmla="*/ 345841 w 606933"/>
                  <a:gd name="connsiteY28" fmla="*/ 137109 h 606722"/>
                  <a:gd name="connsiteX29" fmla="*/ 328341 w 606933"/>
                  <a:gd name="connsiteY29" fmla="*/ 116513 h 606722"/>
                  <a:gd name="connsiteX30" fmla="*/ 345841 w 606933"/>
                  <a:gd name="connsiteY30" fmla="*/ 95828 h 606722"/>
                  <a:gd name="connsiteX31" fmla="*/ 345877 w 606933"/>
                  <a:gd name="connsiteY31" fmla="*/ 41411 h 606722"/>
                  <a:gd name="connsiteX32" fmla="*/ 345877 w 606933"/>
                  <a:gd name="connsiteY32" fmla="*/ 59184 h 606722"/>
                  <a:gd name="connsiteX33" fmla="*/ 315978 w 606933"/>
                  <a:gd name="connsiteY33" fmla="*/ 70115 h 606722"/>
                  <a:gd name="connsiteX34" fmla="*/ 292308 w 606933"/>
                  <a:gd name="connsiteY34" fmla="*/ 116502 h 606722"/>
                  <a:gd name="connsiteX35" fmla="*/ 315978 w 606933"/>
                  <a:gd name="connsiteY35" fmla="*/ 162890 h 606722"/>
                  <a:gd name="connsiteX36" fmla="*/ 345877 w 606933"/>
                  <a:gd name="connsiteY36" fmla="*/ 173820 h 606722"/>
                  <a:gd name="connsiteX37" fmla="*/ 345877 w 606933"/>
                  <a:gd name="connsiteY37" fmla="*/ 218431 h 606722"/>
                  <a:gd name="connsiteX38" fmla="*/ 328347 w 606933"/>
                  <a:gd name="connsiteY38" fmla="*/ 197725 h 606722"/>
                  <a:gd name="connsiteX39" fmla="*/ 292308 w 606933"/>
                  <a:gd name="connsiteY39" fmla="*/ 197725 h 606722"/>
                  <a:gd name="connsiteX40" fmla="*/ 315978 w 606933"/>
                  <a:gd name="connsiteY40" fmla="*/ 244113 h 606722"/>
                  <a:gd name="connsiteX41" fmla="*/ 345877 w 606933"/>
                  <a:gd name="connsiteY41" fmla="*/ 255043 h 606722"/>
                  <a:gd name="connsiteX42" fmla="*/ 345877 w 606933"/>
                  <a:gd name="connsiteY42" fmla="*/ 272816 h 606722"/>
                  <a:gd name="connsiteX43" fmla="*/ 382004 w 606933"/>
                  <a:gd name="connsiteY43" fmla="*/ 272816 h 606722"/>
                  <a:gd name="connsiteX44" fmla="*/ 382004 w 606933"/>
                  <a:gd name="connsiteY44" fmla="*/ 255043 h 606722"/>
                  <a:gd name="connsiteX45" fmla="*/ 411814 w 606933"/>
                  <a:gd name="connsiteY45" fmla="*/ 244113 h 606722"/>
                  <a:gd name="connsiteX46" fmla="*/ 435573 w 606933"/>
                  <a:gd name="connsiteY46" fmla="*/ 197725 h 606722"/>
                  <a:gd name="connsiteX47" fmla="*/ 411814 w 606933"/>
                  <a:gd name="connsiteY47" fmla="*/ 151338 h 606722"/>
                  <a:gd name="connsiteX48" fmla="*/ 382004 w 606933"/>
                  <a:gd name="connsiteY48" fmla="*/ 140407 h 606722"/>
                  <a:gd name="connsiteX49" fmla="*/ 382004 w 606933"/>
                  <a:gd name="connsiteY49" fmla="*/ 95797 h 606722"/>
                  <a:gd name="connsiteX50" fmla="*/ 399446 w 606933"/>
                  <a:gd name="connsiteY50" fmla="*/ 116502 h 606722"/>
                  <a:gd name="connsiteX51" fmla="*/ 435573 w 606933"/>
                  <a:gd name="connsiteY51" fmla="*/ 116502 h 606722"/>
                  <a:gd name="connsiteX52" fmla="*/ 411814 w 606933"/>
                  <a:gd name="connsiteY52" fmla="*/ 70115 h 606722"/>
                  <a:gd name="connsiteX53" fmla="*/ 382004 w 606933"/>
                  <a:gd name="connsiteY53" fmla="*/ 59184 h 606722"/>
                  <a:gd name="connsiteX54" fmla="*/ 382004 w 606933"/>
                  <a:gd name="connsiteY54" fmla="*/ 41411 h 606722"/>
                  <a:gd name="connsiteX55" fmla="*/ 363941 w 606933"/>
                  <a:gd name="connsiteY55" fmla="*/ 0 h 606722"/>
                  <a:gd name="connsiteX56" fmla="*/ 521266 w 606933"/>
                  <a:gd name="connsiteY56" fmla="*/ 157114 h 606722"/>
                  <a:gd name="connsiteX57" fmla="*/ 363941 w 606933"/>
                  <a:gd name="connsiteY57" fmla="*/ 314228 h 606722"/>
                  <a:gd name="connsiteX58" fmla="*/ 206615 w 606933"/>
                  <a:gd name="connsiteY58" fmla="*/ 157114 h 606722"/>
                  <a:gd name="connsiteX59" fmla="*/ 363941 w 606933"/>
                  <a:gd name="connsiteY5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6933" h="606722">
                    <a:moveTo>
                      <a:pt x="0" y="362213"/>
                    </a:moveTo>
                    <a:lnTo>
                      <a:pt x="88983" y="362213"/>
                    </a:lnTo>
                    <a:lnTo>
                      <a:pt x="88983" y="364880"/>
                    </a:lnTo>
                    <a:lnTo>
                      <a:pt x="88983" y="398210"/>
                    </a:lnTo>
                    <a:lnTo>
                      <a:pt x="88983" y="560238"/>
                    </a:lnTo>
                    <a:lnTo>
                      <a:pt x="88983" y="570637"/>
                    </a:lnTo>
                    <a:lnTo>
                      <a:pt x="88983" y="606722"/>
                    </a:lnTo>
                    <a:lnTo>
                      <a:pt x="0" y="606722"/>
                    </a:lnTo>
                    <a:close/>
                    <a:moveTo>
                      <a:pt x="276890" y="335751"/>
                    </a:moveTo>
                    <a:lnTo>
                      <a:pt x="443069" y="377345"/>
                    </a:lnTo>
                    <a:lnTo>
                      <a:pt x="443069" y="423559"/>
                    </a:lnTo>
                    <a:lnTo>
                      <a:pt x="442802" y="423648"/>
                    </a:lnTo>
                    <a:lnTo>
                      <a:pt x="323976" y="394764"/>
                    </a:lnTo>
                    <a:lnTo>
                      <a:pt x="315342" y="429781"/>
                    </a:lnTo>
                    <a:lnTo>
                      <a:pt x="443336" y="460887"/>
                    </a:lnTo>
                    <a:lnTo>
                      <a:pt x="593493" y="419649"/>
                    </a:lnTo>
                    <a:lnTo>
                      <a:pt x="606933" y="470663"/>
                    </a:lnTo>
                    <a:lnTo>
                      <a:pt x="382810" y="594021"/>
                    </a:lnTo>
                    <a:lnTo>
                      <a:pt x="212804" y="546384"/>
                    </a:lnTo>
                    <a:lnTo>
                      <a:pt x="125042" y="556249"/>
                    </a:lnTo>
                    <a:lnTo>
                      <a:pt x="125042" y="519900"/>
                    </a:lnTo>
                    <a:lnTo>
                      <a:pt x="125042" y="395742"/>
                    </a:lnTo>
                    <a:lnTo>
                      <a:pt x="125042" y="362236"/>
                    </a:lnTo>
                    <a:lnTo>
                      <a:pt x="125042" y="359303"/>
                    </a:lnTo>
                    <a:close/>
                    <a:moveTo>
                      <a:pt x="382041" y="177119"/>
                    </a:moveTo>
                    <a:cubicBezTo>
                      <a:pt x="399471" y="181654"/>
                      <a:pt x="399471" y="192859"/>
                      <a:pt x="399471" y="197750"/>
                    </a:cubicBezTo>
                    <a:cubicBezTo>
                      <a:pt x="399471" y="202641"/>
                      <a:pt x="399471" y="213934"/>
                      <a:pt x="382041" y="218470"/>
                    </a:cubicBezTo>
                    <a:close/>
                    <a:moveTo>
                      <a:pt x="345841" y="95828"/>
                    </a:moveTo>
                    <a:lnTo>
                      <a:pt x="345841" y="137109"/>
                    </a:lnTo>
                    <a:cubicBezTo>
                      <a:pt x="328341" y="132670"/>
                      <a:pt x="328341" y="121395"/>
                      <a:pt x="328341" y="116513"/>
                    </a:cubicBezTo>
                    <a:cubicBezTo>
                      <a:pt x="328341" y="111630"/>
                      <a:pt x="328341" y="100355"/>
                      <a:pt x="345841" y="95828"/>
                    </a:cubicBezTo>
                    <a:close/>
                    <a:moveTo>
                      <a:pt x="345877" y="41411"/>
                    </a:moveTo>
                    <a:lnTo>
                      <a:pt x="345877" y="59184"/>
                    </a:lnTo>
                    <a:cubicBezTo>
                      <a:pt x="334220" y="60961"/>
                      <a:pt x="324253" y="64605"/>
                      <a:pt x="315978" y="70115"/>
                    </a:cubicBezTo>
                    <a:cubicBezTo>
                      <a:pt x="300494" y="80423"/>
                      <a:pt x="292308" y="96508"/>
                      <a:pt x="292308" y="116502"/>
                    </a:cubicBezTo>
                    <a:cubicBezTo>
                      <a:pt x="292308" y="136497"/>
                      <a:pt x="300494" y="152582"/>
                      <a:pt x="315978" y="162890"/>
                    </a:cubicBezTo>
                    <a:cubicBezTo>
                      <a:pt x="324253" y="168400"/>
                      <a:pt x="334220" y="172043"/>
                      <a:pt x="345877" y="173820"/>
                    </a:cubicBezTo>
                    <a:lnTo>
                      <a:pt x="345877" y="218431"/>
                    </a:lnTo>
                    <a:cubicBezTo>
                      <a:pt x="328347" y="213899"/>
                      <a:pt x="328347" y="202613"/>
                      <a:pt x="328347" y="197725"/>
                    </a:cubicBezTo>
                    <a:lnTo>
                      <a:pt x="292308" y="197725"/>
                    </a:lnTo>
                    <a:cubicBezTo>
                      <a:pt x="292308" y="217720"/>
                      <a:pt x="300494" y="233805"/>
                      <a:pt x="315978" y="244113"/>
                    </a:cubicBezTo>
                    <a:cubicBezTo>
                      <a:pt x="324253" y="249623"/>
                      <a:pt x="334220" y="253266"/>
                      <a:pt x="345877" y="255043"/>
                    </a:cubicBezTo>
                    <a:lnTo>
                      <a:pt x="345877" y="272816"/>
                    </a:lnTo>
                    <a:lnTo>
                      <a:pt x="382004" y="272816"/>
                    </a:lnTo>
                    <a:lnTo>
                      <a:pt x="382004" y="255043"/>
                    </a:lnTo>
                    <a:cubicBezTo>
                      <a:pt x="393573" y="253266"/>
                      <a:pt x="403628" y="249623"/>
                      <a:pt x="411814" y="244113"/>
                    </a:cubicBezTo>
                    <a:cubicBezTo>
                      <a:pt x="427387" y="233805"/>
                      <a:pt x="435573" y="217720"/>
                      <a:pt x="435573" y="197725"/>
                    </a:cubicBezTo>
                    <a:cubicBezTo>
                      <a:pt x="435573" y="177731"/>
                      <a:pt x="427387" y="161735"/>
                      <a:pt x="411814" y="151338"/>
                    </a:cubicBezTo>
                    <a:cubicBezTo>
                      <a:pt x="403628" y="145917"/>
                      <a:pt x="393573" y="142273"/>
                      <a:pt x="382004" y="140407"/>
                    </a:cubicBezTo>
                    <a:lnTo>
                      <a:pt x="382004" y="95797"/>
                    </a:lnTo>
                    <a:cubicBezTo>
                      <a:pt x="399446" y="100329"/>
                      <a:pt x="399446" y="111615"/>
                      <a:pt x="399446" y="116502"/>
                    </a:cubicBezTo>
                    <a:lnTo>
                      <a:pt x="435573" y="116502"/>
                    </a:lnTo>
                    <a:cubicBezTo>
                      <a:pt x="435573" y="96508"/>
                      <a:pt x="427387" y="80423"/>
                      <a:pt x="411814" y="70115"/>
                    </a:cubicBezTo>
                    <a:cubicBezTo>
                      <a:pt x="403628" y="64605"/>
                      <a:pt x="393573" y="60961"/>
                      <a:pt x="382004" y="59184"/>
                    </a:cubicBezTo>
                    <a:lnTo>
                      <a:pt x="382004" y="41411"/>
                    </a:lnTo>
                    <a:close/>
                    <a:moveTo>
                      <a:pt x="363941" y="0"/>
                    </a:moveTo>
                    <a:cubicBezTo>
                      <a:pt x="450701" y="0"/>
                      <a:pt x="521266" y="70470"/>
                      <a:pt x="521266" y="157114"/>
                    </a:cubicBezTo>
                    <a:cubicBezTo>
                      <a:pt x="521266" y="243758"/>
                      <a:pt x="450701" y="314228"/>
                      <a:pt x="363941" y="314228"/>
                    </a:cubicBezTo>
                    <a:cubicBezTo>
                      <a:pt x="277180" y="314228"/>
                      <a:pt x="206615" y="243758"/>
                      <a:pt x="206615" y="157114"/>
                    </a:cubicBezTo>
                    <a:cubicBezTo>
                      <a:pt x="206615" y="70470"/>
                      <a:pt x="277180" y="0"/>
                      <a:pt x="3639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îślïḍê"/>
            <p:cNvGrpSpPr/>
            <p:nvPr/>
          </p:nvGrpSpPr>
          <p:grpSpPr>
            <a:xfrm>
              <a:off x="6955876" y="3164978"/>
              <a:ext cx="1005840" cy="1005840"/>
              <a:chOff x="4674386" y="3164978"/>
              <a:chExt cx="1005840" cy="1005840"/>
            </a:xfrm>
          </p:grpSpPr>
          <p:sp>
            <p:nvSpPr>
              <p:cNvPr id="23" name="íṣḻíḋè"/>
              <p:cNvSpPr/>
              <p:nvPr/>
            </p:nvSpPr>
            <p:spPr>
              <a:xfrm>
                <a:off x="4674386" y="3164978"/>
                <a:ext cx="1005840" cy="10058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iṡḷïḋè"/>
              <p:cNvSpPr/>
              <p:nvPr/>
            </p:nvSpPr>
            <p:spPr>
              <a:xfrm>
                <a:off x="4959023" y="3454534"/>
                <a:ext cx="436566" cy="426729"/>
              </a:xfrm>
              <a:custGeom>
                <a:avLst/>
                <a:gdLst>
                  <a:gd name="connsiteX0" fmla="*/ 163904 w 607933"/>
                  <a:gd name="connsiteY0" fmla="*/ 368072 h 594235"/>
                  <a:gd name="connsiteX1" fmla="*/ 194698 w 607933"/>
                  <a:gd name="connsiteY1" fmla="*/ 416677 h 594235"/>
                  <a:gd name="connsiteX2" fmla="*/ 52648 w 607933"/>
                  <a:gd name="connsiteY2" fmla="*/ 475202 h 594235"/>
                  <a:gd name="connsiteX3" fmla="*/ 303966 w 607933"/>
                  <a:gd name="connsiteY3" fmla="*/ 542654 h 594235"/>
                  <a:gd name="connsiteX4" fmla="*/ 555285 w 607933"/>
                  <a:gd name="connsiteY4" fmla="*/ 475202 h 594235"/>
                  <a:gd name="connsiteX5" fmla="*/ 412242 w 607933"/>
                  <a:gd name="connsiteY5" fmla="*/ 416677 h 594235"/>
                  <a:gd name="connsiteX6" fmla="*/ 444030 w 607933"/>
                  <a:gd name="connsiteY6" fmla="*/ 368072 h 594235"/>
                  <a:gd name="connsiteX7" fmla="*/ 607933 w 607933"/>
                  <a:gd name="connsiteY7" fmla="*/ 475202 h 594235"/>
                  <a:gd name="connsiteX8" fmla="*/ 303966 w 607933"/>
                  <a:gd name="connsiteY8" fmla="*/ 594235 h 594235"/>
                  <a:gd name="connsiteX9" fmla="*/ 0 w 607933"/>
                  <a:gd name="connsiteY9" fmla="*/ 475202 h 594235"/>
                  <a:gd name="connsiteX10" fmla="*/ 163904 w 607933"/>
                  <a:gd name="connsiteY10" fmla="*/ 368072 h 594235"/>
                  <a:gd name="connsiteX11" fmla="*/ 304444 w 607933"/>
                  <a:gd name="connsiteY11" fmla="*/ 119134 h 594235"/>
                  <a:gd name="connsiteX12" fmla="*/ 368550 w 607933"/>
                  <a:gd name="connsiteY12" fmla="*/ 183559 h 594235"/>
                  <a:gd name="connsiteX13" fmla="*/ 304444 w 607933"/>
                  <a:gd name="connsiteY13" fmla="*/ 247984 h 594235"/>
                  <a:gd name="connsiteX14" fmla="*/ 240338 w 607933"/>
                  <a:gd name="connsiteY14" fmla="*/ 183559 h 594235"/>
                  <a:gd name="connsiteX15" fmla="*/ 304444 w 607933"/>
                  <a:gd name="connsiteY15" fmla="*/ 119134 h 594235"/>
                  <a:gd name="connsiteX16" fmla="*/ 304941 w 607933"/>
                  <a:gd name="connsiteY16" fmla="*/ 78375 h 594235"/>
                  <a:gd name="connsiteX17" fmla="*/ 198655 w 607933"/>
                  <a:gd name="connsiteY17" fmla="*/ 183536 h 594235"/>
                  <a:gd name="connsiteX18" fmla="*/ 304941 w 607933"/>
                  <a:gd name="connsiteY18" fmla="*/ 288698 h 594235"/>
                  <a:gd name="connsiteX19" fmla="*/ 410234 w 607933"/>
                  <a:gd name="connsiteY19" fmla="*/ 183536 h 594235"/>
                  <a:gd name="connsiteX20" fmla="*/ 304941 w 607933"/>
                  <a:gd name="connsiteY20" fmla="*/ 78375 h 594235"/>
                  <a:gd name="connsiteX21" fmla="*/ 304941 w 607933"/>
                  <a:gd name="connsiteY21" fmla="*/ 0 h 594235"/>
                  <a:gd name="connsiteX22" fmla="*/ 482747 w 607933"/>
                  <a:gd name="connsiteY22" fmla="*/ 178576 h 594235"/>
                  <a:gd name="connsiteX23" fmla="*/ 338714 w 607933"/>
                  <a:gd name="connsiteY23" fmla="*/ 454376 h 594235"/>
                  <a:gd name="connsiteX24" fmla="*/ 304941 w 607933"/>
                  <a:gd name="connsiteY24" fmla="*/ 472234 h 594235"/>
                  <a:gd name="connsiteX25" fmla="*/ 270175 w 607933"/>
                  <a:gd name="connsiteY25" fmla="*/ 454376 h 594235"/>
                  <a:gd name="connsiteX26" fmla="*/ 126142 w 607933"/>
                  <a:gd name="connsiteY26" fmla="*/ 178576 h 594235"/>
                  <a:gd name="connsiteX27" fmla="*/ 304941 w 607933"/>
                  <a:gd name="connsiteY27" fmla="*/ 0 h 59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7933" h="594235">
                    <a:moveTo>
                      <a:pt x="163904" y="368072"/>
                    </a:moveTo>
                    <a:cubicBezTo>
                      <a:pt x="173837" y="383943"/>
                      <a:pt x="183771" y="399814"/>
                      <a:pt x="194698" y="416677"/>
                    </a:cubicBezTo>
                    <a:cubicBezTo>
                      <a:pt x="100329" y="430564"/>
                      <a:pt x="52648" y="460323"/>
                      <a:pt x="52648" y="475202"/>
                    </a:cubicBezTo>
                    <a:cubicBezTo>
                      <a:pt x="52648" y="495041"/>
                      <a:pt x="138076" y="542654"/>
                      <a:pt x="303966" y="542654"/>
                    </a:cubicBezTo>
                    <a:cubicBezTo>
                      <a:pt x="469857" y="542654"/>
                      <a:pt x="555285" y="495041"/>
                      <a:pt x="555285" y="475202"/>
                    </a:cubicBezTo>
                    <a:cubicBezTo>
                      <a:pt x="555285" y="460323"/>
                      <a:pt x="506611" y="430564"/>
                      <a:pt x="412242" y="416677"/>
                    </a:cubicBezTo>
                    <a:cubicBezTo>
                      <a:pt x="424162" y="399814"/>
                      <a:pt x="434096" y="383943"/>
                      <a:pt x="444030" y="368072"/>
                    </a:cubicBezTo>
                    <a:cubicBezTo>
                      <a:pt x="536412" y="385927"/>
                      <a:pt x="607933" y="421637"/>
                      <a:pt x="607933" y="475202"/>
                    </a:cubicBezTo>
                    <a:cubicBezTo>
                      <a:pt x="607933" y="553565"/>
                      <a:pt x="454956" y="594235"/>
                      <a:pt x="303966" y="594235"/>
                    </a:cubicBezTo>
                    <a:cubicBezTo>
                      <a:pt x="152977" y="594235"/>
                      <a:pt x="0" y="553565"/>
                      <a:pt x="0" y="475202"/>
                    </a:cubicBezTo>
                    <a:cubicBezTo>
                      <a:pt x="0" y="421637"/>
                      <a:pt x="70528" y="385927"/>
                      <a:pt x="163904" y="368072"/>
                    </a:cubicBezTo>
                    <a:close/>
                    <a:moveTo>
                      <a:pt x="304444" y="119134"/>
                    </a:moveTo>
                    <a:cubicBezTo>
                      <a:pt x="339849" y="119134"/>
                      <a:pt x="368550" y="147978"/>
                      <a:pt x="368550" y="183559"/>
                    </a:cubicBezTo>
                    <a:cubicBezTo>
                      <a:pt x="368550" y="219140"/>
                      <a:pt x="339849" y="247984"/>
                      <a:pt x="304444" y="247984"/>
                    </a:cubicBezTo>
                    <a:cubicBezTo>
                      <a:pt x="269039" y="247984"/>
                      <a:pt x="240338" y="219140"/>
                      <a:pt x="240338" y="183559"/>
                    </a:cubicBezTo>
                    <a:cubicBezTo>
                      <a:pt x="240338" y="147978"/>
                      <a:pt x="269039" y="119134"/>
                      <a:pt x="304444" y="119134"/>
                    </a:cubicBezTo>
                    <a:close/>
                    <a:moveTo>
                      <a:pt x="304941" y="78375"/>
                    </a:moveTo>
                    <a:cubicBezTo>
                      <a:pt x="246335" y="78375"/>
                      <a:pt x="198655" y="125003"/>
                      <a:pt x="198655" y="183536"/>
                    </a:cubicBezTo>
                    <a:cubicBezTo>
                      <a:pt x="198655" y="242070"/>
                      <a:pt x="246335" y="288698"/>
                      <a:pt x="304941" y="288698"/>
                    </a:cubicBezTo>
                    <a:cubicBezTo>
                      <a:pt x="362554" y="288698"/>
                      <a:pt x="410234" y="242070"/>
                      <a:pt x="410234" y="183536"/>
                    </a:cubicBezTo>
                    <a:cubicBezTo>
                      <a:pt x="410234" y="125003"/>
                      <a:pt x="362554" y="78375"/>
                      <a:pt x="304941" y="78375"/>
                    </a:cubicBezTo>
                    <a:close/>
                    <a:moveTo>
                      <a:pt x="304941" y="0"/>
                    </a:moveTo>
                    <a:cubicBezTo>
                      <a:pt x="403281" y="0"/>
                      <a:pt x="482747" y="80359"/>
                      <a:pt x="482747" y="178576"/>
                    </a:cubicBezTo>
                    <a:cubicBezTo>
                      <a:pt x="482747" y="249014"/>
                      <a:pt x="391361" y="383938"/>
                      <a:pt x="338714" y="454376"/>
                    </a:cubicBezTo>
                    <a:cubicBezTo>
                      <a:pt x="330768" y="465289"/>
                      <a:pt x="317854" y="472234"/>
                      <a:pt x="304941" y="472234"/>
                    </a:cubicBezTo>
                    <a:cubicBezTo>
                      <a:pt x="291035" y="472234"/>
                      <a:pt x="278121" y="465289"/>
                      <a:pt x="270175" y="454376"/>
                    </a:cubicBezTo>
                    <a:cubicBezTo>
                      <a:pt x="217528" y="383938"/>
                      <a:pt x="126142" y="249014"/>
                      <a:pt x="126142" y="178576"/>
                    </a:cubicBezTo>
                    <a:cubicBezTo>
                      <a:pt x="126142" y="80359"/>
                      <a:pt x="205608" y="0"/>
                      <a:pt x="3049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3" name="iṧlíḍe"/>
            <p:cNvGrpSpPr/>
            <p:nvPr/>
          </p:nvGrpSpPr>
          <p:grpSpPr>
            <a:xfrm>
              <a:off x="9681470" y="3164978"/>
              <a:ext cx="1005840" cy="1005840"/>
              <a:chOff x="6499073" y="3164978"/>
              <a:chExt cx="1005840" cy="1005840"/>
            </a:xfrm>
          </p:grpSpPr>
          <p:sp>
            <p:nvSpPr>
              <p:cNvPr id="19" name="íśľîďè"/>
              <p:cNvSpPr/>
              <p:nvPr/>
            </p:nvSpPr>
            <p:spPr>
              <a:xfrm>
                <a:off x="6499073" y="3164978"/>
                <a:ext cx="1005840" cy="100584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ïṥḻîde"/>
              <p:cNvSpPr/>
              <p:nvPr/>
            </p:nvSpPr>
            <p:spPr>
              <a:xfrm>
                <a:off x="6831408" y="3449615"/>
                <a:ext cx="341172" cy="436566"/>
              </a:xfrm>
              <a:custGeom>
                <a:avLst/>
                <a:gdLst>
                  <a:gd name="T0" fmla="*/ 202 w 405"/>
                  <a:gd name="T1" fmla="*/ 0 h 519"/>
                  <a:gd name="T2" fmla="*/ 202 w 405"/>
                  <a:gd name="T3" fmla="*/ 117 h 519"/>
                  <a:gd name="T4" fmla="*/ 76 w 405"/>
                  <a:gd name="T5" fmla="*/ 106 h 519"/>
                  <a:gd name="T6" fmla="*/ 76 w 405"/>
                  <a:gd name="T7" fmla="*/ 2 h 519"/>
                  <a:gd name="T8" fmla="*/ 76 w 405"/>
                  <a:gd name="T9" fmla="*/ 106 h 519"/>
                  <a:gd name="T10" fmla="*/ 375 w 405"/>
                  <a:gd name="T11" fmla="*/ 46 h 519"/>
                  <a:gd name="T12" fmla="*/ 284 w 405"/>
                  <a:gd name="T13" fmla="*/ 46 h 519"/>
                  <a:gd name="T14" fmla="*/ 399 w 405"/>
                  <a:gd name="T15" fmla="*/ 126 h 519"/>
                  <a:gd name="T16" fmla="*/ 341 w 405"/>
                  <a:gd name="T17" fmla="*/ 120 h 519"/>
                  <a:gd name="T18" fmla="*/ 348 w 405"/>
                  <a:gd name="T19" fmla="*/ 208 h 519"/>
                  <a:gd name="T20" fmla="*/ 310 w 405"/>
                  <a:gd name="T21" fmla="*/ 208 h 519"/>
                  <a:gd name="T22" fmla="*/ 317 w 405"/>
                  <a:gd name="T23" fmla="*/ 120 h 519"/>
                  <a:gd name="T24" fmla="*/ 273 w 405"/>
                  <a:gd name="T25" fmla="*/ 120 h 519"/>
                  <a:gd name="T26" fmla="*/ 301 w 405"/>
                  <a:gd name="T27" fmla="*/ 155 h 519"/>
                  <a:gd name="T28" fmla="*/ 280 w 405"/>
                  <a:gd name="T29" fmla="*/ 327 h 519"/>
                  <a:gd name="T30" fmla="*/ 307 w 405"/>
                  <a:gd name="T31" fmla="*/ 463 h 519"/>
                  <a:gd name="T32" fmla="*/ 351 w 405"/>
                  <a:gd name="T33" fmla="*/ 463 h 519"/>
                  <a:gd name="T34" fmla="*/ 378 w 405"/>
                  <a:gd name="T35" fmla="*/ 284 h 519"/>
                  <a:gd name="T36" fmla="*/ 403 w 405"/>
                  <a:gd name="T37" fmla="*/ 265 h 519"/>
                  <a:gd name="T38" fmla="*/ 399 w 405"/>
                  <a:gd name="T39" fmla="*/ 126 h 519"/>
                  <a:gd name="T40" fmla="*/ 104 w 405"/>
                  <a:gd name="T41" fmla="*/ 155 h 519"/>
                  <a:gd name="T42" fmla="*/ 131 w 405"/>
                  <a:gd name="T43" fmla="*/ 120 h 519"/>
                  <a:gd name="T44" fmla="*/ 81 w 405"/>
                  <a:gd name="T45" fmla="*/ 130 h 519"/>
                  <a:gd name="T46" fmla="*/ 76 w 405"/>
                  <a:gd name="T47" fmla="*/ 226 h 519"/>
                  <a:gd name="T48" fmla="*/ 71 w 405"/>
                  <a:gd name="T49" fmla="*/ 130 h 519"/>
                  <a:gd name="T50" fmla="*/ 20 w 405"/>
                  <a:gd name="T51" fmla="*/ 120 h 519"/>
                  <a:gd name="T52" fmla="*/ 0 w 405"/>
                  <a:gd name="T53" fmla="*/ 266 h 519"/>
                  <a:gd name="T54" fmla="*/ 27 w 405"/>
                  <a:gd name="T55" fmla="*/ 285 h 519"/>
                  <a:gd name="T56" fmla="*/ 53 w 405"/>
                  <a:gd name="T57" fmla="*/ 463 h 519"/>
                  <a:gd name="T58" fmla="*/ 98 w 405"/>
                  <a:gd name="T59" fmla="*/ 463 h 519"/>
                  <a:gd name="T60" fmla="*/ 125 w 405"/>
                  <a:gd name="T61" fmla="*/ 329 h 519"/>
                  <a:gd name="T62" fmla="*/ 281 w 405"/>
                  <a:gd name="T63" fmla="*/ 139 h 519"/>
                  <a:gd name="T64" fmla="*/ 216 w 405"/>
                  <a:gd name="T65" fmla="*/ 132 h 519"/>
                  <a:gd name="T66" fmla="*/ 223 w 405"/>
                  <a:gd name="T67" fmla="*/ 232 h 519"/>
                  <a:gd name="T68" fmla="*/ 181 w 405"/>
                  <a:gd name="T69" fmla="*/ 232 h 519"/>
                  <a:gd name="T70" fmla="*/ 188 w 405"/>
                  <a:gd name="T71" fmla="*/ 132 h 519"/>
                  <a:gd name="T72" fmla="*/ 117 w 405"/>
                  <a:gd name="T73" fmla="*/ 155 h 519"/>
                  <a:gd name="T74" fmla="*/ 140 w 405"/>
                  <a:gd name="T75" fmla="*/ 319 h 519"/>
                  <a:gd name="T76" fmla="*/ 147 w 405"/>
                  <a:gd name="T77" fmla="*/ 489 h 519"/>
                  <a:gd name="T78" fmla="*/ 202 w 405"/>
                  <a:gd name="T79" fmla="*/ 505 h 519"/>
                  <a:gd name="T80" fmla="*/ 257 w 405"/>
                  <a:gd name="T81" fmla="*/ 489 h 519"/>
                  <a:gd name="T82" fmla="*/ 263 w 405"/>
                  <a:gd name="T83" fmla="*/ 318 h 519"/>
                  <a:gd name="T84" fmla="*/ 287 w 405"/>
                  <a:gd name="T85" fmla="*/ 15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5" h="519">
                    <a:moveTo>
                      <a:pt x="151" y="49"/>
                    </a:moveTo>
                    <a:cubicBezTo>
                      <a:pt x="151" y="17"/>
                      <a:pt x="174" y="0"/>
                      <a:pt x="202" y="0"/>
                    </a:cubicBezTo>
                    <a:cubicBezTo>
                      <a:pt x="231" y="0"/>
                      <a:pt x="254" y="17"/>
                      <a:pt x="254" y="49"/>
                    </a:cubicBezTo>
                    <a:cubicBezTo>
                      <a:pt x="254" y="82"/>
                      <a:pt x="231" y="117"/>
                      <a:pt x="202" y="117"/>
                    </a:cubicBezTo>
                    <a:cubicBezTo>
                      <a:pt x="174" y="117"/>
                      <a:pt x="151" y="82"/>
                      <a:pt x="151" y="49"/>
                    </a:cubicBezTo>
                    <a:close/>
                    <a:moveTo>
                      <a:pt x="76" y="106"/>
                    </a:moveTo>
                    <a:cubicBezTo>
                      <a:pt x="101" y="106"/>
                      <a:pt x="121" y="75"/>
                      <a:pt x="121" y="46"/>
                    </a:cubicBezTo>
                    <a:cubicBezTo>
                      <a:pt x="121" y="18"/>
                      <a:pt x="101" y="2"/>
                      <a:pt x="76" y="2"/>
                    </a:cubicBezTo>
                    <a:cubicBezTo>
                      <a:pt x="51" y="2"/>
                      <a:pt x="30" y="18"/>
                      <a:pt x="30" y="46"/>
                    </a:cubicBezTo>
                    <a:cubicBezTo>
                      <a:pt x="30" y="75"/>
                      <a:pt x="51" y="106"/>
                      <a:pt x="76" y="106"/>
                    </a:cubicBezTo>
                    <a:close/>
                    <a:moveTo>
                      <a:pt x="329" y="106"/>
                    </a:moveTo>
                    <a:cubicBezTo>
                      <a:pt x="354" y="106"/>
                      <a:pt x="375" y="75"/>
                      <a:pt x="375" y="46"/>
                    </a:cubicBezTo>
                    <a:cubicBezTo>
                      <a:pt x="375" y="18"/>
                      <a:pt x="354" y="2"/>
                      <a:pt x="329" y="2"/>
                    </a:cubicBezTo>
                    <a:cubicBezTo>
                      <a:pt x="304" y="2"/>
                      <a:pt x="284" y="18"/>
                      <a:pt x="284" y="46"/>
                    </a:cubicBezTo>
                    <a:cubicBezTo>
                      <a:pt x="284" y="75"/>
                      <a:pt x="304" y="106"/>
                      <a:pt x="329" y="106"/>
                    </a:cubicBezTo>
                    <a:close/>
                    <a:moveTo>
                      <a:pt x="399" y="126"/>
                    </a:moveTo>
                    <a:cubicBezTo>
                      <a:pt x="395" y="122"/>
                      <a:pt x="390" y="120"/>
                      <a:pt x="385" y="120"/>
                    </a:cubicBezTo>
                    <a:lnTo>
                      <a:pt x="341" y="120"/>
                    </a:lnTo>
                    <a:lnTo>
                      <a:pt x="334" y="130"/>
                    </a:lnTo>
                    <a:lnTo>
                      <a:pt x="348" y="208"/>
                    </a:lnTo>
                    <a:lnTo>
                      <a:pt x="329" y="226"/>
                    </a:lnTo>
                    <a:lnTo>
                      <a:pt x="310" y="208"/>
                    </a:lnTo>
                    <a:lnTo>
                      <a:pt x="324" y="130"/>
                    </a:lnTo>
                    <a:lnTo>
                      <a:pt x="317" y="120"/>
                    </a:lnTo>
                    <a:lnTo>
                      <a:pt x="274" y="120"/>
                    </a:lnTo>
                    <a:cubicBezTo>
                      <a:pt x="273" y="120"/>
                      <a:pt x="273" y="120"/>
                      <a:pt x="273" y="120"/>
                    </a:cubicBezTo>
                    <a:cubicBezTo>
                      <a:pt x="279" y="121"/>
                      <a:pt x="286" y="125"/>
                      <a:pt x="290" y="129"/>
                    </a:cubicBezTo>
                    <a:cubicBezTo>
                      <a:pt x="297" y="136"/>
                      <a:pt x="301" y="146"/>
                      <a:pt x="301" y="155"/>
                    </a:cubicBezTo>
                    <a:lnTo>
                      <a:pt x="300" y="295"/>
                    </a:lnTo>
                    <a:cubicBezTo>
                      <a:pt x="299" y="310"/>
                      <a:pt x="292" y="321"/>
                      <a:pt x="280" y="327"/>
                    </a:cubicBezTo>
                    <a:lnTo>
                      <a:pt x="280" y="436"/>
                    </a:lnTo>
                    <a:cubicBezTo>
                      <a:pt x="280" y="451"/>
                      <a:pt x="292" y="463"/>
                      <a:pt x="307" y="463"/>
                    </a:cubicBezTo>
                    <a:cubicBezTo>
                      <a:pt x="316" y="463"/>
                      <a:pt x="324" y="458"/>
                      <a:pt x="329" y="451"/>
                    </a:cubicBezTo>
                    <a:cubicBezTo>
                      <a:pt x="334" y="458"/>
                      <a:pt x="342" y="463"/>
                      <a:pt x="351" y="463"/>
                    </a:cubicBezTo>
                    <a:cubicBezTo>
                      <a:pt x="366" y="463"/>
                      <a:pt x="378" y="451"/>
                      <a:pt x="378" y="436"/>
                    </a:cubicBezTo>
                    <a:lnTo>
                      <a:pt x="378" y="284"/>
                    </a:lnTo>
                    <a:cubicBezTo>
                      <a:pt x="380" y="284"/>
                      <a:pt x="381" y="284"/>
                      <a:pt x="383" y="284"/>
                    </a:cubicBezTo>
                    <a:cubicBezTo>
                      <a:pt x="395" y="285"/>
                      <a:pt x="403" y="276"/>
                      <a:pt x="403" y="265"/>
                    </a:cubicBezTo>
                    <a:lnTo>
                      <a:pt x="405" y="140"/>
                    </a:lnTo>
                    <a:cubicBezTo>
                      <a:pt x="405" y="135"/>
                      <a:pt x="403" y="129"/>
                      <a:pt x="399" y="126"/>
                    </a:cubicBezTo>
                    <a:close/>
                    <a:moveTo>
                      <a:pt x="104" y="297"/>
                    </a:moveTo>
                    <a:lnTo>
                      <a:pt x="104" y="155"/>
                    </a:lnTo>
                    <a:cubicBezTo>
                      <a:pt x="104" y="138"/>
                      <a:pt x="116" y="123"/>
                      <a:pt x="132" y="120"/>
                    </a:cubicBezTo>
                    <a:cubicBezTo>
                      <a:pt x="132" y="120"/>
                      <a:pt x="131" y="120"/>
                      <a:pt x="131" y="120"/>
                    </a:cubicBezTo>
                    <a:lnTo>
                      <a:pt x="88" y="120"/>
                    </a:lnTo>
                    <a:lnTo>
                      <a:pt x="81" y="130"/>
                    </a:lnTo>
                    <a:lnTo>
                      <a:pt x="94" y="208"/>
                    </a:lnTo>
                    <a:lnTo>
                      <a:pt x="76" y="226"/>
                    </a:lnTo>
                    <a:lnTo>
                      <a:pt x="57" y="208"/>
                    </a:lnTo>
                    <a:lnTo>
                      <a:pt x="71" y="130"/>
                    </a:lnTo>
                    <a:lnTo>
                      <a:pt x="63" y="120"/>
                    </a:lnTo>
                    <a:lnTo>
                      <a:pt x="20" y="120"/>
                    </a:lnTo>
                    <a:cubicBezTo>
                      <a:pt x="9" y="120"/>
                      <a:pt x="0" y="129"/>
                      <a:pt x="0" y="140"/>
                    </a:cubicBezTo>
                    <a:lnTo>
                      <a:pt x="0" y="266"/>
                    </a:lnTo>
                    <a:cubicBezTo>
                      <a:pt x="0" y="277"/>
                      <a:pt x="9" y="286"/>
                      <a:pt x="20" y="286"/>
                    </a:cubicBezTo>
                    <a:cubicBezTo>
                      <a:pt x="22" y="286"/>
                      <a:pt x="25" y="286"/>
                      <a:pt x="27" y="285"/>
                    </a:cubicBezTo>
                    <a:lnTo>
                      <a:pt x="27" y="436"/>
                    </a:lnTo>
                    <a:cubicBezTo>
                      <a:pt x="27" y="451"/>
                      <a:pt x="39" y="463"/>
                      <a:pt x="53" y="463"/>
                    </a:cubicBezTo>
                    <a:cubicBezTo>
                      <a:pt x="63" y="463"/>
                      <a:pt x="71" y="458"/>
                      <a:pt x="76" y="451"/>
                    </a:cubicBezTo>
                    <a:cubicBezTo>
                      <a:pt x="80" y="458"/>
                      <a:pt x="89" y="463"/>
                      <a:pt x="98" y="463"/>
                    </a:cubicBezTo>
                    <a:cubicBezTo>
                      <a:pt x="113" y="463"/>
                      <a:pt x="125" y="451"/>
                      <a:pt x="125" y="436"/>
                    </a:cubicBezTo>
                    <a:lnTo>
                      <a:pt x="125" y="329"/>
                    </a:lnTo>
                    <a:cubicBezTo>
                      <a:pt x="112" y="324"/>
                      <a:pt x="104" y="311"/>
                      <a:pt x="104" y="297"/>
                    </a:cubicBezTo>
                    <a:close/>
                    <a:moveTo>
                      <a:pt x="281" y="139"/>
                    </a:moveTo>
                    <a:cubicBezTo>
                      <a:pt x="277" y="135"/>
                      <a:pt x="271" y="132"/>
                      <a:pt x="265" y="132"/>
                    </a:cubicBezTo>
                    <a:lnTo>
                      <a:pt x="216" y="132"/>
                    </a:lnTo>
                    <a:lnTo>
                      <a:pt x="208" y="144"/>
                    </a:lnTo>
                    <a:lnTo>
                      <a:pt x="223" y="232"/>
                    </a:lnTo>
                    <a:lnTo>
                      <a:pt x="202" y="252"/>
                    </a:lnTo>
                    <a:lnTo>
                      <a:pt x="181" y="232"/>
                    </a:lnTo>
                    <a:lnTo>
                      <a:pt x="197" y="144"/>
                    </a:lnTo>
                    <a:lnTo>
                      <a:pt x="188" y="132"/>
                    </a:lnTo>
                    <a:lnTo>
                      <a:pt x="140" y="132"/>
                    </a:lnTo>
                    <a:cubicBezTo>
                      <a:pt x="127" y="132"/>
                      <a:pt x="117" y="142"/>
                      <a:pt x="117" y="155"/>
                    </a:cubicBezTo>
                    <a:lnTo>
                      <a:pt x="117" y="297"/>
                    </a:lnTo>
                    <a:cubicBezTo>
                      <a:pt x="117" y="309"/>
                      <a:pt x="127" y="319"/>
                      <a:pt x="140" y="319"/>
                    </a:cubicBezTo>
                    <a:cubicBezTo>
                      <a:pt x="142" y="319"/>
                      <a:pt x="145" y="319"/>
                      <a:pt x="147" y="318"/>
                    </a:cubicBezTo>
                    <a:lnTo>
                      <a:pt x="147" y="489"/>
                    </a:lnTo>
                    <a:cubicBezTo>
                      <a:pt x="147" y="505"/>
                      <a:pt x="161" y="519"/>
                      <a:pt x="177" y="519"/>
                    </a:cubicBezTo>
                    <a:cubicBezTo>
                      <a:pt x="188" y="519"/>
                      <a:pt x="197" y="513"/>
                      <a:pt x="202" y="505"/>
                    </a:cubicBezTo>
                    <a:cubicBezTo>
                      <a:pt x="208" y="513"/>
                      <a:pt x="217" y="519"/>
                      <a:pt x="227" y="519"/>
                    </a:cubicBezTo>
                    <a:cubicBezTo>
                      <a:pt x="244" y="519"/>
                      <a:pt x="257" y="505"/>
                      <a:pt x="257" y="489"/>
                    </a:cubicBezTo>
                    <a:lnTo>
                      <a:pt x="257" y="317"/>
                    </a:lnTo>
                    <a:cubicBezTo>
                      <a:pt x="259" y="317"/>
                      <a:pt x="261" y="318"/>
                      <a:pt x="263" y="318"/>
                    </a:cubicBezTo>
                    <a:cubicBezTo>
                      <a:pt x="276" y="318"/>
                      <a:pt x="286" y="308"/>
                      <a:pt x="286" y="295"/>
                    </a:cubicBezTo>
                    <a:lnTo>
                      <a:pt x="287" y="155"/>
                    </a:lnTo>
                    <a:cubicBezTo>
                      <a:pt x="287" y="149"/>
                      <a:pt x="285" y="143"/>
                      <a:pt x="281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" name="íṣḷîḓe"/>
            <p:cNvGrpSpPr/>
            <p:nvPr/>
          </p:nvGrpSpPr>
          <p:grpSpPr>
            <a:xfrm>
              <a:off x="4230282" y="3164978"/>
              <a:ext cx="1005840" cy="1005840"/>
              <a:chOff x="2849699" y="3164978"/>
              <a:chExt cx="1005840" cy="1005840"/>
            </a:xfrm>
          </p:grpSpPr>
          <p:sp>
            <p:nvSpPr>
              <p:cNvPr id="37" name="ïṡľïdè"/>
              <p:cNvSpPr/>
              <p:nvPr/>
            </p:nvSpPr>
            <p:spPr>
              <a:xfrm>
                <a:off x="2849699" y="3164978"/>
                <a:ext cx="1005840" cy="100584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ŝḷïḑe"/>
              <p:cNvSpPr/>
              <p:nvPr/>
            </p:nvSpPr>
            <p:spPr>
              <a:xfrm>
                <a:off x="3127472" y="3428552"/>
                <a:ext cx="450294" cy="478692"/>
              </a:xfrm>
              <a:custGeom>
                <a:avLst/>
                <a:gdLst>
                  <a:gd name="T0" fmla="*/ 5573 w 7665"/>
                  <a:gd name="T1" fmla="*/ 3911 h 8160"/>
                  <a:gd name="T2" fmla="*/ 4313 w 7665"/>
                  <a:gd name="T3" fmla="*/ 3955 h 8160"/>
                  <a:gd name="T4" fmla="*/ 3511 w 7665"/>
                  <a:gd name="T5" fmla="*/ 2721 h 8160"/>
                  <a:gd name="T6" fmla="*/ 4612 w 7665"/>
                  <a:gd name="T7" fmla="*/ 2386 h 8160"/>
                  <a:gd name="T8" fmla="*/ 5309 w 7665"/>
                  <a:gd name="T9" fmla="*/ 2472 h 8160"/>
                  <a:gd name="T10" fmla="*/ 3648 w 7665"/>
                  <a:gd name="T11" fmla="*/ 7533 h 8160"/>
                  <a:gd name="T12" fmla="*/ 5037 w 7665"/>
                  <a:gd name="T13" fmla="*/ 6233 h 8160"/>
                  <a:gd name="T14" fmla="*/ 4919 w 7665"/>
                  <a:gd name="T15" fmla="*/ 6025 h 8160"/>
                  <a:gd name="T16" fmla="*/ 3511 w 7665"/>
                  <a:gd name="T17" fmla="*/ 7213 h 8160"/>
                  <a:gd name="T18" fmla="*/ 3577 w 7665"/>
                  <a:gd name="T19" fmla="*/ 7514 h 8160"/>
                  <a:gd name="T20" fmla="*/ 5309 w 7665"/>
                  <a:gd name="T21" fmla="*/ 5688 h 8160"/>
                  <a:gd name="T22" fmla="*/ 5573 w 7665"/>
                  <a:gd name="T23" fmla="*/ 4249 h 8160"/>
                  <a:gd name="T24" fmla="*/ 4561 w 7665"/>
                  <a:gd name="T25" fmla="*/ 4206 h 8160"/>
                  <a:gd name="T26" fmla="*/ 4857 w 7665"/>
                  <a:gd name="T27" fmla="*/ 5774 h 8160"/>
                  <a:gd name="T28" fmla="*/ 5309 w 7665"/>
                  <a:gd name="T29" fmla="*/ 5688 h 8160"/>
                  <a:gd name="T30" fmla="*/ 5589 w 7665"/>
                  <a:gd name="T31" fmla="*/ 2569 h 8160"/>
                  <a:gd name="T32" fmla="*/ 5973 w 7665"/>
                  <a:gd name="T33" fmla="*/ 3955 h 8160"/>
                  <a:gd name="T34" fmla="*/ 7625 w 7665"/>
                  <a:gd name="T35" fmla="*/ 3911 h 8160"/>
                  <a:gd name="T36" fmla="*/ 7338 w 7665"/>
                  <a:gd name="T37" fmla="*/ 2468 h 8160"/>
                  <a:gd name="T38" fmla="*/ 5718 w 7665"/>
                  <a:gd name="T39" fmla="*/ 2386 h 8160"/>
                  <a:gd name="T40" fmla="*/ 6930 w 7665"/>
                  <a:gd name="T41" fmla="*/ 6025 h 8160"/>
                  <a:gd name="T42" fmla="*/ 5368 w 7665"/>
                  <a:gd name="T43" fmla="*/ 6100 h 8160"/>
                  <a:gd name="T44" fmla="*/ 3511 w 7665"/>
                  <a:gd name="T45" fmla="*/ 7950 h 8160"/>
                  <a:gd name="T46" fmla="*/ 3649 w 7665"/>
                  <a:gd name="T47" fmla="*/ 8107 h 8160"/>
                  <a:gd name="T48" fmla="*/ 7051 w 7665"/>
                  <a:gd name="T49" fmla="*/ 6096 h 8160"/>
                  <a:gd name="T50" fmla="*/ 7525 w 7665"/>
                  <a:gd name="T51" fmla="*/ 4206 h 8160"/>
                  <a:gd name="T52" fmla="*/ 5836 w 7665"/>
                  <a:gd name="T53" fmla="*/ 4335 h 8160"/>
                  <a:gd name="T54" fmla="*/ 5606 w 7665"/>
                  <a:gd name="T55" fmla="*/ 5716 h 8160"/>
                  <a:gd name="T56" fmla="*/ 7212 w 7665"/>
                  <a:gd name="T57" fmla="*/ 5774 h 8160"/>
                  <a:gd name="T58" fmla="*/ 7662 w 7665"/>
                  <a:gd name="T59" fmla="*/ 4352 h 8160"/>
                  <a:gd name="T60" fmla="*/ 7525 w 7665"/>
                  <a:gd name="T61" fmla="*/ 4206 h 8160"/>
                  <a:gd name="T62" fmla="*/ 5368 w 7665"/>
                  <a:gd name="T63" fmla="*/ 2061 h 8160"/>
                  <a:gd name="T64" fmla="*/ 6930 w 7665"/>
                  <a:gd name="T65" fmla="*/ 2136 h 8160"/>
                  <a:gd name="T66" fmla="*/ 7046 w 7665"/>
                  <a:gd name="T67" fmla="*/ 1924 h 8160"/>
                  <a:gd name="T68" fmla="*/ 3511 w 7665"/>
                  <a:gd name="T69" fmla="*/ 210 h 8160"/>
                  <a:gd name="T70" fmla="*/ 4320 w 7665"/>
                  <a:gd name="T71" fmla="*/ 1361 h 8160"/>
                  <a:gd name="T72" fmla="*/ 4686 w 7665"/>
                  <a:gd name="T73" fmla="*/ 2136 h 8160"/>
                  <a:gd name="T74" fmla="*/ 5039 w 7665"/>
                  <a:gd name="T75" fmla="*/ 2066 h 8160"/>
                  <a:gd name="T76" fmla="*/ 3713 w 7665"/>
                  <a:gd name="T77" fmla="*/ 642 h 8160"/>
                  <a:gd name="T78" fmla="*/ 3511 w 7665"/>
                  <a:gd name="T79" fmla="*/ 764 h 8160"/>
                  <a:gd name="T80" fmla="*/ 4320 w 7665"/>
                  <a:gd name="T81" fmla="*/ 1361 h 8160"/>
                  <a:gd name="T82" fmla="*/ 1517 w 7665"/>
                  <a:gd name="T83" fmla="*/ 2691 h 8160"/>
                  <a:gd name="T84" fmla="*/ 2294 w 7665"/>
                  <a:gd name="T85" fmla="*/ 2147 h 8160"/>
                  <a:gd name="T86" fmla="*/ 3899 w 7665"/>
                  <a:gd name="T87" fmla="*/ 2648 h 8160"/>
                  <a:gd name="T88" fmla="*/ 4226 w 7665"/>
                  <a:gd name="T89" fmla="*/ 1509 h 8160"/>
                  <a:gd name="T90" fmla="*/ 2941 w 7665"/>
                  <a:gd name="T91" fmla="*/ 575 h 8160"/>
                  <a:gd name="T92" fmla="*/ 1792 w 7665"/>
                  <a:gd name="T93" fmla="*/ 575 h 8160"/>
                  <a:gd name="T94" fmla="*/ 198 w 7665"/>
                  <a:gd name="T95" fmla="*/ 2794 h 8160"/>
                  <a:gd name="T96" fmla="*/ 2199 w 7665"/>
                  <a:gd name="T97" fmla="*/ 4658 h 8160"/>
                  <a:gd name="T98" fmla="*/ 3415 w 7665"/>
                  <a:gd name="T99" fmla="*/ 5443 h 8160"/>
                  <a:gd name="T100" fmla="*/ 999 w 7665"/>
                  <a:gd name="T101" fmla="*/ 5469 h 8160"/>
                  <a:gd name="T102" fmla="*/ 0 w 7665"/>
                  <a:gd name="T103" fmla="*/ 5961 h 8160"/>
                  <a:gd name="T104" fmla="*/ 1792 w 7665"/>
                  <a:gd name="T105" fmla="*/ 7111 h 8160"/>
                  <a:gd name="T106" fmla="*/ 2367 w 7665"/>
                  <a:gd name="T107" fmla="*/ 8160 h 8160"/>
                  <a:gd name="T108" fmla="*/ 2941 w 7665"/>
                  <a:gd name="T109" fmla="*/ 7158 h 8160"/>
                  <a:gd name="T110" fmla="*/ 4735 w 7665"/>
                  <a:gd name="T111" fmla="*/ 5296 h 8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665" h="8160">
                    <a:moveTo>
                      <a:pt x="5610" y="3809"/>
                    </a:moveTo>
                    <a:cubicBezTo>
                      <a:pt x="5613" y="3847"/>
                      <a:pt x="5599" y="3884"/>
                      <a:pt x="5573" y="3911"/>
                    </a:cubicBezTo>
                    <a:cubicBezTo>
                      <a:pt x="5547" y="3939"/>
                      <a:pt x="5511" y="3955"/>
                      <a:pt x="5473" y="3955"/>
                    </a:cubicBezTo>
                    <a:lnTo>
                      <a:pt x="4313" y="3955"/>
                    </a:lnTo>
                    <a:cubicBezTo>
                      <a:pt x="4087" y="3768"/>
                      <a:pt x="3811" y="3628"/>
                      <a:pt x="3511" y="3515"/>
                    </a:cubicBezTo>
                    <a:lnTo>
                      <a:pt x="3511" y="2721"/>
                    </a:lnTo>
                    <a:cubicBezTo>
                      <a:pt x="3637" y="2788"/>
                      <a:pt x="3761" y="2824"/>
                      <a:pt x="3899" y="2824"/>
                    </a:cubicBezTo>
                    <a:cubicBezTo>
                      <a:pt x="4217" y="2824"/>
                      <a:pt x="4484" y="2647"/>
                      <a:pt x="4612" y="2386"/>
                    </a:cubicBezTo>
                    <a:lnTo>
                      <a:pt x="5182" y="2386"/>
                    </a:lnTo>
                    <a:cubicBezTo>
                      <a:pt x="5238" y="2386"/>
                      <a:pt x="5288" y="2420"/>
                      <a:pt x="5309" y="2472"/>
                    </a:cubicBezTo>
                    <a:cubicBezTo>
                      <a:pt x="5480" y="2893"/>
                      <a:pt x="5582" y="3343"/>
                      <a:pt x="5610" y="3809"/>
                    </a:cubicBezTo>
                    <a:close/>
                    <a:moveTo>
                      <a:pt x="3648" y="7533"/>
                    </a:moveTo>
                    <a:cubicBezTo>
                      <a:pt x="3670" y="7533"/>
                      <a:pt x="3693" y="7528"/>
                      <a:pt x="3713" y="7518"/>
                    </a:cubicBezTo>
                    <a:cubicBezTo>
                      <a:pt x="4244" y="7237"/>
                      <a:pt x="4702" y="6793"/>
                      <a:pt x="5037" y="6233"/>
                    </a:cubicBezTo>
                    <a:cubicBezTo>
                      <a:pt x="5063" y="6190"/>
                      <a:pt x="5063" y="6137"/>
                      <a:pt x="5039" y="6094"/>
                    </a:cubicBezTo>
                    <a:cubicBezTo>
                      <a:pt x="5015" y="6051"/>
                      <a:pt x="4969" y="6025"/>
                      <a:pt x="4919" y="6025"/>
                    </a:cubicBezTo>
                    <a:lnTo>
                      <a:pt x="4793" y="6025"/>
                    </a:lnTo>
                    <a:cubicBezTo>
                      <a:pt x="4595" y="6595"/>
                      <a:pt x="4150" y="7008"/>
                      <a:pt x="3511" y="7213"/>
                    </a:cubicBezTo>
                    <a:lnTo>
                      <a:pt x="3511" y="7396"/>
                    </a:lnTo>
                    <a:cubicBezTo>
                      <a:pt x="3511" y="7444"/>
                      <a:pt x="3536" y="7489"/>
                      <a:pt x="3577" y="7514"/>
                    </a:cubicBezTo>
                    <a:cubicBezTo>
                      <a:pt x="3599" y="7527"/>
                      <a:pt x="3624" y="7533"/>
                      <a:pt x="3648" y="7533"/>
                    </a:cubicBezTo>
                    <a:close/>
                    <a:moveTo>
                      <a:pt x="5309" y="5688"/>
                    </a:moveTo>
                    <a:cubicBezTo>
                      <a:pt x="5480" y="5267"/>
                      <a:pt x="5582" y="4817"/>
                      <a:pt x="5610" y="4351"/>
                    </a:cubicBezTo>
                    <a:cubicBezTo>
                      <a:pt x="5613" y="4314"/>
                      <a:pt x="5599" y="4277"/>
                      <a:pt x="5573" y="4249"/>
                    </a:cubicBezTo>
                    <a:cubicBezTo>
                      <a:pt x="5547" y="4221"/>
                      <a:pt x="5511" y="4206"/>
                      <a:pt x="5473" y="4206"/>
                    </a:cubicBezTo>
                    <a:lnTo>
                      <a:pt x="4561" y="4206"/>
                    </a:lnTo>
                    <a:cubicBezTo>
                      <a:pt x="4779" y="4480"/>
                      <a:pt x="4911" y="4831"/>
                      <a:pt x="4911" y="5296"/>
                    </a:cubicBezTo>
                    <a:cubicBezTo>
                      <a:pt x="4911" y="5465"/>
                      <a:pt x="4889" y="5622"/>
                      <a:pt x="4857" y="5774"/>
                    </a:cubicBezTo>
                    <a:lnTo>
                      <a:pt x="5181" y="5774"/>
                    </a:lnTo>
                    <a:cubicBezTo>
                      <a:pt x="5238" y="5774"/>
                      <a:pt x="5288" y="5740"/>
                      <a:pt x="5309" y="5688"/>
                    </a:cubicBezTo>
                    <a:close/>
                    <a:moveTo>
                      <a:pt x="5606" y="2444"/>
                    </a:moveTo>
                    <a:cubicBezTo>
                      <a:pt x="5580" y="2481"/>
                      <a:pt x="5574" y="2527"/>
                      <a:pt x="5589" y="2569"/>
                    </a:cubicBezTo>
                    <a:cubicBezTo>
                      <a:pt x="5729" y="2964"/>
                      <a:pt x="5812" y="3386"/>
                      <a:pt x="5836" y="3824"/>
                    </a:cubicBezTo>
                    <a:cubicBezTo>
                      <a:pt x="5840" y="3898"/>
                      <a:pt x="5900" y="3955"/>
                      <a:pt x="5973" y="3955"/>
                    </a:cubicBezTo>
                    <a:lnTo>
                      <a:pt x="7525" y="3955"/>
                    </a:lnTo>
                    <a:cubicBezTo>
                      <a:pt x="7563" y="3955"/>
                      <a:pt x="7599" y="3939"/>
                      <a:pt x="7625" y="3911"/>
                    </a:cubicBezTo>
                    <a:cubicBezTo>
                      <a:pt x="7651" y="3883"/>
                      <a:pt x="7664" y="3846"/>
                      <a:pt x="7662" y="3808"/>
                    </a:cubicBezTo>
                    <a:cubicBezTo>
                      <a:pt x="7630" y="3339"/>
                      <a:pt x="7521" y="2888"/>
                      <a:pt x="7338" y="2468"/>
                    </a:cubicBezTo>
                    <a:cubicBezTo>
                      <a:pt x="7316" y="2418"/>
                      <a:pt x="7266" y="2386"/>
                      <a:pt x="7212" y="2386"/>
                    </a:cubicBezTo>
                    <a:lnTo>
                      <a:pt x="5718" y="2386"/>
                    </a:lnTo>
                    <a:cubicBezTo>
                      <a:pt x="5674" y="2386"/>
                      <a:pt x="5632" y="2408"/>
                      <a:pt x="5606" y="2444"/>
                    </a:cubicBezTo>
                    <a:close/>
                    <a:moveTo>
                      <a:pt x="6930" y="6025"/>
                    </a:moveTo>
                    <a:lnTo>
                      <a:pt x="5491" y="6025"/>
                    </a:lnTo>
                    <a:cubicBezTo>
                      <a:pt x="5439" y="6025"/>
                      <a:pt x="5392" y="6054"/>
                      <a:pt x="5368" y="6100"/>
                    </a:cubicBezTo>
                    <a:cubicBezTo>
                      <a:pt x="4966" y="6890"/>
                      <a:pt x="4335" y="7502"/>
                      <a:pt x="3594" y="7824"/>
                    </a:cubicBezTo>
                    <a:cubicBezTo>
                      <a:pt x="3544" y="7846"/>
                      <a:pt x="3511" y="7895"/>
                      <a:pt x="3511" y="7950"/>
                    </a:cubicBezTo>
                    <a:lnTo>
                      <a:pt x="3511" y="7969"/>
                    </a:lnTo>
                    <a:cubicBezTo>
                      <a:pt x="3511" y="8046"/>
                      <a:pt x="3573" y="8107"/>
                      <a:pt x="3649" y="8107"/>
                    </a:cubicBezTo>
                    <a:cubicBezTo>
                      <a:pt x="5031" y="8107"/>
                      <a:pt x="6301" y="7407"/>
                      <a:pt x="7046" y="6236"/>
                    </a:cubicBezTo>
                    <a:cubicBezTo>
                      <a:pt x="7073" y="6194"/>
                      <a:pt x="7075" y="6140"/>
                      <a:pt x="7051" y="6096"/>
                    </a:cubicBezTo>
                    <a:cubicBezTo>
                      <a:pt x="7026" y="6052"/>
                      <a:pt x="6980" y="6025"/>
                      <a:pt x="6930" y="6025"/>
                    </a:cubicBezTo>
                    <a:close/>
                    <a:moveTo>
                      <a:pt x="7525" y="4206"/>
                    </a:moveTo>
                    <a:lnTo>
                      <a:pt x="5974" y="4206"/>
                    </a:lnTo>
                    <a:cubicBezTo>
                      <a:pt x="5901" y="4206"/>
                      <a:pt x="5840" y="4263"/>
                      <a:pt x="5836" y="4335"/>
                    </a:cubicBezTo>
                    <a:cubicBezTo>
                      <a:pt x="5812" y="4774"/>
                      <a:pt x="5729" y="5196"/>
                      <a:pt x="5589" y="5591"/>
                    </a:cubicBezTo>
                    <a:cubicBezTo>
                      <a:pt x="5574" y="5632"/>
                      <a:pt x="5580" y="5679"/>
                      <a:pt x="5606" y="5716"/>
                    </a:cubicBezTo>
                    <a:cubicBezTo>
                      <a:pt x="5632" y="5752"/>
                      <a:pt x="5674" y="5774"/>
                      <a:pt x="5718" y="5774"/>
                    </a:cubicBezTo>
                    <a:lnTo>
                      <a:pt x="7212" y="5774"/>
                    </a:lnTo>
                    <a:cubicBezTo>
                      <a:pt x="7266" y="5774"/>
                      <a:pt x="7316" y="5742"/>
                      <a:pt x="7338" y="5692"/>
                    </a:cubicBezTo>
                    <a:cubicBezTo>
                      <a:pt x="7522" y="5273"/>
                      <a:pt x="7630" y="4822"/>
                      <a:pt x="7662" y="4352"/>
                    </a:cubicBezTo>
                    <a:cubicBezTo>
                      <a:pt x="7665" y="4314"/>
                      <a:pt x="7651" y="4277"/>
                      <a:pt x="7625" y="4249"/>
                    </a:cubicBezTo>
                    <a:cubicBezTo>
                      <a:pt x="7599" y="4221"/>
                      <a:pt x="7563" y="4206"/>
                      <a:pt x="7525" y="4206"/>
                    </a:cubicBezTo>
                    <a:close/>
                    <a:moveTo>
                      <a:pt x="3594" y="336"/>
                    </a:moveTo>
                    <a:cubicBezTo>
                      <a:pt x="4335" y="658"/>
                      <a:pt x="4966" y="1270"/>
                      <a:pt x="5368" y="2061"/>
                    </a:cubicBezTo>
                    <a:cubicBezTo>
                      <a:pt x="5392" y="2107"/>
                      <a:pt x="5439" y="2136"/>
                      <a:pt x="5491" y="2136"/>
                    </a:cubicBezTo>
                    <a:lnTo>
                      <a:pt x="6930" y="2136"/>
                    </a:lnTo>
                    <a:cubicBezTo>
                      <a:pt x="6980" y="2136"/>
                      <a:pt x="7026" y="2108"/>
                      <a:pt x="7051" y="2064"/>
                    </a:cubicBezTo>
                    <a:cubicBezTo>
                      <a:pt x="7075" y="2020"/>
                      <a:pt x="7073" y="1967"/>
                      <a:pt x="7046" y="1924"/>
                    </a:cubicBezTo>
                    <a:cubicBezTo>
                      <a:pt x="6301" y="752"/>
                      <a:pt x="5031" y="53"/>
                      <a:pt x="3648" y="53"/>
                    </a:cubicBezTo>
                    <a:cubicBezTo>
                      <a:pt x="3572" y="53"/>
                      <a:pt x="3511" y="134"/>
                      <a:pt x="3511" y="210"/>
                    </a:cubicBezTo>
                    <a:cubicBezTo>
                      <a:pt x="3511" y="265"/>
                      <a:pt x="3543" y="314"/>
                      <a:pt x="3594" y="336"/>
                    </a:cubicBezTo>
                    <a:close/>
                    <a:moveTo>
                      <a:pt x="4320" y="1361"/>
                    </a:moveTo>
                    <a:cubicBezTo>
                      <a:pt x="4499" y="1464"/>
                      <a:pt x="4696" y="1698"/>
                      <a:pt x="4696" y="2036"/>
                    </a:cubicBezTo>
                    <a:cubicBezTo>
                      <a:pt x="4696" y="2070"/>
                      <a:pt x="4690" y="2103"/>
                      <a:pt x="4686" y="2136"/>
                    </a:cubicBezTo>
                    <a:lnTo>
                      <a:pt x="4920" y="2136"/>
                    </a:lnTo>
                    <a:cubicBezTo>
                      <a:pt x="4969" y="2136"/>
                      <a:pt x="5015" y="2109"/>
                      <a:pt x="5039" y="2066"/>
                    </a:cubicBezTo>
                    <a:cubicBezTo>
                      <a:pt x="5064" y="2023"/>
                      <a:pt x="5063" y="1970"/>
                      <a:pt x="5038" y="1928"/>
                    </a:cubicBezTo>
                    <a:cubicBezTo>
                      <a:pt x="4702" y="1367"/>
                      <a:pt x="4244" y="923"/>
                      <a:pt x="3713" y="642"/>
                    </a:cubicBezTo>
                    <a:cubicBezTo>
                      <a:pt x="3670" y="620"/>
                      <a:pt x="3619" y="622"/>
                      <a:pt x="3577" y="646"/>
                    </a:cubicBezTo>
                    <a:cubicBezTo>
                      <a:pt x="3536" y="671"/>
                      <a:pt x="3511" y="716"/>
                      <a:pt x="3511" y="764"/>
                    </a:cubicBezTo>
                    <a:lnTo>
                      <a:pt x="3511" y="987"/>
                    </a:lnTo>
                    <a:cubicBezTo>
                      <a:pt x="3800" y="1079"/>
                      <a:pt x="4072" y="1202"/>
                      <a:pt x="4320" y="1361"/>
                    </a:cubicBezTo>
                    <a:close/>
                    <a:moveTo>
                      <a:pt x="2820" y="3484"/>
                    </a:moveTo>
                    <a:cubicBezTo>
                      <a:pt x="1775" y="3217"/>
                      <a:pt x="1517" y="3088"/>
                      <a:pt x="1517" y="2691"/>
                    </a:cubicBezTo>
                    <a:lnTo>
                      <a:pt x="1517" y="2673"/>
                    </a:lnTo>
                    <a:cubicBezTo>
                      <a:pt x="1517" y="2380"/>
                      <a:pt x="1784" y="2147"/>
                      <a:pt x="2294" y="2147"/>
                    </a:cubicBezTo>
                    <a:cubicBezTo>
                      <a:pt x="2708" y="2147"/>
                      <a:pt x="3122" y="2294"/>
                      <a:pt x="3562" y="2553"/>
                    </a:cubicBezTo>
                    <a:cubicBezTo>
                      <a:pt x="3665" y="2613"/>
                      <a:pt x="3769" y="2648"/>
                      <a:pt x="3899" y="2648"/>
                    </a:cubicBezTo>
                    <a:cubicBezTo>
                      <a:pt x="4244" y="2648"/>
                      <a:pt x="4520" y="2380"/>
                      <a:pt x="4520" y="2035"/>
                    </a:cubicBezTo>
                    <a:cubicBezTo>
                      <a:pt x="4520" y="1777"/>
                      <a:pt x="4373" y="1594"/>
                      <a:pt x="4226" y="1509"/>
                    </a:cubicBezTo>
                    <a:cubicBezTo>
                      <a:pt x="3846" y="1267"/>
                      <a:pt x="3415" y="1107"/>
                      <a:pt x="2941" y="1029"/>
                    </a:cubicBezTo>
                    <a:lnTo>
                      <a:pt x="2941" y="575"/>
                    </a:lnTo>
                    <a:cubicBezTo>
                      <a:pt x="2941" y="257"/>
                      <a:pt x="2685" y="0"/>
                      <a:pt x="2367" y="0"/>
                    </a:cubicBezTo>
                    <a:cubicBezTo>
                      <a:pt x="2049" y="0"/>
                      <a:pt x="1792" y="257"/>
                      <a:pt x="1792" y="575"/>
                    </a:cubicBezTo>
                    <a:lnTo>
                      <a:pt x="1792" y="1025"/>
                    </a:lnTo>
                    <a:cubicBezTo>
                      <a:pt x="840" y="1201"/>
                      <a:pt x="198" y="1860"/>
                      <a:pt x="198" y="2794"/>
                    </a:cubicBezTo>
                    <a:lnTo>
                      <a:pt x="198" y="2812"/>
                    </a:lnTo>
                    <a:cubicBezTo>
                      <a:pt x="198" y="4011"/>
                      <a:pt x="983" y="4348"/>
                      <a:pt x="2199" y="4658"/>
                    </a:cubicBezTo>
                    <a:cubicBezTo>
                      <a:pt x="3208" y="4918"/>
                      <a:pt x="3415" y="5090"/>
                      <a:pt x="3415" y="5426"/>
                    </a:cubicBezTo>
                    <a:lnTo>
                      <a:pt x="3415" y="5443"/>
                    </a:lnTo>
                    <a:cubicBezTo>
                      <a:pt x="3415" y="5797"/>
                      <a:pt x="3087" y="6012"/>
                      <a:pt x="2544" y="6012"/>
                    </a:cubicBezTo>
                    <a:cubicBezTo>
                      <a:pt x="1957" y="6012"/>
                      <a:pt x="1457" y="5805"/>
                      <a:pt x="999" y="5469"/>
                    </a:cubicBezTo>
                    <a:cubicBezTo>
                      <a:pt x="913" y="5409"/>
                      <a:pt x="793" y="5349"/>
                      <a:pt x="621" y="5349"/>
                    </a:cubicBezTo>
                    <a:cubicBezTo>
                      <a:pt x="275" y="5349"/>
                      <a:pt x="0" y="5616"/>
                      <a:pt x="0" y="5961"/>
                    </a:cubicBezTo>
                    <a:cubicBezTo>
                      <a:pt x="0" y="6168"/>
                      <a:pt x="103" y="6358"/>
                      <a:pt x="250" y="6461"/>
                    </a:cubicBezTo>
                    <a:cubicBezTo>
                      <a:pt x="717" y="6796"/>
                      <a:pt x="1247" y="7008"/>
                      <a:pt x="1792" y="7111"/>
                    </a:cubicBezTo>
                    <a:lnTo>
                      <a:pt x="1792" y="7586"/>
                    </a:lnTo>
                    <a:cubicBezTo>
                      <a:pt x="1792" y="7903"/>
                      <a:pt x="2049" y="8160"/>
                      <a:pt x="2367" y="8160"/>
                    </a:cubicBezTo>
                    <a:cubicBezTo>
                      <a:pt x="2684" y="8160"/>
                      <a:pt x="2941" y="7903"/>
                      <a:pt x="2941" y="7586"/>
                    </a:cubicBezTo>
                    <a:lnTo>
                      <a:pt x="2941" y="7158"/>
                    </a:lnTo>
                    <a:cubicBezTo>
                      <a:pt x="4013" y="7025"/>
                      <a:pt x="4735" y="6378"/>
                      <a:pt x="4735" y="5314"/>
                    </a:cubicBezTo>
                    <a:lnTo>
                      <a:pt x="4735" y="5296"/>
                    </a:lnTo>
                    <a:cubicBezTo>
                      <a:pt x="4735" y="4244"/>
                      <a:pt x="4044" y="3804"/>
                      <a:pt x="2820" y="3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89" name="直接连接符 88"/>
            <p:cNvCxnSpPr/>
            <p:nvPr/>
          </p:nvCxnSpPr>
          <p:spPr>
            <a:xfrm>
              <a:off x="3370406" y="4738071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6096000" y="4738071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8821594" y="4738071"/>
              <a:ext cx="0" cy="13960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生产性噪音危害及其预防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145790" y="1019810"/>
            <a:ext cx="28524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6750" indent="-190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噪声的职业危害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4625" y="1790700"/>
            <a:ext cx="11893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35000"/>
              </a:spcBef>
              <a:buFontTx/>
              <a:buNone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症状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3370" y="3437890"/>
            <a:ext cx="18148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耳鸣，凭空听到嗡嗡声或其它不正常的声音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14295" y="3437890"/>
            <a:ext cx="17157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听不到高频和低频声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2985" y="3437890"/>
            <a:ext cx="19329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谈话困难，总听不清别人在说什么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3895" y="3437890"/>
            <a:ext cx="18091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0" eaLnBrk="0" fontAlgn="auto" hangingPunct="0">
              <a:spcBef>
                <a:spcPts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所有的声音都听不真切，象被闷住了一样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îš1íḓe"/>
          <p:cNvSpPr/>
          <p:nvPr/>
        </p:nvSpPr>
        <p:spPr>
          <a:xfrm>
            <a:off x="6350" y="1790700"/>
            <a:ext cx="9131935" cy="1889760"/>
          </a:xfrm>
          <a:prstGeom prst="rect">
            <a:avLst/>
          </a:prstGeom>
          <a:solidFill>
            <a:srgbClr val="0064C8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spcBef>
                <a:spcPct val="0"/>
              </a:spcBef>
            </a:pPr>
            <a:endParaRPr lang="en-US" altLang="zh-CN" sz="1600" b="1" i="1" dirty="0">
              <a:solidFill>
                <a:schemeClr val="tx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生产性噪音危害及其预防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852805" y="3261360"/>
            <a:ext cx="1256665" cy="41846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482600" indent="-2921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952500" indent="635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655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控制声源</a:t>
            </a:r>
            <a:endParaRPr lang="zh-CN" altLang="en-US" sz="1800" b="1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078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" y="1918335"/>
            <a:ext cx="1337945" cy="130429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693035" y="3261360"/>
            <a:ext cx="1379855" cy="41973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482600" indent="-2921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952500" indent="635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655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隔声</a:t>
            </a:r>
            <a:endParaRPr lang="zh-CN" altLang="en-US" sz="1800" b="1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700655" y="1918335"/>
            <a:ext cx="1319530" cy="1285875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90204" pitchFamily="34" charset="0"/>
            </a:endParaRPr>
          </a:p>
        </p:txBody>
      </p:sp>
      <p:pic>
        <p:nvPicPr>
          <p:cNvPr id="38" name="图片 307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90" y="2061845"/>
            <a:ext cx="915035" cy="10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4596765" y="3261360"/>
            <a:ext cx="1336040" cy="41846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482600" indent="-2921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952500" indent="635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655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endParaRPr lang="zh-CN" altLang="en-US" sz="1800" b="1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308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85" y="1918335"/>
            <a:ext cx="1457960" cy="130429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1501775" y="3869055"/>
            <a:ext cx="802005" cy="650875"/>
            <a:chOff x="2466" y="6093"/>
            <a:chExt cx="1263" cy="1025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2466" y="6093"/>
              <a:ext cx="0" cy="1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2482" y="7111"/>
              <a:ext cx="12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43418" y="956572"/>
            <a:ext cx="5257800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482600" indent="-2921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952500" indent="635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655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降噪方法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6487160" y="3261360"/>
            <a:ext cx="1715135" cy="46291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482600" indent="-2921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952500" indent="635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655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护耳器</a:t>
            </a:r>
            <a:endParaRPr lang="zh-CN" altLang="en-US" sz="1800" b="1" dirty="0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片 308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407795"/>
            <a:ext cx="1868805" cy="181483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>
          <a:xfrm>
            <a:off x="2317115" y="2389505"/>
            <a:ext cx="269875" cy="365125"/>
          </a:xfrm>
          <a:prstGeom prst="rightArrow">
            <a:avLst/>
          </a:prstGeom>
          <a:solidFill>
            <a:srgbClr val="00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168775" y="2389505"/>
            <a:ext cx="269875" cy="365125"/>
          </a:xfrm>
          <a:prstGeom prst="rightArrow">
            <a:avLst/>
          </a:prstGeom>
          <a:solidFill>
            <a:srgbClr val="00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078855" y="2394585"/>
            <a:ext cx="269875" cy="365125"/>
          </a:xfrm>
          <a:prstGeom prst="rightArrow">
            <a:avLst/>
          </a:prstGeom>
          <a:solidFill>
            <a:srgbClr val="00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11950" y="4081145"/>
            <a:ext cx="12769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个体防护及健康监护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58110" y="4327525"/>
            <a:ext cx="1605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spcBef>
                <a:spcPct val="100000"/>
              </a:spcBef>
              <a:buFontTx/>
              <a:buNone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工程控制噪声源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61760" y="3869055"/>
            <a:ext cx="189865" cy="650875"/>
            <a:chOff x="2466" y="6093"/>
            <a:chExt cx="299" cy="1025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466" y="6093"/>
              <a:ext cx="0" cy="1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482" y="7111"/>
              <a:ext cx="2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8048625" y="3858895"/>
            <a:ext cx="189865" cy="650875"/>
            <a:chOff x="2466" y="6093"/>
            <a:chExt cx="299" cy="1025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466" y="6093"/>
              <a:ext cx="0" cy="1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482" y="7111"/>
              <a:ext cx="2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4485640" y="3858895"/>
            <a:ext cx="802005" cy="650875"/>
            <a:chOff x="2466" y="6093"/>
            <a:chExt cx="1263" cy="1025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466" y="6093"/>
              <a:ext cx="0" cy="1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82" y="7111"/>
              <a:ext cx="12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4955977" y="2153944"/>
            <a:ext cx="66079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04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11429" y="2277719"/>
            <a:ext cx="319193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高温危害及其预防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3"/>
          <p:cNvSpPr>
            <a:spLocks noGrp="1" noChangeArrowheads="1"/>
          </p:cNvSpPr>
          <p:nvPr/>
        </p:nvSpPr>
        <p:spPr bwMode="auto">
          <a:xfrm>
            <a:off x="987425" y="1820545"/>
            <a:ext cx="1596390" cy="5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热应激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4" descr="Foundr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05" y="1778000"/>
            <a:ext cx="3815715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40765" y="2355215"/>
            <a:ext cx="3792855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5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不适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ts val="25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生理影响和疾病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0" fontAlgn="auto">
              <a:lnSpc>
                <a:spcPts val="2500"/>
              </a:lnSpc>
              <a:buFont typeface="Wingdings" panose="05000000000000000000" charset="0"/>
              <a:buChar char="p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疲劳、恶心、头晕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0" fontAlgn="auto">
              <a:lnSpc>
                <a:spcPts val="2500"/>
              </a:lnSpc>
              <a:buFont typeface="Wingdings" panose="05000000000000000000" charset="0"/>
              <a:buChar char="p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代谢失常（大量出汗、排尿少）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0" fontAlgn="auto">
              <a:lnSpc>
                <a:spcPts val="2500"/>
              </a:lnSpc>
              <a:buFont typeface="Wingdings" panose="05000000000000000000" charset="0"/>
              <a:buChar char="p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中暑、热射病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ts val="25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高湿更加剧危害程度。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3060" y="1052830"/>
            <a:ext cx="3611880" cy="3397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高温源于</a:t>
            </a:r>
            <a:r>
              <a:rPr lang="zh-CN" altLang="en-US" sz="1800" b="1" dirty="0">
                <a:solidFill>
                  <a:srgbClr val="0064C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高温热源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zh-CN" altLang="en-US" sz="1800" b="1" dirty="0">
                <a:solidFill>
                  <a:srgbClr val="0064C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炎热气候条件</a:t>
            </a:r>
            <a:endParaRPr lang="zh-CN" altLang="en-US" sz="1800" b="1" dirty="0">
              <a:solidFill>
                <a:srgbClr val="0064C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950" y="1618615"/>
            <a:ext cx="7985125" cy="3048635"/>
          </a:xfrm>
          <a:prstGeom prst="rect">
            <a:avLst/>
          </a:prstGeom>
          <a:noFill/>
          <a:ln w="31750">
            <a:solidFill>
              <a:srgbClr val="006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489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25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887016"/>
            <a:ext cx="8848553" cy="3674268"/>
            <a:chOff x="1" y="1182688"/>
            <a:chExt cx="11798071" cy="4899025"/>
          </a:xfrm>
        </p:grpSpPr>
        <p:sp>
          <p:nvSpPr>
            <p:cNvPr id="11" name="ï$ḷîḓé"/>
            <p:cNvSpPr/>
            <p:nvPr/>
          </p:nvSpPr>
          <p:spPr>
            <a:xfrm>
              <a:off x="1" y="1574800"/>
              <a:ext cx="7083196" cy="411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i$lîḋè"/>
            <p:cNvSpPr/>
            <p:nvPr/>
          </p:nvSpPr>
          <p:spPr>
            <a:xfrm>
              <a:off x="7083197" y="1182688"/>
              <a:ext cx="4714875" cy="4899025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508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îSľíḓe"/>
            <p:cNvSpPr/>
            <p:nvPr/>
          </p:nvSpPr>
          <p:spPr>
            <a:xfrm>
              <a:off x="7362370" y="1553935"/>
              <a:ext cx="4156529" cy="4156529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48157" y="1393418"/>
            <a:ext cx="1155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    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8335" y="2012950"/>
            <a:ext cx="4423410" cy="1527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800"/>
              </a:lnSpc>
            </a:pPr>
            <a:r>
              <a:rPr lang="zh-CN" altLang="en-US" sz="1800" b="1">
                <a:solidFill>
                  <a:srgbClr val="0064C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先兆中暑：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在高温环境工作一定时间后，出现头昏、头痛、口渴、多汗、全身乏力、心悸、注意力不集中、动作不协调等症状，体温正常或略升高。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4955977" y="2153944"/>
            <a:ext cx="660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01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11429" y="2277719"/>
            <a:ext cx="319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生产性毒物危害及其预防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25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887016"/>
            <a:ext cx="8848553" cy="3674268"/>
            <a:chOff x="1" y="1182688"/>
            <a:chExt cx="11798071" cy="4899025"/>
          </a:xfrm>
        </p:grpSpPr>
        <p:sp>
          <p:nvSpPr>
            <p:cNvPr id="11" name="ï$ḷîḓé"/>
            <p:cNvSpPr/>
            <p:nvPr/>
          </p:nvSpPr>
          <p:spPr>
            <a:xfrm>
              <a:off x="1" y="1574800"/>
              <a:ext cx="7083196" cy="411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i$lîḋè"/>
            <p:cNvSpPr/>
            <p:nvPr/>
          </p:nvSpPr>
          <p:spPr>
            <a:xfrm>
              <a:off x="7083197" y="1182688"/>
              <a:ext cx="4714875" cy="4899025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508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îSľíḓe"/>
            <p:cNvSpPr/>
            <p:nvPr/>
          </p:nvSpPr>
          <p:spPr>
            <a:xfrm>
              <a:off x="7362370" y="1553935"/>
              <a:ext cx="4156529" cy="4156529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648157" y="1393418"/>
            <a:ext cx="1155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    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48335" y="1930400"/>
            <a:ext cx="420687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800" b="1">
                <a:solidFill>
                  <a:srgbClr val="0064C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轻度中暑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：除中暑先兆的症状加重外，出现面色潮红、大量流汗、脉搏快速等表现，体温升高到38.5℃。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2725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887016"/>
            <a:ext cx="8848553" cy="3674268"/>
            <a:chOff x="1" y="1182688"/>
            <a:chExt cx="11798071" cy="4899025"/>
          </a:xfrm>
        </p:grpSpPr>
        <p:sp>
          <p:nvSpPr>
            <p:cNvPr id="11" name="ï$ḷîḓé"/>
            <p:cNvSpPr/>
            <p:nvPr/>
          </p:nvSpPr>
          <p:spPr>
            <a:xfrm>
              <a:off x="1" y="1574800"/>
              <a:ext cx="7083196" cy="411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i$lîḋè"/>
            <p:cNvSpPr/>
            <p:nvPr/>
          </p:nvSpPr>
          <p:spPr>
            <a:xfrm>
              <a:off x="7083197" y="1182688"/>
              <a:ext cx="4714875" cy="4899025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  <a:prstDash val="solid"/>
              <a:round/>
            </a:ln>
            <a:effectLst>
              <a:outerShdw blurRad="508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îSľíḓe"/>
            <p:cNvSpPr/>
            <p:nvPr/>
          </p:nvSpPr>
          <p:spPr>
            <a:xfrm>
              <a:off x="7362370" y="1553935"/>
              <a:ext cx="4156529" cy="4156529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648157" y="1393418"/>
            <a:ext cx="1155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    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335" y="1930400"/>
            <a:ext cx="42068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800" b="1">
                <a:solidFill>
                  <a:srgbClr val="0064C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重度中暑：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出现热射病、热痉挛和热衰竭之一者，或混合型者。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ṩļïďè"/>
          <p:cNvSpPr/>
          <p:nvPr/>
        </p:nvSpPr>
        <p:spPr>
          <a:xfrm>
            <a:off x="0" y="942975"/>
            <a:ext cx="9144000" cy="264287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3" name="îṧḷîde"/>
          <p:cNvSpPr/>
          <p:nvPr/>
        </p:nvSpPr>
        <p:spPr>
          <a:xfrm>
            <a:off x="495300" y="1554480"/>
            <a:ext cx="8143875" cy="203136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ísḻïďé"/>
          <p:cNvSpPr/>
          <p:nvPr/>
        </p:nvSpPr>
        <p:spPr>
          <a:xfrm>
            <a:off x="3935095" y="2937510"/>
            <a:ext cx="1264285" cy="12642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5" name="íŝ1ïďè"/>
          <p:cNvSpPr txBox="1"/>
          <p:nvPr/>
        </p:nvSpPr>
        <p:spPr>
          <a:xfrm>
            <a:off x="1183640" y="1784350"/>
            <a:ext cx="349885" cy="3321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 fontScale="25000" lnSpcReduction="20000"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</a:rPr>
              <a:t>“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sp>
        <p:nvSpPr>
          <p:cNvPr id="20" name="îṥļidè"/>
          <p:cNvSpPr txBox="1"/>
          <p:nvPr/>
        </p:nvSpPr>
        <p:spPr>
          <a:xfrm>
            <a:off x="7600950" y="2605405"/>
            <a:ext cx="349885" cy="3321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 fontScale="25000" lnSpcReduction="20000"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</a:rPr>
              <a:t>”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413582" y="1005433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高温危害的预防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935" y="1967230"/>
            <a:ext cx="62160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解决高温作业危害根本出路是实现生产过程的自动化，防暑降温措施，主要是隔热、通风和个体防护。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935" y="4232275"/>
            <a:ext cx="81426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、隔热：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用隔热材料将各种热的炉体包起来，降低热源的表面温度，减少向车间散热和辐射热。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ṩļïďè"/>
          <p:cNvSpPr/>
          <p:nvPr/>
        </p:nvSpPr>
        <p:spPr>
          <a:xfrm>
            <a:off x="0" y="942975"/>
            <a:ext cx="9144000" cy="264287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3" name="îṧḷîde"/>
          <p:cNvSpPr/>
          <p:nvPr/>
        </p:nvSpPr>
        <p:spPr>
          <a:xfrm>
            <a:off x="495300" y="1554480"/>
            <a:ext cx="8143875" cy="203136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ísḻïďé"/>
          <p:cNvSpPr/>
          <p:nvPr/>
        </p:nvSpPr>
        <p:spPr>
          <a:xfrm>
            <a:off x="3935095" y="2937510"/>
            <a:ext cx="1264285" cy="12642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5" name="íŝ1ïďè"/>
          <p:cNvSpPr txBox="1"/>
          <p:nvPr/>
        </p:nvSpPr>
        <p:spPr>
          <a:xfrm>
            <a:off x="1183640" y="1784350"/>
            <a:ext cx="349885" cy="3321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 fontScale="25000" lnSpcReduction="20000"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</a:rPr>
              <a:t>“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sp>
        <p:nvSpPr>
          <p:cNvPr id="20" name="îṥļidè"/>
          <p:cNvSpPr txBox="1"/>
          <p:nvPr/>
        </p:nvSpPr>
        <p:spPr>
          <a:xfrm>
            <a:off x="7600950" y="2605405"/>
            <a:ext cx="349885" cy="3321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 fontScale="25000" lnSpcReduction="20000"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</a:rPr>
              <a:t>”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413582" y="1005433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高温危害的预防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935" y="1967230"/>
            <a:ext cx="62160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解决高温作业危害根本出路是实现生产过程的自动化，防暑降温措施，主要是隔热、通风和个体防护。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935" y="4079875"/>
            <a:ext cx="8142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、通风：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自然通风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通过有组织的自然通风系统所形成的大量风量带走大量热量。机械通风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高温车间一般选择全面送入式或全面排出式的机械通风。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ṩļïďè"/>
          <p:cNvSpPr/>
          <p:nvPr/>
        </p:nvSpPr>
        <p:spPr>
          <a:xfrm>
            <a:off x="0" y="942975"/>
            <a:ext cx="9144000" cy="264287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3" name="îṧḷîde"/>
          <p:cNvSpPr/>
          <p:nvPr/>
        </p:nvSpPr>
        <p:spPr>
          <a:xfrm>
            <a:off x="495300" y="1554480"/>
            <a:ext cx="8143875" cy="203136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ísḻïďé"/>
          <p:cNvSpPr/>
          <p:nvPr/>
        </p:nvSpPr>
        <p:spPr>
          <a:xfrm>
            <a:off x="3935095" y="2937510"/>
            <a:ext cx="1264285" cy="12642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15" name="íŝ1ïďè"/>
          <p:cNvSpPr txBox="1"/>
          <p:nvPr/>
        </p:nvSpPr>
        <p:spPr>
          <a:xfrm>
            <a:off x="1183640" y="1784350"/>
            <a:ext cx="349885" cy="3321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 fontScale="25000" lnSpcReduction="20000"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</a:rPr>
              <a:t>“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sp>
        <p:nvSpPr>
          <p:cNvPr id="20" name="îṥļidè"/>
          <p:cNvSpPr txBox="1"/>
          <p:nvPr/>
        </p:nvSpPr>
        <p:spPr>
          <a:xfrm>
            <a:off x="7600950" y="2605405"/>
            <a:ext cx="349885" cy="3321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 fontScale="25000" lnSpcReduction="20000"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</a:rPr>
              <a:t>”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1681"/>
            <a:chOff x="243568" y="273504"/>
            <a:chExt cx="5441223" cy="508908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413582" y="1005433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高温危害的预防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935" y="1967230"/>
            <a:ext cx="62160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解决高温作业危害根本出路是实现生产过程的自动化，防暑降温措施，主要是隔热、通风和个体防护。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935" y="4159250"/>
            <a:ext cx="814260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、个体防护：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高温作业工人的防护服、帽、鞋、手套、眼镜等主要作用是防辐射线的。由于高温作业工人大量排汗，特别是每当署季供应清凉饮料是有特殊意义的，饮料中应适当的补充盐分和水溶性维生素。    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2880" y="205105"/>
            <a:ext cx="381635" cy="381635"/>
            <a:chOff x="5686425" y="2886075"/>
            <a:chExt cx="1247775" cy="1247775"/>
          </a:xfrm>
        </p:grpSpPr>
        <p:sp>
          <p:nvSpPr>
            <p:cNvPr id="5" name="矩形 4"/>
            <p:cNvSpPr/>
            <p:nvPr/>
          </p:nvSpPr>
          <p:spPr>
            <a:xfrm>
              <a:off x="6048180" y="3238500"/>
              <a:ext cx="676275" cy="676275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5972175" y="3171825"/>
              <a:ext cx="676275" cy="676275"/>
            </a:xfrm>
            <a:prstGeom prst="rect">
              <a:avLst/>
            </a:prstGeom>
            <a:solidFill>
              <a:srgbClr val="004890"/>
            </a:solidFill>
            <a:ln>
              <a:solidFill>
                <a:srgbClr val="004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6648450" y="2886075"/>
              <a:ext cx="285750" cy="285750"/>
            </a:xfrm>
            <a:prstGeom prst="line">
              <a:avLst/>
            </a:prstGeom>
            <a:ln>
              <a:solidFill>
                <a:srgbClr val="004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5686425" y="3848100"/>
              <a:ext cx="285750" cy="285750"/>
            </a:xfrm>
            <a:prstGeom prst="line">
              <a:avLst/>
            </a:prstGeom>
            <a:ln>
              <a:solidFill>
                <a:srgbClr val="004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500252" y="938375"/>
            <a:ext cx="8246110" cy="3234690"/>
            <a:chOff x="498895" y="1251167"/>
            <a:chExt cx="10994814" cy="4312920"/>
          </a:xfrm>
        </p:grpSpPr>
        <p:sp>
          <p:nvSpPr>
            <p:cNvPr id="32" name="矩形 31"/>
            <p:cNvSpPr/>
            <p:nvPr/>
          </p:nvSpPr>
          <p:spPr>
            <a:xfrm>
              <a:off x="498895" y="1251167"/>
              <a:ext cx="10994814" cy="4312920"/>
            </a:xfrm>
            <a:prstGeom prst="rect">
              <a:avLst/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176643" y="2362822"/>
              <a:ext cx="48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" y="1310005"/>
            <a:ext cx="3815080" cy="2546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83760" y="1876425"/>
            <a:ext cx="3746500" cy="2066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职业病的发病原因比较明显，因此完全可以预防其发病，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最主要的预防措施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是消除或控制职业性有害因素发生源；控制作业工人的接触水平，使其经常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保持在卫生标准允许水平以下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；提高工人的健康水平，加强个人防护等措施；为及早发现职业性损害，减少职业病人发生，应对接触者实行就业前及定期健康检查。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2490" y="1361440"/>
            <a:ext cx="3205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00000"/>
              </a:lnSpc>
              <a:spcBef>
                <a:spcPts val="0"/>
              </a:spcBef>
            </a:pPr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</a:t>
            </a:r>
            <a:endParaRPr lang="zh-CN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8397" y="248967"/>
            <a:ext cx="361519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50044" y="3218083"/>
            <a:ext cx="3114675" cy="0"/>
          </a:xfrm>
          <a:prstGeom prst="line">
            <a:avLst/>
          </a:prstGeom>
          <a:ln>
            <a:solidFill>
              <a:srgbClr val="EDEE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23917" y="3317625"/>
            <a:ext cx="318611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谢  谢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0044" y="4211152"/>
            <a:ext cx="3114675" cy="0"/>
          </a:xfrm>
          <a:prstGeom prst="line">
            <a:avLst/>
          </a:prstGeom>
          <a:ln>
            <a:solidFill>
              <a:srgbClr val="EDEE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29664" y="0"/>
            <a:ext cx="4014337" cy="3200400"/>
            <a:chOff x="6839552" y="0"/>
            <a:chExt cx="5352449" cy="4267200"/>
          </a:xfrm>
          <a:blipFill dpi="0" rotWithShape="1">
            <a:blip r:embed="rId1"/>
            <a:srcRect/>
            <a:tile tx="0" ty="0" sx="100000" sy="100000" flip="none" algn="b"/>
          </a:blipFill>
        </p:grpSpPr>
        <p:sp>
          <p:nvSpPr>
            <p:cNvPr id="23" name="任意多边形: 形状 22"/>
            <p:cNvSpPr/>
            <p:nvPr/>
          </p:nvSpPr>
          <p:spPr>
            <a:xfrm>
              <a:off x="6839552" y="1"/>
              <a:ext cx="1310801" cy="3362037"/>
            </a:xfrm>
            <a:custGeom>
              <a:avLst/>
              <a:gdLst>
                <a:gd name="connsiteX0" fmla="*/ 815937 w 1310801"/>
                <a:gd name="connsiteY0" fmla="*/ 0 h 3362037"/>
                <a:gd name="connsiteX1" fmla="*/ 1310801 w 1310801"/>
                <a:gd name="connsiteY1" fmla="*/ 0 h 3362037"/>
                <a:gd name="connsiteX2" fmla="*/ 494864 w 1310801"/>
                <a:gd name="connsiteY2" fmla="*/ 3362037 h 3362037"/>
                <a:gd name="connsiteX3" fmla="*/ 0 w 1310801"/>
                <a:gd name="connsiteY3" fmla="*/ 3362037 h 336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801" h="3362037">
                  <a:moveTo>
                    <a:pt x="815937" y="0"/>
                  </a:moveTo>
                  <a:lnTo>
                    <a:pt x="1310801" y="0"/>
                  </a:lnTo>
                  <a:lnTo>
                    <a:pt x="494864" y="3362037"/>
                  </a:lnTo>
                  <a:lnTo>
                    <a:pt x="0" y="336203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479134" y="0"/>
              <a:ext cx="1248596" cy="3105726"/>
            </a:xfrm>
            <a:custGeom>
              <a:avLst/>
              <a:gdLst>
                <a:gd name="connsiteX0" fmla="*/ 753732 w 1248596"/>
                <a:gd name="connsiteY0" fmla="*/ 0 h 3105726"/>
                <a:gd name="connsiteX1" fmla="*/ 1248596 w 1248596"/>
                <a:gd name="connsiteY1" fmla="*/ 0 h 3105726"/>
                <a:gd name="connsiteX2" fmla="*/ 494864 w 1248596"/>
                <a:gd name="connsiteY2" fmla="*/ 3105726 h 3105726"/>
                <a:gd name="connsiteX3" fmla="*/ 0 w 1248596"/>
                <a:gd name="connsiteY3" fmla="*/ 3105726 h 310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96" h="3105726">
                  <a:moveTo>
                    <a:pt x="753732" y="0"/>
                  </a:moveTo>
                  <a:lnTo>
                    <a:pt x="1248596" y="0"/>
                  </a:lnTo>
                  <a:lnTo>
                    <a:pt x="494864" y="3105726"/>
                  </a:lnTo>
                  <a:lnTo>
                    <a:pt x="0" y="3105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7961806" y="1"/>
              <a:ext cx="1343303" cy="3495963"/>
            </a:xfrm>
            <a:custGeom>
              <a:avLst/>
              <a:gdLst>
                <a:gd name="connsiteX0" fmla="*/ 848439 w 1343303"/>
                <a:gd name="connsiteY0" fmla="*/ 0 h 3495963"/>
                <a:gd name="connsiteX1" fmla="*/ 1343303 w 1343303"/>
                <a:gd name="connsiteY1" fmla="*/ 0 h 3495963"/>
                <a:gd name="connsiteX2" fmla="*/ 494863 w 1343303"/>
                <a:gd name="connsiteY2" fmla="*/ 3495963 h 3495963"/>
                <a:gd name="connsiteX3" fmla="*/ 0 w 1343303"/>
                <a:gd name="connsiteY3" fmla="*/ 3495963 h 349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303" h="3495963">
                  <a:moveTo>
                    <a:pt x="848439" y="0"/>
                  </a:moveTo>
                  <a:lnTo>
                    <a:pt x="1343303" y="0"/>
                  </a:lnTo>
                  <a:lnTo>
                    <a:pt x="494863" y="3495963"/>
                  </a:lnTo>
                  <a:lnTo>
                    <a:pt x="0" y="34959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8499956" y="1"/>
              <a:ext cx="1382531" cy="3657599"/>
            </a:xfrm>
            <a:custGeom>
              <a:avLst/>
              <a:gdLst>
                <a:gd name="connsiteX0" fmla="*/ 887667 w 1382531"/>
                <a:gd name="connsiteY0" fmla="*/ 0 h 3657599"/>
                <a:gd name="connsiteX1" fmla="*/ 1382531 w 1382531"/>
                <a:gd name="connsiteY1" fmla="*/ 0 h 3657599"/>
                <a:gd name="connsiteX2" fmla="*/ 494864 w 1382531"/>
                <a:gd name="connsiteY2" fmla="*/ 3657599 h 3657599"/>
                <a:gd name="connsiteX3" fmla="*/ 0 w 1382531"/>
                <a:gd name="connsiteY3" fmla="*/ 3657599 h 365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531" h="3657599">
                  <a:moveTo>
                    <a:pt x="887667" y="0"/>
                  </a:moveTo>
                  <a:lnTo>
                    <a:pt x="1382531" y="0"/>
                  </a:lnTo>
                  <a:lnTo>
                    <a:pt x="494864" y="3657599"/>
                  </a:lnTo>
                  <a:lnTo>
                    <a:pt x="0" y="36575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9015690" y="1"/>
              <a:ext cx="1444175" cy="3911599"/>
            </a:xfrm>
            <a:custGeom>
              <a:avLst/>
              <a:gdLst>
                <a:gd name="connsiteX0" fmla="*/ 949311 w 1444175"/>
                <a:gd name="connsiteY0" fmla="*/ 0 h 3911599"/>
                <a:gd name="connsiteX1" fmla="*/ 1444175 w 1444175"/>
                <a:gd name="connsiteY1" fmla="*/ 0 h 3911599"/>
                <a:gd name="connsiteX2" fmla="*/ 494864 w 1444175"/>
                <a:gd name="connsiteY2" fmla="*/ 3911599 h 3911599"/>
                <a:gd name="connsiteX3" fmla="*/ 0 w 1444175"/>
                <a:gd name="connsiteY3" fmla="*/ 3911599 h 391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175" h="3911599">
                  <a:moveTo>
                    <a:pt x="949311" y="0"/>
                  </a:moveTo>
                  <a:lnTo>
                    <a:pt x="1444175" y="0"/>
                  </a:lnTo>
                  <a:lnTo>
                    <a:pt x="494864" y="3911599"/>
                  </a:lnTo>
                  <a:lnTo>
                    <a:pt x="0" y="39115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9506766" y="0"/>
              <a:ext cx="1530476" cy="4267200"/>
            </a:xfrm>
            <a:prstGeom prst="parallelogram">
              <a:avLst>
                <a:gd name="adj" fmla="val 676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0206246" y="1"/>
              <a:ext cx="1408375" cy="3764089"/>
            </a:xfrm>
            <a:custGeom>
              <a:avLst/>
              <a:gdLst>
                <a:gd name="connsiteX0" fmla="*/ 913511 w 1408375"/>
                <a:gd name="connsiteY0" fmla="*/ 0 h 3764089"/>
                <a:gd name="connsiteX1" fmla="*/ 1408375 w 1408375"/>
                <a:gd name="connsiteY1" fmla="*/ 0 h 3764089"/>
                <a:gd name="connsiteX2" fmla="*/ 494864 w 1408375"/>
                <a:gd name="connsiteY2" fmla="*/ 3764089 h 3764089"/>
                <a:gd name="connsiteX3" fmla="*/ 0 w 1408375"/>
                <a:gd name="connsiteY3" fmla="*/ 3764089 h 376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375" h="3764089">
                  <a:moveTo>
                    <a:pt x="913511" y="0"/>
                  </a:moveTo>
                  <a:lnTo>
                    <a:pt x="1408375" y="0"/>
                  </a:lnTo>
                  <a:lnTo>
                    <a:pt x="494864" y="3764089"/>
                  </a:lnTo>
                  <a:lnTo>
                    <a:pt x="0" y="3764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0878398" y="0"/>
              <a:ext cx="1313603" cy="3373582"/>
            </a:xfrm>
            <a:custGeom>
              <a:avLst/>
              <a:gdLst>
                <a:gd name="connsiteX0" fmla="*/ 818739 w 1313603"/>
                <a:gd name="connsiteY0" fmla="*/ 0 h 3373582"/>
                <a:gd name="connsiteX1" fmla="*/ 1313603 w 1313603"/>
                <a:gd name="connsiteY1" fmla="*/ 0 h 3373582"/>
                <a:gd name="connsiteX2" fmla="*/ 494864 w 1313603"/>
                <a:gd name="connsiteY2" fmla="*/ 3373582 h 3373582"/>
                <a:gd name="connsiteX3" fmla="*/ 0 w 1313603"/>
                <a:gd name="connsiteY3" fmla="*/ 3373582 h 337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603" h="3373582">
                  <a:moveTo>
                    <a:pt x="818739" y="0"/>
                  </a:moveTo>
                  <a:lnTo>
                    <a:pt x="1313603" y="0"/>
                  </a:lnTo>
                  <a:lnTo>
                    <a:pt x="494864" y="3373582"/>
                  </a:lnTo>
                  <a:lnTo>
                    <a:pt x="0" y="33735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9" name="矩形 38"/>
          <p:cNvSpPr/>
          <p:nvPr/>
        </p:nvSpPr>
        <p:spPr>
          <a:xfrm>
            <a:off x="528955" y="1520825"/>
            <a:ext cx="3486785" cy="1221740"/>
          </a:xfrm>
          <a:prstGeom prst="rect">
            <a:avLst/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1" name="矩形 40"/>
          <p:cNvSpPr/>
          <p:nvPr/>
        </p:nvSpPr>
        <p:spPr>
          <a:xfrm>
            <a:off x="528955" y="2964815"/>
            <a:ext cx="3486785" cy="1161415"/>
          </a:xfrm>
          <a:prstGeom prst="rect">
            <a:avLst/>
          </a:prstGeom>
          <a:solidFill>
            <a:srgbClr val="006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693262" y="962395"/>
            <a:ext cx="1198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生产性毒物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960" y="1703705"/>
            <a:ext cx="31184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生产过程中产生或使用的，存在于工作环境空气中的毒物称为生产性毒物。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6149" y="3144519"/>
            <a:ext cx="286924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生产性毒物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主要经</a:t>
            </a:r>
            <a:r>
              <a:rPr lang="zh-CN" altLang="en-US" sz="14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呼吸道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吸收进入人体；亦可经</a:t>
            </a:r>
            <a:r>
              <a:rPr lang="zh-CN" altLang="en-US" sz="14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皮肤和消化道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54170" y="2195195"/>
            <a:ext cx="1240790" cy="1399540"/>
            <a:chOff x="6974" y="2450"/>
            <a:chExt cx="1954" cy="4157"/>
          </a:xfrm>
        </p:grpSpPr>
        <p:cxnSp>
          <p:nvCxnSpPr>
            <p:cNvPr id="61" name="肘形连接符 60"/>
            <p:cNvCxnSpPr>
              <a:stCxn id="21" idx="2"/>
            </p:cNvCxnSpPr>
            <p:nvPr/>
          </p:nvCxnSpPr>
          <p:spPr>
            <a:xfrm rot="10800000" flipH="1">
              <a:off x="6974" y="2450"/>
              <a:ext cx="1954" cy="2173"/>
            </a:xfrm>
            <a:prstGeom prst="bentConnector3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肘形连接符 64"/>
            <p:cNvCxnSpPr>
              <a:stCxn id="21" idx="2"/>
            </p:cNvCxnSpPr>
            <p:nvPr/>
          </p:nvCxnSpPr>
          <p:spPr>
            <a:xfrm rot="10800000" flipH="1" flipV="1">
              <a:off x="6974" y="4623"/>
              <a:ext cx="1954" cy="1985"/>
            </a:xfrm>
            <a:prstGeom prst="bentConnector3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>
              <a:stCxn id="21" idx="2"/>
            </p:cNvCxnSpPr>
            <p:nvPr/>
          </p:nvCxnSpPr>
          <p:spPr>
            <a:xfrm>
              <a:off x="6974" y="4623"/>
              <a:ext cx="1954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íşļïdê"/>
          <p:cNvSpPr/>
          <p:nvPr/>
        </p:nvSpPr>
        <p:spPr>
          <a:xfrm flipH="1">
            <a:off x="-6350" y="982345"/>
            <a:ext cx="1685925" cy="38455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54" name="ïṡľíḓè"/>
          <p:cNvSpPr/>
          <p:nvPr/>
        </p:nvSpPr>
        <p:spPr>
          <a:xfrm flipH="1">
            <a:off x="498475" y="1343025"/>
            <a:ext cx="3553460" cy="3185160"/>
          </a:xfrm>
          <a:custGeom>
            <a:avLst/>
            <a:gdLst>
              <a:gd name="connsiteX0" fmla="*/ 0 w 5369112"/>
              <a:gd name="connsiteY0" fmla="*/ 3263834 h 4811834"/>
              <a:gd name="connsiteX1" fmla="*/ 5369112 w 5369112"/>
              <a:gd name="connsiteY1" fmla="*/ 3263834 h 4811834"/>
              <a:gd name="connsiteX2" fmla="*/ 5369112 w 5369112"/>
              <a:gd name="connsiteY2" fmla="*/ 4811834 h 4811834"/>
              <a:gd name="connsiteX3" fmla="*/ 0 w 5369112"/>
              <a:gd name="connsiteY3" fmla="*/ 4811834 h 4811834"/>
              <a:gd name="connsiteX4" fmla="*/ 0 w 5369112"/>
              <a:gd name="connsiteY4" fmla="*/ 1631917 h 4811834"/>
              <a:gd name="connsiteX5" fmla="*/ 5369112 w 5369112"/>
              <a:gd name="connsiteY5" fmla="*/ 1631917 h 4811834"/>
              <a:gd name="connsiteX6" fmla="*/ 5369112 w 5369112"/>
              <a:gd name="connsiteY6" fmla="*/ 3179917 h 4811834"/>
              <a:gd name="connsiteX7" fmla="*/ 0 w 5369112"/>
              <a:gd name="connsiteY7" fmla="*/ 3179917 h 4811834"/>
              <a:gd name="connsiteX8" fmla="*/ 0 w 5369112"/>
              <a:gd name="connsiteY8" fmla="*/ 0 h 4811834"/>
              <a:gd name="connsiteX9" fmla="*/ 5369112 w 5369112"/>
              <a:gd name="connsiteY9" fmla="*/ 0 h 4811834"/>
              <a:gd name="connsiteX10" fmla="*/ 5369112 w 5369112"/>
              <a:gd name="connsiteY10" fmla="*/ 1548000 h 4811834"/>
              <a:gd name="connsiteX11" fmla="*/ 0 w 5369112"/>
              <a:gd name="connsiteY11" fmla="*/ 1548000 h 481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9112" h="4811834">
                <a:moveTo>
                  <a:pt x="0" y="3263834"/>
                </a:moveTo>
                <a:lnTo>
                  <a:pt x="5369112" y="3263834"/>
                </a:lnTo>
                <a:lnTo>
                  <a:pt x="5369112" y="4811834"/>
                </a:lnTo>
                <a:lnTo>
                  <a:pt x="0" y="4811834"/>
                </a:lnTo>
                <a:close/>
                <a:moveTo>
                  <a:pt x="0" y="1631917"/>
                </a:moveTo>
                <a:lnTo>
                  <a:pt x="5369112" y="1631917"/>
                </a:lnTo>
                <a:lnTo>
                  <a:pt x="5369112" y="3179917"/>
                </a:lnTo>
                <a:lnTo>
                  <a:pt x="0" y="3179917"/>
                </a:lnTo>
                <a:close/>
                <a:moveTo>
                  <a:pt x="0" y="0"/>
                </a:moveTo>
                <a:lnTo>
                  <a:pt x="5369112" y="0"/>
                </a:lnTo>
                <a:lnTo>
                  <a:pt x="5369112" y="1548000"/>
                </a:lnTo>
                <a:lnTo>
                  <a:pt x="0" y="154800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62147" y="905245"/>
            <a:ext cx="99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职业中毒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10055" y="1031240"/>
            <a:ext cx="7007225" cy="29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劳动者在生产劳动过程中过量接触生产性毒物而引起的中毒。法定职业病中职业中毒有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26735" y="2040890"/>
            <a:ext cx="175514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急性（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小时内）；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26735" y="2721610"/>
            <a:ext cx="219837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亚急性（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月）；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626735" y="3402330"/>
            <a:ext cx="172593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慢性（一月以上）。</a:t>
            </a:r>
            <a:endParaRPr lang="zh-CN" altLang="en-US"/>
          </a:p>
        </p:txBody>
      </p:sp>
      <p:sp>
        <p:nvSpPr>
          <p:cNvPr id="28" name="íşļïdê"/>
          <p:cNvSpPr/>
          <p:nvPr/>
        </p:nvSpPr>
        <p:spPr>
          <a:xfrm rot="16200000" flipH="1">
            <a:off x="1757680" y="1158875"/>
            <a:ext cx="1036320" cy="3551555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grpSp>
        <p:nvGrpSpPr>
          <p:cNvPr id="20" name="íṥḻidé"/>
          <p:cNvGrpSpPr/>
          <p:nvPr/>
        </p:nvGrpSpPr>
        <p:grpSpPr>
          <a:xfrm flipH="1">
            <a:off x="3742690" y="2592705"/>
            <a:ext cx="685800" cy="685800"/>
            <a:chOff x="5727700" y="1515510"/>
            <a:chExt cx="965200" cy="965380"/>
          </a:xfrm>
        </p:grpSpPr>
        <p:sp>
          <p:nvSpPr>
            <p:cNvPr id="21" name="îṥļïḍê"/>
            <p:cNvSpPr/>
            <p:nvPr/>
          </p:nvSpPr>
          <p:spPr>
            <a:xfrm>
              <a:off x="5727700" y="1515510"/>
              <a:ext cx="965200" cy="965380"/>
            </a:xfrm>
            <a:prstGeom prst="ellipse">
              <a:avLst/>
            </a:prstGeom>
            <a:solidFill>
              <a:srgbClr val="006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iṧļîḑè"/>
            <p:cNvSpPr/>
            <p:nvPr/>
          </p:nvSpPr>
          <p:spPr bwMode="auto">
            <a:xfrm>
              <a:off x="5995692" y="1801261"/>
              <a:ext cx="429217" cy="393879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762885" y="2654935"/>
            <a:ext cx="86868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按病程：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4783455" y="1247775"/>
            <a:ext cx="2657475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ts val="2400"/>
              </a:lnSpc>
            </a:pPr>
            <a:r>
              <a:rPr lang="zh-CN" altLang="en-US" sz="16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急性中毒：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指毒物一次或短时间（几分钟至数小时）内大量进入人体而引起的中毒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/>
        </p:nvSpPr>
        <p:spPr bwMode="auto">
          <a:xfrm>
            <a:off x="4783455" y="3005455"/>
            <a:ext cx="2776220" cy="1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ts val="2300"/>
              </a:lnSpc>
            </a:pPr>
            <a:r>
              <a:rPr lang="zh-CN" altLang="en-US" sz="16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应急处理措施：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无论酸碱或其它化学物烧伤时，应立即用清水冲洗足够的时间，再送医院。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6689" y="809028"/>
            <a:ext cx="3407941" cy="2196586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b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组合 20"/>
          <p:cNvGrpSpPr/>
          <p:nvPr/>
        </p:nvGrpSpPr>
        <p:grpSpPr>
          <a:xfrm>
            <a:off x="4479290" y="2961005"/>
            <a:ext cx="431800" cy="1606550"/>
            <a:chOff x="6613" y="4663"/>
            <a:chExt cx="680" cy="2530"/>
          </a:xfrm>
        </p:grpSpPr>
        <p:grpSp>
          <p:nvGrpSpPr>
            <p:cNvPr id="10" name="组合 9"/>
            <p:cNvGrpSpPr/>
            <p:nvPr/>
          </p:nvGrpSpPr>
          <p:grpSpPr>
            <a:xfrm>
              <a:off x="6613" y="4663"/>
              <a:ext cx="680" cy="510"/>
              <a:chOff x="8785" y="-998"/>
              <a:chExt cx="680" cy="51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8785" y="-997"/>
                <a:ext cx="68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 rot="16200000">
                <a:off x="8589" y="-802"/>
                <a:ext cx="51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V="1">
              <a:off x="6613" y="6683"/>
              <a:ext cx="680" cy="510"/>
              <a:chOff x="8785" y="-998"/>
              <a:chExt cx="680" cy="51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785" y="-997"/>
                <a:ext cx="68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16200000">
                <a:off x="8589" y="-802"/>
                <a:ext cx="51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H="1">
            <a:off x="7166610" y="2954655"/>
            <a:ext cx="431800" cy="1606550"/>
            <a:chOff x="6613" y="4663"/>
            <a:chExt cx="680" cy="2530"/>
          </a:xfrm>
        </p:grpSpPr>
        <p:grpSp>
          <p:nvGrpSpPr>
            <p:cNvPr id="23" name="组合 22"/>
            <p:cNvGrpSpPr/>
            <p:nvPr/>
          </p:nvGrpSpPr>
          <p:grpSpPr>
            <a:xfrm>
              <a:off x="6613" y="4663"/>
              <a:ext cx="680" cy="510"/>
              <a:chOff x="8785" y="-998"/>
              <a:chExt cx="680" cy="51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785" y="-997"/>
                <a:ext cx="68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8589" y="-802"/>
                <a:ext cx="51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flipV="1">
              <a:off x="6613" y="6683"/>
              <a:ext cx="680" cy="510"/>
              <a:chOff x="8785" y="-998"/>
              <a:chExt cx="680" cy="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785" y="-997"/>
                <a:ext cx="68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 rot="16200000">
                <a:off x="8589" y="-802"/>
                <a:ext cx="510" cy="119"/>
              </a:xfrm>
              <a:prstGeom prst="rect">
                <a:avLst/>
              </a:prstGeom>
              <a:solidFill>
                <a:srgbClr val="006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1225" y="3219450"/>
            <a:ext cx="7361555" cy="1374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>
            <a:spLocks noGrp="1" noChangeArrowheads="1"/>
          </p:cNvSpPr>
          <p:nvPr/>
        </p:nvSpPr>
        <p:spPr bwMode="auto">
          <a:xfrm>
            <a:off x="1056005" y="1256030"/>
            <a:ext cx="7018020" cy="17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硫化氢是一种</a:t>
            </a:r>
            <a:r>
              <a:rPr lang="zh-CN" altLang="en-US" sz="14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无色、易燃、有臭鸡蛋气味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的气体。硫化氢中毒常发生在</a:t>
            </a:r>
            <a:r>
              <a:rPr lang="zh-CN" altLang="en-US" sz="14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印染、化纤、橡胶等行业以及建筑、环卫行业如粪坑、污水管道、地沟清理过程中。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轻中度中毒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患者常出现头昏、头痛、恶心、呕吐等，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重度中毒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可以出现腹痛、腹泻等，迅速进入昏迷状态，最后因呼吸麻痹而死亡。在接触极高浓度硫化氢的时候，人体可能会发生</a:t>
            </a:r>
            <a:r>
              <a:rPr lang="zh-CN" altLang="en-US" sz="14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“电击样”死亡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，即瞬间倒地，如遭受电击一样。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"/>
          <p:cNvSpPr>
            <a:spLocks noGrp="1" noChangeArrowheads="1"/>
          </p:cNvSpPr>
          <p:nvPr/>
        </p:nvSpPr>
        <p:spPr bwMode="auto">
          <a:xfrm>
            <a:off x="1029335" y="3325495"/>
            <a:ext cx="7044690" cy="124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硫化氢应急处理：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人员进入可能存在硫化氢的作业场所或者封闭的狭窄空间，应先进行强制通风，再放入小动物观察，用检测报警设备或试纸测试一下现场空气，确认安全之后才可在有效防护的情况下进入。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909320" y="1149350"/>
            <a:ext cx="7353935" cy="1949450"/>
          </a:xfrm>
          <a:prstGeom prst="frame">
            <a:avLst>
              <a:gd name="adj1" fmla="val 2744"/>
            </a:avLst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12005" y="1534795"/>
            <a:ext cx="4531995" cy="2544445"/>
          </a:xfrm>
          <a:prstGeom prst="rect">
            <a:avLst/>
          </a:prstGeom>
          <a:solidFill>
            <a:srgbClr val="006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814875" y="1426870"/>
            <a:ext cx="3676914" cy="213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慢性中毒：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指毒物少量长期进入人体而引起的中毒。主要有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铅、汞、锰、苯和镉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等引起的中毒，主要发生在有色金属冶炼、蓄电池、仪器仪表、焊接和油漆作业等地方。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3" descr="124986556564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35" y="1300480"/>
            <a:ext cx="433006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82676" y="205128"/>
            <a:ext cx="4080918" cy="382393"/>
            <a:chOff x="243568" y="273504"/>
            <a:chExt cx="5441223" cy="509857"/>
          </a:xfrm>
        </p:grpSpPr>
        <p:grpSp>
          <p:nvGrpSpPr>
            <p:cNvPr id="4" name="组合 3"/>
            <p:cNvGrpSpPr/>
            <p:nvPr/>
          </p:nvGrpSpPr>
          <p:grpSpPr>
            <a:xfrm>
              <a:off x="243568" y="273504"/>
              <a:ext cx="508908" cy="508908"/>
              <a:chOff x="5686425" y="2886075"/>
              <a:chExt cx="1247775" cy="124777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48180" y="3238500"/>
                <a:ext cx="676275" cy="676275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6" name="矩形 5"/>
              <p:cNvSpPr/>
              <p:nvPr/>
            </p:nvSpPr>
            <p:spPr>
              <a:xfrm flipH="1">
                <a:off x="5972175" y="3171825"/>
                <a:ext cx="676275" cy="676275"/>
              </a:xfrm>
              <a:prstGeom prst="rect">
                <a:avLst/>
              </a:prstGeom>
              <a:solidFill>
                <a:srgbClr val="004890"/>
              </a:solidFill>
              <a:ln>
                <a:solidFill>
                  <a:srgbClr val="0048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6648450" y="2886075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5686425" y="3848100"/>
                <a:ext cx="285750" cy="285750"/>
              </a:xfrm>
              <a:prstGeom prst="line">
                <a:avLst/>
              </a:prstGeom>
              <a:ln>
                <a:solidFill>
                  <a:srgbClr val="0048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864529" y="331956"/>
              <a:ext cx="482026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生产性毒物危害及其预防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"/>
          <p:cNvSpPr txBox="1"/>
          <p:nvPr/>
        </p:nvSpPr>
        <p:spPr>
          <a:xfrm>
            <a:off x="3583305" y="2000250"/>
            <a:ext cx="5015230" cy="2065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800" b="1" noProof="1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正己烷中毒应急处理</a:t>
            </a:r>
            <a:r>
              <a:rPr lang="en-US" altLang="zh-CN" sz="1800" b="1" noProof="1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b="1" noProof="1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皮肤接触，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脱去被污染的衣着，用肥皂水和清水彻底冲洗皮肤。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眼睛接触，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提起眼睑，用流动清水或生理盐水冲洗，就医。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吸入，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迅速脱离现场至空气新鲜处。保持呼吸道通畅。如呼吸困难，给输氧。如呼吸停止，立即进行人工呼吸，就医。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食入，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饮足量温水，催吐，就医。 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3305" y="1149985"/>
            <a:ext cx="272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華康楷體(P)-GB5"/>
                <a:sym typeface="+mn-ea"/>
              </a:rPr>
              <a:t>化学毒物对人体的危害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華康楷體(P)-GB5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50" y="1149985"/>
            <a:ext cx="1800860" cy="3127375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-4445" y="3013075"/>
            <a:ext cx="3085465" cy="1264285"/>
          </a:xfrm>
          <a:prstGeom prst="rect">
            <a:avLst/>
          </a:prstGeom>
          <a:solidFill>
            <a:srgbClr val="00489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1" name="矩形 40"/>
          <p:cNvSpPr/>
          <p:nvPr/>
        </p:nvSpPr>
        <p:spPr>
          <a:xfrm>
            <a:off x="-4445" y="1548765"/>
            <a:ext cx="9144000" cy="502920"/>
          </a:xfrm>
          <a:prstGeom prst="rect">
            <a:avLst/>
          </a:prstGeom>
          <a:solidFill>
            <a:srgbClr val="006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5435" y="3384550"/>
            <a:ext cx="25088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華康楷體-GB5"/>
              </a:rPr>
              <a:t>多发工厂：电子厂、印刷厂、鞋厂、橡胶厂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華康楷體-GB5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3583521" y="1599929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noProof="1">
                <a:solidFill>
                  <a:srgbClr val="006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正己烷中毒</a:t>
            </a:r>
            <a:endParaRPr lang="zh-CN" altLang="en-US" sz="2000" b="1" noProof="1">
              <a:solidFill>
                <a:srgbClr val="006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ISLIDE.DIAGRAM" val="267005"/>
</p:tagLst>
</file>

<file path=ppt/tags/tag6.xml><?xml version="1.0" encoding="utf-8"?>
<p:tagLst xmlns:p="http://schemas.openxmlformats.org/presentationml/2006/main">
  <p:tag name="ISLIDE.DIAGRAM" val="272523"/>
</p:tagLst>
</file>

<file path=ppt/tags/tag7.xml><?xml version="1.0" encoding="utf-8"?>
<p:tagLst xmlns:p="http://schemas.openxmlformats.org/presentationml/2006/main">
  <p:tag name="ISLIDE.DIAGRAM" val="272523"/>
</p:tagLst>
</file>

<file path=ppt/tags/tag8.xml><?xml version="1.0" encoding="utf-8"?>
<p:tagLst xmlns:p="http://schemas.openxmlformats.org/presentationml/2006/main">
  <p:tag name="ISLIDE.DIAGRAM" val="272523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3193</Words>
  <Application>WPS 文字</Application>
  <PresentationFormat>全屏显示(16:9)</PresentationFormat>
  <Paragraphs>363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9" baseType="lpstr">
      <vt:lpstr>Arial</vt:lpstr>
      <vt:lpstr>方正书宋_GBK</vt:lpstr>
      <vt:lpstr>Wingdings</vt:lpstr>
      <vt:lpstr>微软雅黑</vt:lpstr>
      <vt:lpstr>汉仪旗黑</vt:lpstr>
      <vt:lpstr>Adobe Devanagari</vt:lpstr>
      <vt:lpstr>Calibri</vt:lpstr>
      <vt:lpstr>宋体</vt:lpstr>
      <vt:lpstr>華康楷體(P)-GB5</vt:lpstr>
      <vt:lpstr>華康楷體-GB5</vt:lpstr>
      <vt:lpstr>Wingdings</vt:lpstr>
      <vt:lpstr>宋体</vt:lpstr>
      <vt:lpstr>Arial Unicode MS</vt:lpstr>
      <vt:lpstr>Helvetica Neue</vt:lpstr>
      <vt:lpstr>汉仪书宋二KW</vt:lpstr>
      <vt:lpstr>Calibri Light</vt:lpstr>
      <vt:lpstr>苹方-简</vt:lpstr>
      <vt:lpstr>Thonburi</vt:lpstr>
      <vt:lpstr>PMingLiU</vt:lpstr>
      <vt:lpstr>宋体-繁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xukaifeng</cp:lastModifiedBy>
  <cp:revision>4</cp:revision>
  <dcterms:created xsi:type="dcterms:W3CDTF">2021-06-28T08:58:21Z</dcterms:created>
  <dcterms:modified xsi:type="dcterms:W3CDTF">2021-06-28T08:58:21Z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  <property fmtid="{D5CDD505-2E9C-101B-9397-08002B2CF9AE}" pid="3" name="ICV">
    <vt:lpwstr>463CF8BEE8D4410691DFBC488BABFDEE</vt:lpwstr>
  </property>
</Properties>
</file>