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10212" r:id="rId2"/>
    <p:sldId id="10213" r:id="rId3"/>
    <p:sldId id="10216" r:id="rId4"/>
    <p:sldId id="259" r:id="rId5"/>
    <p:sldId id="260" r:id="rId6"/>
    <p:sldId id="261" r:id="rId7"/>
    <p:sldId id="262" r:id="rId8"/>
    <p:sldId id="263" r:id="rId9"/>
    <p:sldId id="10215" r:id="rId10"/>
    <p:sldId id="265" r:id="rId11"/>
    <p:sldId id="266" r:id="rId12"/>
    <p:sldId id="267" r:id="rId13"/>
    <p:sldId id="268" r:id="rId14"/>
    <p:sldId id="269" r:id="rId15"/>
    <p:sldId id="272" r:id="rId16"/>
    <p:sldId id="279" r:id="rId17"/>
    <p:sldId id="281" r:id="rId18"/>
    <p:sldId id="282" r:id="rId19"/>
    <p:sldId id="10214" r:id="rId20"/>
    <p:sldId id="285" r:id="rId21"/>
    <p:sldId id="287" r:id="rId22"/>
    <p:sldId id="288" r:id="rId23"/>
    <p:sldId id="294" r:id="rId24"/>
    <p:sldId id="297" r:id="rId25"/>
    <p:sldId id="299" r:id="rId26"/>
    <p:sldId id="10211" r:id="rId27"/>
    <p:sldId id="301" r:id="rId28"/>
    <p:sldId id="302" r:id="rId29"/>
    <p:sldId id="303" r:id="rId30"/>
    <p:sldId id="256"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E2DC"/>
    <a:srgbClr val="00AF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24" autoAdjust="0"/>
    <p:restoredTop sz="94660"/>
  </p:normalViewPr>
  <p:slideViewPr>
    <p:cSldViewPr snapToGrid="0">
      <p:cViewPr varScale="1">
        <p:scale>
          <a:sx n="111" d="100"/>
          <a:sy n="111" d="100"/>
        </p:scale>
        <p:origin x="738" y="13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46FEF-8978-4067-BB0E-A35CB978337F}" type="datetimeFigureOut">
              <a:rPr lang="zh-CN" altLang="en-US" smtClean="0"/>
              <a:t>2020/3/10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E8A11-6677-401A-BA57-53C0197E350F}" type="slidenum">
              <a:rPr lang="zh-CN" altLang="en-US" smtClean="0"/>
              <a:t>‹#›</a:t>
            </a:fld>
            <a:endParaRPr lang="zh-CN" altLang="en-US"/>
          </a:p>
        </p:txBody>
      </p:sp>
    </p:spTree>
    <p:extLst>
      <p:ext uri="{BB962C8B-B14F-4D97-AF65-F5344CB8AC3E}">
        <p14:creationId xmlns:p14="http://schemas.microsoft.com/office/powerpoint/2010/main" val="254362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baike.baidu.com/view/2398.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pPr/>
              <a:t>4</a:t>
            </a:fld>
            <a:endParaRPr lang="zh-CN">
              <a:cs typeface="+mn-cs"/>
            </a:endParaRPr>
          </a:p>
        </p:txBody>
      </p:sp>
    </p:spTree>
    <p:extLst>
      <p:ext uri="{BB962C8B-B14F-4D97-AF65-F5344CB8AC3E}">
        <p14:creationId xmlns:p14="http://schemas.microsoft.com/office/powerpoint/2010/main" val="3833749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noTextEdit="1"/>
          </p:cNvSpPr>
          <p:nvPr>
            <p:ph type="sldImg" idx="4294967295"/>
          </p:nvPr>
        </p:nvSpPr>
        <p:spPr>
          <a:xfrm>
            <a:off x="381000" y="685800"/>
            <a:ext cx="6096000" cy="3429000"/>
          </a:xfrm>
          <a:ln/>
        </p:spPr>
      </p:sp>
      <p:sp>
        <p:nvSpPr>
          <p:cNvPr id="29698" name="备注占位符 2"/>
          <p:cNvSpPr>
            <a:spLocks noGrp="1" noChangeArrowheads="1"/>
          </p:cNvSpPr>
          <p:nvPr>
            <p:ph type="body" idx="4294967295"/>
          </p:nvPr>
        </p:nvSpPr>
        <p:spPr/>
        <p:txBody>
          <a:bodyPr/>
          <a:lstStyle/>
          <a:p>
            <a:pPr>
              <a:spcBef>
                <a:spcPct val="0"/>
              </a:spcBef>
            </a:pPr>
            <a:r>
              <a:rPr lang="zh-CN" altLang="en-US"/>
              <a:t>闪点温度比着火点温度低些。</a:t>
            </a:r>
          </a:p>
          <a:p>
            <a:pPr>
              <a:spcBef>
                <a:spcPct val="0"/>
              </a:spcBef>
            </a:pPr>
            <a:r>
              <a:rPr lang="zh-CN" altLang="en-US"/>
              <a:t>燃点又叫着火点，是指可燃性液体表面上的蒸汽和空气的混合物与火接触而发生火焰能继续燃烧不少于</a:t>
            </a:r>
            <a:r>
              <a:rPr lang="en-US" altLang="zh-CN"/>
              <a:t>5s</a:t>
            </a:r>
            <a:r>
              <a:rPr lang="zh-CN" altLang="en-US"/>
              <a:t>时的温度。可在测定闪点后继续在同一标准仪器中测定。可燃性液体的闪点和燃点表明其发生爆炸或火灾的可能性的大小，对运输、储存和使用的安全有极大关系。 </a:t>
            </a:r>
          </a:p>
          <a:p>
            <a:pPr>
              <a:spcBef>
                <a:spcPct val="0"/>
              </a:spcBef>
            </a:pPr>
            <a:r>
              <a:rPr lang="zh-CN" altLang="en-US"/>
              <a:t>闪燃是液态可燃物液面上蒸发出的蒸气与空气形成的混合气体恰好等于爆炸下限浓度时，遇火源产生的一闪即灭的现象。</a:t>
            </a:r>
          </a:p>
          <a:p>
            <a:pPr>
              <a:spcBef>
                <a:spcPct val="0"/>
              </a:spcBef>
            </a:pPr>
            <a:r>
              <a:rPr lang="zh-CN" altLang="en-US"/>
              <a:t>闪燃现象出现后，受环境温度等因素的影响，液体蒸发速度往往会加快，这时遇火源就会产生持续燃烧，在一定条件下（如爆炸性混合物达到爆炸极限，并遇到较高的点火能量），就会出现燃烧速度比较快的燃烧现象，即爆燃。因此，闪燃现象往往是爆燃的前兆。由于爆燃能够形成很高的燃烧速度和温度，因此会直接造成火灾，所以与闪燃现象相比，具有很大的火灾危险性。这样积极控制和预防闪燃现象的出现，就具有极其重要的现实意义。</a:t>
            </a:r>
          </a:p>
          <a:p>
            <a:pPr>
              <a:spcBef>
                <a:spcPct val="0"/>
              </a:spcBef>
            </a:pPr>
            <a:r>
              <a:rPr lang="zh-CN" altLang="en-US">
                <a:solidFill>
                  <a:srgbClr val="FF0000"/>
                </a:solidFill>
                <a:latin typeface="微软雅黑" panose="020B0503020204020204" pitchFamily="34" charset="-122"/>
                <a:ea typeface="微软雅黑" panose="020B0503020204020204" pitchFamily="34" charset="-122"/>
              </a:rPr>
              <a:t>爆燃：伴随爆炸的燃烧波，以亚音速传播。</a:t>
            </a:r>
          </a:p>
          <a:p>
            <a:pPr>
              <a:spcBef>
                <a:spcPct val="0"/>
              </a:spcBef>
            </a:pPr>
            <a:endParaRPr lang="zh-CN" altLang="en-US"/>
          </a:p>
          <a:p>
            <a:pPr>
              <a:spcBef>
                <a:spcPct val="0"/>
              </a:spcBef>
            </a:pPr>
            <a:endParaRPr lang="zh-CN" altLang="en-US"/>
          </a:p>
        </p:txBody>
      </p:sp>
      <p:sp>
        <p:nvSpPr>
          <p:cNvPr id="2" name="页脚占位符 3"/>
          <p:cNvSpPr txBox="1">
            <a:spLocks noGrp="1"/>
          </p:cNvSpPr>
          <p:nvPr/>
        </p:nvSpPr>
        <p:spPr bwMode="auto">
          <a:xfrm>
            <a:off x="0" y="8685213"/>
            <a:ext cx="2971800" cy="457200"/>
          </a:xfrm>
          <a:prstGeom prst="rect">
            <a:avLst/>
          </a:prstGeom>
          <a:noFill/>
          <a:ln>
            <a:miter lim="800000"/>
          </a:ln>
        </p:spPr>
        <p:txBody>
          <a:bodyPr anchor="b"/>
          <a:lstStyle/>
          <a:p>
            <a:pPr>
              <a:buFontTx/>
              <a:buNone/>
              <a:defRPr/>
            </a:pPr>
            <a:endParaRPr lang="en-US" altLang="zh-CN" sz="1200">
              <a:ea typeface="+mn-ea"/>
            </a:endParaRPr>
          </a:p>
        </p:txBody>
      </p:sp>
      <p:sp>
        <p:nvSpPr>
          <p:cNvPr id="29700" name="灯片编号占位符 4"/>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1C508A56-2139-4620-B828-BF225FD08BBC}" type="slidenum">
              <a:rPr lang="zh-CN" altLang="en-US" sz="1200"/>
              <a:pPr algn="r"/>
              <a:t>14</a:t>
            </a:fld>
            <a:endParaRPr lang="zh-CN" altLang="en-US" sz="1200"/>
          </a:p>
        </p:txBody>
      </p:sp>
      <p:sp>
        <p:nvSpPr>
          <p:cNvPr id="29701" name="灯片编号占位符 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2A5F681D-CC86-4357-A620-98898533E1EE}" type="slidenum">
              <a:rPr lang="zh-CN" altLang="en-US" smtClean="0"/>
              <a:pPr/>
              <a:t>14</a:t>
            </a:fld>
            <a:endParaRPr lang="zh-CN" altLang="en-US"/>
          </a:p>
        </p:txBody>
      </p:sp>
    </p:spTree>
    <p:extLst>
      <p:ext uri="{BB962C8B-B14F-4D97-AF65-F5344CB8AC3E}">
        <p14:creationId xmlns:p14="http://schemas.microsoft.com/office/powerpoint/2010/main" val="2073715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ChangeArrowheads="1" noTextEdit="1"/>
          </p:cNvSpPr>
          <p:nvPr>
            <p:ph type="sldImg" idx="4294967295"/>
          </p:nvPr>
        </p:nvSpPr>
        <p:spPr>
          <a:xfrm>
            <a:off x="381000" y="685800"/>
            <a:ext cx="6096000" cy="3429000"/>
          </a:xfrm>
          <a:ln/>
        </p:spPr>
      </p:sp>
      <p:sp>
        <p:nvSpPr>
          <p:cNvPr id="34818" name="备注占位符 2"/>
          <p:cNvSpPr>
            <a:spLocks noGrp="1" noChangeArrowheads="1"/>
          </p:cNvSpPr>
          <p:nvPr>
            <p:ph type="body" idx="4294967295"/>
          </p:nvPr>
        </p:nvSpPr>
        <p:spPr/>
        <p:txBody>
          <a:bodyPr/>
          <a:lstStyle/>
          <a:p>
            <a:pPr>
              <a:spcBef>
                <a:spcPct val="0"/>
              </a:spcBef>
            </a:pPr>
            <a:endParaRPr lang="zh-CN" altLang="en-US"/>
          </a:p>
        </p:txBody>
      </p:sp>
      <p:sp>
        <p:nvSpPr>
          <p:cNvPr id="2" name="页脚占位符 3"/>
          <p:cNvSpPr txBox="1">
            <a:spLocks noGrp="1"/>
          </p:cNvSpPr>
          <p:nvPr/>
        </p:nvSpPr>
        <p:spPr bwMode="auto">
          <a:xfrm>
            <a:off x="0" y="8685213"/>
            <a:ext cx="2971800" cy="457200"/>
          </a:xfrm>
          <a:prstGeom prst="rect">
            <a:avLst/>
          </a:prstGeom>
          <a:noFill/>
          <a:ln>
            <a:miter lim="800000"/>
          </a:ln>
        </p:spPr>
        <p:txBody>
          <a:bodyPr anchor="b"/>
          <a:lstStyle/>
          <a:p>
            <a:pPr>
              <a:buFontTx/>
              <a:buNone/>
              <a:defRPr/>
            </a:pPr>
            <a:endParaRPr lang="en-US" altLang="zh-CN" sz="1200">
              <a:ea typeface="+mn-ea"/>
            </a:endParaRPr>
          </a:p>
        </p:txBody>
      </p:sp>
      <p:sp>
        <p:nvSpPr>
          <p:cNvPr id="34820" name="灯片编号占位符 4"/>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DD068807-8E91-4656-BE91-79E0BC95B10D}" type="slidenum">
              <a:rPr lang="zh-CN" altLang="en-US" sz="1200"/>
              <a:pPr algn="r"/>
              <a:t>15</a:t>
            </a:fld>
            <a:endParaRPr lang="zh-CN" altLang="en-US" sz="1200"/>
          </a:p>
        </p:txBody>
      </p:sp>
      <p:sp>
        <p:nvSpPr>
          <p:cNvPr id="34821" name="灯片编号占位符 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F61ED946-4215-4602-8B0D-9803DDCE5C3E}" type="slidenum">
              <a:rPr lang="zh-CN" altLang="en-US" smtClean="0"/>
              <a:pPr/>
              <a:t>15</a:t>
            </a:fld>
            <a:endParaRPr lang="zh-CN" altLang="en-US"/>
          </a:p>
        </p:txBody>
      </p:sp>
    </p:spTree>
    <p:extLst>
      <p:ext uri="{BB962C8B-B14F-4D97-AF65-F5344CB8AC3E}">
        <p14:creationId xmlns:p14="http://schemas.microsoft.com/office/powerpoint/2010/main" val="2700203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noTextEdit="1"/>
          </p:cNvSpPr>
          <p:nvPr>
            <p:ph type="sldImg" idx="4294967295"/>
          </p:nvPr>
        </p:nvSpPr>
        <p:spPr>
          <a:xfrm>
            <a:off x="381000" y="685800"/>
            <a:ext cx="6096000" cy="3429000"/>
          </a:xfrm>
          <a:ln/>
        </p:spPr>
      </p:sp>
      <p:sp>
        <p:nvSpPr>
          <p:cNvPr id="37890" name="备注占位符 2"/>
          <p:cNvSpPr>
            <a:spLocks noGrp="1" noChangeArrowheads="1"/>
          </p:cNvSpPr>
          <p:nvPr>
            <p:ph type="body" idx="4294967295"/>
          </p:nvPr>
        </p:nvSpPr>
        <p:spPr/>
        <p:txBody>
          <a:bodyPr/>
          <a:lstStyle/>
          <a:p>
            <a:pPr>
              <a:spcBef>
                <a:spcPct val="0"/>
              </a:spcBef>
            </a:pPr>
            <a:endParaRPr lang="zh-CN" altLang="en-US"/>
          </a:p>
        </p:txBody>
      </p:sp>
      <p:sp>
        <p:nvSpPr>
          <p:cNvPr id="28675" name="页脚占位符 3"/>
          <p:cNvSpPr txBox="1">
            <a:spLocks noGrp="1"/>
          </p:cNvSpPr>
          <p:nvPr/>
        </p:nvSpPr>
        <p:spPr bwMode="auto">
          <a:xfrm>
            <a:off x="0" y="8685213"/>
            <a:ext cx="2971800" cy="457200"/>
          </a:xfrm>
          <a:prstGeom prst="rect">
            <a:avLst/>
          </a:prstGeom>
          <a:noFill/>
          <a:ln>
            <a:miter lim="800000"/>
          </a:ln>
        </p:spPr>
        <p:txBody>
          <a:bodyPr anchor="b"/>
          <a:lstStyle/>
          <a:p>
            <a:pPr>
              <a:buFontTx/>
              <a:buNone/>
              <a:defRPr/>
            </a:pPr>
            <a:endParaRPr lang="en-US" altLang="zh-CN" sz="1200">
              <a:ea typeface="+mn-ea"/>
            </a:endParaRPr>
          </a:p>
        </p:txBody>
      </p:sp>
      <p:sp>
        <p:nvSpPr>
          <p:cNvPr id="37892" name="灯片编号占位符 4"/>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5D78780D-F26A-428F-91E3-7CDCB65F19DA}" type="slidenum">
              <a:rPr lang="zh-CN" altLang="en-US" sz="1200"/>
              <a:pPr algn="r"/>
              <a:t>16</a:t>
            </a:fld>
            <a:endParaRPr lang="zh-CN" altLang="en-US" sz="1200"/>
          </a:p>
        </p:txBody>
      </p:sp>
      <p:sp>
        <p:nvSpPr>
          <p:cNvPr id="37893"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61038C00-1F6E-46D6-B770-CF274622457E}" type="slidenum">
              <a:rPr lang="zh-CN" altLang="en-US" smtClean="0"/>
              <a:pPr/>
              <a:t>16</a:t>
            </a:fld>
            <a:endParaRPr lang="zh-CN" altLang="en-US"/>
          </a:p>
        </p:txBody>
      </p:sp>
    </p:spTree>
    <p:extLst>
      <p:ext uri="{BB962C8B-B14F-4D97-AF65-F5344CB8AC3E}">
        <p14:creationId xmlns:p14="http://schemas.microsoft.com/office/powerpoint/2010/main" val="2138273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pPr/>
              <a:t>17</a:t>
            </a:fld>
            <a:endParaRPr lang="zh-CN">
              <a:cs typeface="+mn-cs"/>
            </a:endParaRPr>
          </a:p>
        </p:txBody>
      </p:sp>
    </p:spTree>
    <p:extLst>
      <p:ext uri="{BB962C8B-B14F-4D97-AF65-F5344CB8AC3E}">
        <p14:creationId xmlns:p14="http://schemas.microsoft.com/office/powerpoint/2010/main" val="3746516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pPr/>
              <a:t>18</a:t>
            </a:fld>
            <a:endParaRPr lang="zh-CN">
              <a:cs typeface="+mn-cs"/>
            </a:endParaRPr>
          </a:p>
        </p:txBody>
      </p:sp>
    </p:spTree>
    <p:extLst>
      <p:ext uri="{BB962C8B-B14F-4D97-AF65-F5344CB8AC3E}">
        <p14:creationId xmlns:p14="http://schemas.microsoft.com/office/powerpoint/2010/main" val="3243809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pPr/>
              <a:t>20</a:t>
            </a:fld>
            <a:endParaRPr lang="zh-CN">
              <a:cs typeface="+mn-cs"/>
            </a:endParaRPr>
          </a:p>
        </p:txBody>
      </p:sp>
    </p:spTree>
    <p:extLst>
      <p:ext uri="{BB962C8B-B14F-4D97-AF65-F5344CB8AC3E}">
        <p14:creationId xmlns:p14="http://schemas.microsoft.com/office/powerpoint/2010/main" val="3634566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pPr/>
              <a:t>21</a:t>
            </a:fld>
            <a:endParaRPr lang="zh-CN">
              <a:cs typeface="+mn-cs"/>
            </a:endParaRPr>
          </a:p>
        </p:txBody>
      </p:sp>
    </p:spTree>
    <p:extLst>
      <p:ext uri="{BB962C8B-B14F-4D97-AF65-F5344CB8AC3E}">
        <p14:creationId xmlns:p14="http://schemas.microsoft.com/office/powerpoint/2010/main" val="3200360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3C892DC-77EB-4474-9B67-669FE814E6FC}" type="slidenum">
              <a:rPr lang="en-US" altLang="zh-CN" smtClean="0"/>
              <a:pPr/>
              <a:t>22</a:t>
            </a:fld>
            <a:endParaRPr lang="zh-CN">
              <a:cs typeface="+mn-cs"/>
            </a:endParaRPr>
          </a:p>
        </p:txBody>
      </p:sp>
    </p:spTree>
    <p:extLst>
      <p:ext uri="{BB962C8B-B14F-4D97-AF65-F5344CB8AC3E}">
        <p14:creationId xmlns:p14="http://schemas.microsoft.com/office/powerpoint/2010/main" val="2351157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noChangeArrowheads="1" noTextEdit="1"/>
          </p:cNvSpPr>
          <p:nvPr>
            <p:ph type="sldImg" idx="4294967295"/>
          </p:nvPr>
        </p:nvSpPr>
        <p:spPr>
          <a:xfrm>
            <a:off x="381000" y="685800"/>
            <a:ext cx="6096000" cy="3429000"/>
          </a:xfrm>
          <a:ln/>
        </p:spPr>
      </p:sp>
      <p:sp>
        <p:nvSpPr>
          <p:cNvPr id="3" name="备注占位符 2"/>
          <p:cNvSpPr>
            <a:spLocks noGrp="1"/>
          </p:cNvSpPr>
          <p:nvPr>
            <p:ph type="body" idx="1"/>
          </p:nvPr>
        </p:nvSpPr>
        <p:spPr>
          <a:noFill/>
          <a:ln/>
        </p:spPr>
        <p:txBody>
          <a:bodyPr rtlCol="0">
            <a:normAutofit/>
          </a:bodyPr>
          <a:lstStyle/>
          <a:p>
            <a:pPr fontAlgn="auto">
              <a:spcBef>
                <a:spcPts val="0"/>
              </a:spcBef>
              <a:spcAft>
                <a:spcPts val="0"/>
              </a:spcAft>
              <a:buFontTx/>
              <a:buNone/>
              <a:defRPr/>
            </a:pPr>
            <a:endParaRPr lang="zh-CN" altLang="en-US" dirty="0">
              <a:latin typeface="+mn-lt"/>
              <a:ea typeface="+mn-ea"/>
              <a:cs typeface="+mn-cs"/>
            </a:endParaRPr>
          </a:p>
        </p:txBody>
      </p:sp>
      <p:sp>
        <p:nvSpPr>
          <p:cNvPr id="106499" name="页脚占位符 3"/>
          <p:cNvSpPr txBox="1">
            <a:spLocks noGrp="1"/>
          </p:cNvSpPr>
          <p:nvPr/>
        </p:nvSpPr>
        <p:spPr bwMode="auto">
          <a:xfrm>
            <a:off x="0" y="8685213"/>
            <a:ext cx="2971800" cy="457200"/>
          </a:xfrm>
          <a:prstGeom prst="rect">
            <a:avLst/>
          </a:prstGeom>
          <a:noFill/>
          <a:ln>
            <a:miter lim="800000"/>
          </a:ln>
        </p:spPr>
        <p:txBody>
          <a:bodyPr anchor="b"/>
          <a:lstStyle/>
          <a:p>
            <a:pPr>
              <a:buFontTx/>
              <a:buNone/>
              <a:defRPr/>
            </a:pPr>
            <a:endParaRPr lang="en-US" altLang="zh-CN" sz="1200">
              <a:ea typeface="+mn-ea"/>
            </a:endParaRPr>
          </a:p>
        </p:txBody>
      </p:sp>
      <p:sp>
        <p:nvSpPr>
          <p:cNvPr id="59396" name="灯片编号占位符 4"/>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874603C5-7110-4421-AB95-A5F26D4C99B2}" type="slidenum">
              <a:rPr lang="zh-CN" altLang="en-US" sz="1200"/>
              <a:pPr algn="r"/>
              <a:t>23</a:t>
            </a:fld>
            <a:endParaRPr lang="zh-CN" altLang="en-US" sz="1200"/>
          </a:p>
        </p:txBody>
      </p:sp>
      <p:sp>
        <p:nvSpPr>
          <p:cNvPr id="59397"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9405D277-63E5-4593-BAFC-BEFFB0CCA27D}" type="slidenum">
              <a:rPr lang="zh-CN" altLang="en-US" smtClean="0"/>
              <a:pPr/>
              <a:t>23</a:t>
            </a:fld>
            <a:endParaRPr lang="zh-CN" altLang="en-US"/>
          </a:p>
        </p:txBody>
      </p:sp>
    </p:spTree>
    <p:extLst>
      <p:ext uri="{BB962C8B-B14F-4D97-AF65-F5344CB8AC3E}">
        <p14:creationId xmlns:p14="http://schemas.microsoft.com/office/powerpoint/2010/main" val="1266890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pPr/>
              <a:t>24</a:t>
            </a:fld>
            <a:endParaRPr lang="zh-CN">
              <a:cs typeface="+mn-cs"/>
            </a:endParaRPr>
          </a:p>
        </p:txBody>
      </p:sp>
    </p:spTree>
    <p:extLst>
      <p:ext uri="{BB962C8B-B14F-4D97-AF65-F5344CB8AC3E}">
        <p14:creationId xmlns:p14="http://schemas.microsoft.com/office/powerpoint/2010/main" val="1898261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ChangeArrowheads="1" noTextEdit="1"/>
          </p:cNvSpPr>
          <p:nvPr>
            <p:ph type="sldImg" idx="4294967295"/>
          </p:nvPr>
        </p:nvSpPr>
        <p:spPr>
          <a:xfrm>
            <a:off x="381000" y="685800"/>
            <a:ext cx="6096000" cy="3429000"/>
          </a:xfrm>
          <a:ln/>
        </p:spPr>
      </p:sp>
      <p:sp>
        <p:nvSpPr>
          <p:cNvPr id="18434" name="备注占位符 2"/>
          <p:cNvSpPr>
            <a:spLocks noGrp="1" noChangeArrowheads="1"/>
          </p:cNvSpPr>
          <p:nvPr>
            <p:ph type="body" idx="4294967295"/>
          </p:nvPr>
        </p:nvSpPr>
        <p:spPr/>
        <p:txBody>
          <a:bodyPr/>
          <a:lstStyle/>
          <a:p>
            <a:pPr>
              <a:lnSpc>
                <a:spcPct val="80000"/>
              </a:lnSpc>
              <a:spcBef>
                <a:spcPct val="0"/>
              </a:spcBef>
            </a:pPr>
            <a:r>
              <a:rPr lang="zh-CN" altLang="zh-CN" sz="300" b="1"/>
              <a:t>第</a:t>
            </a:r>
            <a:r>
              <a:rPr lang="en-US" altLang="zh-CN" sz="300" b="1"/>
              <a:t>1</a:t>
            </a:r>
            <a:r>
              <a:rPr lang="zh-CN" altLang="zh-CN" sz="300" b="1"/>
              <a:t>类：爆炸品；</a:t>
            </a:r>
            <a:r>
              <a:rPr lang="en-US" altLang="zh-CN" sz="300" b="1"/>
              <a:t>  TNT</a:t>
            </a:r>
            <a:r>
              <a:rPr lang="zh-CN" altLang="zh-CN" sz="300" b="1"/>
              <a:t>炸药</a:t>
            </a:r>
            <a:endParaRPr lang="zh-CN" altLang="zh-CN" sz="300"/>
          </a:p>
          <a:p>
            <a:pPr>
              <a:lnSpc>
                <a:spcPct val="80000"/>
              </a:lnSpc>
              <a:spcBef>
                <a:spcPct val="0"/>
              </a:spcBef>
            </a:pPr>
            <a:r>
              <a:rPr lang="en-US" altLang="zh-CN" sz="300" b="1"/>
              <a:t> </a:t>
            </a:r>
            <a:endParaRPr lang="zh-CN" altLang="zh-CN" sz="300"/>
          </a:p>
          <a:p>
            <a:pPr>
              <a:lnSpc>
                <a:spcPct val="80000"/>
              </a:lnSpc>
              <a:spcBef>
                <a:spcPct val="0"/>
              </a:spcBef>
            </a:pPr>
            <a:r>
              <a:rPr lang="zh-CN" altLang="zh-CN" sz="300" b="1"/>
              <a:t>第</a:t>
            </a:r>
            <a:r>
              <a:rPr lang="en-US" altLang="zh-CN" sz="300" b="1"/>
              <a:t>2</a:t>
            </a:r>
            <a:r>
              <a:rPr lang="zh-CN" altLang="zh-CN" sz="300" b="1"/>
              <a:t>类：压缩气体和液化气体；</a:t>
            </a:r>
            <a:endParaRPr lang="zh-CN" altLang="zh-CN" sz="300"/>
          </a:p>
          <a:p>
            <a:pPr>
              <a:lnSpc>
                <a:spcPct val="80000"/>
              </a:lnSpc>
              <a:spcBef>
                <a:spcPct val="0"/>
              </a:spcBef>
            </a:pPr>
            <a:r>
              <a:rPr lang="en-US" altLang="zh-CN" sz="300" b="1"/>
              <a:t>   </a:t>
            </a:r>
            <a:endParaRPr lang="zh-CN" altLang="zh-CN" sz="300"/>
          </a:p>
          <a:p>
            <a:pPr>
              <a:lnSpc>
                <a:spcPct val="80000"/>
              </a:lnSpc>
              <a:spcBef>
                <a:spcPct val="0"/>
              </a:spcBef>
            </a:pPr>
            <a:r>
              <a:rPr lang="en-US" altLang="zh-CN" sz="300" b="1"/>
              <a:t> </a:t>
            </a:r>
            <a:r>
              <a:rPr lang="zh-CN" altLang="zh-CN" sz="300" b="1"/>
              <a:t>没有限定气体种类，无论什么气体，只要压缩、液化就是危险化学品</a:t>
            </a:r>
            <a:endParaRPr lang="zh-CN" altLang="zh-CN" sz="300"/>
          </a:p>
          <a:p>
            <a:pPr>
              <a:lnSpc>
                <a:spcPct val="80000"/>
              </a:lnSpc>
              <a:spcBef>
                <a:spcPct val="0"/>
              </a:spcBef>
            </a:pPr>
            <a:r>
              <a:rPr lang="en-US" altLang="zh-CN" sz="300" b="1"/>
              <a:t>      </a:t>
            </a:r>
            <a:endParaRPr lang="zh-CN" altLang="zh-CN" sz="300"/>
          </a:p>
          <a:p>
            <a:pPr>
              <a:lnSpc>
                <a:spcPct val="80000"/>
              </a:lnSpc>
              <a:spcBef>
                <a:spcPct val="0"/>
              </a:spcBef>
            </a:pPr>
            <a:r>
              <a:rPr lang="zh-CN" altLang="zh-CN" sz="300" b="1"/>
              <a:t>第</a:t>
            </a:r>
            <a:r>
              <a:rPr lang="en-US" altLang="zh-CN" sz="300" b="1"/>
              <a:t>3</a:t>
            </a:r>
            <a:r>
              <a:rPr lang="zh-CN" altLang="zh-CN" sz="300" b="1"/>
              <a:t>类易燃液体；</a:t>
            </a:r>
            <a:endParaRPr lang="zh-CN" altLang="zh-CN" sz="300"/>
          </a:p>
          <a:p>
            <a:pPr>
              <a:lnSpc>
                <a:spcPct val="80000"/>
              </a:lnSpc>
              <a:spcBef>
                <a:spcPct val="0"/>
              </a:spcBef>
            </a:pPr>
            <a:r>
              <a:rPr lang="en-US" altLang="zh-CN" sz="300" b="1"/>
              <a:t>        </a:t>
            </a:r>
            <a:r>
              <a:rPr lang="zh-CN" altLang="zh-CN" sz="300" b="1"/>
              <a:t>油漆、清洗剂</a:t>
            </a:r>
            <a:endParaRPr lang="zh-CN" altLang="zh-CN" sz="300"/>
          </a:p>
          <a:p>
            <a:pPr>
              <a:lnSpc>
                <a:spcPct val="80000"/>
              </a:lnSpc>
              <a:spcBef>
                <a:spcPct val="0"/>
              </a:spcBef>
            </a:pPr>
            <a:r>
              <a:rPr lang="en-US" altLang="zh-CN" sz="300" b="1"/>
              <a:t> </a:t>
            </a:r>
            <a:endParaRPr lang="zh-CN" altLang="zh-CN" sz="300"/>
          </a:p>
          <a:p>
            <a:pPr>
              <a:lnSpc>
                <a:spcPct val="80000"/>
              </a:lnSpc>
              <a:spcBef>
                <a:spcPct val="0"/>
              </a:spcBef>
            </a:pPr>
            <a:r>
              <a:rPr lang="zh-CN" altLang="zh-CN" sz="300" b="1"/>
              <a:t>第</a:t>
            </a:r>
            <a:r>
              <a:rPr lang="en-US" altLang="zh-CN" sz="300" b="1"/>
              <a:t>4</a:t>
            </a:r>
            <a:r>
              <a:rPr lang="zh-CN" altLang="zh-CN" sz="300" b="1"/>
              <a:t>类：易燃固体、自燃物品和遇湿易燃品；</a:t>
            </a:r>
            <a:endParaRPr lang="zh-CN" altLang="zh-CN" sz="300"/>
          </a:p>
          <a:p>
            <a:pPr>
              <a:lnSpc>
                <a:spcPct val="80000"/>
              </a:lnSpc>
              <a:spcBef>
                <a:spcPct val="0"/>
              </a:spcBef>
            </a:pPr>
            <a:r>
              <a:rPr lang="en-US" altLang="zh-CN" sz="300" b="1"/>
              <a:t> </a:t>
            </a:r>
            <a:endParaRPr lang="zh-CN" altLang="zh-CN" sz="300"/>
          </a:p>
          <a:p>
            <a:pPr>
              <a:lnSpc>
                <a:spcPct val="80000"/>
              </a:lnSpc>
              <a:spcBef>
                <a:spcPct val="0"/>
              </a:spcBef>
            </a:pPr>
            <a:r>
              <a:rPr lang="zh-CN" altLang="zh-CN" sz="300" b="1"/>
              <a:t>第</a:t>
            </a:r>
            <a:r>
              <a:rPr lang="en-US" altLang="zh-CN" sz="300" b="1"/>
              <a:t>5</a:t>
            </a:r>
            <a:r>
              <a:rPr lang="zh-CN" altLang="zh-CN" sz="300" b="1"/>
              <a:t>类氧化剂和有机过氧化物；</a:t>
            </a:r>
            <a:endParaRPr lang="zh-CN" altLang="zh-CN" sz="300"/>
          </a:p>
          <a:p>
            <a:pPr>
              <a:lnSpc>
                <a:spcPct val="80000"/>
              </a:lnSpc>
              <a:spcBef>
                <a:spcPct val="0"/>
              </a:spcBef>
            </a:pPr>
            <a:r>
              <a:rPr lang="en-US" altLang="zh-CN" sz="300" b="1"/>
              <a:t> </a:t>
            </a:r>
            <a:endParaRPr lang="zh-CN" altLang="zh-CN" sz="300"/>
          </a:p>
          <a:p>
            <a:pPr>
              <a:lnSpc>
                <a:spcPct val="80000"/>
              </a:lnSpc>
              <a:spcBef>
                <a:spcPct val="0"/>
              </a:spcBef>
            </a:pPr>
            <a:r>
              <a:rPr lang="zh-CN" altLang="zh-CN" sz="300" b="1"/>
              <a:t>第</a:t>
            </a:r>
            <a:r>
              <a:rPr lang="en-US" altLang="zh-CN" sz="300" b="1"/>
              <a:t>6</a:t>
            </a:r>
            <a:r>
              <a:rPr lang="zh-CN" altLang="zh-CN" sz="300" b="1"/>
              <a:t>类毒害品；</a:t>
            </a:r>
            <a:endParaRPr lang="zh-CN" altLang="zh-CN" sz="300"/>
          </a:p>
          <a:p>
            <a:pPr>
              <a:lnSpc>
                <a:spcPct val="80000"/>
              </a:lnSpc>
              <a:spcBef>
                <a:spcPct val="0"/>
              </a:spcBef>
            </a:pPr>
            <a:r>
              <a:rPr lang="en-US" altLang="zh-CN" sz="300" b="1"/>
              <a:t> </a:t>
            </a:r>
            <a:endParaRPr lang="zh-CN" altLang="zh-CN" sz="300"/>
          </a:p>
          <a:p>
            <a:pPr>
              <a:lnSpc>
                <a:spcPct val="80000"/>
              </a:lnSpc>
              <a:spcBef>
                <a:spcPct val="0"/>
              </a:spcBef>
            </a:pPr>
            <a:r>
              <a:rPr lang="zh-CN" altLang="zh-CN" sz="300" b="1"/>
              <a:t>第</a:t>
            </a:r>
            <a:r>
              <a:rPr lang="en-US" altLang="zh-CN" sz="300" b="1"/>
              <a:t>7</a:t>
            </a:r>
            <a:r>
              <a:rPr lang="zh-CN" altLang="zh-CN" sz="300" b="1"/>
              <a:t>类放射性物品；</a:t>
            </a:r>
            <a:endParaRPr lang="zh-CN" altLang="zh-CN" sz="300"/>
          </a:p>
          <a:p>
            <a:pPr>
              <a:lnSpc>
                <a:spcPct val="80000"/>
              </a:lnSpc>
              <a:spcBef>
                <a:spcPct val="0"/>
              </a:spcBef>
            </a:pPr>
            <a:r>
              <a:rPr lang="en-US" altLang="zh-CN" sz="300" b="1"/>
              <a:t> </a:t>
            </a:r>
            <a:endParaRPr lang="zh-CN" altLang="zh-CN" sz="300"/>
          </a:p>
          <a:p>
            <a:pPr>
              <a:lnSpc>
                <a:spcPct val="80000"/>
              </a:lnSpc>
              <a:spcBef>
                <a:spcPct val="0"/>
              </a:spcBef>
            </a:pPr>
            <a:r>
              <a:rPr lang="zh-CN" altLang="zh-CN" sz="300" b="1"/>
              <a:t>第</a:t>
            </a:r>
            <a:r>
              <a:rPr lang="en-US" altLang="zh-CN" sz="300" b="1"/>
              <a:t>8</a:t>
            </a:r>
            <a:r>
              <a:rPr lang="zh-CN" altLang="zh-CN" sz="300" b="1"/>
              <a:t>类腐蚀品。</a:t>
            </a:r>
            <a:endParaRPr lang="zh-CN" altLang="zh-CN" sz="300"/>
          </a:p>
          <a:p>
            <a:pPr>
              <a:lnSpc>
                <a:spcPct val="80000"/>
              </a:lnSpc>
              <a:spcBef>
                <a:spcPct val="0"/>
              </a:spcBef>
            </a:pPr>
            <a:endParaRPr lang="en-US" altLang="zh-CN" sz="300"/>
          </a:p>
        </p:txBody>
      </p:sp>
      <p:sp>
        <p:nvSpPr>
          <p:cNvPr id="20483" name="页脚占位符 3"/>
          <p:cNvSpPr txBox="1">
            <a:spLocks noGrp="1"/>
          </p:cNvSpPr>
          <p:nvPr/>
        </p:nvSpPr>
        <p:spPr bwMode="auto">
          <a:xfrm>
            <a:off x="0" y="8685213"/>
            <a:ext cx="2971800" cy="457200"/>
          </a:xfrm>
          <a:prstGeom prst="rect">
            <a:avLst/>
          </a:prstGeom>
          <a:noFill/>
          <a:ln>
            <a:miter lim="800000"/>
          </a:ln>
        </p:spPr>
        <p:txBody>
          <a:bodyPr anchor="b"/>
          <a:lstStyle/>
          <a:p>
            <a:pPr>
              <a:buFontTx/>
              <a:buNone/>
              <a:defRPr/>
            </a:pPr>
            <a:endParaRPr lang="en-US" altLang="zh-CN" sz="1200">
              <a:ea typeface="+mn-ea"/>
            </a:endParaRPr>
          </a:p>
        </p:txBody>
      </p:sp>
      <p:sp>
        <p:nvSpPr>
          <p:cNvPr id="18436" name="灯片编号占位符 4"/>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2EAB1D8E-5AF2-4692-B341-16EA336286A5}" type="slidenum">
              <a:rPr lang="zh-CN" altLang="en-US" sz="1200"/>
              <a:pPr algn="r"/>
              <a:t>5</a:t>
            </a:fld>
            <a:endParaRPr lang="zh-CN" altLang="en-US" sz="1200"/>
          </a:p>
        </p:txBody>
      </p:sp>
      <p:sp>
        <p:nvSpPr>
          <p:cNvPr id="18437"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54624356-16C8-4A58-BF3B-1F4AD95198F8}" type="slidenum">
              <a:rPr lang="zh-CN" altLang="en-US" smtClean="0"/>
              <a:pPr/>
              <a:t>5</a:t>
            </a:fld>
            <a:endParaRPr lang="zh-CN" altLang="en-US"/>
          </a:p>
        </p:txBody>
      </p:sp>
    </p:spTree>
    <p:extLst>
      <p:ext uri="{BB962C8B-B14F-4D97-AF65-F5344CB8AC3E}">
        <p14:creationId xmlns:p14="http://schemas.microsoft.com/office/powerpoint/2010/main" val="542090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pPr/>
              <a:t>25</a:t>
            </a:fld>
            <a:endParaRPr lang="zh-CN">
              <a:cs typeface="+mn-cs"/>
            </a:endParaRPr>
          </a:p>
        </p:txBody>
      </p:sp>
    </p:spTree>
    <p:extLst>
      <p:ext uri="{BB962C8B-B14F-4D97-AF65-F5344CB8AC3E}">
        <p14:creationId xmlns:p14="http://schemas.microsoft.com/office/powerpoint/2010/main" val="2456360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pPr/>
              <a:t>27</a:t>
            </a:fld>
            <a:endParaRPr lang="zh-CN">
              <a:cs typeface="+mn-cs"/>
            </a:endParaRPr>
          </a:p>
        </p:txBody>
      </p:sp>
    </p:spTree>
    <p:extLst>
      <p:ext uri="{BB962C8B-B14F-4D97-AF65-F5344CB8AC3E}">
        <p14:creationId xmlns:p14="http://schemas.microsoft.com/office/powerpoint/2010/main" val="1061281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pPr/>
              <a:t>28</a:t>
            </a:fld>
            <a:endParaRPr lang="zh-CN">
              <a:cs typeface="+mn-cs"/>
            </a:endParaRPr>
          </a:p>
        </p:txBody>
      </p:sp>
    </p:spTree>
    <p:extLst>
      <p:ext uri="{BB962C8B-B14F-4D97-AF65-F5344CB8AC3E}">
        <p14:creationId xmlns:p14="http://schemas.microsoft.com/office/powerpoint/2010/main" val="2121111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pPr/>
              <a:t>29</a:t>
            </a:fld>
            <a:endParaRPr lang="zh-CN">
              <a:cs typeface="+mn-cs"/>
            </a:endParaRPr>
          </a:p>
        </p:txBody>
      </p:sp>
    </p:spTree>
    <p:extLst>
      <p:ext uri="{BB962C8B-B14F-4D97-AF65-F5344CB8AC3E}">
        <p14:creationId xmlns:p14="http://schemas.microsoft.com/office/powerpoint/2010/main" val="2044618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pPr/>
              <a:t>6</a:t>
            </a:fld>
            <a:endParaRPr lang="zh-CN">
              <a:cs typeface="+mn-cs"/>
            </a:endParaRPr>
          </a:p>
        </p:txBody>
      </p:sp>
    </p:spTree>
    <p:extLst>
      <p:ext uri="{BB962C8B-B14F-4D97-AF65-F5344CB8AC3E}">
        <p14:creationId xmlns:p14="http://schemas.microsoft.com/office/powerpoint/2010/main" val="888193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pPr/>
              <a:t>7</a:t>
            </a:fld>
            <a:endParaRPr lang="zh-CN">
              <a:cs typeface="+mn-cs"/>
            </a:endParaRPr>
          </a:p>
        </p:txBody>
      </p:sp>
    </p:spTree>
    <p:extLst>
      <p:ext uri="{BB962C8B-B14F-4D97-AF65-F5344CB8AC3E}">
        <p14:creationId xmlns:p14="http://schemas.microsoft.com/office/powerpoint/2010/main" val="1042961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pPr/>
              <a:t>8</a:t>
            </a:fld>
            <a:endParaRPr lang="zh-CN">
              <a:cs typeface="+mn-cs"/>
            </a:endParaRPr>
          </a:p>
        </p:txBody>
      </p:sp>
    </p:spTree>
    <p:extLst>
      <p:ext uri="{BB962C8B-B14F-4D97-AF65-F5344CB8AC3E}">
        <p14:creationId xmlns:p14="http://schemas.microsoft.com/office/powerpoint/2010/main" val="89187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pPr/>
              <a:t>10</a:t>
            </a:fld>
            <a:endParaRPr lang="zh-CN">
              <a:cs typeface="+mn-cs"/>
            </a:endParaRPr>
          </a:p>
        </p:txBody>
      </p:sp>
    </p:spTree>
    <p:extLst>
      <p:ext uri="{BB962C8B-B14F-4D97-AF65-F5344CB8AC3E}">
        <p14:creationId xmlns:p14="http://schemas.microsoft.com/office/powerpoint/2010/main" val="3243353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ChangeArrowheads="1" noTextEdit="1"/>
          </p:cNvSpPr>
          <p:nvPr>
            <p:ph type="sldImg" idx="4294967295"/>
          </p:nvPr>
        </p:nvSpPr>
        <p:spPr>
          <a:xfrm>
            <a:off x="381000" y="685800"/>
            <a:ext cx="6096000" cy="3429000"/>
          </a:xfrm>
          <a:ln/>
        </p:spPr>
      </p:sp>
      <p:sp>
        <p:nvSpPr>
          <p:cNvPr id="24578" name="备注占位符 2"/>
          <p:cNvSpPr>
            <a:spLocks noGrp="1" noChangeArrowheads="1"/>
          </p:cNvSpPr>
          <p:nvPr>
            <p:ph type="body" idx="4294967295"/>
          </p:nvPr>
        </p:nvSpPr>
        <p:spPr/>
        <p:txBody>
          <a:bodyPr/>
          <a:lstStyle/>
          <a:p>
            <a:pPr>
              <a:spcBef>
                <a:spcPct val="0"/>
              </a:spcBef>
            </a:pPr>
            <a:r>
              <a:rPr lang="en-US" altLang="zh-CN"/>
              <a:t>1984</a:t>
            </a:r>
            <a:r>
              <a:rPr lang="zh-CN" altLang="en-US"/>
              <a:t>年</a:t>
            </a:r>
            <a:r>
              <a:rPr lang="en-US" altLang="zh-CN"/>
              <a:t>12</a:t>
            </a:r>
            <a:r>
              <a:rPr lang="zh-CN" altLang="en-US"/>
              <a:t>月</a:t>
            </a:r>
            <a:r>
              <a:rPr lang="en-US" altLang="zh-CN"/>
              <a:t>3</a:t>
            </a:r>
            <a:r>
              <a:rPr lang="zh-CN" altLang="en-US"/>
              <a:t>日凌晨，印度中央邦的博帕尔市的</a:t>
            </a:r>
            <a:r>
              <a:rPr lang="zh-CN" altLang="en-US">
                <a:hlinkClick r:id="rId3" action="ppaction://hlinkfile"/>
              </a:rPr>
              <a:t>美国</a:t>
            </a:r>
            <a:r>
              <a:rPr lang="zh-CN" altLang="en-US"/>
              <a:t>联合碳化物属下的联合碳化物（印度）有限公司设于贫民区附近一所农药厂发生氰化物泄漏，引发了严重的后果。大灾难造成了</a:t>
            </a:r>
            <a:r>
              <a:rPr lang="en-US" altLang="zh-CN"/>
              <a:t>2.5</a:t>
            </a:r>
            <a:r>
              <a:rPr lang="zh-CN" altLang="en-US"/>
              <a:t>万人直接致死，</a:t>
            </a:r>
            <a:r>
              <a:rPr lang="en-US" altLang="zh-CN"/>
              <a:t>55</a:t>
            </a:r>
            <a:r>
              <a:rPr lang="zh-CN" altLang="en-US"/>
              <a:t>万人间接致死，另外有</a:t>
            </a:r>
            <a:r>
              <a:rPr lang="en-US" altLang="zh-CN"/>
              <a:t>20</a:t>
            </a:r>
            <a:r>
              <a:rPr lang="zh-CN" altLang="en-US"/>
              <a:t>多万人永久残废的人间惨剧。现在当地居民的患癌率及儿童夭折率，仍然因这一灾难远比其他印度城市为高。由于这次事件，世界各国化学集团改变了拒绝与社区通报的态度，亦加强了安全措施。这次事件也导致了许多环保人士以及民众，都强烈反对将化工厂设于邻近民居的地区。</a:t>
            </a:r>
          </a:p>
        </p:txBody>
      </p:sp>
      <p:sp>
        <p:nvSpPr>
          <p:cNvPr id="52227" name="页脚占位符 3"/>
          <p:cNvSpPr txBox="1">
            <a:spLocks noGrp="1"/>
          </p:cNvSpPr>
          <p:nvPr/>
        </p:nvSpPr>
        <p:spPr bwMode="auto">
          <a:xfrm>
            <a:off x="0" y="8685213"/>
            <a:ext cx="2971800" cy="457200"/>
          </a:xfrm>
          <a:prstGeom prst="rect">
            <a:avLst/>
          </a:prstGeom>
          <a:noFill/>
          <a:ln>
            <a:miter lim="800000"/>
          </a:ln>
        </p:spPr>
        <p:txBody>
          <a:bodyPr anchor="b"/>
          <a:lstStyle/>
          <a:p>
            <a:pPr>
              <a:buFontTx/>
              <a:buNone/>
              <a:defRPr/>
            </a:pPr>
            <a:endParaRPr lang="en-US" altLang="zh-CN" sz="1200">
              <a:ea typeface="+mn-ea"/>
            </a:endParaRPr>
          </a:p>
        </p:txBody>
      </p:sp>
      <p:sp>
        <p:nvSpPr>
          <p:cNvPr id="24580" name="灯片编号占位符 4"/>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F44F1A9E-F59A-46B6-A6DD-8C281B6376F5}" type="slidenum">
              <a:rPr lang="zh-CN" altLang="en-US" sz="1200"/>
              <a:pPr algn="r"/>
              <a:t>11</a:t>
            </a:fld>
            <a:endParaRPr lang="zh-CN" altLang="en-US" sz="1200"/>
          </a:p>
        </p:txBody>
      </p:sp>
      <p:sp>
        <p:nvSpPr>
          <p:cNvPr id="24581"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BA21C9CD-4129-4595-9306-1437ACD7026C}" type="slidenum">
              <a:rPr lang="zh-CN" altLang="en-US" smtClean="0"/>
              <a:pPr/>
              <a:t>11</a:t>
            </a:fld>
            <a:endParaRPr lang="zh-CN" altLang="en-US"/>
          </a:p>
        </p:txBody>
      </p:sp>
    </p:spTree>
    <p:extLst>
      <p:ext uri="{BB962C8B-B14F-4D97-AF65-F5344CB8AC3E}">
        <p14:creationId xmlns:p14="http://schemas.microsoft.com/office/powerpoint/2010/main" val="48581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ChangeArrowheads="1" noTextEdit="1"/>
          </p:cNvSpPr>
          <p:nvPr>
            <p:ph type="sldImg" idx="4294967295"/>
          </p:nvPr>
        </p:nvSpPr>
        <p:spPr>
          <a:xfrm>
            <a:off x="381000" y="685800"/>
            <a:ext cx="6096000" cy="3429000"/>
          </a:xfrm>
          <a:ln/>
        </p:spPr>
      </p:sp>
      <p:sp>
        <p:nvSpPr>
          <p:cNvPr id="26626" name="备注占位符 2"/>
          <p:cNvSpPr>
            <a:spLocks noGrp="1" noChangeArrowheads="1"/>
          </p:cNvSpPr>
          <p:nvPr>
            <p:ph type="body" idx="4294967295"/>
          </p:nvPr>
        </p:nvSpPr>
        <p:spPr/>
        <p:txBody>
          <a:bodyPr/>
          <a:lstStyle/>
          <a:p>
            <a:pPr>
              <a:spcBef>
                <a:spcPct val="0"/>
              </a:spcBef>
            </a:pPr>
            <a:r>
              <a:rPr lang="en-US" altLang="zh-CN">
                <a:latin typeface="微软雅黑" panose="020B0503020204020204" pitchFamily="34" charset="-122"/>
                <a:ea typeface="微软雅黑" panose="020B0503020204020204" pitchFamily="34" charset="-122"/>
              </a:rPr>
              <a:t>2005</a:t>
            </a:r>
            <a:r>
              <a:rPr lang="zh-CN" altLang="en-US">
                <a:latin typeface="微软雅黑" panose="020B0503020204020204" pitchFamily="34" charset="-122"/>
                <a:ea typeface="微软雅黑" panose="020B0503020204020204" pitchFamily="34" charset="-122"/>
              </a:rPr>
              <a:t>年</a:t>
            </a:r>
            <a:r>
              <a:rPr lang="en-US" altLang="zh-CN">
                <a:latin typeface="微软雅黑" panose="020B0503020204020204" pitchFamily="34" charset="-122"/>
                <a:ea typeface="微软雅黑" panose="020B0503020204020204" pitchFamily="34" charset="-122"/>
              </a:rPr>
              <a:t>11</a:t>
            </a:r>
            <a:r>
              <a:rPr lang="zh-CN" altLang="en-US">
                <a:latin typeface="微软雅黑" panose="020B0503020204020204" pitchFamily="34" charset="-122"/>
                <a:ea typeface="微软雅黑" panose="020B0503020204020204" pitchFamily="34" charset="-122"/>
              </a:rPr>
              <a:t>月</a:t>
            </a:r>
            <a:r>
              <a:rPr lang="en-US" altLang="zh-CN">
                <a:latin typeface="微软雅黑" panose="020B0503020204020204" pitchFamily="34" charset="-122"/>
                <a:ea typeface="微软雅黑" panose="020B0503020204020204" pitchFamily="34" charset="-122"/>
              </a:rPr>
              <a:t>13</a:t>
            </a:r>
            <a:r>
              <a:rPr lang="zh-CN" altLang="en-US">
                <a:latin typeface="微软雅黑" panose="020B0503020204020204" pitchFamily="34" charset="-122"/>
                <a:ea typeface="微软雅黑" panose="020B0503020204020204" pitchFamily="34" charset="-122"/>
              </a:rPr>
              <a:t>日，中石油吉林石化分公司双苯厂发生爆炸事故，造成</a:t>
            </a:r>
            <a:r>
              <a:rPr lang="en-US" altLang="zh-CN">
                <a:latin typeface="微软雅黑" panose="020B0503020204020204" pitchFamily="34" charset="-122"/>
                <a:ea typeface="微软雅黑" panose="020B0503020204020204" pitchFamily="34" charset="-122"/>
              </a:rPr>
              <a:t>8</a:t>
            </a:r>
            <a:r>
              <a:rPr lang="zh-CN" altLang="en-US">
                <a:latin typeface="微软雅黑" panose="020B0503020204020204" pitchFamily="34" charset="-122"/>
                <a:ea typeface="微软雅黑" panose="020B0503020204020204" pitchFamily="34" charset="-122"/>
              </a:rPr>
              <a:t>人死亡，</a:t>
            </a:r>
            <a:r>
              <a:rPr lang="en-US" altLang="zh-CN">
                <a:latin typeface="微软雅黑" panose="020B0503020204020204" pitchFamily="34" charset="-122"/>
                <a:ea typeface="微软雅黑" panose="020B0503020204020204" pitchFamily="34" charset="-122"/>
              </a:rPr>
              <a:t>60</a:t>
            </a:r>
            <a:r>
              <a:rPr lang="zh-CN" altLang="en-US">
                <a:latin typeface="微软雅黑" panose="020B0503020204020204" pitchFamily="34" charset="-122"/>
                <a:ea typeface="微软雅黑" panose="020B0503020204020204" pitchFamily="34" charset="-122"/>
              </a:rPr>
              <a:t>人受伤，并引发松花江水严重污染事故。截至</a:t>
            </a:r>
            <a:r>
              <a:rPr lang="en-US" altLang="zh-CN">
                <a:latin typeface="微软雅黑" panose="020B0503020204020204" pitchFamily="34" charset="-122"/>
                <a:ea typeface="微软雅黑" panose="020B0503020204020204" pitchFamily="34" charset="-122"/>
              </a:rPr>
              <a:t>2010</a:t>
            </a:r>
            <a:r>
              <a:rPr lang="zh-CN" altLang="en-US">
                <a:latin typeface="微软雅黑" panose="020B0503020204020204" pitchFamily="34" charset="-122"/>
                <a:ea typeface="微软雅黑" panose="020B0503020204020204" pitchFamily="34" charset="-122"/>
              </a:rPr>
              <a:t>年，国家已为松花江流域水污染防治累计投入治污资金</a:t>
            </a:r>
            <a:r>
              <a:rPr lang="en-US" altLang="zh-CN">
                <a:latin typeface="微软雅黑" panose="020B0503020204020204" pitchFamily="34" charset="-122"/>
                <a:ea typeface="微软雅黑" panose="020B0503020204020204" pitchFamily="34" charset="-122"/>
              </a:rPr>
              <a:t>78.4</a:t>
            </a:r>
            <a:r>
              <a:rPr lang="zh-CN" altLang="en-US">
                <a:latin typeface="微软雅黑" panose="020B0503020204020204" pitchFamily="34" charset="-122"/>
                <a:ea typeface="微软雅黑" panose="020B0503020204020204" pitchFamily="34" charset="-122"/>
              </a:rPr>
              <a:t>亿元。 </a:t>
            </a:r>
          </a:p>
        </p:txBody>
      </p:sp>
      <p:sp>
        <p:nvSpPr>
          <p:cNvPr id="54275" name="页脚占位符 3"/>
          <p:cNvSpPr txBox="1">
            <a:spLocks noGrp="1"/>
          </p:cNvSpPr>
          <p:nvPr/>
        </p:nvSpPr>
        <p:spPr bwMode="auto">
          <a:xfrm>
            <a:off x="0" y="8685213"/>
            <a:ext cx="2971800" cy="457200"/>
          </a:xfrm>
          <a:prstGeom prst="rect">
            <a:avLst/>
          </a:prstGeom>
          <a:noFill/>
          <a:ln>
            <a:miter lim="800000"/>
          </a:ln>
        </p:spPr>
        <p:txBody>
          <a:bodyPr anchor="b"/>
          <a:lstStyle/>
          <a:p>
            <a:pPr>
              <a:buFontTx/>
              <a:buNone/>
              <a:defRPr/>
            </a:pPr>
            <a:endParaRPr lang="en-US" altLang="zh-CN" sz="1200">
              <a:ea typeface="+mn-ea"/>
            </a:endParaRPr>
          </a:p>
        </p:txBody>
      </p:sp>
      <p:sp>
        <p:nvSpPr>
          <p:cNvPr id="26628" name="灯片编号占位符 4"/>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C8DC4128-7F4D-498F-A6AF-10E5BE6E8894}" type="slidenum">
              <a:rPr lang="zh-CN" altLang="en-US" sz="1200"/>
              <a:pPr algn="r"/>
              <a:t>12</a:t>
            </a:fld>
            <a:endParaRPr lang="zh-CN" altLang="en-US" sz="1200"/>
          </a:p>
        </p:txBody>
      </p:sp>
      <p:sp>
        <p:nvSpPr>
          <p:cNvPr id="26629"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F0E54D8A-F8FC-47C4-BF5E-21C1B26410B0}" type="slidenum">
              <a:rPr lang="zh-CN" altLang="en-US" smtClean="0"/>
              <a:pPr/>
              <a:t>12</a:t>
            </a:fld>
            <a:endParaRPr lang="zh-CN" altLang="en-US"/>
          </a:p>
        </p:txBody>
      </p:sp>
    </p:spTree>
    <p:extLst>
      <p:ext uri="{BB962C8B-B14F-4D97-AF65-F5344CB8AC3E}">
        <p14:creationId xmlns:p14="http://schemas.microsoft.com/office/powerpoint/2010/main" val="507432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C892DC-77EB-4474-9B67-669FE814E6FC}" type="slidenum">
              <a:rPr lang="en-US" altLang="zh-CN" smtClean="0"/>
              <a:pPr/>
              <a:t>13</a:t>
            </a:fld>
            <a:endParaRPr lang="zh-CN">
              <a:cs typeface="+mn-cs"/>
            </a:endParaRPr>
          </a:p>
        </p:txBody>
      </p:sp>
    </p:spTree>
    <p:extLst>
      <p:ext uri="{BB962C8B-B14F-4D97-AF65-F5344CB8AC3E}">
        <p14:creationId xmlns:p14="http://schemas.microsoft.com/office/powerpoint/2010/main" val="205808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6E325E-A8EF-41E6-9F90-C30677693CB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BFE38C0-21FA-476A-A388-C0456D945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FBD1175-6660-4DE9-8DBA-394664E5D054}"/>
              </a:ext>
            </a:extLst>
          </p:cNvPr>
          <p:cNvSpPr>
            <a:spLocks noGrp="1"/>
          </p:cNvSpPr>
          <p:nvPr>
            <p:ph type="dt" sz="half" idx="10"/>
          </p:nvPr>
        </p:nvSpPr>
        <p:spPr/>
        <p:txBody>
          <a:bodyPr/>
          <a:lstStyle/>
          <a:p>
            <a:fld id="{2E603185-978B-4D72-A15A-1FE6A07F1E33}" type="datetimeFigureOut">
              <a:rPr lang="zh-CN" altLang="en-US" smtClean="0"/>
              <a:t>2020/3/10</a:t>
            </a:fld>
            <a:endParaRPr lang="zh-CN" altLang="en-US"/>
          </a:p>
        </p:txBody>
      </p:sp>
      <p:sp>
        <p:nvSpPr>
          <p:cNvPr id="5" name="页脚占位符 4">
            <a:extLst>
              <a:ext uri="{FF2B5EF4-FFF2-40B4-BE49-F238E27FC236}">
                <a16:creationId xmlns:a16="http://schemas.microsoft.com/office/drawing/2014/main" id="{ED296C18-9520-4DE4-ACE7-D74AF092AF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5183168-C838-490A-BA2D-F838CC48596B}"/>
              </a:ext>
            </a:extLst>
          </p:cNvPr>
          <p:cNvSpPr>
            <a:spLocks noGrp="1"/>
          </p:cNvSpPr>
          <p:nvPr>
            <p:ph type="sldNum" sz="quarter" idx="12"/>
          </p:nvPr>
        </p:nvSpPr>
        <p:spPr/>
        <p:txBody>
          <a:bodyPr/>
          <a:lstStyle/>
          <a:p>
            <a:fld id="{F41294DF-4A80-48D1-BDD1-43F0FC211979}" type="slidenum">
              <a:rPr lang="zh-CN" altLang="en-US" smtClean="0"/>
              <a:t>‹#›</a:t>
            </a:fld>
            <a:endParaRPr lang="zh-CN" altLang="en-US"/>
          </a:p>
        </p:txBody>
      </p:sp>
    </p:spTree>
    <p:extLst>
      <p:ext uri="{BB962C8B-B14F-4D97-AF65-F5344CB8AC3E}">
        <p14:creationId xmlns:p14="http://schemas.microsoft.com/office/powerpoint/2010/main" val="2236766851"/>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3F07C7-2443-4EE6-ACDB-6056B41F260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2ED28A6-CE36-450D-B4B3-CCA1249AF81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9C5DB2-B8B5-4D13-9F66-B37D992E2521}"/>
              </a:ext>
            </a:extLst>
          </p:cNvPr>
          <p:cNvSpPr>
            <a:spLocks noGrp="1"/>
          </p:cNvSpPr>
          <p:nvPr>
            <p:ph type="dt" sz="half" idx="10"/>
          </p:nvPr>
        </p:nvSpPr>
        <p:spPr/>
        <p:txBody>
          <a:bodyPr/>
          <a:lstStyle/>
          <a:p>
            <a:fld id="{2E603185-978B-4D72-A15A-1FE6A07F1E33}" type="datetimeFigureOut">
              <a:rPr lang="zh-CN" altLang="en-US" smtClean="0"/>
              <a:t>2020/3/10</a:t>
            </a:fld>
            <a:endParaRPr lang="zh-CN" altLang="en-US"/>
          </a:p>
        </p:txBody>
      </p:sp>
      <p:sp>
        <p:nvSpPr>
          <p:cNvPr id="5" name="页脚占位符 4">
            <a:extLst>
              <a:ext uri="{FF2B5EF4-FFF2-40B4-BE49-F238E27FC236}">
                <a16:creationId xmlns:a16="http://schemas.microsoft.com/office/drawing/2014/main" id="{93E7C7D9-1098-4B3C-A506-C269C91DCA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B0C2A43-26C5-4A2B-A545-84244BD3E8B3}"/>
              </a:ext>
            </a:extLst>
          </p:cNvPr>
          <p:cNvSpPr>
            <a:spLocks noGrp="1"/>
          </p:cNvSpPr>
          <p:nvPr>
            <p:ph type="sldNum" sz="quarter" idx="12"/>
          </p:nvPr>
        </p:nvSpPr>
        <p:spPr/>
        <p:txBody>
          <a:bodyPr/>
          <a:lstStyle/>
          <a:p>
            <a:fld id="{F41294DF-4A80-48D1-BDD1-43F0FC211979}" type="slidenum">
              <a:rPr lang="zh-CN" altLang="en-US" smtClean="0"/>
              <a:t>‹#›</a:t>
            </a:fld>
            <a:endParaRPr lang="zh-CN" altLang="en-US"/>
          </a:p>
        </p:txBody>
      </p:sp>
    </p:spTree>
    <p:extLst>
      <p:ext uri="{BB962C8B-B14F-4D97-AF65-F5344CB8AC3E}">
        <p14:creationId xmlns:p14="http://schemas.microsoft.com/office/powerpoint/2010/main" val="26728972"/>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01C8A59-3C28-48E0-AB81-AAC5D016BEF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AB28EA7-9C24-4C82-91DD-1CD057FEFD2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F754F45-D4AB-4EDC-87A8-E65D43949BD7}"/>
              </a:ext>
            </a:extLst>
          </p:cNvPr>
          <p:cNvSpPr>
            <a:spLocks noGrp="1"/>
          </p:cNvSpPr>
          <p:nvPr>
            <p:ph type="dt" sz="half" idx="10"/>
          </p:nvPr>
        </p:nvSpPr>
        <p:spPr/>
        <p:txBody>
          <a:bodyPr/>
          <a:lstStyle/>
          <a:p>
            <a:fld id="{2E603185-978B-4D72-A15A-1FE6A07F1E33}" type="datetimeFigureOut">
              <a:rPr lang="zh-CN" altLang="en-US" smtClean="0"/>
              <a:t>2020/3/10</a:t>
            </a:fld>
            <a:endParaRPr lang="zh-CN" altLang="en-US"/>
          </a:p>
        </p:txBody>
      </p:sp>
      <p:sp>
        <p:nvSpPr>
          <p:cNvPr id="5" name="页脚占位符 4">
            <a:extLst>
              <a:ext uri="{FF2B5EF4-FFF2-40B4-BE49-F238E27FC236}">
                <a16:creationId xmlns:a16="http://schemas.microsoft.com/office/drawing/2014/main" id="{58411C97-3FA9-41F3-A6CA-B6D260E557F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8F2824-33BA-4426-9F9D-744F1EC54915}"/>
              </a:ext>
            </a:extLst>
          </p:cNvPr>
          <p:cNvSpPr>
            <a:spLocks noGrp="1"/>
          </p:cNvSpPr>
          <p:nvPr>
            <p:ph type="sldNum" sz="quarter" idx="12"/>
          </p:nvPr>
        </p:nvSpPr>
        <p:spPr/>
        <p:txBody>
          <a:bodyPr/>
          <a:lstStyle/>
          <a:p>
            <a:fld id="{F41294DF-4A80-48D1-BDD1-43F0FC211979}" type="slidenum">
              <a:rPr lang="zh-CN" altLang="en-US" smtClean="0"/>
              <a:t>‹#›</a:t>
            </a:fld>
            <a:endParaRPr lang="zh-CN" altLang="en-US"/>
          </a:p>
        </p:txBody>
      </p:sp>
    </p:spTree>
    <p:extLst>
      <p:ext uri="{BB962C8B-B14F-4D97-AF65-F5344CB8AC3E}">
        <p14:creationId xmlns:p14="http://schemas.microsoft.com/office/powerpoint/2010/main" val="1162951304"/>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3" name="图形 2">
            <a:extLst>
              <a:ext uri="{FF2B5EF4-FFF2-40B4-BE49-F238E27FC236}">
                <a16:creationId xmlns:a16="http://schemas.microsoft.com/office/drawing/2014/main" id="{05374D99-502C-4DF1-BDDC-1705160795B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506001" y="5910729"/>
            <a:ext cx="555704" cy="780632"/>
          </a:xfrm>
          <a:prstGeom prst="rect">
            <a:avLst/>
          </a:prstGeom>
        </p:spPr>
      </p:pic>
      <p:pic>
        <p:nvPicPr>
          <p:cNvPr id="4" name="图形 3">
            <a:extLst>
              <a:ext uri="{FF2B5EF4-FFF2-40B4-BE49-F238E27FC236}">
                <a16:creationId xmlns:a16="http://schemas.microsoft.com/office/drawing/2014/main" id="{0EA07612-3192-4069-8F66-68F34BFEFC60}"/>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14807" y="66956"/>
            <a:ext cx="592559" cy="338605"/>
          </a:xfrm>
          <a:prstGeom prst="rect">
            <a:avLst/>
          </a:prstGeom>
        </p:spPr>
      </p:pic>
    </p:spTree>
    <p:extLst>
      <p:ext uri="{BB962C8B-B14F-4D97-AF65-F5344CB8AC3E}">
        <p14:creationId xmlns:p14="http://schemas.microsoft.com/office/powerpoint/2010/main" val="1388386468"/>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214140"/>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90BD74-D285-4E97-B819-CF4DC49996F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B20BFF8-4C74-47C5-9AA7-DCB0AAC20C5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AEE66CC-8EB6-4FA3-BFFE-8C406CBB118D}"/>
              </a:ext>
            </a:extLst>
          </p:cNvPr>
          <p:cNvSpPr>
            <a:spLocks noGrp="1"/>
          </p:cNvSpPr>
          <p:nvPr>
            <p:ph type="dt" sz="half" idx="10"/>
          </p:nvPr>
        </p:nvSpPr>
        <p:spPr/>
        <p:txBody>
          <a:bodyPr/>
          <a:lstStyle/>
          <a:p>
            <a:fld id="{2E603185-978B-4D72-A15A-1FE6A07F1E33}" type="datetimeFigureOut">
              <a:rPr lang="zh-CN" altLang="en-US" smtClean="0"/>
              <a:t>2020/3/10</a:t>
            </a:fld>
            <a:endParaRPr lang="zh-CN" altLang="en-US"/>
          </a:p>
        </p:txBody>
      </p:sp>
      <p:sp>
        <p:nvSpPr>
          <p:cNvPr id="5" name="页脚占位符 4">
            <a:extLst>
              <a:ext uri="{FF2B5EF4-FFF2-40B4-BE49-F238E27FC236}">
                <a16:creationId xmlns:a16="http://schemas.microsoft.com/office/drawing/2014/main" id="{2DA160C6-2D5C-4ECE-95D6-26439B506D8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1FE64A4-E193-4B6E-9354-4D5AB410A46C}"/>
              </a:ext>
            </a:extLst>
          </p:cNvPr>
          <p:cNvSpPr>
            <a:spLocks noGrp="1"/>
          </p:cNvSpPr>
          <p:nvPr>
            <p:ph type="sldNum" sz="quarter" idx="12"/>
          </p:nvPr>
        </p:nvSpPr>
        <p:spPr/>
        <p:txBody>
          <a:bodyPr/>
          <a:lstStyle/>
          <a:p>
            <a:fld id="{F41294DF-4A80-48D1-BDD1-43F0FC211979}" type="slidenum">
              <a:rPr lang="zh-CN" altLang="en-US" smtClean="0"/>
              <a:t>‹#›</a:t>
            </a:fld>
            <a:endParaRPr lang="zh-CN" altLang="en-US"/>
          </a:p>
        </p:txBody>
      </p:sp>
    </p:spTree>
    <p:extLst>
      <p:ext uri="{BB962C8B-B14F-4D97-AF65-F5344CB8AC3E}">
        <p14:creationId xmlns:p14="http://schemas.microsoft.com/office/powerpoint/2010/main" val="18311537"/>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CAE8D0-A0A8-4725-B855-11377BEC6EB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2D61E5D-F71A-47A0-8FF7-14C50A6816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28DAFC4-284B-4A9A-B1B8-0D2727D0AB2A}"/>
              </a:ext>
            </a:extLst>
          </p:cNvPr>
          <p:cNvSpPr>
            <a:spLocks noGrp="1"/>
          </p:cNvSpPr>
          <p:nvPr>
            <p:ph type="dt" sz="half" idx="10"/>
          </p:nvPr>
        </p:nvSpPr>
        <p:spPr/>
        <p:txBody>
          <a:bodyPr/>
          <a:lstStyle/>
          <a:p>
            <a:fld id="{2E603185-978B-4D72-A15A-1FE6A07F1E33}" type="datetimeFigureOut">
              <a:rPr lang="zh-CN" altLang="en-US" smtClean="0"/>
              <a:t>2020/3/10</a:t>
            </a:fld>
            <a:endParaRPr lang="zh-CN" altLang="en-US"/>
          </a:p>
        </p:txBody>
      </p:sp>
      <p:sp>
        <p:nvSpPr>
          <p:cNvPr id="5" name="页脚占位符 4">
            <a:extLst>
              <a:ext uri="{FF2B5EF4-FFF2-40B4-BE49-F238E27FC236}">
                <a16:creationId xmlns:a16="http://schemas.microsoft.com/office/drawing/2014/main" id="{FCE967CB-A3A8-416A-8B14-5ACF7553A1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53A3718-EF65-4D0B-AB33-D5AA8634EC39}"/>
              </a:ext>
            </a:extLst>
          </p:cNvPr>
          <p:cNvSpPr>
            <a:spLocks noGrp="1"/>
          </p:cNvSpPr>
          <p:nvPr>
            <p:ph type="sldNum" sz="quarter" idx="12"/>
          </p:nvPr>
        </p:nvSpPr>
        <p:spPr/>
        <p:txBody>
          <a:bodyPr/>
          <a:lstStyle/>
          <a:p>
            <a:fld id="{F41294DF-4A80-48D1-BDD1-43F0FC211979}" type="slidenum">
              <a:rPr lang="zh-CN" altLang="en-US" smtClean="0"/>
              <a:t>‹#›</a:t>
            </a:fld>
            <a:endParaRPr lang="zh-CN" altLang="en-US"/>
          </a:p>
        </p:txBody>
      </p:sp>
    </p:spTree>
    <p:extLst>
      <p:ext uri="{BB962C8B-B14F-4D97-AF65-F5344CB8AC3E}">
        <p14:creationId xmlns:p14="http://schemas.microsoft.com/office/powerpoint/2010/main" val="832165411"/>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BF566-29B8-4BA6-BD43-4BD575ECBB8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9FE1C80-0458-41C6-A8BD-76C804A22DE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F3C47CC-DD86-46BF-80E3-0981EED9116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077BB61-FCAC-473F-9502-72C4317101CC}"/>
              </a:ext>
            </a:extLst>
          </p:cNvPr>
          <p:cNvSpPr>
            <a:spLocks noGrp="1"/>
          </p:cNvSpPr>
          <p:nvPr>
            <p:ph type="dt" sz="half" idx="10"/>
          </p:nvPr>
        </p:nvSpPr>
        <p:spPr/>
        <p:txBody>
          <a:bodyPr/>
          <a:lstStyle/>
          <a:p>
            <a:fld id="{2E603185-978B-4D72-A15A-1FE6A07F1E33}" type="datetimeFigureOut">
              <a:rPr lang="zh-CN" altLang="en-US" smtClean="0"/>
              <a:t>2020/3/10</a:t>
            </a:fld>
            <a:endParaRPr lang="zh-CN" altLang="en-US"/>
          </a:p>
        </p:txBody>
      </p:sp>
      <p:sp>
        <p:nvSpPr>
          <p:cNvPr id="6" name="页脚占位符 5">
            <a:extLst>
              <a:ext uri="{FF2B5EF4-FFF2-40B4-BE49-F238E27FC236}">
                <a16:creationId xmlns:a16="http://schemas.microsoft.com/office/drawing/2014/main" id="{A055F0F0-6E5C-4AA5-95D1-5EA4C4B8188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A9E399D-B2A4-485B-9E9C-7AD6F5E36340}"/>
              </a:ext>
            </a:extLst>
          </p:cNvPr>
          <p:cNvSpPr>
            <a:spLocks noGrp="1"/>
          </p:cNvSpPr>
          <p:nvPr>
            <p:ph type="sldNum" sz="quarter" idx="12"/>
          </p:nvPr>
        </p:nvSpPr>
        <p:spPr/>
        <p:txBody>
          <a:bodyPr/>
          <a:lstStyle/>
          <a:p>
            <a:fld id="{F41294DF-4A80-48D1-BDD1-43F0FC211979}" type="slidenum">
              <a:rPr lang="zh-CN" altLang="en-US" smtClean="0"/>
              <a:t>‹#›</a:t>
            </a:fld>
            <a:endParaRPr lang="zh-CN" altLang="en-US"/>
          </a:p>
        </p:txBody>
      </p:sp>
    </p:spTree>
    <p:extLst>
      <p:ext uri="{BB962C8B-B14F-4D97-AF65-F5344CB8AC3E}">
        <p14:creationId xmlns:p14="http://schemas.microsoft.com/office/powerpoint/2010/main" val="1628033587"/>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BC0948-294F-483C-BE71-C942FEC3077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4707616-26B3-4659-A83B-4ED1760688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454FB58-A6E1-466B-91A0-4E804D24BEB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B79FF96-0318-489A-ABA6-A47C38F054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3EED63A-3798-45FB-AAA0-7BFB64DFF56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29148F8-E50E-48F2-85B4-23D872033C37}"/>
              </a:ext>
            </a:extLst>
          </p:cNvPr>
          <p:cNvSpPr>
            <a:spLocks noGrp="1"/>
          </p:cNvSpPr>
          <p:nvPr>
            <p:ph type="dt" sz="half" idx="10"/>
          </p:nvPr>
        </p:nvSpPr>
        <p:spPr/>
        <p:txBody>
          <a:bodyPr/>
          <a:lstStyle/>
          <a:p>
            <a:fld id="{2E603185-978B-4D72-A15A-1FE6A07F1E33}" type="datetimeFigureOut">
              <a:rPr lang="zh-CN" altLang="en-US" smtClean="0"/>
              <a:t>2020/3/10</a:t>
            </a:fld>
            <a:endParaRPr lang="zh-CN" altLang="en-US"/>
          </a:p>
        </p:txBody>
      </p:sp>
      <p:sp>
        <p:nvSpPr>
          <p:cNvPr id="8" name="页脚占位符 7">
            <a:extLst>
              <a:ext uri="{FF2B5EF4-FFF2-40B4-BE49-F238E27FC236}">
                <a16:creationId xmlns:a16="http://schemas.microsoft.com/office/drawing/2014/main" id="{4F97504F-C4A4-466D-A67D-2FE9A205FD8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8DCFDE7-7681-4819-BBC1-78B5AF380341}"/>
              </a:ext>
            </a:extLst>
          </p:cNvPr>
          <p:cNvSpPr>
            <a:spLocks noGrp="1"/>
          </p:cNvSpPr>
          <p:nvPr>
            <p:ph type="sldNum" sz="quarter" idx="12"/>
          </p:nvPr>
        </p:nvSpPr>
        <p:spPr/>
        <p:txBody>
          <a:bodyPr/>
          <a:lstStyle/>
          <a:p>
            <a:fld id="{F41294DF-4A80-48D1-BDD1-43F0FC211979}" type="slidenum">
              <a:rPr lang="zh-CN" altLang="en-US" smtClean="0"/>
              <a:t>‹#›</a:t>
            </a:fld>
            <a:endParaRPr lang="zh-CN" altLang="en-US"/>
          </a:p>
        </p:txBody>
      </p:sp>
    </p:spTree>
    <p:extLst>
      <p:ext uri="{BB962C8B-B14F-4D97-AF65-F5344CB8AC3E}">
        <p14:creationId xmlns:p14="http://schemas.microsoft.com/office/powerpoint/2010/main" val="2460322331"/>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D8AE63-3E17-4DE9-9BD5-5238129A669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7940D68-5462-4D2A-AD71-9B4F368ACC9D}"/>
              </a:ext>
            </a:extLst>
          </p:cNvPr>
          <p:cNvSpPr>
            <a:spLocks noGrp="1"/>
          </p:cNvSpPr>
          <p:nvPr>
            <p:ph type="dt" sz="half" idx="10"/>
          </p:nvPr>
        </p:nvSpPr>
        <p:spPr/>
        <p:txBody>
          <a:bodyPr/>
          <a:lstStyle/>
          <a:p>
            <a:fld id="{2E603185-978B-4D72-A15A-1FE6A07F1E33}" type="datetimeFigureOut">
              <a:rPr lang="zh-CN" altLang="en-US" smtClean="0"/>
              <a:t>2020/3/10</a:t>
            </a:fld>
            <a:endParaRPr lang="zh-CN" altLang="en-US"/>
          </a:p>
        </p:txBody>
      </p:sp>
      <p:sp>
        <p:nvSpPr>
          <p:cNvPr id="4" name="页脚占位符 3">
            <a:extLst>
              <a:ext uri="{FF2B5EF4-FFF2-40B4-BE49-F238E27FC236}">
                <a16:creationId xmlns:a16="http://schemas.microsoft.com/office/drawing/2014/main" id="{703D2A72-2107-4906-BD3E-3996FDC6CC2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923AB6C-6DCA-4812-A3BE-6432AF6577E8}"/>
              </a:ext>
            </a:extLst>
          </p:cNvPr>
          <p:cNvSpPr>
            <a:spLocks noGrp="1"/>
          </p:cNvSpPr>
          <p:nvPr>
            <p:ph type="sldNum" sz="quarter" idx="12"/>
          </p:nvPr>
        </p:nvSpPr>
        <p:spPr/>
        <p:txBody>
          <a:bodyPr/>
          <a:lstStyle/>
          <a:p>
            <a:fld id="{F41294DF-4A80-48D1-BDD1-43F0FC211979}" type="slidenum">
              <a:rPr lang="zh-CN" altLang="en-US" smtClean="0"/>
              <a:t>‹#›</a:t>
            </a:fld>
            <a:endParaRPr lang="zh-CN" altLang="en-US"/>
          </a:p>
        </p:txBody>
      </p:sp>
    </p:spTree>
    <p:extLst>
      <p:ext uri="{BB962C8B-B14F-4D97-AF65-F5344CB8AC3E}">
        <p14:creationId xmlns:p14="http://schemas.microsoft.com/office/powerpoint/2010/main" val="2610708801"/>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F63C7E7-8176-4DAA-A4B7-FC13C67D3EA4}"/>
              </a:ext>
            </a:extLst>
          </p:cNvPr>
          <p:cNvSpPr>
            <a:spLocks noGrp="1"/>
          </p:cNvSpPr>
          <p:nvPr>
            <p:ph type="dt" sz="half" idx="10"/>
          </p:nvPr>
        </p:nvSpPr>
        <p:spPr/>
        <p:txBody>
          <a:bodyPr/>
          <a:lstStyle/>
          <a:p>
            <a:fld id="{2E603185-978B-4D72-A15A-1FE6A07F1E33}" type="datetimeFigureOut">
              <a:rPr lang="zh-CN" altLang="en-US" smtClean="0"/>
              <a:t>2020/3/10</a:t>
            </a:fld>
            <a:endParaRPr lang="zh-CN" altLang="en-US"/>
          </a:p>
        </p:txBody>
      </p:sp>
      <p:sp>
        <p:nvSpPr>
          <p:cNvPr id="3" name="页脚占位符 2">
            <a:extLst>
              <a:ext uri="{FF2B5EF4-FFF2-40B4-BE49-F238E27FC236}">
                <a16:creationId xmlns:a16="http://schemas.microsoft.com/office/drawing/2014/main" id="{70817F4B-1C45-4EA5-A900-EACD02EFF35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3F428B4-3401-4216-888A-8D21CD278396}"/>
              </a:ext>
            </a:extLst>
          </p:cNvPr>
          <p:cNvSpPr>
            <a:spLocks noGrp="1"/>
          </p:cNvSpPr>
          <p:nvPr>
            <p:ph type="sldNum" sz="quarter" idx="12"/>
          </p:nvPr>
        </p:nvSpPr>
        <p:spPr/>
        <p:txBody>
          <a:bodyPr/>
          <a:lstStyle/>
          <a:p>
            <a:fld id="{F41294DF-4A80-48D1-BDD1-43F0FC211979}" type="slidenum">
              <a:rPr lang="zh-CN" altLang="en-US" smtClean="0"/>
              <a:t>‹#›</a:t>
            </a:fld>
            <a:endParaRPr lang="zh-CN" altLang="en-US"/>
          </a:p>
        </p:txBody>
      </p:sp>
    </p:spTree>
    <p:extLst>
      <p:ext uri="{BB962C8B-B14F-4D97-AF65-F5344CB8AC3E}">
        <p14:creationId xmlns:p14="http://schemas.microsoft.com/office/powerpoint/2010/main" val="2019492534"/>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46362A-1FCF-4809-A76B-B2CD827AC06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6330C20-8E9F-47AB-BE6F-3CEE1A91C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E99880C-871D-4176-AF25-BBCCF24BF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19C34C0-3B9C-455C-BC3E-AC3C89C5DC42}"/>
              </a:ext>
            </a:extLst>
          </p:cNvPr>
          <p:cNvSpPr>
            <a:spLocks noGrp="1"/>
          </p:cNvSpPr>
          <p:nvPr>
            <p:ph type="dt" sz="half" idx="10"/>
          </p:nvPr>
        </p:nvSpPr>
        <p:spPr/>
        <p:txBody>
          <a:bodyPr/>
          <a:lstStyle/>
          <a:p>
            <a:fld id="{2E603185-978B-4D72-A15A-1FE6A07F1E33}" type="datetimeFigureOut">
              <a:rPr lang="zh-CN" altLang="en-US" smtClean="0"/>
              <a:t>2020/3/10</a:t>
            </a:fld>
            <a:endParaRPr lang="zh-CN" altLang="en-US"/>
          </a:p>
        </p:txBody>
      </p:sp>
      <p:sp>
        <p:nvSpPr>
          <p:cNvPr id="6" name="页脚占位符 5">
            <a:extLst>
              <a:ext uri="{FF2B5EF4-FFF2-40B4-BE49-F238E27FC236}">
                <a16:creationId xmlns:a16="http://schemas.microsoft.com/office/drawing/2014/main" id="{99B1E2D0-5759-4BB2-9AF2-7F0F006089F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EE57932-43AC-4F99-BB4E-EFF10497A854}"/>
              </a:ext>
            </a:extLst>
          </p:cNvPr>
          <p:cNvSpPr>
            <a:spLocks noGrp="1"/>
          </p:cNvSpPr>
          <p:nvPr>
            <p:ph type="sldNum" sz="quarter" idx="12"/>
          </p:nvPr>
        </p:nvSpPr>
        <p:spPr/>
        <p:txBody>
          <a:bodyPr/>
          <a:lstStyle/>
          <a:p>
            <a:fld id="{F41294DF-4A80-48D1-BDD1-43F0FC211979}" type="slidenum">
              <a:rPr lang="zh-CN" altLang="en-US" smtClean="0"/>
              <a:t>‹#›</a:t>
            </a:fld>
            <a:endParaRPr lang="zh-CN" altLang="en-US"/>
          </a:p>
        </p:txBody>
      </p:sp>
    </p:spTree>
    <p:extLst>
      <p:ext uri="{BB962C8B-B14F-4D97-AF65-F5344CB8AC3E}">
        <p14:creationId xmlns:p14="http://schemas.microsoft.com/office/powerpoint/2010/main" val="4247620350"/>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4F12AD-7566-4A8C-A475-9E63850C8EE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CF3564E-3DDD-4378-AB0A-A92247DD5B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DE0EF6C-E713-4D04-8A12-947487A42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6CFB139-6DD0-4083-913E-C5E4D789F115}"/>
              </a:ext>
            </a:extLst>
          </p:cNvPr>
          <p:cNvSpPr>
            <a:spLocks noGrp="1"/>
          </p:cNvSpPr>
          <p:nvPr>
            <p:ph type="dt" sz="half" idx="10"/>
          </p:nvPr>
        </p:nvSpPr>
        <p:spPr/>
        <p:txBody>
          <a:bodyPr/>
          <a:lstStyle/>
          <a:p>
            <a:fld id="{2E603185-978B-4D72-A15A-1FE6A07F1E33}" type="datetimeFigureOut">
              <a:rPr lang="zh-CN" altLang="en-US" smtClean="0"/>
              <a:t>2020/3/10</a:t>
            </a:fld>
            <a:endParaRPr lang="zh-CN" altLang="en-US"/>
          </a:p>
        </p:txBody>
      </p:sp>
      <p:sp>
        <p:nvSpPr>
          <p:cNvPr id="6" name="页脚占位符 5">
            <a:extLst>
              <a:ext uri="{FF2B5EF4-FFF2-40B4-BE49-F238E27FC236}">
                <a16:creationId xmlns:a16="http://schemas.microsoft.com/office/drawing/2014/main" id="{21CB6477-BD32-4B4E-82EA-D92912CC7F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0BFD63-DD2F-435B-A374-EBBE64A93968}"/>
              </a:ext>
            </a:extLst>
          </p:cNvPr>
          <p:cNvSpPr>
            <a:spLocks noGrp="1"/>
          </p:cNvSpPr>
          <p:nvPr>
            <p:ph type="sldNum" sz="quarter" idx="12"/>
          </p:nvPr>
        </p:nvSpPr>
        <p:spPr/>
        <p:txBody>
          <a:bodyPr/>
          <a:lstStyle/>
          <a:p>
            <a:fld id="{F41294DF-4A80-48D1-BDD1-43F0FC211979}" type="slidenum">
              <a:rPr lang="zh-CN" altLang="en-US" smtClean="0"/>
              <a:t>‹#›</a:t>
            </a:fld>
            <a:endParaRPr lang="zh-CN" altLang="en-US"/>
          </a:p>
        </p:txBody>
      </p:sp>
    </p:spTree>
    <p:extLst>
      <p:ext uri="{BB962C8B-B14F-4D97-AF65-F5344CB8AC3E}">
        <p14:creationId xmlns:p14="http://schemas.microsoft.com/office/powerpoint/2010/main" val="1598035747"/>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295DE06-A871-43F4-AEB2-AC160EAAC2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60648AB-17FF-45F2-81B4-17DD68A743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52ABEDA-621C-40C3-86CA-05091B3522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03185-978B-4D72-A15A-1FE6A07F1E33}" type="datetimeFigureOut">
              <a:rPr lang="zh-CN" altLang="en-US" smtClean="0"/>
              <a:t>2020/3/10</a:t>
            </a:fld>
            <a:endParaRPr lang="zh-CN" altLang="en-US"/>
          </a:p>
        </p:txBody>
      </p:sp>
      <p:sp>
        <p:nvSpPr>
          <p:cNvPr id="5" name="页脚占位符 4">
            <a:extLst>
              <a:ext uri="{FF2B5EF4-FFF2-40B4-BE49-F238E27FC236}">
                <a16:creationId xmlns:a16="http://schemas.microsoft.com/office/drawing/2014/main" id="{A710C718-8F19-4FA6-A3C7-CC63CE4D96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4B4AFAC-46AA-403D-B4FF-4CB448C297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294DF-4A80-48D1-BDD1-43F0FC211979}" type="slidenum">
              <a:rPr lang="zh-CN" altLang="en-US" smtClean="0"/>
              <a:t>‹#›</a:t>
            </a:fld>
            <a:endParaRPr lang="zh-CN" altLang="en-US"/>
          </a:p>
        </p:txBody>
      </p:sp>
    </p:spTree>
    <p:extLst>
      <p:ext uri="{BB962C8B-B14F-4D97-AF65-F5344CB8AC3E}">
        <p14:creationId xmlns:p14="http://schemas.microsoft.com/office/powerpoint/2010/main" val="1582708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1.png"/><Relationship Id="rId3" Type="http://schemas.openxmlformats.org/officeDocument/2006/relationships/tags" Target="../tags/tag1.xml"/><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4.svg"/><Relationship Id="rId2" Type="http://schemas.openxmlformats.org/officeDocument/2006/relationships/audio" Target="../media/media1.mp3"/><Relationship Id="rId16" Type="http://schemas.openxmlformats.org/officeDocument/2006/relationships/image" Target="../media/image8.png"/><Relationship Id="rId20" Type="http://schemas.openxmlformats.org/officeDocument/2006/relationships/image" Target="../media/image10.png"/><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png"/><Relationship Id="rId5" Type="http://schemas.openxmlformats.org/officeDocument/2006/relationships/slideLayout" Target="../slideLayouts/slideLayout1.xml"/><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12.pn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tags" Target="../tags/tag2.xml"/><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svg"/><Relationship Id="rId3" Type="http://schemas.openxmlformats.org/officeDocument/2006/relationships/image" Target="../media/image8.svg"/><Relationship Id="rId7" Type="http://schemas.openxmlformats.org/officeDocument/2006/relationships/image" Target="../media/image14.svg"/><Relationship Id="rId12" Type="http://schemas.openxmlformats.org/officeDocument/2006/relationships/image" Target="../media/image10.png"/><Relationship Id="rId17" Type="http://schemas.openxmlformats.org/officeDocument/2006/relationships/image" Target="../media/image2.svg"/><Relationship Id="rId2" Type="http://schemas.openxmlformats.org/officeDocument/2006/relationships/image" Target="../media/image4.png"/><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4.svg"/><Relationship Id="rId15" Type="http://schemas.openxmlformats.org/officeDocument/2006/relationships/image" Target="../media/image22.sv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6.sv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svg"/><Relationship Id="rId18" Type="http://schemas.openxmlformats.org/officeDocument/2006/relationships/image" Target="../media/image11.png"/><Relationship Id="rId3" Type="http://schemas.openxmlformats.org/officeDocument/2006/relationships/image" Target="../media/image6.svg"/><Relationship Id="rId21"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8.png"/><Relationship Id="rId17" Type="http://schemas.openxmlformats.org/officeDocument/2006/relationships/image" Target="../media/image20.svg"/><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23" Type="http://schemas.openxmlformats.org/officeDocument/2006/relationships/image" Target="../media/image2.svg"/><Relationship Id="rId10" Type="http://schemas.openxmlformats.org/officeDocument/2006/relationships/image" Target="../media/image7.png"/><Relationship Id="rId19" Type="http://schemas.openxmlformats.org/officeDocument/2006/relationships/image" Target="../media/image22.svg"/><Relationship Id="rId4" Type="http://schemas.openxmlformats.org/officeDocument/2006/relationships/image" Target="../media/image4.png"/><Relationship Id="rId9" Type="http://schemas.openxmlformats.org/officeDocument/2006/relationships/image" Target="../media/image12.svg"/><Relationship Id="rId14" Type="http://schemas.openxmlformats.org/officeDocument/2006/relationships/image" Target="../media/image9.png"/><Relationship Id="rId2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svg"/><Relationship Id="rId3" Type="http://schemas.openxmlformats.org/officeDocument/2006/relationships/image" Target="../media/image8.svg"/><Relationship Id="rId7" Type="http://schemas.openxmlformats.org/officeDocument/2006/relationships/image" Target="../media/image14.svg"/><Relationship Id="rId12" Type="http://schemas.openxmlformats.org/officeDocument/2006/relationships/image" Target="../media/image10.png"/><Relationship Id="rId17" Type="http://schemas.openxmlformats.org/officeDocument/2006/relationships/image" Target="../media/image2.svg"/><Relationship Id="rId2" Type="http://schemas.openxmlformats.org/officeDocument/2006/relationships/image" Target="../media/image4.png"/><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4.svg"/><Relationship Id="rId15" Type="http://schemas.openxmlformats.org/officeDocument/2006/relationships/image" Target="../media/image22.sv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6.svg"/><Relationship Id="rId1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svg"/><Relationship Id="rId3" Type="http://schemas.openxmlformats.org/officeDocument/2006/relationships/image" Target="../media/image8.svg"/><Relationship Id="rId7" Type="http://schemas.openxmlformats.org/officeDocument/2006/relationships/image" Target="../media/image14.svg"/><Relationship Id="rId12" Type="http://schemas.openxmlformats.org/officeDocument/2006/relationships/image" Target="../media/image10.png"/><Relationship Id="rId17" Type="http://schemas.openxmlformats.org/officeDocument/2006/relationships/image" Target="../media/image2.svg"/><Relationship Id="rId2" Type="http://schemas.openxmlformats.org/officeDocument/2006/relationships/image" Target="../media/image4.png"/><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4.svg"/><Relationship Id="rId15" Type="http://schemas.openxmlformats.org/officeDocument/2006/relationships/image" Target="../media/image22.sv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6.svg"/><Relationship Id="rId1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svg"/><Relationship Id="rId18" Type="http://schemas.openxmlformats.org/officeDocument/2006/relationships/image" Target="../media/image10.png"/><Relationship Id="rId3" Type="http://schemas.openxmlformats.org/officeDocument/2006/relationships/slideLayout" Target="../slideLayouts/slideLayout1.xml"/><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7.png"/><Relationship Id="rId17" Type="http://schemas.openxmlformats.org/officeDocument/2006/relationships/image" Target="../media/image18.svg"/><Relationship Id="rId25" Type="http://schemas.openxmlformats.org/officeDocument/2006/relationships/image" Target="../media/image2.svg"/><Relationship Id="rId2" Type="http://schemas.openxmlformats.org/officeDocument/2006/relationships/tags" Target="../tags/tag4.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tags" Target="../tags/tag3.xml"/><Relationship Id="rId6" Type="http://schemas.openxmlformats.org/officeDocument/2006/relationships/image" Target="../media/image4.png"/><Relationship Id="rId11" Type="http://schemas.openxmlformats.org/officeDocument/2006/relationships/image" Target="../media/image12.svg"/><Relationship Id="rId24" Type="http://schemas.openxmlformats.org/officeDocument/2006/relationships/image" Target="../media/image1.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4.svg"/><Relationship Id="rId10" Type="http://schemas.openxmlformats.org/officeDocument/2006/relationships/image" Target="../media/image6.png"/><Relationship Id="rId19" Type="http://schemas.openxmlformats.org/officeDocument/2006/relationships/image" Target="../media/image20.sv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8.png"/><Relationship Id="rId2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svg"/><Relationship Id="rId3" Type="http://schemas.openxmlformats.org/officeDocument/2006/relationships/image" Target="../media/image8.svg"/><Relationship Id="rId7" Type="http://schemas.openxmlformats.org/officeDocument/2006/relationships/image" Target="../media/image14.svg"/><Relationship Id="rId12" Type="http://schemas.openxmlformats.org/officeDocument/2006/relationships/image" Target="../media/image10.png"/><Relationship Id="rId17" Type="http://schemas.openxmlformats.org/officeDocument/2006/relationships/image" Target="../media/image2.svg"/><Relationship Id="rId2" Type="http://schemas.openxmlformats.org/officeDocument/2006/relationships/image" Target="../media/image4.png"/><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4.svg"/><Relationship Id="rId15" Type="http://schemas.openxmlformats.org/officeDocument/2006/relationships/image" Target="../media/image22.sv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6.sv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形 8">
            <a:extLst>
              <a:ext uri="{FF2B5EF4-FFF2-40B4-BE49-F238E27FC236}">
                <a16:creationId xmlns:a16="http://schemas.microsoft.com/office/drawing/2014/main" id="{3FCF7CFC-B2C5-4507-85C2-E0D8A8A22E3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122878" y="1706307"/>
            <a:ext cx="5365122" cy="4451354"/>
          </a:xfrm>
          <a:prstGeom prst="rect">
            <a:avLst/>
          </a:prstGeom>
        </p:spPr>
      </p:pic>
      <p:pic>
        <p:nvPicPr>
          <p:cNvPr id="4" name="图形 3">
            <a:extLst>
              <a:ext uri="{FF2B5EF4-FFF2-40B4-BE49-F238E27FC236}">
                <a16:creationId xmlns:a16="http://schemas.microsoft.com/office/drawing/2014/main" id="{1002126D-9E04-4D28-92E7-4FC51C14D72D}"/>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5885527" y="701082"/>
            <a:ext cx="5958192" cy="5334000"/>
          </a:xfrm>
          <a:prstGeom prst="rect">
            <a:avLst/>
          </a:prstGeom>
        </p:spPr>
      </p:pic>
      <p:grpSp>
        <p:nvGrpSpPr>
          <p:cNvPr id="20" name="组合 19">
            <a:extLst>
              <a:ext uri="{FF2B5EF4-FFF2-40B4-BE49-F238E27FC236}">
                <a16:creationId xmlns:a16="http://schemas.microsoft.com/office/drawing/2014/main" id="{C75B2A2C-AE3B-41A0-A4C1-129EC83C00E2}"/>
              </a:ext>
            </a:extLst>
          </p:cNvPr>
          <p:cNvGrpSpPr/>
          <p:nvPr/>
        </p:nvGrpSpPr>
        <p:grpSpPr>
          <a:xfrm>
            <a:off x="7011091" y="1574936"/>
            <a:ext cx="4163844" cy="3755973"/>
            <a:chOff x="6688345" y="1635854"/>
            <a:chExt cx="4163844" cy="3755973"/>
          </a:xfrm>
        </p:grpSpPr>
        <p:pic>
          <p:nvPicPr>
            <p:cNvPr id="5" name="图形 4">
              <a:extLst>
                <a:ext uri="{FF2B5EF4-FFF2-40B4-BE49-F238E27FC236}">
                  <a16:creationId xmlns:a16="http://schemas.microsoft.com/office/drawing/2014/main" id="{78A36E02-9092-47B0-AD71-14A9FCF7CF6B}"/>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0233064" y="4215490"/>
              <a:ext cx="619125" cy="619125"/>
            </a:xfrm>
            <a:prstGeom prst="rect">
              <a:avLst/>
            </a:prstGeom>
          </p:spPr>
        </p:pic>
        <p:pic>
          <p:nvPicPr>
            <p:cNvPr id="6" name="图形 5">
              <a:extLst>
                <a:ext uri="{FF2B5EF4-FFF2-40B4-BE49-F238E27FC236}">
                  <a16:creationId xmlns:a16="http://schemas.microsoft.com/office/drawing/2014/main" id="{A8769534-5028-4C31-B679-F20E5C4C6C0E}"/>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8387443" y="4277402"/>
              <a:ext cx="704850" cy="1114425"/>
            </a:xfrm>
            <a:prstGeom prst="rect">
              <a:avLst/>
            </a:prstGeom>
          </p:spPr>
        </p:pic>
        <p:pic>
          <p:nvPicPr>
            <p:cNvPr id="7" name="图形 6">
              <a:extLst>
                <a:ext uri="{FF2B5EF4-FFF2-40B4-BE49-F238E27FC236}">
                  <a16:creationId xmlns:a16="http://schemas.microsoft.com/office/drawing/2014/main" id="{6E7124EC-2504-49F2-9D72-D0854E89204C}"/>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8387443" y="1635854"/>
              <a:ext cx="514350" cy="752475"/>
            </a:xfrm>
            <a:prstGeom prst="rect">
              <a:avLst/>
            </a:prstGeom>
          </p:spPr>
        </p:pic>
        <p:pic>
          <p:nvPicPr>
            <p:cNvPr id="8" name="图形 7">
              <a:extLst>
                <a:ext uri="{FF2B5EF4-FFF2-40B4-BE49-F238E27FC236}">
                  <a16:creationId xmlns:a16="http://schemas.microsoft.com/office/drawing/2014/main" id="{6646148C-530B-48DB-9965-D0EDE43B290D}"/>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7317467" y="2772681"/>
              <a:ext cx="895350" cy="1143000"/>
            </a:xfrm>
            <a:prstGeom prst="rect">
              <a:avLst/>
            </a:prstGeom>
          </p:spPr>
        </p:pic>
        <p:pic>
          <p:nvPicPr>
            <p:cNvPr id="10" name="图形 9">
              <a:extLst>
                <a:ext uri="{FF2B5EF4-FFF2-40B4-BE49-F238E27FC236}">
                  <a16:creationId xmlns:a16="http://schemas.microsoft.com/office/drawing/2014/main" id="{252466D2-9D96-4313-BD55-EE63BCDE6A0F}"/>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8731250" y="3257317"/>
              <a:ext cx="722086" cy="631825"/>
            </a:xfrm>
            <a:prstGeom prst="rect">
              <a:avLst/>
            </a:prstGeom>
          </p:spPr>
        </p:pic>
        <p:pic>
          <p:nvPicPr>
            <p:cNvPr id="11" name="图形 10">
              <a:extLst>
                <a:ext uri="{FF2B5EF4-FFF2-40B4-BE49-F238E27FC236}">
                  <a16:creationId xmlns:a16="http://schemas.microsoft.com/office/drawing/2014/main" id="{F90ABDF9-ABE3-4EC3-8A59-D828C6BED50F}"/>
                </a:ext>
              </a:extLst>
            </p:cNvPr>
            <p:cNvPicPr>
              <a:picLocks noChangeAspect="1"/>
            </p:cNvPicPr>
            <p:nvPr/>
          </p:nvPicPr>
          <p:blipFill>
            <a:blip r:embed="rId20">
              <a:extLst>
                <a:ext uri="{96DAC541-7B7A-43D3-8B79-37D633B846F1}">
                  <asvg:svgBlip xmlns="" xmlns:asvg="http://schemas.microsoft.com/office/drawing/2016/SVG/main" r:embed="rId21"/>
                </a:ext>
              </a:extLst>
            </a:blip>
            <a:stretch>
              <a:fillRect/>
            </a:stretch>
          </p:blipFill>
          <p:spPr>
            <a:xfrm>
              <a:off x="6688345" y="4610777"/>
              <a:ext cx="752475" cy="781050"/>
            </a:xfrm>
            <a:prstGeom prst="rect">
              <a:avLst/>
            </a:prstGeom>
          </p:spPr>
        </p:pic>
        <p:pic>
          <p:nvPicPr>
            <p:cNvPr id="12" name="图形 11">
              <a:extLst>
                <a:ext uri="{FF2B5EF4-FFF2-40B4-BE49-F238E27FC236}">
                  <a16:creationId xmlns:a16="http://schemas.microsoft.com/office/drawing/2014/main" id="{92C32A39-5BCC-4DDB-9509-58A7C2E7AADC}"/>
                </a:ext>
              </a:extLst>
            </p:cNvPr>
            <p:cNvPicPr>
              <a:picLocks noChangeAspect="1"/>
            </p:cNvPicPr>
            <p:nvPr/>
          </p:nvPicPr>
          <p:blipFill>
            <a:blip r:embed="rId22">
              <a:extLst>
                <a:ext uri="{96DAC541-7B7A-43D3-8B79-37D633B846F1}">
                  <asvg:svgBlip xmlns="" xmlns:asvg="http://schemas.microsoft.com/office/drawing/2016/SVG/main" r:embed="rId23"/>
                </a:ext>
              </a:extLst>
            </a:blip>
            <a:stretch>
              <a:fillRect/>
            </a:stretch>
          </p:blipFill>
          <p:spPr>
            <a:xfrm>
              <a:off x="9602619" y="2388329"/>
              <a:ext cx="476250" cy="628650"/>
            </a:xfrm>
            <a:prstGeom prst="rect">
              <a:avLst/>
            </a:prstGeom>
          </p:spPr>
        </p:pic>
      </p:grpSp>
      <p:grpSp>
        <p:nvGrpSpPr>
          <p:cNvPr id="15" name="组合 14">
            <a:extLst>
              <a:ext uri="{FF2B5EF4-FFF2-40B4-BE49-F238E27FC236}">
                <a16:creationId xmlns:a16="http://schemas.microsoft.com/office/drawing/2014/main" id="{64A62589-C39B-4246-A79C-FE59F9AA5AB2}"/>
              </a:ext>
            </a:extLst>
          </p:cNvPr>
          <p:cNvGrpSpPr/>
          <p:nvPr/>
        </p:nvGrpSpPr>
        <p:grpSpPr>
          <a:xfrm>
            <a:off x="656904" y="3429000"/>
            <a:ext cx="4904740" cy="116840"/>
            <a:chOff x="5156" y="5242"/>
            <a:chExt cx="7724" cy="184"/>
          </a:xfrm>
        </p:grpSpPr>
        <p:cxnSp>
          <p:nvCxnSpPr>
            <p:cNvPr id="16" name="PA_直接连接符 4">
              <a:extLst>
                <a:ext uri="{FF2B5EF4-FFF2-40B4-BE49-F238E27FC236}">
                  <a16:creationId xmlns:a16="http://schemas.microsoft.com/office/drawing/2014/main" id="{8EB2E61F-F31A-4BA2-AE1A-2E4EBA12D64C}"/>
                </a:ext>
              </a:extLst>
            </p:cNvPr>
            <p:cNvCxnSpPr>
              <a:cxnSpLocks/>
            </p:cNvCxnSpPr>
            <p:nvPr>
              <p:custDataLst>
                <p:tags r:id="rId3"/>
              </p:custDataLst>
            </p:nvPr>
          </p:nvCxnSpPr>
          <p:spPr>
            <a:xfrm>
              <a:off x="5156" y="5315"/>
              <a:ext cx="7724" cy="0"/>
            </a:xfrm>
            <a:prstGeom prst="line">
              <a:avLst/>
            </a:prstGeom>
            <a:ln w="28575">
              <a:solidFill>
                <a:srgbClr val="BEBEBE"/>
              </a:solidFill>
            </a:ln>
          </p:spPr>
          <p:style>
            <a:lnRef idx="1">
              <a:schemeClr val="accent1"/>
            </a:lnRef>
            <a:fillRef idx="0">
              <a:schemeClr val="accent1"/>
            </a:fillRef>
            <a:effectRef idx="0">
              <a:schemeClr val="accent1"/>
            </a:effectRef>
            <a:fontRef idx="minor">
              <a:schemeClr val="tx1"/>
            </a:fontRef>
          </p:style>
        </p:cxnSp>
        <p:sp>
          <p:nvSpPr>
            <p:cNvPr id="17" name="PA_矩形 27">
              <a:extLst>
                <a:ext uri="{FF2B5EF4-FFF2-40B4-BE49-F238E27FC236}">
                  <a16:creationId xmlns:a16="http://schemas.microsoft.com/office/drawing/2014/main" id="{D08730A8-C87D-4F70-9378-C80B708718C6}"/>
                </a:ext>
              </a:extLst>
            </p:cNvPr>
            <p:cNvSpPr/>
            <p:nvPr>
              <p:custDataLst>
                <p:tags r:id="rId4"/>
              </p:custDataLst>
            </p:nvPr>
          </p:nvSpPr>
          <p:spPr>
            <a:xfrm>
              <a:off x="5156" y="5242"/>
              <a:ext cx="3110" cy="184"/>
            </a:xfrm>
            <a:prstGeom prst="rect">
              <a:avLst/>
            </a:prstGeom>
            <a:solidFill>
              <a:srgbClr val="00A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67">
                <a:solidFill>
                  <a:srgbClr val="00AF9F"/>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grpSp>
      <p:sp>
        <p:nvSpPr>
          <p:cNvPr id="18" name="椭圆 17">
            <a:extLst>
              <a:ext uri="{FF2B5EF4-FFF2-40B4-BE49-F238E27FC236}">
                <a16:creationId xmlns:a16="http://schemas.microsoft.com/office/drawing/2014/main" id="{E7836A5C-B8CD-4714-8027-23E383E37C6A}"/>
              </a:ext>
            </a:extLst>
          </p:cNvPr>
          <p:cNvSpPr/>
          <p:nvPr/>
        </p:nvSpPr>
        <p:spPr>
          <a:xfrm>
            <a:off x="5885527" y="1029834"/>
            <a:ext cx="1437063" cy="1437063"/>
          </a:xfrm>
          <a:prstGeom prst="ellipse">
            <a:avLst/>
          </a:prstGeom>
          <a:noFill/>
          <a:ln w="25400">
            <a:solidFill>
              <a:srgbClr val="00AF9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srgbClr val="00AF9F"/>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9" name="矩形 18">
            <a:extLst>
              <a:ext uri="{FF2B5EF4-FFF2-40B4-BE49-F238E27FC236}">
                <a16:creationId xmlns:a16="http://schemas.microsoft.com/office/drawing/2014/main" id="{6EA71174-5B7D-4483-8E3B-136680D7F97D}"/>
              </a:ext>
            </a:extLst>
          </p:cNvPr>
          <p:cNvSpPr/>
          <p:nvPr/>
        </p:nvSpPr>
        <p:spPr>
          <a:xfrm>
            <a:off x="505684" y="1345351"/>
            <a:ext cx="4452718" cy="1938992"/>
          </a:xfrm>
          <a:prstGeom prst="rect">
            <a:avLst/>
          </a:prstGeom>
          <a:noFill/>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1219170"/>
            <a:r>
              <a:rPr lang="zh-CN" altLang="en-US" sz="6000" dirty="0">
                <a:solidFill>
                  <a:srgbClr val="00AF9F"/>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危化品安全管理培训</a:t>
            </a:r>
          </a:p>
        </p:txBody>
      </p:sp>
      <p:pic>
        <p:nvPicPr>
          <p:cNvPr id="21" name="图形 20">
            <a:extLst>
              <a:ext uri="{FF2B5EF4-FFF2-40B4-BE49-F238E27FC236}">
                <a16:creationId xmlns:a16="http://schemas.microsoft.com/office/drawing/2014/main" id="{B7A6B6DE-73D4-4627-A699-1309CD7FA1DB}"/>
              </a:ext>
            </a:extLst>
          </p:cNvPr>
          <p:cNvPicPr>
            <a:picLocks noChangeAspect="1"/>
          </p:cNvPicPr>
          <p:nvPr/>
        </p:nvPicPr>
        <p:blipFill>
          <a:blip r:embed="rId24">
            <a:extLst>
              <a:ext uri="{96DAC541-7B7A-43D3-8B79-37D633B846F1}">
                <asvg:svgBlip xmlns="" xmlns:asvg="http://schemas.microsoft.com/office/drawing/2016/SVG/main" r:embed="rId25"/>
              </a:ext>
            </a:extLst>
          </a:blip>
          <a:stretch>
            <a:fillRect/>
          </a:stretch>
        </p:blipFill>
        <p:spPr>
          <a:xfrm>
            <a:off x="356866" y="6258582"/>
            <a:ext cx="600075" cy="342900"/>
          </a:xfrm>
          <a:prstGeom prst="rect">
            <a:avLst/>
          </a:prstGeom>
        </p:spPr>
      </p:pic>
      <p:pic>
        <p:nvPicPr>
          <p:cNvPr id="22" name="图形 21">
            <a:extLst>
              <a:ext uri="{FF2B5EF4-FFF2-40B4-BE49-F238E27FC236}">
                <a16:creationId xmlns:a16="http://schemas.microsoft.com/office/drawing/2014/main" id="{9D832FB5-DAAB-40A5-8CF0-CC0CE4172B51}"/>
              </a:ext>
            </a:extLst>
          </p:cNvPr>
          <p:cNvPicPr>
            <a:picLocks noChangeAspect="1"/>
          </p:cNvPicPr>
          <p:nvPr/>
        </p:nvPicPr>
        <p:blipFill>
          <a:blip r:embed="rId26">
            <a:extLst>
              <a:ext uri="{96DAC541-7B7A-43D3-8B79-37D633B846F1}">
                <asvg:svgBlip xmlns="" xmlns:asvg="http://schemas.microsoft.com/office/drawing/2016/SVG/main" r:embed="rId27"/>
              </a:ext>
            </a:extLst>
          </a:blip>
          <a:stretch>
            <a:fillRect/>
          </a:stretch>
        </p:blipFill>
        <p:spPr>
          <a:xfrm>
            <a:off x="10298539" y="1021753"/>
            <a:ext cx="400050" cy="561975"/>
          </a:xfrm>
          <a:prstGeom prst="rect">
            <a:avLst/>
          </a:prstGeom>
        </p:spPr>
      </p:pic>
      <p:sp>
        <p:nvSpPr>
          <p:cNvPr id="24" name="文本框 23">
            <a:extLst>
              <a:ext uri="{FF2B5EF4-FFF2-40B4-BE49-F238E27FC236}">
                <a16:creationId xmlns:a16="http://schemas.microsoft.com/office/drawing/2014/main" id="{6960541C-25E7-4EDF-B614-FEFD94C321C0}"/>
              </a:ext>
            </a:extLst>
          </p:cNvPr>
          <p:cNvSpPr txBox="1"/>
          <p:nvPr/>
        </p:nvSpPr>
        <p:spPr>
          <a:xfrm>
            <a:off x="566623" y="5428646"/>
            <a:ext cx="4195158" cy="338554"/>
          </a:xfrm>
          <a:prstGeom prst="rect">
            <a:avLst/>
          </a:prstGeom>
          <a:noFill/>
        </p:spPr>
        <p:txBody>
          <a:bodyPr wrap="square" rtlCol="0">
            <a:spAutoFit/>
          </a:bodyPr>
          <a:lstStyle/>
          <a:p>
            <a:pPr defTabSz="914377"/>
            <a:r>
              <a:rPr lang="zh-CN" altLang="en-US" sz="1600" dirty="0">
                <a:solidFill>
                  <a:schemeClr val="bg2">
                    <a:lumMod val="25000"/>
                  </a:schemeClr>
                </a:solidFill>
                <a:latin typeface="iekie jianyuanti" panose="02010601030101010101" pitchFamily="2" charset="-122"/>
                <a:ea typeface="iekie jianyuanti" panose="02010601030101010101" pitchFamily="2" charset="-122"/>
                <a:sym typeface="iekie jianyuanti" panose="02010601030101010101" pitchFamily="2" charset="-122"/>
              </a:rPr>
              <a:t>演讲人</a:t>
            </a:r>
            <a:r>
              <a:rPr lang="zh-CN" altLang="en-US" sz="1600" dirty="0" smtClean="0">
                <a:solidFill>
                  <a:schemeClr val="bg2">
                    <a:lumMod val="25000"/>
                  </a:schemeClr>
                </a:solidFill>
                <a:latin typeface="iekie jianyuanti" panose="02010601030101010101" pitchFamily="2" charset="-122"/>
                <a:ea typeface="iekie jianyuanti" panose="02010601030101010101" pitchFamily="2" charset="-122"/>
                <a:sym typeface="iekie jianyuanti" panose="02010601030101010101" pitchFamily="2" charset="-122"/>
              </a:rPr>
              <a:t>：</a:t>
            </a:r>
            <a:r>
              <a:rPr lang="en-US" altLang="zh-CN" sz="1600" dirty="0" smtClean="0">
                <a:solidFill>
                  <a:schemeClr val="bg2">
                    <a:lumMod val="25000"/>
                  </a:schemeClr>
                </a:solidFill>
                <a:latin typeface="iekie jianyuanti" panose="02010601030101010101" pitchFamily="2" charset="-122"/>
                <a:ea typeface="iekie jianyuanti" panose="02010601030101010101" pitchFamily="2" charset="-122"/>
                <a:sym typeface="iekie jianyuanti" panose="02010601030101010101" pitchFamily="2" charset="-122"/>
              </a:rPr>
              <a:t>XXXXXX</a:t>
            </a:r>
            <a:r>
              <a:rPr lang="zh-CN" altLang="en-US" sz="1600" dirty="0" smtClean="0">
                <a:solidFill>
                  <a:schemeClr val="bg2">
                    <a:lumMod val="25000"/>
                  </a:schemeClr>
                </a:solidFill>
                <a:latin typeface="iekie jianyuanti" panose="02010601030101010101" pitchFamily="2" charset="-122"/>
                <a:ea typeface="iekie jianyuanti" panose="02010601030101010101" pitchFamily="2" charset="-122"/>
                <a:sym typeface="iekie jianyuanti" panose="02010601030101010101" pitchFamily="2" charset="-122"/>
              </a:rPr>
              <a:t>时间</a:t>
            </a:r>
            <a:r>
              <a:rPr lang="zh-CN" altLang="en-US" sz="1600" dirty="0">
                <a:solidFill>
                  <a:schemeClr val="bg2">
                    <a:lumMod val="25000"/>
                  </a:schemeClr>
                </a:solidFill>
                <a:latin typeface="iekie jianyuanti" panose="02010601030101010101" pitchFamily="2" charset="-122"/>
                <a:ea typeface="iekie jianyuanti" panose="02010601030101010101" pitchFamily="2" charset="-122"/>
                <a:sym typeface="iekie jianyuanti" panose="02010601030101010101" pitchFamily="2" charset="-122"/>
              </a:rPr>
              <a:t>：</a:t>
            </a:r>
            <a:r>
              <a:rPr lang="en-US" altLang="zh-CN" sz="1600" dirty="0">
                <a:solidFill>
                  <a:schemeClr val="bg2">
                    <a:lumMod val="25000"/>
                  </a:schemeClr>
                </a:solidFill>
                <a:latin typeface="iekie jianyuanti" panose="02010601030101010101" pitchFamily="2" charset="-122"/>
                <a:ea typeface="iekie jianyuanti" panose="02010601030101010101" pitchFamily="2" charset="-122"/>
                <a:sym typeface="iekie jianyuanti" panose="02010601030101010101" pitchFamily="2" charset="-122"/>
              </a:rPr>
              <a:t>2019.X.XX</a:t>
            </a:r>
          </a:p>
        </p:txBody>
      </p:sp>
      <p:pic>
        <p:nvPicPr>
          <p:cNvPr id="2" name="pd-5b7671d7aa9e6862">
            <a:hlinkClick r:id="" action="ppaction://media"/>
            <a:extLst>
              <a:ext uri="{FF2B5EF4-FFF2-40B4-BE49-F238E27FC236}">
                <a16:creationId xmlns:a16="http://schemas.microsoft.com/office/drawing/2014/main" id="{BC708624-C09A-4E5A-B922-82156A8D45E2}"/>
              </a:ext>
            </a:extLst>
          </p:cNvPr>
          <p:cNvPicPr>
            <a:picLocks noChangeAspect="1"/>
          </p:cNvPicPr>
          <p:nvPr>
            <a:audioFile r:link="rId2"/>
            <p:extLst>
              <p:ext uri="{DAA4B4D4-6D71-4841-9C94-3DE7FCFB9230}">
                <p14:media xmlns:p14="http://schemas.microsoft.com/office/powerpoint/2010/main" r:embed="rId1"/>
              </p:ext>
            </p:extLst>
          </p:nvPr>
        </p:nvPicPr>
        <p:blipFill>
          <a:blip r:embed="rId28"/>
          <a:stretch>
            <a:fillRect/>
          </a:stretch>
        </p:blipFill>
        <p:spPr>
          <a:xfrm>
            <a:off x="5476875" y="-706438"/>
            <a:ext cx="609600" cy="609600"/>
          </a:xfrm>
          <a:prstGeom prst="rect">
            <a:avLst/>
          </a:prstGeom>
        </p:spPr>
      </p:pic>
    </p:spTree>
    <p:extLst>
      <p:ext uri="{BB962C8B-B14F-4D97-AF65-F5344CB8AC3E}">
        <p14:creationId xmlns:p14="http://schemas.microsoft.com/office/powerpoint/2010/main" val="2121454139"/>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1" presetClass="entr" presetSubtype="0" fill="hold" grpId="1" nodeType="afterEffect">
                                  <p:stCondLst>
                                    <p:cond delay="0"/>
                                  </p:stCondLst>
                                  <p:iterate type="lt">
                                    <p:tmPct val="10000"/>
                                  </p:iterate>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9"/>
                                        </p:tgtEl>
                                        <p:attrNameLst>
                                          <p:attrName>ppt_y</p:attrName>
                                        </p:attrNameLst>
                                      </p:cBhvr>
                                      <p:tavLst>
                                        <p:tav tm="0">
                                          <p:val>
                                            <p:strVal val="#ppt_y"/>
                                          </p:val>
                                        </p:tav>
                                        <p:tav tm="100000">
                                          <p:val>
                                            <p:strVal val="#ppt_y"/>
                                          </p:val>
                                        </p:tav>
                                      </p:tavLst>
                                    </p:anim>
                                    <p:anim calcmode="lin" valueType="num">
                                      <p:cBhvr>
                                        <p:cTn id="1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9"/>
                                        </p:tgtEl>
                                      </p:cBhvr>
                                    </p:animEffect>
                                  </p:childTnLst>
                                </p:cTn>
                              </p:par>
                            </p:childTnLst>
                          </p:cTn>
                        </p:par>
                        <p:par>
                          <p:cTn id="15" fill="hold">
                            <p:stCondLst>
                              <p:cond delay="900"/>
                            </p:stCondLst>
                            <p:childTnLst>
                              <p:par>
                                <p:cTn id="16" presetID="2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1400"/>
                            </p:stCondLst>
                            <p:childTnLst>
                              <p:par>
                                <p:cTn id="20" presetID="22" presetClass="entr" presetSubtype="1"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3" repeatCount="indefinite" fill="hold" display="0">
                  <p:stCondLst>
                    <p:cond delay="indefinite"/>
                  </p:stCondLst>
                  <p:endCondLst>
                    <p:cond evt="onStopAudio" delay="0">
                      <p:tgtEl>
                        <p:sldTgt/>
                      </p:tgtEl>
                    </p:cond>
                  </p:endCondLst>
                </p:cTn>
                <p:tgtEl>
                  <p:spTgt spid="2"/>
                </p:tgtEl>
              </p:cMediaNode>
            </p:audio>
          </p:childTnLst>
        </p:cTn>
      </p:par>
    </p:tnLst>
    <p:bldLst>
      <p:bldP spid="19" grpId="0"/>
      <p:bldP spid="19" grpId="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矩形 12"/>
          <p:cNvSpPr>
            <a:spLocks noChangeArrowheads="1"/>
          </p:cNvSpPr>
          <p:nvPr/>
        </p:nvSpPr>
        <p:spPr bwMode="auto">
          <a:xfrm>
            <a:off x="538716" y="533476"/>
            <a:ext cx="3957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1.</a:t>
            </a:r>
            <a:r>
              <a:rPr lang="zh-CN" altLang="en-US"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火灾爆炸</a:t>
            </a:r>
            <a:r>
              <a:rPr lang="zh-CN" altLang="zh-CN"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危害</a:t>
            </a:r>
          </a:p>
        </p:txBody>
      </p:sp>
      <p:pic>
        <p:nvPicPr>
          <p:cNvPr id="18" name="Picture 6"/>
          <p:cNvPicPr>
            <a:picLocks noChangeAspect="1" noChangeArrowheads="1"/>
          </p:cNvPicPr>
          <p:nvPr/>
        </p:nvPicPr>
        <p:blipFill>
          <a:blip r:embed="rId3" cstate="print">
            <a:lum contrast="6000"/>
          </a:blip>
          <a:srcRect/>
          <a:stretch>
            <a:fillRect/>
          </a:stretch>
        </p:blipFill>
        <p:spPr bwMode="auto">
          <a:xfrm>
            <a:off x="5659936" y="533476"/>
            <a:ext cx="4825818" cy="1967836"/>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7"/>
          <p:cNvPicPr>
            <a:picLocks noChangeAspect="1" noChangeArrowheads="1"/>
          </p:cNvPicPr>
          <p:nvPr/>
        </p:nvPicPr>
        <p:blipFill>
          <a:blip r:embed="rId4" cstate="print">
            <a:lum contrast="6000"/>
          </a:blip>
          <a:srcRect/>
          <a:stretch>
            <a:fillRect/>
          </a:stretch>
        </p:blipFill>
        <p:spPr bwMode="auto">
          <a:xfrm>
            <a:off x="5521031" y="4561557"/>
            <a:ext cx="4824418" cy="2222562"/>
          </a:xfrm>
          <a:prstGeom prst="ellipse">
            <a:avLst/>
          </a:prstGeom>
          <a:ln w="63500" cap="rnd">
            <a:solidFill>
              <a:schemeClr val="accent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532" name="Rectangle 4"/>
          <p:cNvSpPr>
            <a:spLocks noChangeArrowheads="1"/>
          </p:cNvSpPr>
          <p:nvPr/>
        </p:nvSpPr>
        <p:spPr bwMode="auto">
          <a:xfrm>
            <a:off x="538716" y="1665668"/>
            <a:ext cx="425753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dirty="0">
                <a:solidFill>
                  <a:schemeClr val="tx1">
                    <a:lumMod val="95000"/>
                    <a:lumOff val="5000"/>
                  </a:schemeClr>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2006</a:t>
            </a:r>
            <a:r>
              <a:rPr lang="zh-CN" altLang="en-US" sz="2800" dirty="0">
                <a:solidFill>
                  <a:schemeClr val="tx1">
                    <a:lumMod val="95000"/>
                    <a:lumOff val="5000"/>
                  </a:schemeClr>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年</a:t>
            </a:r>
            <a:r>
              <a:rPr lang="en-US" altLang="zh-CN" sz="2800" dirty="0">
                <a:solidFill>
                  <a:schemeClr val="tx1">
                    <a:lumMod val="95000"/>
                    <a:lumOff val="5000"/>
                  </a:schemeClr>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9</a:t>
            </a:r>
            <a:r>
              <a:rPr lang="zh-CN" altLang="en-US" sz="2800" dirty="0">
                <a:solidFill>
                  <a:schemeClr val="tx1">
                    <a:lumMod val="95000"/>
                    <a:lumOff val="5000"/>
                  </a:schemeClr>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月，广州 番禺区某企业发生一起柴油罐（内存柴油共约</a:t>
            </a:r>
            <a:r>
              <a:rPr lang="en-US" altLang="zh-CN" sz="2800" dirty="0">
                <a:solidFill>
                  <a:schemeClr val="tx1">
                    <a:lumMod val="95000"/>
                    <a:lumOff val="5000"/>
                  </a:schemeClr>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40</a:t>
            </a:r>
            <a:r>
              <a:rPr lang="zh-CN" altLang="en-US" sz="2800" dirty="0">
                <a:solidFill>
                  <a:schemeClr val="tx1">
                    <a:lumMod val="95000"/>
                    <a:lumOff val="5000"/>
                  </a:schemeClr>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吨）起火爆炸，引发火灾的事故。事故</a:t>
            </a:r>
            <a:r>
              <a:rPr lang="zh-CN" altLang="en-US" sz="2800" dirty="0">
                <a:solidFill>
                  <a:schemeClr val="accent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造成</a:t>
            </a:r>
            <a:r>
              <a:rPr lang="en-US" altLang="zh-CN" sz="2800" dirty="0">
                <a:solidFill>
                  <a:schemeClr val="accent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2</a:t>
            </a:r>
            <a:r>
              <a:rPr lang="zh-CN" altLang="en-US" sz="2800" dirty="0">
                <a:solidFill>
                  <a:schemeClr val="accent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名工人受伤，疏散车间工人约</a:t>
            </a:r>
            <a:r>
              <a:rPr lang="en-US" altLang="zh-CN" sz="2800" dirty="0">
                <a:solidFill>
                  <a:schemeClr val="accent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200</a:t>
            </a:r>
            <a:r>
              <a:rPr lang="zh-CN" altLang="en-US" sz="2800" dirty="0">
                <a:solidFill>
                  <a:schemeClr val="accent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多人。 </a:t>
            </a:r>
          </a:p>
        </p:txBody>
      </p:sp>
      <p:sp>
        <p:nvSpPr>
          <p:cNvPr id="8" name="矩形 7"/>
          <p:cNvSpPr/>
          <p:nvPr/>
        </p:nvSpPr>
        <p:spPr>
          <a:xfrm>
            <a:off x="6096000" y="2977436"/>
            <a:ext cx="3528490" cy="1107997"/>
          </a:xfrm>
          <a:prstGeom prst="rect">
            <a:avLst/>
          </a:prstGeom>
          <a:noFill/>
          <a:ln w="57150">
            <a:solidFill>
              <a:schemeClr val="accent1"/>
            </a:solidFill>
            <a:prstDash val="lgDash"/>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zh-CN" altLang="en-US" sz="6600" b="1" dirty="0">
                <a:ln w="18000">
                  <a:noFill/>
                  <a:prstDash val="solid"/>
                  <a:miter lim="800000"/>
                </a:ln>
                <a:solidFill>
                  <a:schemeClr val="accent1"/>
                </a:solidFill>
                <a:effectLst>
                  <a:glow rad="101600">
                    <a:schemeClr val="accent1">
                      <a:satMod val="175000"/>
                      <a:alpha val="40000"/>
                    </a:schemeClr>
                  </a:glow>
                </a:effectLst>
                <a:latin typeface="iekie jianyuanti" panose="02010601030101010101" pitchFamily="2" charset="-122"/>
                <a:ea typeface="iekie jianyuanti" panose="02010601030101010101" pitchFamily="2" charset="-122"/>
                <a:cs typeface="+mn-ea"/>
                <a:sym typeface="iekie jianyuanti" panose="02010601030101010101" pitchFamily="2" charset="-122"/>
              </a:rPr>
              <a:t>防火灾</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29"/>
                                        </p:tgtEl>
                                        <p:attrNameLst>
                                          <p:attrName>style.visibility</p:attrName>
                                        </p:attrNameLst>
                                      </p:cBhvr>
                                      <p:to>
                                        <p:strVal val="visible"/>
                                      </p:to>
                                    </p:set>
                                    <p:animEffect transition="in" filter="fade">
                                      <p:cBhvr>
                                        <p:cTn id="12" dur="500"/>
                                        <p:tgtEl>
                                          <p:spTgt spid="225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532"/>
                                        </p:tgtEl>
                                        <p:attrNameLst>
                                          <p:attrName>style.visibility</p:attrName>
                                        </p:attrNameLst>
                                      </p:cBhvr>
                                      <p:to>
                                        <p:strVal val="visible"/>
                                      </p:to>
                                    </p:set>
                                    <p:anim calcmode="lin" valueType="num">
                                      <p:cBhvr additive="base">
                                        <p:cTn id="27" dur="500" fill="hold"/>
                                        <p:tgtEl>
                                          <p:spTgt spid="22532"/>
                                        </p:tgtEl>
                                        <p:attrNameLst>
                                          <p:attrName>ppt_x</p:attrName>
                                        </p:attrNameLst>
                                      </p:cBhvr>
                                      <p:tavLst>
                                        <p:tav tm="0">
                                          <p:val>
                                            <p:strVal val="#ppt_x"/>
                                          </p:val>
                                        </p:tav>
                                        <p:tav tm="100000">
                                          <p:val>
                                            <p:strVal val="#ppt_x"/>
                                          </p:val>
                                        </p:tav>
                                      </p:tavLst>
                                    </p:anim>
                                    <p:anim calcmode="lin" valueType="num">
                                      <p:cBhvr additive="base">
                                        <p:cTn id="2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2"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0"/>
          <p:cNvSpPr txBox="1">
            <a:spLocks noChangeArrowheads="1"/>
          </p:cNvSpPr>
          <p:nvPr/>
        </p:nvSpPr>
        <p:spPr bwMode="auto">
          <a:xfrm>
            <a:off x="655821" y="471484"/>
            <a:ext cx="5029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000" dirty="0">
                <a:latin typeface="iekie jianyuanti" panose="02010601030101010101" pitchFamily="2" charset="-122"/>
                <a:ea typeface="iekie jianyuanti" panose="02010601030101010101" pitchFamily="2" charset="-122"/>
                <a:cs typeface="+mn-ea"/>
                <a:sym typeface="iekie jianyuanti" panose="02010601030101010101" pitchFamily="2" charset="-122"/>
              </a:rPr>
              <a:t>2.</a:t>
            </a:r>
            <a:r>
              <a:rPr lang="zh-CN" altLang="en-US" sz="3000" dirty="0">
                <a:latin typeface="iekie jianyuanti" panose="02010601030101010101" pitchFamily="2" charset="-122"/>
                <a:ea typeface="iekie jianyuanti" panose="02010601030101010101" pitchFamily="2" charset="-122"/>
                <a:cs typeface="+mn-ea"/>
                <a:sym typeface="iekie jianyuanti" panose="02010601030101010101" pitchFamily="2" charset="-122"/>
              </a:rPr>
              <a:t>毒性危害</a:t>
            </a:r>
          </a:p>
        </p:txBody>
      </p:sp>
      <p:pic>
        <p:nvPicPr>
          <p:cNvPr id="14" name="图片 13"/>
          <p:cNvPicPr>
            <a:picLocks noChangeAspect="1"/>
          </p:cNvPicPr>
          <p:nvPr/>
        </p:nvPicPr>
        <p:blipFill>
          <a:blip r:embed="rId3" cstate="print"/>
          <a:stretch>
            <a:fillRect/>
          </a:stretch>
        </p:blipFill>
        <p:spPr>
          <a:xfrm>
            <a:off x="1027543" y="1911006"/>
            <a:ext cx="5029200" cy="3300984"/>
          </a:xfrm>
          <a:prstGeom prst="rect">
            <a:avLst/>
          </a:prstGeom>
          <a:solidFill>
            <a:srgbClr val="FFFFFF">
              <a:shade val="85000"/>
            </a:srgbClr>
          </a:solidFill>
          <a:ln w="88900" cap="sq">
            <a:solidFill>
              <a:schemeClr val="accent5"/>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图片 14"/>
          <p:cNvPicPr>
            <a:picLocks noChangeAspect="1"/>
          </p:cNvPicPr>
          <p:nvPr/>
        </p:nvPicPr>
        <p:blipFill>
          <a:blip r:embed="rId4" cstate="print"/>
          <a:stretch>
            <a:fillRect/>
          </a:stretch>
        </p:blipFill>
        <p:spPr>
          <a:xfrm>
            <a:off x="7401116" y="1946543"/>
            <a:ext cx="2570469" cy="3312460"/>
          </a:xfrm>
          <a:prstGeom prst="rect">
            <a:avLst/>
          </a:prstGeom>
          <a:solidFill>
            <a:srgbClr val="FFFFFF">
              <a:shade val="85000"/>
            </a:srgbClr>
          </a:solidFill>
          <a:ln w="88900" cap="sq">
            <a:solidFill>
              <a:schemeClr val="accent5"/>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组合 8"/>
          <p:cNvGrpSpPr>
            <a:grpSpLocks/>
          </p:cNvGrpSpPr>
          <p:nvPr/>
        </p:nvGrpSpPr>
        <p:grpSpPr bwMode="auto">
          <a:xfrm rot="847443">
            <a:off x="5713620" y="2584169"/>
            <a:ext cx="2879725" cy="1944688"/>
            <a:chOff x="4499990" y="2204830"/>
            <a:chExt cx="2880400" cy="1944270"/>
          </a:xfrm>
        </p:grpSpPr>
        <p:sp>
          <p:nvSpPr>
            <p:cNvPr id="18" name="爆炸形 2 17"/>
            <p:cNvSpPr/>
            <p:nvPr/>
          </p:nvSpPr>
          <p:spPr>
            <a:xfrm>
              <a:off x="4499990" y="2204830"/>
              <a:ext cx="2880400" cy="1944270"/>
            </a:xfrm>
            <a:prstGeom prst="irregularSeal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23558" name="TextBox 7"/>
            <p:cNvSpPr txBox="1">
              <a:spLocks noChangeArrowheads="1"/>
            </p:cNvSpPr>
            <p:nvPr/>
          </p:nvSpPr>
          <p:spPr bwMode="auto">
            <a:xfrm rot="20752557">
              <a:off x="5004061" y="2924930"/>
              <a:ext cx="16604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200" dirty="0">
                  <a:latin typeface="iekie jianyuanti" panose="02010601030101010101" pitchFamily="2" charset="-122"/>
                  <a:ea typeface="iekie jianyuanti" panose="02010601030101010101" pitchFamily="2" charset="-122"/>
                  <a:cs typeface="+mn-ea"/>
                  <a:sym typeface="iekie jianyuanti" panose="02010601030101010101" pitchFamily="2" charset="-122"/>
                </a:rPr>
                <a:t>25,000</a:t>
              </a:r>
            </a:p>
          </p:txBody>
        </p:sp>
      </p:grpSp>
      <p:sp>
        <p:nvSpPr>
          <p:cNvPr id="23559" name="TextBox 9"/>
          <p:cNvSpPr txBox="1">
            <a:spLocks noChangeArrowheads="1"/>
          </p:cNvSpPr>
          <p:nvPr/>
        </p:nvSpPr>
        <p:spPr bwMode="auto">
          <a:xfrm>
            <a:off x="3503613" y="5445126"/>
            <a:ext cx="5473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间接致死</a:t>
            </a:r>
            <a:r>
              <a:rPr lang="en-US" altLang="zh-CN" sz="2400" dirty="0">
                <a:solidFill>
                  <a:schemeClr val="accent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55</a:t>
            </a:r>
            <a:r>
              <a:rPr lang="zh-CN" altLang="en-US" sz="2400" dirty="0">
                <a:solidFill>
                  <a:schemeClr val="accent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万</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人    永久残废</a:t>
            </a:r>
            <a:r>
              <a:rPr lang="en-US" altLang="zh-CN" sz="2400" dirty="0">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20</a:t>
            </a:r>
            <a:r>
              <a:rPr lang="zh-CN" altLang="en-US" sz="2400" dirty="0">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万人</a:t>
            </a:r>
          </a:p>
        </p:txBody>
      </p:sp>
      <p:sp>
        <p:nvSpPr>
          <p:cNvPr id="11" name="矩形 10"/>
          <p:cNvSpPr/>
          <p:nvPr/>
        </p:nvSpPr>
        <p:spPr>
          <a:xfrm>
            <a:off x="7086574" y="559904"/>
            <a:ext cx="3528490" cy="1107996"/>
          </a:xfrm>
          <a:prstGeom prst="rect">
            <a:avLst/>
          </a:prstGeom>
          <a:noFill/>
          <a:ln w="57150">
            <a:solidFill>
              <a:schemeClr val="accent2"/>
            </a:solidFill>
            <a:prstDash val="lgDash"/>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zh-CN" altLang="en-US" sz="6600" b="1" dirty="0">
                <a:ln w="18000">
                  <a:noFill/>
                  <a:prstDash val="solid"/>
                  <a:miter lim="800000"/>
                </a:ln>
                <a:solidFill>
                  <a:schemeClr val="accent1"/>
                </a:solidFill>
                <a:effectLst>
                  <a:glow rad="101600">
                    <a:schemeClr val="accent1">
                      <a:satMod val="175000"/>
                      <a:alpha val="40000"/>
                    </a:schemeClr>
                  </a:glow>
                </a:effectLst>
                <a:latin typeface="iekie jianyuanti" panose="02010601030101010101" pitchFamily="2" charset="-122"/>
                <a:ea typeface="iekie jianyuanti" panose="02010601030101010101" pitchFamily="2" charset="-122"/>
                <a:cs typeface="+mn-ea"/>
                <a:sym typeface="iekie jianyuanti" panose="02010601030101010101" pitchFamily="2" charset="-122"/>
              </a:rPr>
              <a:t>防中毒</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fade">
                                      <p:cBhvr>
                                        <p:cTn id="7" dur="500"/>
                                        <p:tgtEl>
                                          <p:spTgt spid="235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559"/>
                                        </p:tgtEl>
                                        <p:attrNameLst>
                                          <p:attrName>style.visibility</p:attrName>
                                        </p:attrNameLst>
                                      </p:cBhvr>
                                      <p:to>
                                        <p:strVal val="visible"/>
                                      </p:to>
                                    </p:set>
                                    <p:animEffect transition="in" filter="fade">
                                      <p:cBhvr>
                                        <p:cTn id="24" dur="500"/>
                                        <p:tgtEl>
                                          <p:spTgt spid="2355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P spid="23559"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0"/>
          <p:cNvSpPr txBox="1">
            <a:spLocks noChangeArrowheads="1"/>
          </p:cNvSpPr>
          <p:nvPr/>
        </p:nvSpPr>
        <p:spPr bwMode="auto">
          <a:xfrm>
            <a:off x="823714" y="355598"/>
            <a:ext cx="5029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000" dirty="0">
                <a:latin typeface="iekie jianyuanti" panose="02010601030101010101" pitchFamily="2" charset="-122"/>
                <a:ea typeface="iekie jianyuanti" panose="02010601030101010101" pitchFamily="2" charset="-122"/>
                <a:cs typeface="+mn-ea"/>
                <a:sym typeface="iekie jianyuanti" panose="02010601030101010101" pitchFamily="2" charset="-122"/>
              </a:rPr>
              <a:t>3.</a:t>
            </a:r>
            <a:r>
              <a:rPr lang="zh-CN" altLang="en-US" sz="3000" dirty="0">
                <a:latin typeface="iekie jianyuanti" panose="02010601030101010101" pitchFamily="2" charset="-122"/>
                <a:ea typeface="iekie jianyuanti" panose="02010601030101010101" pitchFamily="2" charset="-122"/>
                <a:cs typeface="+mn-ea"/>
                <a:sym typeface="iekie jianyuanti" panose="02010601030101010101" pitchFamily="2" charset="-122"/>
              </a:rPr>
              <a:t>环境危害</a:t>
            </a:r>
          </a:p>
        </p:txBody>
      </p:sp>
      <p:sp>
        <p:nvSpPr>
          <p:cNvPr id="25604" name="矩形 12"/>
          <p:cNvSpPr>
            <a:spLocks noChangeArrowheads="1"/>
          </p:cNvSpPr>
          <p:nvPr/>
        </p:nvSpPr>
        <p:spPr bwMode="auto">
          <a:xfrm>
            <a:off x="995104" y="909636"/>
            <a:ext cx="10517386" cy="113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2005</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年，吉林石化双苯厂发生爆炸事故，造成</a:t>
            </a: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8</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人死亡，</a:t>
            </a: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60</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人受伤，并引发松花江水严重污染事故。截至</a:t>
            </a: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2010</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年，国家为松花江流域水污染防治累计</a:t>
            </a:r>
          </a:p>
        </p:txBody>
      </p:sp>
      <p:pic>
        <p:nvPicPr>
          <p:cNvPr id="3" name="图片 2">
            <a:extLst>
              <a:ext uri="{FF2B5EF4-FFF2-40B4-BE49-F238E27FC236}">
                <a16:creationId xmlns:a16="http://schemas.microsoft.com/office/drawing/2014/main" id="{5708C80A-DA35-4ACC-BC1A-1AA36B0342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893" y="2672861"/>
            <a:ext cx="5540904" cy="3686908"/>
          </a:xfrm>
          <a:prstGeom prst="rect">
            <a:avLst/>
          </a:prstGeom>
        </p:spPr>
      </p:pic>
      <p:pic>
        <p:nvPicPr>
          <p:cNvPr id="5" name="图片 4">
            <a:extLst>
              <a:ext uri="{FF2B5EF4-FFF2-40B4-BE49-F238E27FC236}">
                <a16:creationId xmlns:a16="http://schemas.microsoft.com/office/drawing/2014/main" id="{47D0CE55-53BA-46D5-A053-256BAE714A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0785" y="2731477"/>
            <a:ext cx="5117440" cy="34758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fade">
                                      <p:cBhvr>
                                        <p:cTn id="7" dur="500"/>
                                        <p:tgtEl>
                                          <p:spTgt spid="256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fade">
                                      <p:cBhvr>
                                        <p:cTn id="12"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P spid="256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533900" y="1842769"/>
            <a:ext cx="3810000"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 Box 10"/>
          <p:cNvSpPr txBox="1">
            <a:spLocks noChangeArrowheads="1"/>
          </p:cNvSpPr>
          <p:nvPr/>
        </p:nvSpPr>
        <p:spPr bwMode="auto">
          <a:xfrm>
            <a:off x="914536" y="354014"/>
            <a:ext cx="5029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0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燃烧</a:t>
            </a:r>
          </a:p>
        </p:txBody>
      </p:sp>
      <p:sp>
        <p:nvSpPr>
          <p:cNvPr id="27651" name="Rectangle 3"/>
          <p:cNvSpPr txBox="1">
            <a:spLocks noChangeArrowheads="1"/>
          </p:cNvSpPr>
          <p:nvPr/>
        </p:nvSpPr>
        <p:spPr bwMode="auto">
          <a:xfrm>
            <a:off x="1066932" y="1610044"/>
            <a:ext cx="3960813"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lnSpc>
                <a:spcPct val="130000"/>
              </a:lnSpc>
              <a:spcBef>
                <a:spcPct val="20000"/>
              </a:spcBef>
            </a:pPr>
            <a:r>
              <a:rPr lang="zh-CN" altLang="en-US" sz="2000" dirty="0">
                <a:solidFill>
                  <a:srgbClr val="000000"/>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a:t>
            </a:r>
            <a:r>
              <a:rPr lang="en-US" altLang="zh-CN" sz="2000" dirty="0">
                <a:solidFill>
                  <a:srgbClr val="000000"/>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1</a:t>
            </a:r>
            <a:r>
              <a:rPr lang="zh-CN" altLang="en-US" sz="2000" dirty="0">
                <a:solidFill>
                  <a:srgbClr val="000000"/>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）明火</a:t>
            </a:r>
          </a:p>
          <a:p>
            <a:pPr eaLnBrk="0" hangingPunct="0">
              <a:lnSpc>
                <a:spcPct val="130000"/>
              </a:lnSpc>
              <a:spcBef>
                <a:spcPct val="20000"/>
              </a:spcBef>
            </a:pPr>
            <a:r>
              <a:rPr lang="en-US" altLang="zh-CN" sz="2000" dirty="0">
                <a:solidFill>
                  <a:srgbClr val="000000"/>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(2) </a:t>
            </a:r>
            <a:r>
              <a:rPr lang="zh-CN" altLang="en-US" sz="2000" dirty="0">
                <a:solidFill>
                  <a:srgbClr val="000000"/>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高热物及高温表面</a:t>
            </a:r>
          </a:p>
          <a:p>
            <a:pPr eaLnBrk="0" hangingPunct="0">
              <a:lnSpc>
                <a:spcPct val="130000"/>
              </a:lnSpc>
              <a:spcBef>
                <a:spcPct val="20000"/>
              </a:spcBef>
            </a:pPr>
            <a:r>
              <a:rPr lang="en-US" altLang="zh-CN" sz="2000" dirty="0">
                <a:solidFill>
                  <a:srgbClr val="000000"/>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(3) </a:t>
            </a:r>
            <a:r>
              <a:rPr lang="zh-CN" altLang="en-US" sz="2000" dirty="0">
                <a:solidFill>
                  <a:srgbClr val="000000"/>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电火花</a:t>
            </a:r>
            <a:r>
              <a:rPr lang="en-US" altLang="zh-CN" sz="2000" dirty="0">
                <a:solidFill>
                  <a:srgbClr val="000000"/>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                        </a:t>
            </a:r>
          </a:p>
          <a:p>
            <a:pPr eaLnBrk="0" hangingPunct="0">
              <a:lnSpc>
                <a:spcPct val="130000"/>
              </a:lnSpc>
              <a:spcBef>
                <a:spcPct val="20000"/>
              </a:spcBef>
            </a:pPr>
            <a:r>
              <a:rPr lang="en-US" altLang="zh-CN" sz="2000" dirty="0">
                <a:solidFill>
                  <a:srgbClr val="000000"/>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(4) </a:t>
            </a:r>
            <a:r>
              <a:rPr lang="zh-CN" altLang="en-US" sz="2000" dirty="0">
                <a:solidFill>
                  <a:srgbClr val="000000"/>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静电、雷电</a:t>
            </a:r>
          </a:p>
          <a:p>
            <a:pPr eaLnBrk="0" hangingPunct="0">
              <a:lnSpc>
                <a:spcPct val="130000"/>
              </a:lnSpc>
              <a:spcBef>
                <a:spcPct val="20000"/>
              </a:spcBef>
            </a:pPr>
            <a:r>
              <a:rPr lang="en-US" altLang="zh-CN" sz="2000" dirty="0">
                <a:solidFill>
                  <a:srgbClr val="000000"/>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(5) </a:t>
            </a:r>
            <a:r>
              <a:rPr lang="zh-CN" altLang="en-US" sz="2000" dirty="0">
                <a:solidFill>
                  <a:srgbClr val="000000"/>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摩擦与撞击               </a:t>
            </a:r>
          </a:p>
          <a:p>
            <a:pPr eaLnBrk="0" hangingPunct="0">
              <a:lnSpc>
                <a:spcPct val="130000"/>
              </a:lnSpc>
              <a:spcBef>
                <a:spcPct val="20000"/>
              </a:spcBef>
            </a:pPr>
            <a:r>
              <a:rPr lang="en-US" altLang="zh-CN" sz="2000" dirty="0">
                <a:solidFill>
                  <a:srgbClr val="000000"/>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(6) </a:t>
            </a:r>
            <a:r>
              <a:rPr lang="zh-CN" altLang="en-US" sz="2000" dirty="0">
                <a:solidFill>
                  <a:srgbClr val="000000"/>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易燃物自行发热</a:t>
            </a:r>
          </a:p>
          <a:p>
            <a:pPr eaLnBrk="0" hangingPunct="0">
              <a:lnSpc>
                <a:spcPct val="130000"/>
              </a:lnSpc>
              <a:spcBef>
                <a:spcPct val="20000"/>
              </a:spcBef>
            </a:pPr>
            <a:r>
              <a:rPr lang="en-US" altLang="zh-CN" sz="2000" dirty="0">
                <a:solidFill>
                  <a:srgbClr val="000000"/>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(7) </a:t>
            </a:r>
            <a:r>
              <a:rPr lang="zh-CN" altLang="en-US" sz="2000" dirty="0">
                <a:solidFill>
                  <a:srgbClr val="000000"/>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绝热压缩</a:t>
            </a:r>
            <a:r>
              <a:rPr lang="en-US" altLang="zh-CN" sz="2000" dirty="0">
                <a:latin typeface="iekie jianyuanti" panose="02010601030101010101" pitchFamily="2" charset="-122"/>
                <a:ea typeface="iekie jianyuanti" panose="02010601030101010101" pitchFamily="2" charset="-122"/>
                <a:cs typeface="+mn-ea"/>
                <a:sym typeface="iekie jianyuanti" panose="02010601030101010101" pitchFamily="2" charset="-122"/>
              </a:rPr>
              <a:t>             </a:t>
            </a:r>
          </a:p>
          <a:p>
            <a:pPr eaLnBrk="0" hangingPunct="0">
              <a:lnSpc>
                <a:spcPct val="130000"/>
              </a:lnSpc>
              <a:spcBef>
                <a:spcPct val="20000"/>
              </a:spcBef>
            </a:pPr>
            <a:r>
              <a:rPr lang="en-US" altLang="zh-CN" sz="2000" dirty="0">
                <a:latin typeface="iekie jianyuanti" panose="02010601030101010101" pitchFamily="2" charset="-122"/>
                <a:ea typeface="iekie jianyuanti" panose="02010601030101010101" pitchFamily="2" charset="-122"/>
                <a:cs typeface="+mn-ea"/>
                <a:sym typeface="iekie jianyuanti" panose="02010601030101010101" pitchFamily="2" charset="-122"/>
              </a:rPr>
              <a:t>(8) </a:t>
            </a:r>
            <a:r>
              <a:rPr lang="zh-CN" altLang="en-US" sz="2000" dirty="0">
                <a:latin typeface="iekie jianyuanti" panose="02010601030101010101" pitchFamily="2" charset="-122"/>
                <a:ea typeface="iekie jianyuanti" panose="02010601030101010101" pitchFamily="2" charset="-122"/>
                <a:cs typeface="+mn-ea"/>
                <a:sym typeface="iekie jianyuanti" panose="02010601030101010101" pitchFamily="2" charset="-122"/>
              </a:rPr>
              <a:t>化学反应热及光线和射线</a:t>
            </a:r>
            <a:r>
              <a:rPr lang="zh-CN" altLang="en-US" sz="2000" dirty="0">
                <a:solidFill>
                  <a:srgbClr val="000000"/>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             </a:t>
            </a:r>
          </a:p>
        </p:txBody>
      </p:sp>
      <p:sp>
        <p:nvSpPr>
          <p:cNvPr id="27652" name="Rectangle 3"/>
          <p:cNvSpPr txBox="1">
            <a:spLocks noChangeArrowheads="1"/>
          </p:cNvSpPr>
          <p:nvPr/>
        </p:nvSpPr>
        <p:spPr bwMode="auto">
          <a:xfrm>
            <a:off x="8374286" y="2401412"/>
            <a:ext cx="216058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342900" indent="-342900" eaLnBrk="0" hangingPunct="0">
              <a:lnSpc>
                <a:spcPct val="130000"/>
              </a:lnSpc>
              <a:spcBef>
                <a:spcPct val="20000"/>
              </a:spcBef>
              <a:defRPr sz="2000">
                <a:solidFill>
                  <a:srgbClr val="000000"/>
                </a:solidFill>
                <a:latin typeface="+mn-lt"/>
                <a:ea typeface="+mn-ea"/>
                <a:cs typeface="+mn-ea"/>
              </a:defRPr>
            </a:lvl1pPr>
            <a:lvl6pPr fontAlgn="base">
              <a:spcBef>
                <a:spcPct val="0"/>
              </a:spcBef>
              <a:spcAft>
                <a:spcPct val="0"/>
              </a:spcAft>
              <a:buFont typeface="Arial" panose="020B0604020202020204" pitchFamily="34" charset="0"/>
            </a:lvl6pPr>
            <a:lvl7pPr fontAlgn="base">
              <a:spcBef>
                <a:spcPct val="0"/>
              </a:spcBef>
              <a:spcAft>
                <a:spcPct val="0"/>
              </a:spcAft>
              <a:buFont typeface="Arial" panose="020B0604020202020204" pitchFamily="34" charset="0"/>
            </a:lvl7pPr>
            <a:lvl8pPr fontAlgn="base">
              <a:spcBef>
                <a:spcPct val="0"/>
              </a:spcBef>
              <a:spcAft>
                <a:spcPct val="0"/>
              </a:spcAft>
              <a:buFont typeface="Arial" panose="020B0604020202020204" pitchFamily="34" charset="0"/>
            </a:lvl8pPr>
            <a:lvl9pPr fontAlgn="base">
              <a:spcBef>
                <a:spcPct val="0"/>
              </a:spcBef>
              <a:spcAft>
                <a:spcPct val="0"/>
              </a:spcAft>
              <a:buFont typeface="Arial" panose="020B0604020202020204" pitchFamily="34" charset="0"/>
            </a:lvl9pPr>
          </a:lstStyle>
          <a:p>
            <a:r>
              <a:rPr lang="en-US" altLang="zh-CN" dirty="0">
                <a:latin typeface="iekie jianyuanti" panose="02010601030101010101" pitchFamily="2" charset="-122"/>
                <a:ea typeface="iekie jianyuanti" panose="02010601030101010101" pitchFamily="2" charset="-122"/>
                <a:sym typeface="iekie jianyuanti" panose="02010601030101010101" pitchFamily="2" charset="-122"/>
              </a:rPr>
              <a:t>⑴ </a:t>
            </a:r>
            <a:r>
              <a:rPr lang="zh-CN" altLang="en-US" dirty="0">
                <a:latin typeface="iekie jianyuanti" panose="02010601030101010101" pitchFamily="2" charset="-122"/>
                <a:ea typeface="iekie jianyuanti" panose="02010601030101010101" pitchFamily="2" charset="-122"/>
                <a:sym typeface="iekie jianyuanti" panose="02010601030101010101" pitchFamily="2" charset="-122"/>
              </a:rPr>
              <a:t>空气</a:t>
            </a:r>
            <a:r>
              <a:rPr lang="en-US" altLang="zh-CN" dirty="0">
                <a:latin typeface="iekie jianyuanti" panose="02010601030101010101" pitchFamily="2" charset="-122"/>
                <a:ea typeface="iekie jianyuanti" panose="02010601030101010101" pitchFamily="2" charset="-122"/>
                <a:sym typeface="iekie jianyuanti" panose="02010601030101010101" pitchFamily="2" charset="-122"/>
              </a:rPr>
              <a:t> </a:t>
            </a:r>
          </a:p>
          <a:p>
            <a:r>
              <a:rPr lang="en-US" altLang="zh-CN" dirty="0">
                <a:latin typeface="iekie jianyuanti" panose="02010601030101010101" pitchFamily="2" charset="-122"/>
                <a:ea typeface="iekie jianyuanti" panose="02010601030101010101" pitchFamily="2" charset="-122"/>
                <a:sym typeface="iekie jianyuanti" panose="02010601030101010101" pitchFamily="2" charset="-122"/>
              </a:rPr>
              <a:t>(2) </a:t>
            </a:r>
            <a:r>
              <a:rPr lang="zh-CN" altLang="en-US" dirty="0">
                <a:latin typeface="iekie jianyuanti" panose="02010601030101010101" pitchFamily="2" charset="-122"/>
                <a:ea typeface="iekie jianyuanti" panose="02010601030101010101" pitchFamily="2" charset="-122"/>
                <a:sym typeface="iekie jianyuanti" panose="02010601030101010101" pitchFamily="2" charset="-122"/>
              </a:rPr>
              <a:t>氧气</a:t>
            </a:r>
          </a:p>
          <a:p>
            <a:r>
              <a:rPr lang="en-US" altLang="zh-CN" dirty="0">
                <a:latin typeface="iekie jianyuanti" panose="02010601030101010101" pitchFamily="2" charset="-122"/>
                <a:ea typeface="iekie jianyuanti" panose="02010601030101010101" pitchFamily="2" charset="-122"/>
                <a:sym typeface="iekie jianyuanti" panose="02010601030101010101" pitchFamily="2" charset="-122"/>
              </a:rPr>
              <a:t>(3)</a:t>
            </a:r>
            <a:r>
              <a:rPr lang="zh-CN" altLang="en-US" dirty="0">
                <a:latin typeface="iekie jianyuanti" panose="02010601030101010101" pitchFamily="2" charset="-122"/>
                <a:ea typeface="iekie jianyuanti" panose="02010601030101010101" pitchFamily="2" charset="-122"/>
                <a:sym typeface="iekie jianyuanti" panose="02010601030101010101" pitchFamily="2" charset="-122"/>
              </a:rPr>
              <a:t>氧化剂</a:t>
            </a:r>
          </a:p>
        </p:txBody>
      </p:sp>
      <p:sp>
        <p:nvSpPr>
          <p:cNvPr id="27653" name="Rectangle 3"/>
          <p:cNvSpPr txBox="1">
            <a:spLocks noChangeArrowheads="1"/>
          </p:cNvSpPr>
          <p:nvPr/>
        </p:nvSpPr>
        <p:spPr bwMode="auto">
          <a:xfrm>
            <a:off x="4727576" y="4941888"/>
            <a:ext cx="396081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lnSpc>
                <a:spcPct val="130000"/>
              </a:lnSpc>
              <a:spcBef>
                <a:spcPct val="20000"/>
              </a:spcBef>
            </a:pPr>
            <a:endParaRPr lang="zh-CN" altLang="en-US" sz="1400">
              <a:solidFill>
                <a:srgbClr val="000000"/>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27654" name="Rectangle 3"/>
          <p:cNvSpPr txBox="1">
            <a:spLocks noChangeArrowheads="1"/>
          </p:cNvSpPr>
          <p:nvPr/>
        </p:nvSpPr>
        <p:spPr bwMode="auto">
          <a:xfrm>
            <a:off x="4727576" y="5455284"/>
            <a:ext cx="3581174"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342900" indent="-342900" eaLnBrk="0" hangingPunct="0">
              <a:lnSpc>
                <a:spcPct val="130000"/>
              </a:lnSpc>
              <a:spcBef>
                <a:spcPct val="20000"/>
              </a:spcBef>
              <a:defRPr sz="2000">
                <a:solidFill>
                  <a:srgbClr val="000000"/>
                </a:solidFill>
                <a:latin typeface="+mn-lt"/>
                <a:ea typeface="+mn-ea"/>
                <a:cs typeface="+mn-ea"/>
              </a:defRPr>
            </a:lvl1pPr>
            <a:lvl6pPr fontAlgn="base">
              <a:spcBef>
                <a:spcPct val="0"/>
              </a:spcBef>
              <a:spcAft>
                <a:spcPct val="0"/>
              </a:spcAft>
              <a:buFont typeface="Arial" panose="020B0604020202020204" pitchFamily="34" charset="0"/>
            </a:lvl6pPr>
            <a:lvl7pPr fontAlgn="base">
              <a:spcBef>
                <a:spcPct val="0"/>
              </a:spcBef>
              <a:spcAft>
                <a:spcPct val="0"/>
              </a:spcAft>
              <a:buFont typeface="Arial" panose="020B0604020202020204" pitchFamily="34" charset="0"/>
            </a:lvl7pPr>
            <a:lvl8pPr fontAlgn="base">
              <a:spcBef>
                <a:spcPct val="0"/>
              </a:spcBef>
              <a:spcAft>
                <a:spcPct val="0"/>
              </a:spcAft>
              <a:buFont typeface="Arial" panose="020B0604020202020204" pitchFamily="34" charset="0"/>
            </a:lvl8pPr>
            <a:lvl9pPr fontAlgn="base">
              <a:spcBef>
                <a:spcPct val="0"/>
              </a:spcBef>
              <a:spcAft>
                <a:spcPct val="0"/>
              </a:spcAft>
              <a:buFont typeface="Arial" panose="020B0604020202020204" pitchFamily="34" charset="0"/>
            </a:lvl9pPr>
          </a:lstStyle>
          <a:p>
            <a:r>
              <a:rPr lang="zh-CN" altLang="en-US" sz="2800" dirty="0">
                <a:gradFill>
                  <a:gsLst>
                    <a:gs pos="7000">
                      <a:schemeClr val="accent1">
                        <a:lumMod val="75000"/>
                      </a:schemeClr>
                    </a:gs>
                    <a:gs pos="100000">
                      <a:srgbClr val="0D63AA">
                        <a:tint val="23500"/>
                        <a:satMod val="160000"/>
                      </a:srgbClr>
                    </a:gs>
                  </a:gsLst>
                  <a:lin ang="18900000" scaled="1"/>
                </a:gradFill>
                <a:latin typeface="iekie jianyuanti" panose="02010601030101010101" pitchFamily="2" charset="-122"/>
                <a:ea typeface="iekie jianyuanti" panose="02010601030101010101" pitchFamily="2" charset="-122"/>
                <a:sym typeface="iekie jianyuanti" panose="02010601030101010101" pitchFamily="2" charset="-122"/>
              </a:rPr>
              <a:t>汽油、油漆、清洗剂</a:t>
            </a:r>
          </a:p>
          <a:p>
            <a:endParaRPr lang="zh-CN" altLang="en-US" sz="2800" dirty="0">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27655" name="椭圆形标注 21511"/>
          <p:cNvSpPr>
            <a:spLocks noChangeArrowheads="1"/>
          </p:cNvSpPr>
          <p:nvPr/>
        </p:nvSpPr>
        <p:spPr bwMode="auto">
          <a:xfrm>
            <a:off x="4876800" y="598489"/>
            <a:ext cx="3124200" cy="609600"/>
          </a:xfrm>
          <a:prstGeom prst="wedgeEllipseCallout">
            <a:avLst>
              <a:gd name="adj1" fmla="val -28352"/>
              <a:gd name="adj2" fmla="val 77606"/>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防火灾爆炸</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651"/>
                                        </p:tgtEl>
                                        <p:attrNameLst>
                                          <p:attrName>style.visibility</p:attrName>
                                        </p:attrNameLst>
                                      </p:cBhvr>
                                      <p:to>
                                        <p:strVal val="visible"/>
                                      </p:to>
                                    </p:set>
                                    <p:anim calcmode="lin" valueType="num">
                                      <p:cBhvr additive="base">
                                        <p:cTn id="12" dur="500" fill="hold"/>
                                        <p:tgtEl>
                                          <p:spTgt spid="27651"/>
                                        </p:tgtEl>
                                        <p:attrNameLst>
                                          <p:attrName>ppt_x</p:attrName>
                                        </p:attrNameLst>
                                      </p:cBhvr>
                                      <p:tavLst>
                                        <p:tav tm="0">
                                          <p:val>
                                            <p:strVal val="#ppt_x"/>
                                          </p:val>
                                        </p:tav>
                                        <p:tav tm="100000">
                                          <p:val>
                                            <p:strVal val="#ppt_x"/>
                                          </p:val>
                                        </p:tav>
                                      </p:tavLst>
                                    </p:anim>
                                    <p:anim calcmode="lin" valueType="num">
                                      <p:cBhvr additive="base">
                                        <p:cTn id="13"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652"/>
                                        </p:tgtEl>
                                        <p:attrNameLst>
                                          <p:attrName>style.visibility</p:attrName>
                                        </p:attrNameLst>
                                      </p:cBhvr>
                                      <p:to>
                                        <p:strVal val="visible"/>
                                      </p:to>
                                    </p:set>
                                    <p:anim calcmode="lin" valueType="num">
                                      <p:cBhvr additive="base">
                                        <p:cTn id="18" dur="500" fill="hold"/>
                                        <p:tgtEl>
                                          <p:spTgt spid="27652"/>
                                        </p:tgtEl>
                                        <p:attrNameLst>
                                          <p:attrName>ppt_x</p:attrName>
                                        </p:attrNameLst>
                                      </p:cBhvr>
                                      <p:tavLst>
                                        <p:tav tm="0">
                                          <p:val>
                                            <p:strVal val="#ppt_x"/>
                                          </p:val>
                                        </p:tav>
                                        <p:tav tm="100000">
                                          <p:val>
                                            <p:strVal val="#ppt_x"/>
                                          </p:val>
                                        </p:tav>
                                      </p:tavLst>
                                    </p:anim>
                                    <p:anim calcmode="lin" valueType="num">
                                      <p:cBhvr additive="base">
                                        <p:cTn id="19"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654"/>
                                        </p:tgtEl>
                                        <p:attrNameLst>
                                          <p:attrName>style.visibility</p:attrName>
                                        </p:attrNameLst>
                                      </p:cBhvr>
                                      <p:to>
                                        <p:strVal val="visible"/>
                                      </p:to>
                                    </p:set>
                                    <p:anim calcmode="lin" valueType="num">
                                      <p:cBhvr additive="base">
                                        <p:cTn id="24" dur="500" fill="hold"/>
                                        <p:tgtEl>
                                          <p:spTgt spid="27654"/>
                                        </p:tgtEl>
                                        <p:attrNameLst>
                                          <p:attrName>ppt_x</p:attrName>
                                        </p:attrNameLst>
                                      </p:cBhvr>
                                      <p:tavLst>
                                        <p:tav tm="0">
                                          <p:val>
                                            <p:strVal val="#ppt_x"/>
                                          </p:val>
                                        </p:tav>
                                        <p:tav tm="100000">
                                          <p:val>
                                            <p:strVal val="#ppt_x"/>
                                          </p:val>
                                        </p:tav>
                                      </p:tavLst>
                                    </p:anim>
                                    <p:anim calcmode="lin" valueType="num">
                                      <p:cBhvr additive="base">
                                        <p:cTn id="25"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7649"/>
                                        </p:tgtEl>
                                        <p:attrNameLst>
                                          <p:attrName>style.visibility</p:attrName>
                                        </p:attrNameLst>
                                      </p:cBhvr>
                                      <p:to>
                                        <p:strVal val="visible"/>
                                      </p:to>
                                    </p:set>
                                    <p:anim calcmode="lin" valueType="num">
                                      <p:cBhvr>
                                        <p:cTn id="30" dur="500" fill="hold"/>
                                        <p:tgtEl>
                                          <p:spTgt spid="27649"/>
                                        </p:tgtEl>
                                        <p:attrNameLst>
                                          <p:attrName>ppt_w</p:attrName>
                                        </p:attrNameLst>
                                      </p:cBhvr>
                                      <p:tavLst>
                                        <p:tav tm="0">
                                          <p:val>
                                            <p:fltVal val="0"/>
                                          </p:val>
                                        </p:tav>
                                        <p:tav tm="100000">
                                          <p:val>
                                            <p:strVal val="#ppt_w"/>
                                          </p:val>
                                        </p:tav>
                                      </p:tavLst>
                                    </p:anim>
                                    <p:anim calcmode="lin" valueType="num">
                                      <p:cBhvr>
                                        <p:cTn id="31" dur="500" fill="hold"/>
                                        <p:tgtEl>
                                          <p:spTgt spid="27649"/>
                                        </p:tgtEl>
                                        <p:attrNameLst>
                                          <p:attrName>ppt_h</p:attrName>
                                        </p:attrNameLst>
                                      </p:cBhvr>
                                      <p:tavLst>
                                        <p:tav tm="0">
                                          <p:val>
                                            <p:fltVal val="0"/>
                                          </p:val>
                                        </p:tav>
                                        <p:tav tm="100000">
                                          <p:val>
                                            <p:strVal val="#ppt_h"/>
                                          </p:val>
                                        </p:tav>
                                      </p:tavLst>
                                    </p:anim>
                                    <p:animEffect transition="in" filter="fade">
                                      <p:cBhvr>
                                        <p:cTn id="32" dur="500"/>
                                        <p:tgtEl>
                                          <p:spTgt spid="2764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7655"/>
                                        </p:tgtEl>
                                        <p:attrNameLst>
                                          <p:attrName>style.visibility</p:attrName>
                                        </p:attrNameLst>
                                      </p:cBhvr>
                                      <p:to>
                                        <p:strVal val="visible"/>
                                      </p:to>
                                    </p:set>
                                    <p:anim calcmode="lin" valueType="num">
                                      <p:cBhvr additive="base">
                                        <p:cTn id="37" dur="500" fill="hold"/>
                                        <p:tgtEl>
                                          <p:spTgt spid="27655"/>
                                        </p:tgtEl>
                                        <p:attrNameLst>
                                          <p:attrName>ppt_x</p:attrName>
                                        </p:attrNameLst>
                                      </p:cBhvr>
                                      <p:tavLst>
                                        <p:tav tm="0">
                                          <p:val>
                                            <p:strVal val="#ppt_x"/>
                                          </p:val>
                                        </p:tav>
                                        <p:tav tm="100000">
                                          <p:val>
                                            <p:strVal val="#ppt_x"/>
                                          </p:val>
                                        </p:tav>
                                      </p:tavLst>
                                    </p:anim>
                                    <p:anim calcmode="lin" valueType="num">
                                      <p:cBhvr additive="base">
                                        <p:cTn id="38" dur="500" fill="hold"/>
                                        <p:tgtEl>
                                          <p:spTgt spid="276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p:bldP spid="27652" grpId="0"/>
      <p:bldP spid="27654" grpId="0"/>
      <p:bldP spid="276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矩形 9"/>
          <p:cNvSpPr>
            <a:spLocks noChangeArrowheads="1"/>
          </p:cNvSpPr>
          <p:nvPr/>
        </p:nvSpPr>
        <p:spPr bwMode="auto">
          <a:xfrm>
            <a:off x="2076343" y="509226"/>
            <a:ext cx="9323386" cy="225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       </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可燃液体挥发的</a:t>
            </a:r>
            <a:r>
              <a:rPr lang="zh-CN" altLang="en-US" sz="2400" b="1" dirty="0">
                <a:solidFill>
                  <a:schemeClr val="accent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蒸气</a:t>
            </a:r>
            <a:r>
              <a:rPr lang="zh-CN" altLang="en-US" sz="2400" dirty="0">
                <a:solidFill>
                  <a:schemeClr val="accent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与</a:t>
            </a:r>
            <a:r>
              <a:rPr lang="zh-CN" altLang="en-US" sz="2400" b="1" dirty="0">
                <a:solidFill>
                  <a:schemeClr val="accent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空气</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混合达到一定浓度遇明火发生</a:t>
            </a:r>
            <a:r>
              <a:rPr lang="zh-CN" altLang="en-US" sz="24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一闪即逝</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的燃烧，或者将可燃固体加热到一定温度后，遇</a:t>
            </a:r>
            <a:r>
              <a:rPr lang="zh-CN" altLang="en-US" sz="2400" b="1" dirty="0">
                <a:solidFill>
                  <a:schemeClr val="accent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明火</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会发生</a:t>
            </a:r>
            <a:r>
              <a:rPr lang="zh-CN" altLang="en-US" sz="24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一闪即灭</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的燃烧现象，叫闪燃。 </a:t>
            </a:r>
          </a:p>
          <a:p>
            <a:pPr>
              <a:lnSpc>
                <a:spcPct val="150000"/>
              </a:lnSpc>
            </a:pP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　　</a:t>
            </a:r>
            <a:r>
              <a:rPr lang="zh-CN" altLang="en-US" sz="2400" dirty="0">
                <a:gradFill>
                  <a:gsLst>
                    <a:gs pos="7000">
                      <a:schemeClr val="accent1">
                        <a:lumMod val="75000"/>
                      </a:schemeClr>
                    </a:gs>
                    <a:gs pos="100000">
                      <a:srgbClr val="0D63AA">
                        <a:tint val="23500"/>
                        <a:satMod val="160000"/>
                      </a:srgbClr>
                    </a:gs>
                  </a:gsLst>
                  <a:lin ang="18900000" scaled="1"/>
                </a:gradFill>
                <a:latin typeface="iekie jianyuanti" panose="02010601030101010101" pitchFamily="2" charset="-122"/>
                <a:ea typeface="iekie jianyuanti" panose="02010601030101010101" pitchFamily="2" charset="-122"/>
                <a:cs typeface="+mn-ea"/>
                <a:sym typeface="iekie jianyuanti" panose="02010601030101010101" pitchFamily="2" charset="-122"/>
              </a:rPr>
              <a:t>发生闪燃时的最低温度称为闪点。</a:t>
            </a:r>
          </a:p>
        </p:txBody>
      </p:sp>
      <p:sp>
        <p:nvSpPr>
          <p:cNvPr id="28674" name="矩形 10"/>
          <p:cNvSpPr>
            <a:spLocks noChangeArrowheads="1"/>
          </p:cNvSpPr>
          <p:nvPr/>
        </p:nvSpPr>
        <p:spPr bwMode="auto">
          <a:xfrm>
            <a:off x="877890" y="457200"/>
            <a:ext cx="89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闪点</a:t>
            </a:r>
          </a:p>
        </p:txBody>
      </p:sp>
      <p:grpSp>
        <p:nvGrpSpPr>
          <p:cNvPr id="28676" name="组合 21"/>
          <p:cNvGrpSpPr>
            <a:grpSpLocks/>
          </p:cNvGrpSpPr>
          <p:nvPr/>
        </p:nvGrpSpPr>
        <p:grpSpPr bwMode="auto">
          <a:xfrm>
            <a:off x="360118" y="2444885"/>
            <a:ext cx="1800225" cy="1439863"/>
            <a:chOff x="971500" y="4005080"/>
            <a:chExt cx="1800250" cy="1440200"/>
          </a:xfrm>
        </p:grpSpPr>
        <p:sp>
          <p:nvSpPr>
            <p:cNvPr id="19" name="爆炸形 2 18"/>
            <p:cNvSpPr/>
            <p:nvPr/>
          </p:nvSpPr>
          <p:spPr>
            <a:xfrm>
              <a:off x="971500" y="4005080"/>
              <a:ext cx="1800250" cy="1440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28678" name="矩形 20"/>
            <p:cNvSpPr>
              <a:spLocks noChangeArrowheads="1"/>
            </p:cNvSpPr>
            <p:nvPr/>
          </p:nvSpPr>
          <p:spPr bwMode="auto">
            <a:xfrm>
              <a:off x="1403560" y="4509150"/>
              <a:ext cx="1008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dirty="0">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闪燃</a:t>
              </a:r>
            </a:p>
          </p:txBody>
        </p:sp>
      </p:grpSp>
      <p:sp>
        <p:nvSpPr>
          <p:cNvPr id="23" name="右箭头 22"/>
          <p:cNvSpPr/>
          <p:nvPr/>
        </p:nvSpPr>
        <p:spPr>
          <a:xfrm rot="1813530">
            <a:off x="2157534" y="3868938"/>
            <a:ext cx="576263"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grpSp>
        <p:nvGrpSpPr>
          <p:cNvPr id="28680" name="组合 24"/>
          <p:cNvGrpSpPr>
            <a:grpSpLocks/>
          </p:cNvGrpSpPr>
          <p:nvPr/>
        </p:nvGrpSpPr>
        <p:grpSpPr bwMode="auto">
          <a:xfrm>
            <a:off x="7705196" y="3231619"/>
            <a:ext cx="1944688" cy="2046287"/>
            <a:chOff x="3491850" y="4149100"/>
            <a:chExt cx="1944270" cy="2045885"/>
          </a:xfrm>
        </p:grpSpPr>
        <p:pic>
          <p:nvPicPr>
            <p:cNvPr id="28681" name="Picture 3" descr="C:\Documents and Settings\gengwei\Local Settings\Temporary Internet Files\Content.IE5\XPKT5WDA\MP90044874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50" y="4149100"/>
              <a:ext cx="1944270" cy="145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矩形 23"/>
            <p:cNvSpPr>
              <a:spLocks noChangeArrowheads="1"/>
            </p:cNvSpPr>
            <p:nvPr/>
          </p:nvSpPr>
          <p:spPr bwMode="auto">
            <a:xfrm>
              <a:off x="3995920" y="5733320"/>
              <a:ext cx="1008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dirty="0">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火灾</a:t>
              </a:r>
            </a:p>
          </p:txBody>
        </p:sp>
      </p:grpSp>
      <p:sp>
        <p:nvSpPr>
          <p:cNvPr id="27" name="右箭头 26"/>
          <p:cNvSpPr/>
          <p:nvPr/>
        </p:nvSpPr>
        <p:spPr>
          <a:xfrm rot="20223763">
            <a:off x="6743404" y="4916685"/>
            <a:ext cx="576263"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grpSp>
        <p:nvGrpSpPr>
          <p:cNvPr id="28684" name="组合 28"/>
          <p:cNvGrpSpPr>
            <a:grpSpLocks/>
          </p:cNvGrpSpPr>
          <p:nvPr/>
        </p:nvGrpSpPr>
        <p:grpSpPr bwMode="auto">
          <a:xfrm>
            <a:off x="3572668" y="3884748"/>
            <a:ext cx="2451100" cy="2260600"/>
            <a:chOff x="3059790" y="4149100"/>
            <a:chExt cx="2449731" cy="2261915"/>
          </a:xfrm>
        </p:grpSpPr>
        <p:pic>
          <p:nvPicPr>
            <p:cNvPr id="28685" name="Picture 6" descr="C:\Documents and Settings\gengwei\Local Settings\Temporary Internet Files\Content.IE5\VM1EY94D\MP90028993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790" y="4149100"/>
              <a:ext cx="2449731" cy="161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矩形 27"/>
            <p:cNvSpPr>
              <a:spLocks noChangeArrowheads="1"/>
            </p:cNvSpPr>
            <p:nvPr/>
          </p:nvSpPr>
          <p:spPr bwMode="auto">
            <a:xfrm>
              <a:off x="3779890" y="5949350"/>
              <a:ext cx="1008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dirty="0">
                  <a:solidFill>
                    <a:schemeClr val="accent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爆燃</a:t>
              </a:r>
            </a:p>
          </p:txBody>
        </p:sp>
      </p:grpSp>
      <p:sp>
        <p:nvSpPr>
          <p:cNvPr id="28687" name="椭圆形标注 22543"/>
          <p:cNvSpPr>
            <a:spLocks noChangeArrowheads="1"/>
          </p:cNvSpPr>
          <p:nvPr/>
        </p:nvSpPr>
        <p:spPr bwMode="auto">
          <a:xfrm>
            <a:off x="8472431" y="1835285"/>
            <a:ext cx="3124200" cy="609600"/>
          </a:xfrm>
          <a:prstGeom prst="wedgeEllipseCallout">
            <a:avLst>
              <a:gd name="adj1" fmla="val -29014"/>
              <a:gd name="adj2" fmla="val 95833"/>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防火灾爆炸</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8673"/>
                                        </p:tgtEl>
                                        <p:attrNameLst>
                                          <p:attrName>style.visibility</p:attrName>
                                        </p:attrNameLst>
                                      </p:cBhvr>
                                      <p:to>
                                        <p:strVal val="visible"/>
                                      </p:to>
                                    </p:set>
                                    <p:animEffect transition="in" filter="fade">
                                      <p:cBhvr>
                                        <p:cTn id="12" dur="1000"/>
                                        <p:tgtEl>
                                          <p:spTgt spid="28673"/>
                                        </p:tgtEl>
                                      </p:cBhvr>
                                    </p:animEffect>
                                    <p:anim calcmode="lin" valueType="num">
                                      <p:cBhvr>
                                        <p:cTn id="13" dur="1000" fill="hold"/>
                                        <p:tgtEl>
                                          <p:spTgt spid="28673"/>
                                        </p:tgtEl>
                                        <p:attrNameLst>
                                          <p:attrName>ppt_x</p:attrName>
                                        </p:attrNameLst>
                                      </p:cBhvr>
                                      <p:tavLst>
                                        <p:tav tm="0">
                                          <p:val>
                                            <p:strVal val="#ppt_x"/>
                                          </p:val>
                                        </p:tav>
                                        <p:tav tm="100000">
                                          <p:val>
                                            <p:strVal val="#ppt_x"/>
                                          </p:val>
                                        </p:tav>
                                      </p:tavLst>
                                    </p:anim>
                                    <p:anim calcmode="lin" valueType="num">
                                      <p:cBhvr>
                                        <p:cTn id="14" dur="1000" fill="hold"/>
                                        <p:tgtEl>
                                          <p:spTgt spid="2867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8676"/>
                                        </p:tgtEl>
                                        <p:attrNameLst>
                                          <p:attrName>style.visibility</p:attrName>
                                        </p:attrNameLst>
                                      </p:cBhvr>
                                      <p:to>
                                        <p:strVal val="visible"/>
                                      </p:to>
                                    </p:set>
                                    <p:animEffect transition="in" filter="circle(in)">
                                      <p:cBhvr>
                                        <p:cTn id="19" dur="2000"/>
                                        <p:tgtEl>
                                          <p:spTgt spid="2867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8684"/>
                                        </p:tgtEl>
                                        <p:attrNameLst>
                                          <p:attrName>style.visibility</p:attrName>
                                        </p:attrNameLst>
                                      </p:cBhvr>
                                      <p:to>
                                        <p:strVal val="visible"/>
                                      </p:to>
                                    </p:set>
                                    <p:animEffect transition="in" filter="circle(in)">
                                      <p:cBhvr>
                                        <p:cTn id="29" dur="2000"/>
                                        <p:tgtEl>
                                          <p:spTgt spid="2868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8680"/>
                                        </p:tgtEl>
                                        <p:attrNameLst>
                                          <p:attrName>style.visibility</p:attrName>
                                        </p:attrNameLst>
                                      </p:cBhvr>
                                      <p:to>
                                        <p:strVal val="visible"/>
                                      </p:to>
                                    </p:set>
                                    <p:animEffect transition="in" filter="circle(in)">
                                      <p:cBhvr>
                                        <p:cTn id="39" dur="2000"/>
                                        <p:tgtEl>
                                          <p:spTgt spid="2868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28687"/>
                                        </p:tgtEl>
                                        <p:attrNameLst>
                                          <p:attrName>style.visibility</p:attrName>
                                        </p:attrNameLst>
                                      </p:cBhvr>
                                      <p:to>
                                        <p:strVal val="visible"/>
                                      </p:to>
                                    </p:set>
                                    <p:anim calcmode="lin" valueType="num">
                                      <p:cBhvr additive="base">
                                        <p:cTn id="44" dur="500" fill="hold"/>
                                        <p:tgtEl>
                                          <p:spTgt spid="28687"/>
                                        </p:tgtEl>
                                        <p:attrNameLst>
                                          <p:attrName>ppt_x</p:attrName>
                                        </p:attrNameLst>
                                      </p:cBhvr>
                                      <p:tavLst>
                                        <p:tav tm="0">
                                          <p:val>
                                            <p:strVal val="#ppt_x"/>
                                          </p:val>
                                        </p:tav>
                                        <p:tav tm="100000">
                                          <p:val>
                                            <p:strVal val="#ppt_x"/>
                                          </p:val>
                                        </p:tav>
                                      </p:tavLst>
                                    </p:anim>
                                    <p:anim calcmode="lin" valueType="num">
                                      <p:cBhvr additive="base">
                                        <p:cTn id="45" dur="500" fill="hold"/>
                                        <p:tgtEl>
                                          <p:spTgt spid="286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8674" grpId="0"/>
      <p:bldP spid="23" grpId="0" animBg="1"/>
      <p:bldP spid="27" grpId="0" animBg="1"/>
      <p:bldP spid="286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矩形 3"/>
          <p:cNvSpPr>
            <a:spLocks noChangeArrowheads="1"/>
          </p:cNvSpPr>
          <p:nvPr/>
        </p:nvSpPr>
        <p:spPr bwMode="auto">
          <a:xfrm>
            <a:off x="950255" y="1888367"/>
            <a:ext cx="10362928" cy="170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当</a:t>
            </a:r>
            <a:r>
              <a:rPr lang="zh-CN" altLang="en-US" sz="2400" b="1" dirty="0">
                <a:solidFill>
                  <a:schemeClr val="accent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可燃气体、可燃液体的蒸气（或可燃粉尘）</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与</a:t>
            </a:r>
            <a:r>
              <a:rPr lang="zh-CN" altLang="en-US" sz="2400" b="1" dirty="0">
                <a:solidFill>
                  <a:schemeClr val="accent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空气</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混合并达到一定浓度时，遇到</a:t>
            </a:r>
            <a:r>
              <a:rPr lang="zh-CN" altLang="en-US" sz="2400" b="1" dirty="0">
                <a:solidFill>
                  <a:schemeClr val="accent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火源</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就会发生爆炸。这个能够发生爆炸的浓度范围，叫做爆炸极限。</a:t>
            </a:r>
          </a:p>
          <a:p>
            <a:pPr>
              <a:lnSpc>
                <a:spcPct val="150000"/>
              </a:lnSpc>
            </a:pP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通常用可燃气体、蒸气或粉尘在空气中的体积百分比来表示。</a:t>
            </a:r>
          </a:p>
        </p:txBody>
      </p:sp>
      <p:sp>
        <p:nvSpPr>
          <p:cNvPr id="33794" name="矩形 35"/>
          <p:cNvSpPr>
            <a:spLocks noChangeArrowheads="1"/>
          </p:cNvSpPr>
          <p:nvPr/>
        </p:nvSpPr>
        <p:spPr bwMode="auto">
          <a:xfrm>
            <a:off x="914536" y="682625"/>
            <a:ext cx="1826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dirty="0">
                <a:latin typeface="iekie jianyuanti" panose="02010601030101010101" pitchFamily="2" charset="-122"/>
                <a:ea typeface="iekie jianyuanti" panose="02010601030101010101" pitchFamily="2" charset="-122"/>
                <a:cs typeface="+mn-ea"/>
                <a:sym typeface="iekie jianyuanti" panose="02010601030101010101" pitchFamily="2" charset="-122"/>
              </a:rPr>
              <a:t>爆炸极限</a:t>
            </a:r>
          </a:p>
        </p:txBody>
      </p:sp>
      <p:sp>
        <p:nvSpPr>
          <p:cNvPr id="33795" name="TextBox 37"/>
          <p:cNvSpPr txBox="1">
            <a:spLocks noChangeArrowheads="1"/>
          </p:cNvSpPr>
          <p:nvPr/>
        </p:nvSpPr>
        <p:spPr bwMode="auto">
          <a:xfrm>
            <a:off x="1524120" y="3886188"/>
            <a:ext cx="94805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乙炔        </a:t>
            </a: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2.55%~80%       </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香蕉水     </a:t>
            </a: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0.1%~10%      </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丙酮   </a:t>
            </a: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2.5%~13.0%</a:t>
            </a:r>
          </a:p>
          <a:p>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氢气          </a:t>
            </a: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4%~75%           </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稀料         </a:t>
            </a: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0.8%12.0%</a:t>
            </a:r>
          </a:p>
          <a:p>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甲烷         </a:t>
            </a: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49%~15%          </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松香水    </a:t>
            </a: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1.4%~6.0%</a:t>
            </a:r>
          </a:p>
        </p:txBody>
      </p:sp>
      <p:sp>
        <p:nvSpPr>
          <p:cNvPr id="33796" name="矩形 38"/>
          <p:cNvSpPr>
            <a:spLocks noChangeArrowheads="1"/>
          </p:cNvSpPr>
          <p:nvPr/>
        </p:nvSpPr>
        <p:spPr bwMode="auto">
          <a:xfrm>
            <a:off x="3179762" y="5377460"/>
            <a:ext cx="70309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dirty="0">
                <a:solidFill>
                  <a:schemeClr val="accent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 </a:t>
            </a:r>
            <a:r>
              <a:rPr lang="zh-CN" altLang="en-US" sz="2800" dirty="0">
                <a:solidFill>
                  <a:schemeClr val="accent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爆炸极限范围越宽，爆炸危险性越大。</a:t>
            </a:r>
          </a:p>
        </p:txBody>
      </p:sp>
      <p:sp>
        <p:nvSpPr>
          <p:cNvPr id="33797" name="椭圆形标注 27654"/>
          <p:cNvSpPr>
            <a:spLocks noChangeArrowheads="1"/>
          </p:cNvSpPr>
          <p:nvPr/>
        </p:nvSpPr>
        <p:spPr bwMode="auto">
          <a:xfrm>
            <a:off x="4876800" y="838200"/>
            <a:ext cx="3124200" cy="609600"/>
          </a:xfrm>
          <a:prstGeom prst="wedgeEllipseCallout">
            <a:avLst>
              <a:gd name="adj1" fmla="val -28352"/>
              <a:gd name="adj2" fmla="val 77606"/>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a:latin typeface="iekie jianyuanti" panose="02010601030101010101" pitchFamily="2" charset="-122"/>
                <a:ea typeface="iekie jianyuanti" panose="02010601030101010101" pitchFamily="2" charset="-122"/>
                <a:cs typeface="+mn-ea"/>
                <a:sym typeface="iekie jianyuanti" panose="02010601030101010101" pitchFamily="2" charset="-122"/>
              </a:rPr>
              <a:t>防火灾爆炸</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793"/>
                                        </p:tgtEl>
                                        <p:attrNameLst>
                                          <p:attrName>style.visibility</p:attrName>
                                        </p:attrNameLst>
                                      </p:cBhvr>
                                      <p:to>
                                        <p:strVal val="visible"/>
                                      </p:to>
                                    </p:set>
                                    <p:animEffect transition="in" filter="fade">
                                      <p:cBhvr>
                                        <p:cTn id="12" dur="1000"/>
                                        <p:tgtEl>
                                          <p:spTgt spid="33793"/>
                                        </p:tgtEl>
                                      </p:cBhvr>
                                    </p:animEffect>
                                    <p:anim calcmode="lin" valueType="num">
                                      <p:cBhvr>
                                        <p:cTn id="13" dur="1000" fill="hold"/>
                                        <p:tgtEl>
                                          <p:spTgt spid="33793"/>
                                        </p:tgtEl>
                                        <p:attrNameLst>
                                          <p:attrName>ppt_x</p:attrName>
                                        </p:attrNameLst>
                                      </p:cBhvr>
                                      <p:tavLst>
                                        <p:tav tm="0">
                                          <p:val>
                                            <p:strVal val="#ppt_x"/>
                                          </p:val>
                                        </p:tav>
                                        <p:tav tm="100000">
                                          <p:val>
                                            <p:strVal val="#ppt_x"/>
                                          </p:val>
                                        </p:tav>
                                      </p:tavLst>
                                    </p:anim>
                                    <p:anim calcmode="lin" valueType="num">
                                      <p:cBhvr>
                                        <p:cTn id="14" dur="1000" fill="hold"/>
                                        <p:tgtEl>
                                          <p:spTgt spid="3379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795"/>
                                        </p:tgtEl>
                                        <p:attrNameLst>
                                          <p:attrName>style.visibility</p:attrName>
                                        </p:attrNameLst>
                                      </p:cBhvr>
                                      <p:to>
                                        <p:strVal val="visible"/>
                                      </p:to>
                                    </p:set>
                                    <p:animEffect transition="in" filter="fade">
                                      <p:cBhvr>
                                        <p:cTn id="19" dur="1000"/>
                                        <p:tgtEl>
                                          <p:spTgt spid="33795"/>
                                        </p:tgtEl>
                                      </p:cBhvr>
                                    </p:animEffect>
                                    <p:anim calcmode="lin" valueType="num">
                                      <p:cBhvr>
                                        <p:cTn id="20" dur="1000" fill="hold"/>
                                        <p:tgtEl>
                                          <p:spTgt spid="33795"/>
                                        </p:tgtEl>
                                        <p:attrNameLst>
                                          <p:attrName>ppt_x</p:attrName>
                                        </p:attrNameLst>
                                      </p:cBhvr>
                                      <p:tavLst>
                                        <p:tav tm="0">
                                          <p:val>
                                            <p:strVal val="#ppt_x"/>
                                          </p:val>
                                        </p:tav>
                                        <p:tav tm="100000">
                                          <p:val>
                                            <p:strVal val="#ppt_x"/>
                                          </p:val>
                                        </p:tav>
                                      </p:tavLst>
                                    </p:anim>
                                    <p:anim calcmode="lin" valueType="num">
                                      <p:cBhvr>
                                        <p:cTn id="21" dur="1000" fill="hold"/>
                                        <p:tgtEl>
                                          <p:spTgt spid="3379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33797"/>
                                        </p:tgtEl>
                                        <p:attrNameLst>
                                          <p:attrName>style.visibility</p:attrName>
                                        </p:attrNameLst>
                                      </p:cBhvr>
                                      <p:to>
                                        <p:strVal val="visible"/>
                                      </p:to>
                                    </p:set>
                                    <p:anim calcmode="lin" valueType="num">
                                      <p:cBhvr additive="base">
                                        <p:cTn id="26" dur="500" fill="hold"/>
                                        <p:tgtEl>
                                          <p:spTgt spid="33797"/>
                                        </p:tgtEl>
                                        <p:attrNameLst>
                                          <p:attrName>ppt_x</p:attrName>
                                        </p:attrNameLst>
                                      </p:cBhvr>
                                      <p:tavLst>
                                        <p:tav tm="0">
                                          <p:val>
                                            <p:strVal val="#ppt_x"/>
                                          </p:val>
                                        </p:tav>
                                        <p:tav tm="100000">
                                          <p:val>
                                            <p:strVal val="#ppt_x"/>
                                          </p:val>
                                        </p:tav>
                                      </p:tavLst>
                                    </p:anim>
                                    <p:anim calcmode="lin" valueType="num">
                                      <p:cBhvr additive="base">
                                        <p:cTn id="27" dur="500" fill="hold"/>
                                        <p:tgtEl>
                                          <p:spTgt spid="33797"/>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3796"/>
                                        </p:tgtEl>
                                        <p:attrNameLst>
                                          <p:attrName>style.visibility</p:attrName>
                                        </p:attrNameLst>
                                      </p:cBhvr>
                                      <p:to>
                                        <p:strVal val="visible"/>
                                      </p:to>
                                    </p:set>
                                    <p:animEffect transition="in" filter="fade">
                                      <p:cBhvr>
                                        <p:cTn id="32" dur="1000"/>
                                        <p:tgtEl>
                                          <p:spTgt spid="33796"/>
                                        </p:tgtEl>
                                      </p:cBhvr>
                                    </p:animEffect>
                                    <p:anim calcmode="lin" valueType="num">
                                      <p:cBhvr>
                                        <p:cTn id="33" dur="1000" fill="hold"/>
                                        <p:tgtEl>
                                          <p:spTgt spid="33796"/>
                                        </p:tgtEl>
                                        <p:attrNameLst>
                                          <p:attrName>ppt_x</p:attrName>
                                        </p:attrNameLst>
                                      </p:cBhvr>
                                      <p:tavLst>
                                        <p:tav tm="0">
                                          <p:val>
                                            <p:strVal val="#ppt_x"/>
                                          </p:val>
                                        </p:tav>
                                        <p:tav tm="100000">
                                          <p:val>
                                            <p:strVal val="#ppt_x"/>
                                          </p:val>
                                        </p:tav>
                                      </p:tavLst>
                                    </p:anim>
                                    <p:anim calcmode="lin" valueType="num">
                                      <p:cBhvr>
                                        <p:cTn id="34" dur="1000" fill="hold"/>
                                        <p:tgtEl>
                                          <p:spTgt spid="337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P spid="33794" grpId="0"/>
      <p:bldP spid="33795" grpId="0"/>
      <p:bldP spid="33796" grpId="0"/>
      <p:bldP spid="337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矩形 3"/>
          <p:cNvSpPr>
            <a:spLocks noChangeArrowheads="1"/>
          </p:cNvSpPr>
          <p:nvPr/>
        </p:nvSpPr>
        <p:spPr bwMode="auto">
          <a:xfrm>
            <a:off x="1277931" y="1069161"/>
            <a:ext cx="8485054" cy="19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800" dirty="0">
                <a:latin typeface="iekie jianyuanti" panose="02010601030101010101" pitchFamily="2" charset="-122"/>
                <a:ea typeface="iekie jianyuanti" panose="02010601030101010101" pitchFamily="2" charset="-122"/>
                <a:cs typeface="+mn-ea"/>
                <a:sym typeface="iekie jianyuanti" panose="02010601030101010101" pitchFamily="2" charset="-122"/>
              </a:rPr>
              <a:t>除控制点火源外</a:t>
            </a:r>
          </a:p>
          <a:p>
            <a:pPr>
              <a:lnSpc>
                <a:spcPct val="150000"/>
              </a:lnSpc>
              <a:buFont typeface="Arial" panose="020B0604020202020204" pitchFamily="34" charset="0"/>
              <a:buChar char="•"/>
            </a:pPr>
            <a:r>
              <a:rPr lang="zh-CN" altLang="en-US" sz="2800" dirty="0">
                <a:latin typeface="iekie jianyuanti" panose="02010601030101010101" pitchFamily="2" charset="-122"/>
                <a:ea typeface="iekie jianyuanti" panose="02010601030101010101" pitchFamily="2" charset="-122"/>
                <a:cs typeface="+mn-ea"/>
                <a:sym typeface="iekie jianyuanti" panose="02010601030101010101" pitchFamily="2" charset="-122"/>
              </a:rPr>
              <a:t>保持通风，使可燃气体的浓度在爆炸极限范围之外。</a:t>
            </a:r>
          </a:p>
          <a:p>
            <a:pPr>
              <a:lnSpc>
                <a:spcPct val="150000"/>
              </a:lnSpc>
              <a:buFont typeface="Arial" panose="020B0604020202020204" pitchFamily="34" charset="0"/>
              <a:buChar char="•"/>
            </a:pPr>
            <a:r>
              <a:rPr lang="zh-CN" altLang="en-US" sz="2800" dirty="0">
                <a:latin typeface="iekie jianyuanti" panose="02010601030101010101" pitchFamily="2" charset="-122"/>
                <a:ea typeface="iekie jianyuanti" panose="02010601030101010101" pitchFamily="2" charset="-122"/>
                <a:cs typeface="+mn-ea"/>
                <a:sym typeface="iekie jianyuanti" panose="02010601030101010101" pitchFamily="2" charset="-122"/>
              </a:rPr>
              <a:t>未使用完的油漆稀料等装在有盖的桶内</a:t>
            </a:r>
          </a:p>
        </p:txBody>
      </p:sp>
      <p:sp>
        <p:nvSpPr>
          <p:cNvPr id="36866" name="TextBox 37"/>
          <p:cNvSpPr txBox="1">
            <a:spLocks noChangeArrowheads="1"/>
          </p:cNvSpPr>
          <p:nvPr/>
        </p:nvSpPr>
        <p:spPr bwMode="auto">
          <a:xfrm>
            <a:off x="1194540" y="3429000"/>
            <a:ext cx="848505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乙炔        </a:t>
            </a: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2.55%~80%       </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香蕉水     </a:t>
            </a: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0.1%~10%      </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丙酮   </a:t>
            </a: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2.5%~13.0%</a:t>
            </a:r>
          </a:p>
          <a:p>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氢气          </a:t>
            </a: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4%~75%           </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稀料         </a:t>
            </a: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0.8%12.0%</a:t>
            </a:r>
          </a:p>
          <a:p>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甲烷         </a:t>
            </a: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15%~49%          </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松香水    </a:t>
            </a: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1.4%~6.0%</a:t>
            </a:r>
          </a:p>
        </p:txBody>
      </p:sp>
      <p:sp>
        <p:nvSpPr>
          <p:cNvPr id="36867" name="矩形 38"/>
          <p:cNvSpPr>
            <a:spLocks noChangeArrowheads="1"/>
          </p:cNvSpPr>
          <p:nvPr/>
        </p:nvSpPr>
        <p:spPr bwMode="auto">
          <a:xfrm>
            <a:off x="2726164" y="309523"/>
            <a:ext cx="65983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b="1" dirty="0">
                <a:gradFill>
                  <a:gsLst>
                    <a:gs pos="7000">
                      <a:schemeClr val="accent1">
                        <a:lumMod val="75000"/>
                      </a:schemeClr>
                    </a:gs>
                    <a:gs pos="100000">
                      <a:srgbClr val="0D63AA">
                        <a:tint val="23500"/>
                        <a:satMod val="160000"/>
                      </a:srgbClr>
                    </a:gs>
                  </a:gsLst>
                  <a:lin ang="18900000" scaled="1"/>
                </a:gradFill>
                <a:latin typeface="iekie jianyuanti" panose="02010601030101010101" pitchFamily="2" charset="-122"/>
                <a:ea typeface="iekie jianyuanti" panose="02010601030101010101" pitchFamily="2" charset="-122"/>
                <a:cs typeface="+mn-ea"/>
                <a:sym typeface="iekie jianyuanti" panose="02010601030101010101" pitchFamily="2" charset="-122"/>
              </a:rPr>
              <a:t> </a:t>
            </a:r>
            <a:r>
              <a:rPr lang="zh-CN" altLang="en-US" sz="2800" dirty="0">
                <a:solidFill>
                  <a:schemeClr val="accent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爆炸极限范围越宽，爆炸危险性越大。</a:t>
            </a:r>
          </a:p>
        </p:txBody>
      </p:sp>
      <p:sp>
        <p:nvSpPr>
          <p:cNvPr id="36868" name="椭圆形标注 39941"/>
          <p:cNvSpPr>
            <a:spLocks noChangeArrowheads="1"/>
          </p:cNvSpPr>
          <p:nvPr/>
        </p:nvSpPr>
        <p:spPr bwMode="auto">
          <a:xfrm>
            <a:off x="8825348" y="1069161"/>
            <a:ext cx="3124200" cy="609600"/>
          </a:xfrm>
          <a:prstGeom prst="wedgeEllipseCallout">
            <a:avLst>
              <a:gd name="adj1" fmla="val -28352"/>
              <a:gd name="adj2" fmla="val 77606"/>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防闪燃爆炸</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fade">
                                      <p:cBhvr>
                                        <p:cTn id="7" dur="500"/>
                                        <p:tgtEl>
                                          <p:spTgt spid="368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fade">
                                      <p:cBhvr>
                                        <p:cTn id="12" dur="500"/>
                                        <p:tgtEl>
                                          <p:spTgt spid="3686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867"/>
                                        </p:tgtEl>
                                        <p:attrNameLst>
                                          <p:attrName>style.visibility</p:attrName>
                                        </p:attrNameLst>
                                      </p:cBhvr>
                                      <p:to>
                                        <p:strVal val="visible"/>
                                      </p:to>
                                    </p:set>
                                    <p:anim calcmode="lin" valueType="num">
                                      <p:cBhvr additive="base">
                                        <p:cTn id="17" dur="500" fill="hold"/>
                                        <p:tgtEl>
                                          <p:spTgt spid="36867"/>
                                        </p:tgtEl>
                                        <p:attrNameLst>
                                          <p:attrName>ppt_x</p:attrName>
                                        </p:attrNameLst>
                                      </p:cBhvr>
                                      <p:tavLst>
                                        <p:tav tm="0">
                                          <p:val>
                                            <p:strVal val="#ppt_x"/>
                                          </p:val>
                                        </p:tav>
                                        <p:tav tm="100000">
                                          <p:val>
                                            <p:strVal val="#ppt_x"/>
                                          </p:val>
                                        </p:tav>
                                      </p:tavLst>
                                    </p:anim>
                                    <p:anim calcmode="lin" valueType="num">
                                      <p:cBhvr additive="base">
                                        <p:cTn id="18"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36868"/>
                                        </p:tgtEl>
                                        <p:attrNameLst>
                                          <p:attrName>style.visibility</p:attrName>
                                        </p:attrNameLst>
                                      </p:cBhvr>
                                      <p:to>
                                        <p:strVal val="visible"/>
                                      </p:to>
                                    </p:set>
                                    <p:anim calcmode="lin" valueType="num">
                                      <p:cBhvr additive="base">
                                        <p:cTn id="23" dur="500" fill="hold"/>
                                        <p:tgtEl>
                                          <p:spTgt spid="36868"/>
                                        </p:tgtEl>
                                        <p:attrNameLst>
                                          <p:attrName>ppt_x</p:attrName>
                                        </p:attrNameLst>
                                      </p:cBhvr>
                                      <p:tavLst>
                                        <p:tav tm="0">
                                          <p:val>
                                            <p:strVal val="#ppt_x"/>
                                          </p:val>
                                        </p:tav>
                                        <p:tav tm="100000">
                                          <p:val>
                                            <p:strVal val="#ppt_x"/>
                                          </p:val>
                                        </p:tav>
                                      </p:tavLst>
                                    </p:anim>
                                    <p:anim calcmode="lin" valueType="num">
                                      <p:cBhvr additive="base">
                                        <p:cTn id="24" dur="500" fill="hold"/>
                                        <p:tgtEl>
                                          <p:spTgt spid="368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P spid="36866" grpId="0"/>
      <p:bldP spid="36867" grpId="0"/>
      <p:bldP spid="368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43009"/>
          <p:cNvSpPr>
            <a:spLocks noGrp="1" noRot="1" noChangeArrowheads="1"/>
          </p:cNvSpPr>
          <p:nvPr>
            <p:ph type="title" idx="4294967295"/>
          </p:nvPr>
        </p:nvSpPr>
        <p:spPr>
          <a:xfrm>
            <a:off x="0" y="500063"/>
            <a:ext cx="10515600" cy="1325562"/>
          </a:xfrm>
        </p:spPr>
        <p:txBody>
          <a:bodyPr/>
          <a:lstStyle/>
          <a:p>
            <a:r>
              <a:rPr lang="zh-CN" altLang="en-US" dirty="0">
                <a:latin typeface="iekie jianyuanti" panose="02010601030101010101" pitchFamily="2" charset="-122"/>
                <a:ea typeface="iekie jianyuanti" panose="02010601030101010101" pitchFamily="2" charset="-122"/>
                <a:cs typeface="+mn-ea"/>
                <a:sym typeface="iekie jianyuanti" panose="02010601030101010101" pitchFamily="2" charset="-122"/>
              </a:rPr>
              <a:t>防中毒</a:t>
            </a:r>
          </a:p>
        </p:txBody>
      </p:sp>
      <p:sp>
        <p:nvSpPr>
          <p:cNvPr id="39938" name="文本占位符 43010"/>
          <p:cNvSpPr>
            <a:spLocks noGrp="1" noRot="1" noChangeArrowheads="1"/>
          </p:cNvSpPr>
          <p:nvPr>
            <p:ph idx="4294967295"/>
          </p:nvPr>
        </p:nvSpPr>
        <p:spPr>
          <a:xfrm>
            <a:off x="5873261" y="2006600"/>
            <a:ext cx="5486400" cy="4351337"/>
          </a:xfrm>
        </p:spPr>
        <p:txBody>
          <a:bodyPr>
            <a:normAutofit lnSpcReduction="10000"/>
          </a:bodyPr>
          <a:lstStyle/>
          <a:p>
            <a:pPr>
              <a:lnSpc>
                <a:spcPct val="150000"/>
              </a:lnSpc>
            </a:pPr>
            <a:r>
              <a:rPr lang="zh-CN" altLang="en-US" sz="28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避免误食</a:t>
            </a:r>
            <a:r>
              <a:rPr lang="zh-CN" altLang="en-US" b="1" dirty="0">
                <a:latin typeface="iekie jianyuanti" panose="02010601030101010101" pitchFamily="2" charset="-122"/>
                <a:ea typeface="iekie jianyuanti" panose="02010601030101010101" pitchFamily="2" charset="-122"/>
                <a:cs typeface="+mn-ea"/>
                <a:sym typeface="iekie jianyuanti" panose="02010601030101010101" pitchFamily="2" charset="-122"/>
              </a:rPr>
              <a:t>：</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同一单位同一危化品分装容器必须保持一致，并有明显标识。</a:t>
            </a:r>
          </a:p>
          <a:p>
            <a:pPr>
              <a:lnSpc>
                <a:spcPct val="150000"/>
              </a:lnSpc>
            </a:pPr>
            <a:r>
              <a:rPr lang="zh-CN" altLang="en-US" sz="28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尽量避免长时间直接接触（铬酐）：</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佩戴手套、防护服、护目镜等保护用品。</a:t>
            </a:r>
          </a:p>
          <a:p>
            <a:pPr>
              <a:lnSpc>
                <a:spcPct val="150000"/>
              </a:lnSpc>
            </a:pPr>
            <a:r>
              <a:rPr lang="zh-CN" altLang="en-US" sz="28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避免大量吸入呼吸道：</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佩戴防毒面具，口罩等。</a:t>
            </a:r>
          </a:p>
        </p:txBody>
      </p:sp>
      <p:pic>
        <p:nvPicPr>
          <p:cNvPr id="3" name="图片 2">
            <a:extLst>
              <a:ext uri="{FF2B5EF4-FFF2-40B4-BE49-F238E27FC236}">
                <a16:creationId xmlns:a16="http://schemas.microsoft.com/office/drawing/2014/main" id="{BF84D1C0-2161-4C1D-A01E-FAA8ECE9A0F7}"/>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339959" y="2083532"/>
            <a:ext cx="5220990" cy="40417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7"/>
                                        </p:tgtEl>
                                        <p:attrNameLst>
                                          <p:attrName>style.visibility</p:attrName>
                                        </p:attrNameLst>
                                      </p:cBhvr>
                                      <p:to>
                                        <p:strVal val="visible"/>
                                      </p:to>
                                    </p:set>
                                    <p:animEffect transition="in" filter="fade">
                                      <p:cBhvr>
                                        <p:cTn id="7" dur="500"/>
                                        <p:tgtEl>
                                          <p:spTgt spid="399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9938">
                                            <p:txEl>
                                              <p:pRg st="0" end="0"/>
                                            </p:txEl>
                                          </p:spTgt>
                                        </p:tgtEl>
                                        <p:attrNameLst>
                                          <p:attrName>style.visibility</p:attrName>
                                        </p:attrNameLst>
                                      </p:cBhvr>
                                      <p:to>
                                        <p:strVal val="visible"/>
                                      </p:to>
                                    </p:set>
                                    <p:animEffect transition="in" filter="fade">
                                      <p:cBhvr>
                                        <p:cTn id="12" dur="1000"/>
                                        <p:tgtEl>
                                          <p:spTgt spid="39938">
                                            <p:txEl>
                                              <p:pRg st="0" end="0"/>
                                            </p:txEl>
                                          </p:spTgt>
                                        </p:tgtEl>
                                      </p:cBhvr>
                                    </p:animEffect>
                                    <p:anim calcmode="lin" valueType="num">
                                      <p:cBhvr>
                                        <p:cTn id="13" dur="10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99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9938">
                                            <p:txEl>
                                              <p:pRg st="1" end="1"/>
                                            </p:txEl>
                                          </p:spTgt>
                                        </p:tgtEl>
                                        <p:attrNameLst>
                                          <p:attrName>style.visibility</p:attrName>
                                        </p:attrNameLst>
                                      </p:cBhvr>
                                      <p:to>
                                        <p:strVal val="visible"/>
                                      </p:to>
                                    </p:set>
                                    <p:animEffect transition="in" filter="fade">
                                      <p:cBhvr>
                                        <p:cTn id="19" dur="1000"/>
                                        <p:tgtEl>
                                          <p:spTgt spid="39938">
                                            <p:txEl>
                                              <p:pRg st="1" end="1"/>
                                            </p:txEl>
                                          </p:spTgt>
                                        </p:tgtEl>
                                      </p:cBhvr>
                                    </p:animEffect>
                                    <p:anim calcmode="lin" valueType="num">
                                      <p:cBhvr>
                                        <p:cTn id="20" dur="10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99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9938">
                                            <p:txEl>
                                              <p:pRg st="2" end="2"/>
                                            </p:txEl>
                                          </p:spTgt>
                                        </p:tgtEl>
                                        <p:attrNameLst>
                                          <p:attrName>style.visibility</p:attrName>
                                        </p:attrNameLst>
                                      </p:cBhvr>
                                      <p:to>
                                        <p:strVal val="visible"/>
                                      </p:to>
                                    </p:set>
                                    <p:animEffect transition="in" filter="fade">
                                      <p:cBhvr>
                                        <p:cTn id="26" dur="1000"/>
                                        <p:tgtEl>
                                          <p:spTgt spid="39938">
                                            <p:txEl>
                                              <p:pRg st="2" end="2"/>
                                            </p:txEl>
                                          </p:spTgt>
                                        </p:tgtEl>
                                      </p:cBhvr>
                                    </p:animEffect>
                                    <p:anim calcmode="lin" valueType="num">
                                      <p:cBhvr>
                                        <p:cTn id="27" dur="10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99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p:bldP spid="3993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44033"/>
          <p:cNvSpPr>
            <a:spLocks noGrp="1" noRot="1" noChangeArrowheads="1"/>
          </p:cNvSpPr>
          <p:nvPr>
            <p:ph type="title" idx="4294967295"/>
          </p:nvPr>
        </p:nvSpPr>
        <p:spPr>
          <a:xfrm>
            <a:off x="0" y="582613"/>
            <a:ext cx="10515600" cy="1325562"/>
          </a:xfrm>
        </p:spPr>
        <p:txBody>
          <a:bodyPr/>
          <a:lstStyle/>
          <a:p>
            <a:r>
              <a:rPr lang="zh-CN" altLang="en-US" dirty="0">
                <a:latin typeface="iekie jianyuanti" panose="02010601030101010101" pitchFamily="2" charset="-122"/>
                <a:ea typeface="iekie jianyuanti" panose="02010601030101010101" pitchFamily="2" charset="-122"/>
                <a:cs typeface="+mn-ea"/>
                <a:sym typeface="iekie jianyuanti" panose="02010601030101010101" pitchFamily="2" charset="-122"/>
              </a:rPr>
              <a:t>防污染环境</a:t>
            </a:r>
          </a:p>
        </p:txBody>
      </p:sp>
      <p:sp>
        <p:nvSpPr>
          <p:cNvPr id="40962" name="文本占位符 44034"/>
          <p:cNvSpPr>
            <a:spLocks noGrp="1" noRot="1" noChangeArrowheads="1"/>
          </p:cNvSpPr>
          <p:nvPr>
            <p:ph idx="4294967295"/>
          </p:nvPr>
        </p:nvSpPr>
        <p:spPr>
          <a:xfrm>
            <a:off x="5132903" y="2488202"/>
            <a:ext cx="5486400" cy="3559175"/>
          </a:xfrm>
        </p:spPr>
        <p:txBody>
          <a:bodyPr>
            <a:normAutofit lnSpcReduction="10000"/>
          </a:bodyPr>
          <a:lstStyle/>
          <a:p>
            <a:pPr>
              <a:lnSpc>
                <a:spcPct val="150000"/>
              </a:lnSpc>
            </a:pPr>
            <a:r>
              <a:rPr lang="zh-CN" altLang="en-US" sz="28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残渣、残液不能乱倒、乱丢，按规定进入指定场所</a:t>
            </a:r>
          </a:p>
          <a:p>
            <a:pPr>
              <a:lnSpc>
                <a:spcPct val="150000"/>
              </a:lnSpc>
            </a:pPr>
            <a:r>
              <a:rPr lang="zh-CN" altLang="en-US" sz="28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危险废弃物按规定回收</a:t>
            </a:r>
          </a:p>
          <a:p>
            <a:pPr>
              <a:lnSpc>
                <a:spcPct val="150000"/>
              </a:lnSpc>
            </a:pPr>
            <a:r>
              <a:rPr lang="zh-CN" altLang="en-US" sz="28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未使用完的危化品密封存储</a:t>
            </a:r>
          </a:p>
          <a:p>
            <a:pPr>
              <a:lnSpc>
                <a:spcPct val="150000"/>
              </a:lnSpc>
            </a:pPr>
            <a:r>
              <a:rPr lang="zh-CN" altLang="en-US" sz="28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防泄漏，保持包装完好状态</a:t>
            </a:r>
          </a:p>
          <a:p>
            <a:endParaRPr lang="zh-CN" altLang="en-US" sz="2800" b="1"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pic>
        <p:nvPicPr>
          <p:cNvPr id="3" name="图片 2">
            <a:extLst>
              <a:ext uri="{FF2B5EF4-FFF2-40B4-BE49-F238E27FC236}">
                <a16:creationId xmlns:a16="http://schemas.microsoft.com/office/drawing/2014/main" id="{E9892A67-1A7F-4F66-A647-40F968B54ED0}"/>
              </a:ext>
            </a:extLst>
          </p:cNvPr>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501313" y="1566608"/>
            <a:ext cx="7120413" cy="50284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1"/>
                                        </p:tgtEl>
                                        <p:attrNameLst>
                                          <p:attrName>style.visibility</p:attrName>
                                        </p:attrNameLst>
                                      </p:cBhvr>
                                      <p:to>
                                        <p:strVal val="visible"/>
                                      </p:to>
                                    </p:set>
                                    <p:animEffect transition="in" filter="fade">
                                      <p:cBhvr>
                                        <p:cTn id="7" dur="500"/>
                                        <p:tgtEl>
                                          <p:spTgt spid="4096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962">
                                            <p:txEl>
                                              <p:pRg st="0" end="0"/>
                                            </p:txEl>
                                          </p:spTgt>
                                        </p:tgtEl>
                                        <p:attrNameLst>
                                          <p:attrName>style.visibility</p:attrName>
                                        </p:attrNameLst>
                                      </p:cBhvr>
                                      <p:to>
                                        <p:strVal val="visible"/>
                                      </p:to>
                                    </p:set>
                                    <p:animEffect transition="in" filter="fade">
                                      <p:cBhvr>
                                        <p:cTn id="12" dur="1000"/>
                                        <p:tgtEl>
                                          <p:spTgt spid="40962">
                                            <p:txEl>
                                              <p:pRg st="0" end="0"/>
                                            </p:txEl>
                                          </p:spTgt>
                                        </p:tgtEl>
                                      </p:cBhvr>
                                    </p:animEffect>
                                    <p:anim calcmode="lin" valueType="num">
                                      <p:cBhvr>
                                        <p:cTn id="13" dur="1000" fill="hold"/>
                                        <p:tgtEl>
                                          <p:spTgt spid="4096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09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0962">
                                            <p:txEl>
                                              <p:pRg st="1" end="1"/>
                                            </p:txEl>
                                          </p:spTgt>
                                        </p:tgtEl>
                                        <p:attrNameLst>
                                          <p:attrName>style.visibility</p:attrName>
                                        </p:attrNameLst>
                                      </p:cBhvr>
                                      <p:to>
                                        <p:strVal val="visible"/>
                                      </p:to>
                                    </p:set>
                                    <p:animEffect transition="in" filter="fade">
                                      <p:cBhvr>
                                        <p:cTn id="19" dur="1000"/>
                                        <p:tgtEl>
                                          <p:spTgt spid="40962">
                                            <p:txEl>
                                              <p:pRg st="1" end="1"/>
                                            </p:txEl>
                                          </p:spTgt>
                                        </p:tgtEl>
                                      </p:cBhvr>
                                    </p:animEffect>
                                    <p:anim calcmode="lin" valueType="num">
                                      <p:cBhvr>
                                        <p:cTn id="20" dur="1000" fill="hold"/>
                                        <p:tgtEl>
                                          <p:spTgt spid="4096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09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0962">
                                            <p:txEl>
                                              <p:pRg st="2" end="2"/>
                                            </p:txEl>
                                          </p:spTgt>
                                        </p:tgtEl>
                                        <p:attrNameLst>
                                          <p:attrName>style.visibility</p:attrName>
                                        </p:attrNameLst>
                                      </p:cBhvr>
                                      <p:to>
                                        <p:strVal val="visible"/>
                                      </p:to>
                                    </p:set>
                                    <p:animEffect transition="in" filter="fade">
                                      <p:cBhvr>
                                        <p:cTn id="26" dur="1000"/>
                                        <p:tgtEl>
                                          <p:spTgt spid="40962">
                                            <p:txEl>
                                              <p:pRg st="2" end="2"/>
                                            </p:txEl>
                                          </p:spTgt>
                                        </p:tgtEl>
                                      </p:cBhvr>
                                    </p:animEffect>
                                    <p:anim calcmode="lin" valueType="num">
                                      <p:cBhvr>
                                        <p:cTn id="27" dur="1000" fill="hold"/>
                                        <p:tgtEl>
                                          <p:spTgt spid="4096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09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0962">
                                            <p:txEl>
                                              <p:pRg st="3" end="3"/>
                                            </p:txEl>
                                          </p:spTgt>
                                        </p:tgtEl>
                                        <p:attrNameLst>
                                          <p:attrName>style.visibility</p:attrName>
                                        </p:attrNameLst>
                                      </p:cBhvr>
                                      <p:to>
                                        <p:strVal val="visible"/>
                                      </p:to>
                                    </p:set>
                                    <p:animEffect transition="in" filter="fade">
                                      <p:cBhvr>
                                        <p:cTn id="33" dur="1000"/>
                                        <p:tgtEl>
                                          <p:spTgt spid="40962">
                                            <p:txEl>
                                              <p:pRg st="3" end="3"/>
                                            </p:txEl>
                                          </p:spTgt>
                                        </p:tgtEl>
                                      </p:cBhvr>
                                    </p:animEffect>
                                    <p:anim calcmode="lin" valueType="num">
                                      <p:cBhvr>
                                        <p:cTn id="34" dur="1000" fill="hold"/>
                                        <p:tgtEl>
                                          <p:spTgt spid="4096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09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p:bldP spid="4096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形 22">
            <a:extLst>
              <a:ext uri="{FF2B5EF4-FFF2-40B4-BE49-F238E27FC236}">
                <a16:creationId xmlns:a16="http://schemas.microsoft.com/office/drawing/2014/main" id="{B7AB6A0D-26B5-4D0E-871D-5DCE04CE83C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3260691">
            <a:off x="4699189" y="1281695"/>
            <a:ext cx="3550022" cy="3178114"/>
          </a:xfrm>
          <a:prstGeom prst="rect">
            <a:avLst/>
          </a:prstGeom>
        </p:spPr>
      </p:pic>
      <p:grpSp>
        <p:nvGrpSpPr>
          <p:cNvPr id="15" name="组合 14">
            <a:extLst>
              <a:ext uri="{FF2B5EF4-FFF2-40B4-BE49-F238E27FC236}">
                <a16:creationId xmlns:a16="http://schemas.microsoft.com/office/drawing/2014/main" id="{8DE059D0-E0B6-45F0-8650-406F8F14AAFC}"/>
              </a:ext>
            </a:extLst>
          </p:cNvPr>
          <p:cNvGrpSpPr/>
          <p:nvPr/>
        </p:nvGrpSpPr>
        <p:grpSpPr>
          <a:xfrm>
            <a:off x="5303345" y="2224051"/>
            <a:ext cx="2081419" cy="1446550"/>
            <a:chOff x="6667149" y="1766943"/>
            <a:chExt cx="2439162" cy="1695175"/>
          </a:xfrm>
        </p:grpSpPr>
        <p:sp>
          <p:nvSpPr>
            <p:cNvPr id="8" name="文本框 7">
              <a:extLst>
                <a:ext uri="{FF2B5EF4-FFF2-40B4-BE49-F238E27FC236}">
                  <a16:creationId xmlns:a16="http://schemas.microsoft.com/office/drawing/2014/main" id="{0610E1F2-77BC-4328-8ABB-03898ABD54A9}"/>
                </a:ext>
              </a:extLst>
            </p:cNvPr>
            <p:cNvSpPr txBox="1"/>
            <p:nvPr/>
          </p:nvSpPr>
          <p:spPr>
            <a:xfrm>
              <a:off x="6667149" y="2264969"/>
              <a:ext cx="868102" cy="9738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4800" i="0"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rPr>
                <a:t>第</a:t>
              </a:r>
            </a:p>
          </p:txBody>
        </p:sp>
        <p:sp>
          <p:nvSpPr>
            <p:cNvPr id="11" name="文本框 10">
              <a:extLst>
                <a:ext uri="{FF2B5EF4-FFF2-40B4-BE49-F238E27FC236}">
                  <a16:creationId xmlns:a16="http://schemas.microsoft.com/office/drawing/2014/main" id="{D8DF608F-C274-410E-A4F0-EB2C77DEE6E9}"/>
                </a:ext>
              </a:extLst>
            </p:cNvPr>
            <p:cNvSpPr txBox="1"/>
            <p:nvPr/>
          </p:nvSpPr>
          <p:spPr>
            <a:xfrm>
              <a:off x="8238208" y="2290485"/>
              <a:ext cx="868103" cy="9738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4800" i="0"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rPr>
                <a:t>章</a:t>
              </a:r>
            </a:p>
          </p:txBody>
        </p:sp>
        <p:sp>
          <p:nvSpPr>
            <p:cNvPr id="12" name="文本框 11">
              <a:extLst>
                <a:ext uri="{FF2B5EF4-FFF2-40B4-BE49-F238E27FC236}">
                  <a16:creationId xmlns:a16="http://schemas.microsoft.com/office/drawing/2014/main" id="{78847824-1C75-4E54-B13F-8E3368DEFDB3}"/>
                </a:ext>
              </a:extLst>
            </p:cNvPr>
            <p:cNvSpPr txBox="1"/>
            <p:nvPr/>
          </p:nvSpPr>
          <p:spPr>
            <a:xfrm>
              <a:off x="7082522" y="1766943"/>
              <a:ext cx="1598268" cy="16951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800" i="0"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rPr>
                <a:t>3</a:t>
              </a:r>
              <a:endParaRPr kumimoji="0" lang="zh-CN" altLang="en-US" sz="8800" i="0"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
        <p:nvSpPr>
          <p:cNvPr id="13" name="TextBox 12">
            <a:extLst>
              <a:ext uri="{FF2B5EF4-FFF2-40B4-BE49-F238E27FC236}">
                <a16:creationId xmlns:a16="http://schemas.microsoft.com/office/drawing/2014/main" id="{28E22761-C2E0-4E05-BE5E-D707BCA1D07D}"/>
              </a:ext>
            </a:extLst>
          </p:cNvPr>
          <p:cNvSpPr txBox="1"/>
          <p:nvPr/>
        </p:nvSpPr>
        <p:spPr>
          <a:xfrm>
            <a:off x="1715565" y="4802619"/>
            <a:ext cx="8489189" cy="54931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id-ID" sz="1050" i="0" u="none" strike="noStrike" kern="1200" cap="none" spc="0" normalizeH="0" baseline="0" noProof="0" dirty="0">
                <a:ln>
                  <a:noFill/>
                </a:ln>
                <a:solidFill>
                  <a:prstClr val="black">
                    <a:lumMod val="75000"/>
                    <a:lumOff val="25000"/>
                  </a:prstClr>
                </a:solidFill>
                <a:effectLst/>
                <a:uLnTx/>
                <a:uFillTx/>
                <a:latin typeface="iekie jianyuanti" panose="02010601030101010101" pitchFamily="2" charset="-122"/>
                <a:ea typeface="iekie jianyuanti" panose="02010601030101010101" pitchFamily="2" charset="-122"/>
                <a:cs typeface="Lato" panose="020F0502020204030203" pitchFamily="34" charset="0"/>
                <a:sym typeface="iekie jianyuanti" panose="02010601030101010101" pitchFamily="2" charset="-122"/>
              </a:rPr>
              <a:t>Lorem ipsum dolor sit amet, consectetur adipiscing elit, sed do eiusmod tempor incididunt ut labore et dolore magna aliqua. Ut enim ad minim veniam, quis nostrud exercitation ullamco laboris nisi ut aliquip. ex ea commodo consequat. Duis aute irure dolor in reprehenderit. </a:t>
            </a:r>
            <a:endParaRPr kumimoji="0" lang="en-US" sz="1050" i="0" u="none" strike="noStrike" kern="1200" cap="none" spc="0" normalizeH="0" baseline="0" noProof="0" dirty="0">
              <a:ln>
                <a:noFill/>
              </a:ln>
              <a:solidFill>
                <a:prstClr val="black">
                  <a:lumMod val="75000"/>
                  <a:lumOff val="25000"/>
                </a:prstClr>
              </a:solidFill>
              <a:effectLst/>
              <a:uLnTx/>
              <a:uFillTx/>
              <a:latin typeface="iekie jianyuanti" panose="02010601030101010101" pitchFamily="2" charset="-122"/>
              <a:ea typeface="iekie jianyuanti" panose="02010601030101010101" pitchFamily="2" charset="-122"/>
              <a:cs typeface="Lato" panose="020F0502020204030203" pitchFamily="34" charset="0"/>
              <a:sym typeface="iekie jianyuanti" panose="02010601030101010101" pitchFamily="2" charset="-122"/>
            </a:endParaRPr>
          </a:p>
        </p:txBody>
      </p:sp>
      <p:sp>
        <p:nvSpPr>
          <p:cNvPr id="17" name="文本框 16">
            <a:extLst>
              <a:ext uri="{FF2B5EF4-FFF2-40B4-BE49-F238E27FC236}">
                <a16:creationId xmlns:a16="http://schemas.microsoft.com/office/drawing/2014/main" id="{2FA1D8AA-45B5-4F83-BF65-D490A08322B6}"/>
              </a:ext>
            </a:extLst>
          </p:cNvPr>
          <p:cNvSpPr txBox="1"/>
          <p:nvPr/>
        </p:nvSpPr>
        <p:spPr>
          <a:xfrm>
            <a:off x="3957864" y="3670601"/>
            <a:ext cx="4607481" cy="769441"/>
          </a:xfrm>
          <a:prstGeom prst="rect">
            <a:avLst/>
          </a:prstGeom>
          <a:noFill/>
        </p:spPr>
        <p:txBody>
          <a:bodyPr wrap="square" rtlCol="0">
            <a:spAutoFit/>
          </a:bodyPr>
          <a:lstStyle/>
          <a:p>
            <a:pPr lvl="0" algn="ctr" defTabSz="457200">
              <a:defRPr/>
            </a:pPr>
            <a:r>
              <a:rPr lang="zh-CN" altLang="en-US" sz="4400" dirty="0">
                <a:solidFill>
                  <a:srgbClr val="00AF9F"/>
                </a:solidFill>
                <a:latin typeface="iekie jianyuanti" panose="02010601030101010101" pitchFamily="2" charset="-122"/>
                <a:ea typeface="iekie jianyuanti" panose="02010601030101010101" pitchFamily="2" charset="-122"/>
                <a:sym typeface="iekie jianyuanti" panose="02010601030101010101" pitchFamily="2" charset="-122"/>
              </a:rPr>
              <a:t>危化品管理</a:t>
            </a:r>
            <a:r>
              <a:rPr lang="en-US" altLang="zh-CN" sz="4400" dirty="0">
                <a:solidFill>
                  <a:srgbClr val="00AF9F"/>
                </a:solidFill>
                <a:latin typeface="iekie jianyuanti" panose="02010601030101010101" pitchFamily="2" charset="-122"/>
                <a:ea typeface="iekie jianyuanti" panose="02010601030101010101" pitchFamily="2" charset="-122"/>
                <a:sym typeface="iekie jianyuanti" panose="02010601030101010101" pitchFamily="2" charset="-122"/>
              </a:rPr>
              <a:t>&amp;</a:t>
            </a:r>
            <a:r>
              <a:rPr lang="zh-CN" altLang="en-US" sz="4400" dirty="0">
                <a:solidFill>
                  <a:srgbClr val="00AF9F"/>
                </a:solidFill>
                <a:latin typeface="iekie jianyuanti" panose="02010601030101010101" pitchFamily="2" charset="-122"/>
                <a:ea typeface="iekie jianyuanti" panose="02010601030101010101" pitchFamily="2" charset="-122"/>
                <a:sym typeface="iekie jianyuanti" panose="02010601030101010101" pitchFamily="2" charset="-122"/>
              </a:rPr>
              <a:t>使用</a:t>
            </a:r>
          </a:p>
        </p:txBody>
      </p:sp>
      <p:pic>
        <p:nvPicPr>
          <p:cNvPr id="22" name="图形 21">
            <a:extLst>
              <a:ext uri="{FF2B5EF4-FFF2-40B4-BE49-F238E27FC236}">
                <a16:creationId xmlns:a16="http://schemas.microsoft.com/office/drawing/2014/main" id="{EFB777BC-20E4-4D6D-B548-AAD13E07121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848716" y="1576910"/>
            <a:ext cx="837325" cy="478471"/>
          </a:xfrm>
          <a:prstGeom prst="rect">
            <a:avLst/>
          </a:prstGeom>
        </p:spPr>
      </p:pic>
      <p:pic>
        <p:nvPicPr>
          <p:cNvPr id="27" name="图形 26">
            <a:extLst>
              <a:ext uri="{FF2B5EF4-FFF2-40B4-BE49-F238E27FC236}">
                <a16:creationId xmlns:a16="http://schemas.microsoft.com/office/drawing/2014/main" id="{C7272A07-F529-4B73-A027-EA6B48619C1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081292" y="1973349"/>
            <a:ext cx="340011" cy="497424"/>
          </a:xfrm>
          <a:prstGeom prst="rect">
            <a:avLst/>
          </a:prstGeom>
        </p:spPr>
      </p:pic>
      <p:pic>
        <p:nvPicPr>
          <p:cNvPr id="28" name="图形 27">
            <a:extLst>
              <a:ext uri="{FF2B5EF4-FFF2-40B4-BE49-F238E27FC236}">
                <a16:creationId xmlns:a16="http://schemas.microsoft.com/office/drawing/2014/main" id="{EEA77544-BA25-4E32-A406-B141903D1527}"/>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695564" y="2323371"/>
            <a:ext cx="895350" cy="1143000"/>
          </a:xfrm>
          <a:prstGeom prst="rect">
            <a:avLst/>
          </a:prstGeom>
        </p:spPr>
      </p:pic>
      <p:pic>
        <p:nvPicPr>
          <p:cNvPr id="29" name="图形 28">
            <a:extLst>
              <a:ext uri="{FF2B5EF4-FFF2-40B4-BE49-F238E27FC236}">
                <a16:creationId xmlns:a16="http://schemas.microsoft.com/office/drawing/2014/main" id="{28C8DE08-3DA8-47B6-B657-0C7DB13C860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4411181" y="3167012"/>
            <a:ext cx="466632" cy="408303"/>
          </a:xfrm>
          <a:prstGeom prst="rect">
            <a:avLst/>
          </a:prstGeom>
        </p:spPr>
      </p:pic>
      <p:pic>
        <p:nvPicPr>
          <p:cNvPr id="30" name="图形 29">
            <a:extLst>
              <a:ext uri="{FF2B5EF4-FFF2-40B4-BE49-F238E27FC236}">
                <a16:creationId xmlns:a16="http://schemas.microsoft.com/office/drawing/2014/main" id="{D190043E-3D15-4407-B495-4981FDE03BBF}"/>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8186625" y="2870752"/>
            <a:ext cx="439771" cy="456471"/>
          </a:xfrm>
          <a:prstGeom prst="rect">
            <a:avLst/>
          </a:prstGeom>
        </p:spPr>
      </p:pic>
      <p:pic>
        <p:nvPicPr>
          <p:cNvPr id="31" name="图形 30">
            <a:extLst>
              <a:ext uri="{FF2B5EF4-FFF2-40B4-BE49-F238E27FC236}">
                <a16:creationId xmlns:a16="http://schemas.microsoft.com/office/drawing/2014/main" id="{AA1D2ED9-CE4B-40C4-9155-89846A3168E6}"/>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4880715" y="1848694"/>
            <a:ext cx="476250" cy="628650"/>
          </a:xfrm>
          <a:prstGeom prst="rect">
            <a:avLst/>
          </a:prstGeom>
        </p:spPr>
      </p:pic>
      <p:pic>
        <p:nvPicPr>
          <p:cNvPr id="32" name="图形 31">
            <a:extLst>
              <a:ext uri="{FF2B5EF4-FFF2-40B4-BE49-F238E27FC236}">
                <a16:creationId xmlns:a16="http://schemas.microsoft.com/office/drawing/2014/main" id="{FCEA0533-647E-4B60-A1BF-3E182FF0CD4D}"/>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8426371" y="1640653"/>
            <a:ext cx="555704" cy="780632"/>
          </a:xfrm>
          <a:prstGeom prst="rect">
            <a:avLst/>
          </a:prstGeom>
        </p:spPr>
      </p:pic>
    </p:spTree>
    <p:extLst>
      <p:ext uri="{BB962C8B-B14F-4D97-AF65-F5344CB8AC3E}">
        <p14:creationId xmlns:p14="http://schemas.microsoft.com/office/powerpoint/2010/main" val="1391272410"/>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形 8">
            <a:extLst>
              <a:ext uri="{FF2B5EF4-FFF2-40B4-BE49-F238E27FC236}">
                <a16:creationId xmlns:a16="http://schemas.microsoft.com/office/drawing/2014/main" id="{3FCF7CFC-B2C5-4507-85C2-E0D8A8A22E3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122878" y="1706307"/>
            <a:ext cx="5365122" cy="4451354"/>
          </a:xfrm>
          <a:prstGeom prst="rect">
            <a:avLst/>
          </a:prstGeom>
        </p:spPr>
      </p:pic>
      <p:pic>
        <p:nvPicPr>
          <p:cNvPr id="4" name="图形 3">
            <a:extLst>
              <a:ext uri="{FF2B5EF4-FFF2-40B4-BE49-F238E27FC236}">
                <a16:creationId xmlns:a16="http://schemas.microsoft.com/office/drawing/2014/main" id="{1002126D-9E04-4D28-92E7-4FC51C14D72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885527" y="701082"/>
            <a:ext cx="5958192" cy="5334000"/>
          </a:xfrm>
          <a:prstGeom prst="rect">
            <a:avLst/>
          </a:prstGeom>
        </p:spPr>
      </p:pic>
      <p:grpSp>
        <p:nvGrpSpPr>
          <p:cNvPr id="20" name="组合 19">
            <a:extLst>
              <a:ext uri="{FF2B5EF4-FFF2-40B4-BE49-F238E27FC236}">
                <a16:creationId xmlns:a16="http://schemas.microsoft.com/office/drawing/2014/main" id="{C75B2A2C-AE3B-41A0-A4C1-129EC83C00E2}"/>
              </a:ext>
            </a:extLst>
          </p:cNvPr>
          <p:cNvGrpSpPr/>
          <p:nvPr/>
        </p:nvGrpSpPr>
        <p:grpSpPr>
          <a:xfrm>
            <a:off x="7011091" y="1574936"/>
            <a:ext cx="4163844" cy="3755973"/>
            <a:chOff x="6688345" y="1635854"/>
            <a:chExt cx="4163844" cy="3755973"/>
          </a:xfrm>
        </p:grpSpPr>
        <p:pic>
          <p:nvPicPr>
            <p:cNvPr id="5" name="图形 4">
              <a:extLst>
                <a:ext uri="{FF2B5EF4-FFF2-40B4-BE49-F238E27FC236}">
                  <a16:creationId xmlns:a16="http://schemas.microsoft.com/office/drawing/2014/main" id="{78A36E02-9092-47B0-AD71-14A9FCF7CF6B}"/>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233064" y="4215490"/>
              <a:ext cx="619125" cy="619125"/>
            </a:xfrm>
            <a:prstGeom prst="rect">
              <a:avLst/>
            </a:prstGeom>
          </p:spPr>
        </p:pic>
        <p:pic>
          <p:nvPicPr>
            <p:cNvPr id="6" name="图形 5">
              <a:extLst>
                <a:ext uri="{FF2B5EF4-FFF2-40B4-BE49-F238E27FC236}">
                  <a16:creationId xmlns:a16="http://schemas.microsoft.com/office/drawing/2014/main" id="{A8769534-5028-4C31-B679-F20E5C4C6C0E}"/>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8387443" y="4277402"/>
              <a:ext cx="704850" cy="1114425"/>
            </a:xfrm>
            <a:prstGeom prst="rect">
              <a:avLst/>
            </a:prstGeom>
          </p:spPr>
        </p:pic>
        <p:pic>
          <p:nvPicPr>
            <p:cNvPr id="7" name="图形 6">
              <a:extLst>
                <a:ext uri="{FF2B5EF4-FFF2-40B4-BE49-F238E27FC236}">
                  <a16:creationId xmlns:a16="http://schemas.microsoft.com/office/drawing/2014/main" id="{6E7124EC-2504-49F2-9D72-D0854E89204C}"/>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387443" y="1635854"/>
              <a:ext cx="514350" cy="752475"/>
            </a:xfrm>
            <a:prstGeom prst="rect">
              <a:avLst/>
            </a:prstGeom>
          </p:spPr>
        </p:pic>
        <p:pic>
          <p:nvPicPr>
            <p:cNvPr id="8" name="图形 7">
              <a:extLst>
                <a:ext uri="{FF2B5EF4-FFF2-40B4-BE49-F238E27FC236}">
                  <a16:creationId xmlns:a16="http://schemas.microsoft.com/office/drawing/2014/main" id="{6646148C-530B-48DB-9965-D0EDE43B290D}"/>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7317467" y="2772681"/>
              <a:ext cx="895350" cy="1143000"/>
            </a:xfrm>
            <a:prstGeom prst="rect">
              <a:avLst/>
            </a:prstGeom>
          </p:spPr>
        </p:pic>
        <p:pic>
          <p:nvPicPr>
            <p:cNvPr id="10" name="图形 9">
              <a:extLst>
                <a:ext uri="{FF2B5EF4-FFF2-40B4-BE49-F238E27FC236}">
                  <a16:creationId xmlns:a16="http://schemas.microsoft.com/office/drawing/2014/main" id="{252466D2-9D96-4313-BD55-EE63BCDE6A0F}"/>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8731250" y="3257317"/>
              <a:ext cx="722086" cy="631825"/>
            </a:xfrm>
            <a:prstGeom prst="rect">
              <a:avLst/>
            </a:prstGeom>
          </p:spPr>
        </p:pic>
        <p:pic>
          <p:nvPicPr>
            <p:cNvPr id="11" name="图形 10">
              <a:extLst>
                <a:ext uri="{FF2B5EF4-FFF2-40B4-BE49-F238E27FC236}">
                  <a16:creationId xmlns:a16="http://schemas.microsoft.com/office/drawing/2014/main" id="{F90ABDF9-ABE3-4EC3-8A59-D828C6BED50F}"/>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6688345" y="4610777"/>
              <a:ext cx="752475" cy="781050"/>
            </a:xfrm>
            <a:prstGeom prst="rect">
              <a:avLst/>
            </a:prstGeom>
          </p:spPr>
        </p:pic>
        <p:pic>
          <p:nvPicPr>
            <p:cNvPr id="12" name="图形 11">
              <a:extLst>
                <a:ext uri="{FF2B5EF4-FFF2-40B4-BE49-F238E27FC236}">
                  <a16:creationId xmlns:a16="http://schemas.microsoft.com/office/drawing/2014/main" id="{92C32A39-5BCC-4DDB-9509-58A7C2E7AADC}"/>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9602619" y="2388329"/>
              <a:ext cx="476250" cy="628650"/>
            </a:xfrm>
            <a:prstGeom prst="rect">
              <a:avLst/>
            </a:prstGeom>
          </p:spPr>
        </p:pic>
      </p:grpSp>
      <p:pic>
        <p:nvPicPr>
          <p:cNvPr id="21" name="图形 20">
            <a:extLst>
              <a:ext uri="{FF2B5EF4-FFF2-40B4-BE49-F238E27FC236}">
                <a16:creationId xmlns:a16="http://schemas.microsoft.com/office/drawing/2014/main" id="{B7A6B6DE-73D4-4627-A699-1309CD7FA1DB}"/>
              </a:ext>
            </a:extLst>
          </p:cNvPr>
          <p:cNvPicPr>
            <a:picLocks noChangeAspect="1"/>
          </p:cNvPicPr>
          <p:nvPr/>
        </p:nvPicPr>
        <p:blipFill>
          <a:blip r:embed="rId20">
            <a:extLst>
              <a:ext uri="{96DAC541-7B7A-43D3-8B79-37D633B846F1}">
                <asvg:svgBlip xmlns="" xmlns:asvg="http://schemas.microsoft.com/office/drawing/2016/SVG/main" r:embed="rId21"/>
              </a:ext>
            </a:extLst>
          </a:blip>
          <a:stretch>
            <a:fillRect/>
          </a:stretch>
        </p:blipFill>
        <p:spPr>
          <a:xfrm>
            <a:off x="1366116" y="5679190"/>
            <a:ext cx="837325" cy="478471"/>
          </a:xfrm>
          <a:prstGeom prst="rect">
            <a:avLst/>
          </a:prstGeom>
        </p:spPr>
      </p:pic>
      <p:pic>
        <p:nvPicPr>
          <p:cNvPr id="22" name="图形 21">
            <a:extLst>
              <a:ext uri="{FF2B5EF4-FFF2-40B4-BE49-F238E27FC236}">
                <a16:creationId xmlns:a16="http://schemas.microsoft.com/office/drawing/2014/main" id="{9D832FB5-DAAB-40A5-8CF0-CC0CE4172B51}"/>
              </a:ext>
            </a:extLst>
          </p:cNvPr>
          <p:cNvPicPr>
            <a:picLocks noChangeAspect="1"/>
          </p:cNvPicPr>
          <p:nvPr/>
        </p:nvPicPr>
        <p:blipFill>
          <a:blip r:embed="rId22">
            <a:extLst>
              <a:ext uri="{96DAC541-7B7A-43D3-8B79-37D633B846F1}">
                <asvg:svgBlip xmlns="" xmlns:asvg="http://schemas.microsoft.com/office/drawing/2016/SVG/main" r:embed="rId23"/>
              </a:ext>
            </a:extLst>
          </a:blip>
          <a:stretch>
            <a:fillRect/>
          </a:stretch>
        </p:blipFill>
        <p:spPr>
          <a:xfrm>
            <a:off x="10298539" y="1021753"/>
            <a:ext cx="400050" cy="561975"/>
          </a:xfrm>
          <a:prstGeom prst="rect">
            <a:avLst/>
          </a:prstGeom>
        </p:spPr>
      </p:pic>
      <p:grpSp>
        <p:nvGrpSpPr>
          <p:cNvPr id="23" name="组合 22">
            <a:extLst>
              <a:ext uri="{FF2B5EF4-FFF2-40B4-BE49-F238E27FC236}">
                <a16:creationId xmlns:a16="http://schemas.microsoft.com/office/drawing/2014/main" id="{9ECC230C-0052-4FBD-A84B-DAAC8285D660}"/>
              </a:ext>
            </a:extLst>
          </p:cNvPr>
          <p:cNvGrpSpPr/>
          <p:nvPr/>
        </p:nvGrpSpPr>
        <p:grpSpPr>
          <a:xfrm>
            <a:off x="755997" y="1470059"/>
            <a:ext cx="4743394" cy="646989"/>
            <a:chOff x="5651362" y="1604422"/>
            <a:chExt cx="4743394" cy="646989"/>
          </a:xfrm>
        </p:grpSpPr>
        <p:sp>
          <p:nvSpPr>
            <p:cNvPr id="24" name="任意多边形 64">
              <a:extLst>
                <a:ext uri="{FF2B5EF4-FFF2-40B4-BE49-F238E27FC236}">
                  <a16:creationId xmlns:a16="http://schemas.microsoft.com/office/drawing/2014/main" id="{B25D66BE-1993-44BB-9164-409A4ABD09E6}"/>
                </a:ext>
              </a:extLst>
            </p:cNvPr>
            <p:cNvSpPr/>
            <p:nvPr/>
          </p:nvSpPr>
          <p:spPr>
            <a:xfrm rot="2700000">
              <a:off x="5652638" y="1603146"/>
              <a:ext cx="639854" cy="642405"/>
            </a:xfrm>
            <a:custGeom>
              <a:avLst/>
              <a:gdLst>
                <a:gd name="connsiteX0" fmla="*/ 490015 w 639854"/>
                <a:gd name="connsiteY0" fmla="*/ 139923 h 642405"/>
                <a:gd name="connsiteX1" fmla="*/ 497027 w 639854"/>
                <a:gd name="connsiteY1" fmla="*/ 142827 h 642405"/>
                <a:gd name="connsiteX2" fmla="*/ 499931 w 639854"/>
                <a:gd name="connsiteY2" fmla="*/ 149839 h 642405"/>
                <a:gd name="connsiteX3" fmla="*/ 499931 w 639854"/>
                <a:gd name="connsiteY3" fmla="*/ 139923 h 642405"/>
                <a:gd name="connsiteX4" fmla="*/ 0 w 639854"/>
                <a:gd name="connsiteY4" fmla="*/ 269028 h 642405"/>
                <a:gd name="connsiteX5" fmla="*/ 126280 w 639854"/>
                <a:gd name="connsiteY5" fmla="*/ 142749 h 642405"/>
                <a:gd name="connsiteX6" fmla="*/ 126280 w 639854"/>
                <a:gd name="connsiteY6" fmla="*/ 142749 h 642405"/>
                <a:gd name="connsiteX7" fmla="*/ 129106 w 639854"/>
                <a:gd name="connsiteY7" fmla="*/ 139923 h 642405"/>
                <a:gd name="connsiteX8" fmla="*/ 129106 w 639854"/>
                <a:gd name="connsiteY8" fmla="*/ 139923 h 642405"/>
                <a:gd name="connsiteX9" fmla="*/ 255385 w 639854"/>
                <a:gd name="connsiteY9" fmla="*/ 13643 h 642405"/>
                <a:gd name="connsiteX10" fmla="*/ 255386 w 639854"/>
                <a:gd name="connsiteY10" fmla="*/ 13643 h 642405"/>
                <a:gd name="connsiteX11" fmla="*/ 269029 w 639854"/>
                <a:gd name="connsiteY11" fmla="*/ 0 h 642405"/>
                <a:gd name="connsiteX12" fmla="*/ 593006 w 639854"/>
                <a:gd name="connsiteY12" fmla="*/ 0 h 642405"/>
                <a:gd name="connsiteX13" fmla="*/ 639854 w 639854"/>
                <a:gd name="connsiteY13" fmla="*/ 46848 h 642405"/>
                <a:gd name="connsiteX14" fmla="*/ 639854 w 639854"/>
                <a:gd name="connsiteY14" fmla="*/ 373376 h 642405"/>
                <a:gd name="connsiteX15" fmla="*/ 513574 w 639854"/>
                <a:gd name="connsiteY15" fmla="*/ 499656 h 642405"/>
                <a:gd name="connsiteX16" fmla="*/ 513575 w 639854"/>
                <a:gd name="connsiteY16" fmla="*/ 499655 h 642405"/>
                <a:gd name="connsiteX17" fmla="*/ 510748 w 639854"/>
                <a:gd name="connsiteY17" fmla="*/ 502482 h 642405"/>
                <a:gd name="connsiteX18" fmla="*/ 510748 w 639854"/>
                <a:gd name="connsiteY18" fmla="*/ 502482 h 642405"/>
                <a:gd name="connsiteX19" fmla="*/ 384469 w 639854"/>
                <a:gd name="connsiteY19" fmla="*/ 628762 h 642405"/>
                <a:gd name="connsiteX20" fmla="*/ 384469 w 639854"/>
                <a:gd name="connsiteY20" fmla="*/ 628761 h 642405"/>
                <a:gd name="connsiteX21" fmla="*/ 370825 w 639854"/>
                <a:gd name="connsiteY21" fmla="*/ 642405 h 642405"/>
                <a:gd name="connsiteX22" fmla="*/ 370825 w 639854"/>
                <a:gd name="connsiteY22" fmla="*/ 269028 h 64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9854" h="642405">
                  <a:moveTo>
                    <a:pt x="490015" y="139923"/>
                  </a:moveTo>
                  <a:lnTo>
                    <a:pt x="497027" y="142827"/>
                  </a:lnTo>
                  <a:lnTo>
                    <a:pt x="499931" y="149839"/>
                  </a:lnTo>
                  <a:lnTo>
                    <a:pt x="499931" y="139923"/>
                  </a:lnTo>
                  <a:close/>
                  <a:moveTo>
                    <a:pt x="0" y="269028"/>
                  </a:moveTo>
                  <a:lnTo>
                    <a:pt x="126280" y="142749"/>
                  </a:lnTo>
                  <a:lnTo>
                    <a:pt x="126280" y="142749"/>
                  </a:lnTo>
                  <a:lnTo>
                    <a:pt x="129106" y="139923"/>
                  </a:lnTo>
                  <a:lnTo>
                    <a:pt x="129106" y="139923"/>
                  </a:lnTo>
                  <a:lnTo>
                    <a:pt x="255385" y="13643"/>
                  </a:lnTo>
                  <a:lnTo>
                    <a:pt x="255386" y="13643"/>
                  </a:lnTo>
                  <a:lnTo>
                    <a:pt x="269029" y="0"/>
                  </a:lnTo>
                  <a:lnTo>
                    <a:pt x="593006" y="0"/>
                  </a:lnTo>
                  <a:cubicBezTo>
                    <a:pt x="618879" y="0"/>
                    <a:pt x="639854" y="20975"/>
                    <a:pt x="639854" y="46848"/>
                  </a:cubicBezTo>
                  <a:lnTo>
                    <a:pt x="639854" y="373376"/>
                  </a:lnTo>
                  <a:lnTo>
                    <a:pt x="513574" y="499656"/>
                  </a:lnTo>
                  <a:lnTo>
                    <a:pt x="513575" y="499655"/>
                  </a:lnTo>
                  <a:lnTo>
                    <a:pt x="510748" y="502482"/>
                  </a:lnTo>
                  <a:lnTo>
                    <a:pt x="510748" y="502482"/>
                  </a:lnTo>
                  <a:lnTo>
                    <a:pt x="384469" y="628762"/>
                  </a:lnTo>
                  <a:lnTo>
                    <a:pt x="384469" y="628761"/>
                  </a:lnTo>
                  <a:lnTo>
                    <a:pt x="370825" y="642405"/>
                  </a:lnTo>
                  <a:lnTo>
                    <a:pt x="370825" y="269028"/>
                  </a:lnTo>
                  <a:close/>
                </a:path>
              </a:pathLst>
            </a:custGeom>
            <a:solidFill>
              <a:srgbClr val="00AF9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bg2">
                    <a:lumMod val="25000"/>
                  </a:schemeClr>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25" name="文本框 24">
              <a:extLst>
                <a:ext uri="{FF2B5EF4-FFF2-40B4-BE49-F238E27FC236}">
                  <a16:creationId xmlns:a16="http://schemas.microsoft.com/office/drawing/2014/main" id="{F6C3FEF1-B862-4F40-9D95-AA2953843334}"/>
                </a:ext>
              </a:extLst>
            </p:cNvPr>
            <p:cNvSpPr txBox="1"/>
            <p:nvPr/>
          </p:nvSpPr>
          <p:spPr>
            <a:xfrm>
              <a:off x="6433149" y="1615090"/>
              <a:ext cx="2307042" cy="461665"/>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2400" b="1" dirty="0">
                  <a:solidFill>
                    <a:schemeClr val="bg2">
                      <a:lumMod val="25000"/>
                    </a:schemeClr>
                  </a:solidFill>
                  <a:latin typeface="iekie jianyuanti" panose="02010601030101010101" pitchFamily="2" charset="-122"/>
                  <a:ea typeface="iekie jianyuanti" panose="02010601030101010101" pitchFamily="2" charset="-122"/>
                  <a:sym typeface="iekie jianyuanti" panose="02010601030101010101" pitchFamily="2" charset="-122"/>
                </a:rPr>
                <a:t>危险化学品概述</a:t>
              </a:r>
            </a:p>
          </p:txBody>
        </p:sp>
        <p:sp>
          <p:nvSpPr>
            <p:cNvPr id="26" name="文本框 25">
              <a:extLst>
                <a:ext uri="{FF2B5EF4-FFF2-40B4-BE49-F238E27FC236}">
                  <a16:creationId xmlns:a16="http://schemas.microsoft.com/office/drawing/2014/main" id="{1279E692-3BE5-4FC6-924E-7F5C83833398}"/>
                </a:ext>
              </a:extLst>
            </p:cNvPr>
            <p:cNvSpPr txBox="1"/>
            <p:nvPr/>
          </p:nvSpPr>
          <p:spPr>
            <a:xfrm>
              <a:off x="6433149" y="2005190"/>
              <a:ext cx="3961607" cy="246221"/>
            </a:xfrm>
            <a:prstGeom prst="rect">
              <a:avLst/>
            </a:prstGeom>
            <a:noFill/>
          </p:spPr>
          <p:txBody>
            <a:bodyPr wrap="square" rtlCol="0">
              <a:spAutoFit/>
              <a:scene3d>
                <a:camera prst="orthographicFront"/>
                <a:lightRig rig="threePt" dir="t"/>
              </a:scene3d>
              <a:sp3d contourW="12700"/>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chemeClr val="bg2">
                      <a:lumMod val="25000"/>
                    </a:schemeClr>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rPr>
                <a:t>print the presentation and make it into a film a wider field</a:t>
              </a:r>
            </a:p>
          </p:txBody>
        </p:sp>
        <p:sp>
          <p:nvSpPr>
            <p:cNvPr id="27" name="文本框 26">
              <a:extLst>
                <a:ext uri="{FF2B5EF4-FFF2-40B4-BE49-F238E27FC236}">
                  <a16:creationId xmlns:a16="http://schemas.microsoft.com/office/drawing/2014/main" id="{956F3081-542B-42AA-ADDC-7D130417D60C}"/>
                </a:ext>
              </a:extLst>
            </p:cNvPr>
            <p:cNvSpPr txBox="1"/>
            <p:nvPr/>
          </p:nvSpPr>
          <p:spPr>
            <a:xfrm>
              <a:off x="5980415" y="1693626"/>
              <a:ext cx="351378" cy="461665"/>
            </a:xfrm>
            <a:prstGeom prst="rect">
              <a:avLst/>
            </a:prstGeom>
            <a:noFill/>
          </p:spPr>
          <p:txBody>
            <a:bodyPr wrap="non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1"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rPr>
                <a:t>1</a:t>
              </a:r>
              <a:endParaRPr kumimoji="0" lang="zh-CN" altLang="en-US" sz="2400" b="1" i="1"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28" name="组合 27">
            <a:extLst>
              <a:ext uri="{FF2B5EF4-FFF2-40B4-BE49-F238E27FC236}">
                <a16:creationId xmlns:a16="http://schemas.microsoft.com/office/drawing/2014/main" id="{8AC8E27B-AE36-4918-BF5E-4229EAABAC8D}"/>
              </a:ext>
            </a:extLst>
          </p:cNvPr>
          <p:cNvGrpSpPr/>
          <p:nvPr/>
        </p:nvGrpSpPr>
        <p:grpSpPr>
          <a:xfrm>
            <a:off x="755998" y="2492603"/>
            <a:ext cx="4743393" cy="646988"/>
            <a:chOff x="5651363" y="2580744"/>
            <a:chExt cx="4743393" cy="646988"/>
          </a:xfrm>
        </p:grpSpPr>
        <p:sp>
          <p:nvSpPr>
            <p:cNvPr id="29" name="任意多边形 65">
              <a:extLst>
                <a:ext uri="{FF2B5EF4-FFF2-40B4-BE49-F238E27FC236}">
                  <a16:creationId xmlns:a16="http://schemas.microsoft.com/office/drawing/2014/main" id="{68B7F2E2-90F9-42AF-8296-A0F11C307171}"/>
                </a:ext>
              </a:extLst>
            </p:cNvPr>
            <p:cNvSpPr/>
            <p:nvPr/>
          </p:nvSpPr>
          <p:spPr>
            <a:xfrm rot="2700000">
              <a:off x="5652639" y="2579468"/>
              <a:ext cx="639854" cy="642405"/>
            </a:xfrm>
            <a:custGeom>
              <a:avLst/>
              <a:gdLst>
                <a:gd name="connsiteX0" fmla="*/ 490015 w 639854"/>
                <a:gd name="connsiteY0" fmla="*/ 139923 h 642405"/>
                <a:gd name="connsiteX1" fmla="*/ 497027 w 639854"/>
                <a:gd name="connsiteY1" fmla="*/ 142827 h 642405"/>
                <a:gd name="connsiteX2" fmla="*/ 499931 w 639854"/>
                <a:gd name="connsiteY2" fmla="*/ 149839 h 642405"/>
                <a:gd name="connsiteX3" fmla="*/ 499931 w 639854"/>
                <a:gd name="connsiteY3" fmla="*/ 139923 h 642405"/>
                <a:gd name="connsiteX4" fmla="*/ 0 w 639854"/>
                <a:gd name="connsiteY4" fmla="*/ 269028 h 642405"/>
                <a:gd name="connsiteX5" fmla="*/ 126280 w 639854"/>
                <a:gd name="connsiteY5" fmla="*/ 142749 h 642405"/>
                <a:gd name="connsiteX6" fmla="*/ 126280 w 639854"/>
                <a:gd name="connsiteY6" fmla="*/ 142749 h 642405"/>
                <a:gd name="connsiteX7" fmla="*/ 129106 w 639854"/>
                <a:gd name="connsiteY7" fmla="*/ 139923 h 642405"/>
                <a:gd name="connsiteX8" fmla="*/ 129106 w 639854"/>
                <a:gd name="connsiteY8" fmla="*/ 139923 h 642405"/>
                <a:gd name="connsiteX9" fmla="*/ 255385 w 639854"/>
                <a:gd name="connsiteY9" fmla="*/ 13643 h 642405"/>
                <a:gd name="connsiteX10" fmla="*/ 255386 w 639854"/>
                <a:gd name="connsiteY10" fmla="*/ 13643 h 642405"/>
                <a:gd name="connsiteX11" fmla="*/ 269029 w 639854"/>
                <a:gd name="connsiteY11" fmla="*/ 0 h 642405"/>
                <a:gd name="connsiteX12" fmla="*/ 593006 w 639854"/>
                <a:gd name="connsiteY12" fmla="*/ 0 h 642405"/>
                <a:gd name="connsiteX13" fmla="*/ 639854 w 639854"/>
                <a:gd name="connsiteY13" fmla="*/ 46848 h 642405"/>
                <a:gd name="connsiteX14" fmla="*/ 639854 w 639854"/>
                <a:gd name="connsiteY14" fmla="*/ 373376 h 642405"/>
                <a:gd name="connsiteX15" fmla="*/ 513574 w 639854"/>
                <a:gd name="connsiteY15" fmla="*/ 499656 h 642405"/>
                <a:gd name="connsiteX16" fmla="*/ 513575 w 639854"/>
                <a:gd name="connsiteY16" fmla="*/ 499655 h 642405"/>
                <a:gd name="connsiteX17" fmla="*/ 510748 w 639854"/>
                <a:gd name="connsiteY17" fmla="*/ 502482 h 642405"/>
                <a:gd name="connsiteX18" fmla="*/ 510748 w 639854"/>
                <a:gd name="connsiteY18" fmla="*/ 502482 h 642405"/>
                <a:gd name="connsiteX19" fmla="*/ 384469 w 639854"/>
                <a:gd name="connsiteY19" fmla="*/ 628762 h 642405"/>
                <a:gd name="connsiteX20" fmla="*/ 384469 w 639854"/>
                <a:gd name="connsiteY20" fmla="*/ 628761 h 642405"/>
                <a:gd name="connsiteX21" fmla="*/ 370825 w 639854"/>
                <a:gd name="connsiteY21" fmla="*/ 642405 h 642405"/>
                <a:gd name="connsiteX22" fmla="*/ 370825 w 639854"/>
                <a:gd name="connsiteY22" fmla="*/ 269028 h 64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9854" h="642405">
                  <a:moveTo>
                    <a:pt x="490015" y="139923"/>
                  </a:moveTo>
                  <a:lnTo>
                    <a:pt x="497027" y="142827"/>
                  </a:lnTo>
                  <a:lnTo>
                    <a:pt x="499931" y="149839"/>
                  </a:lnTo>
                  <a:lnTo>
                    <a:pt x="499931" y="139923"/>
                  </a:lnTo>
                  <a:close/>
                  <a:moveTo>
                    <a:pt x="0" y="269028"/>
                  </a:moveTo>
                  <a:lnTo>
                    <a:pt x="126280" y="142749"/>
                  </a:lnTo>
                  <a:lnTo>
                    <a:pt x="126280" y="142749"/>
                  </a:lnTo>
                  <a:lnTo>
                    <a:pt x="129106" y="139923"/>
                  </a:lnTo>
                  <a:lnTo>
                    <a:pt x="129106" y="139923"/>
                  </a:lnTo>
                  <a:lnTo>
                    <a:pt x="255385" y="13643"/>
                  </a:lnTo>
                  <a:lnTo>
                    <a:pt x="255386" y="13643"/>
                  </a:lnTo>
                  <a:lnTo>
                    <a:pt x="269029" y="0"/>
                  </a:lnTo>
                  <a:lnTo>
                    <a:pt x="593006" y="0"/>
                  </a:lnTo>
                  <a:cubicBezTo>
                    <a:pt x="618879" y="0"/>
                    <a:pt x="639854" y="20975"/>
                    <a:pt x="639854" y="46848"/>
                  </a:cubicBezTo>
                  <a:lnTo>
                    <a:pt x="639854" y="373376"/>
                  </a:lnTo>
                  <a:lnTo>
                    <a:pt x="513574" y="499656"/>
                  </a:lnTo>
                  <a:lnTo>
                    <a:pt x="513575" y="499655"/>
                  </a:lnTo>
                  <a:lnTo>
                    <a:pt x="510748" y="502482"/>
                  </a:lnTo>
                  <a:lnTo>
                    <a:pt x="510748" y="502482"/>
                  </a:lnTo>
                  <a:lnTo>
                    <a:pt x="384469" y="628762"/>
                  </a:lnTo>
                  <a:lnTo>
                    <a:pt x="384469" y="628761"/>
                  </a:lnTo>
                  <a:lnTo>
                    <a:pt x="370825" y="642405"/>
                  </a:lnTo>
                  <a:lnTo>
                    <a:pt x="370825" y="269028"/>
                  </a:lnTo>
                  <a:close/>
                </a:path>
              </a:pathLst>
            </a:custGeom>
            <a:solidFill>
              <a:srgbClr val="A3E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bg2">
                    <a:lumMod val="25000"/>
                  </a:schemeClr>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nvGrpSpPr>
            <p:cNvPr id="30" name="组合 29">
              <a:extLst>
                <a:ext uri="{FF2B5EF4-FFF2-40B4-BE49-F238E27FC236}">
                  <a16:creationId xmlns:a16="http://schemas.microsoft.com/office/drawing/2014/main" id="{06048AA7-2D29-4103-84E3-9CC4C6C18251}"/>
                </a:ext>
              </a:extLst>
            </p:cNvPr>
            <p:cNvGrpSpPr/>
            <p:nvPr/>
          </p:nvGrpSpPr>
          <p:grpSpPr>
            <a:xfrm>
              <a:off x="5980415" y="2591411"/>
              <a:ext cx="4414341" cy="636321"/>
              <a:chOff x="5980415" y="2591411"/>
              <a:chExt cx="4414341" cy="636321"/>
            </a:xfrm>
          </p:grpSpPr>
          <p:sp>
            <p:nvSpPr>
              <p:cNvPr id="31" name="文本框 30">
                <a:extLst>
                  <a:ext uri="{FF2B5EF4-FFF2-40B4-BE49-F238E27FC236}">
                    <a16:creationId xmlns:a16="http://schemas.microsoft.com/office/drawing/2014/main" id="{891F7C7E-B4E0-476B-BE32-79E1AA9FFFD2}"/>
                  </a:ext>
                </a:extLst>
              </p:cNvPr>
              <p:cNvSpPr txBox="1"/>
              <p:nvPr/>
            </p:nvSpPr>
            <p:spPr>
              <a:xfrm>
                <a:off x="6433149" y="2591411"/>
                <a:ext cx="3214341" cy="461665"/>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2400" b="1" dirty="0">
                    <a:solidFill>
                      <a:schemeClr val="bg2">
                        <a:lumMod val="25000"/>
                      </a:schemeClr>
                    </a:solidFill>
                    <a:latin typeface="iekie jianyuanti" panose="02010601030101010101" pitchFamily="2" charset="-122"/>
                    <a:ea typeface="iekie jianyuanti" panose="02010601030101010101" pitchFamily="2" charset="-122"/>
                    <a:sym typeface="iekie jianyuanti" panose="02010601030101010101" pitchFamily="2" charset="-122"/>
                  </a:rPr>
                  <a:t>危险化学品危害及预防</a:t>
                </a:r>
              </a:p>
            </p:txBody>
          </p:sp>
          <p:sp>
            <p:nvSpPr>
              <p:cNvPr id="32" name="文本框 31">
                <a:extLst>
                  <a:ext uri="{FF2B5EF4-FFF2-40B4-BE49-F238E27FC236}">
                    <a16:creationId xmlns:a16="http://schemas.microsoft.com/office/drawing/2014/main" id="{A5BBBECA-373E-4FEF-9DE7-ABCC20782694}"/>
                  </a:ext>
                </a:extLst>
              </p:cNvPr>
              <p:cNvSpPr txBox="1"/>
              <p:nvPr/>
            </p:nvSpPr>
            <p:spPr>
              <a:xfrm>
                <a:off x="6433149" y="2981511"/>
                <a:ext cx="3961607" cy="246221"/>
              </a:xfrm>
              <a:prstGeom prst="rect">
                <a:avLst/>
              </a:prstGeom>
              <a:noFill/>
            </p:spPr>
            <p:txBody>
              <a:bodyPr wrap="square" rtlCol="0">
                <a:spAutoFit/>
                <a:scene3d>
                  <a:camera prst="orthographicFront"/>
                  <a:lightRig rig="threePt" dir="t"/>
                </a:scene3d>
                <a:sp3d contourW="12700"/>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chemeClr val="bg2">
                        <a:lumMod val="25000"/>
                      </a:schemeClr>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rPr>
                  <a:t>print the presentation and make it into a film a wider field</a:t>
                </a:r>
              </a:p>
            </p:txBody>
          </p:sp>
          <p:sp>
            <p:nvSpPr>
              <p:cNvPr id="33" name="文本框 32">
                <a:extLst>
                  <a:ext uri="{FF2B5EF4-FFF2-40B4-BE49-F238E27FC236}">
                    <a16:creationId xmlns:a16="http://schemas.microsoft.com/office/drawing/2014/main" id="{1B2224BB-C8BB-469B-ABB1-DF3503260B8B}"/>
                  </a:ext>
                </a:extLst>
              </p:cNvPr>
              <p:cNvSpPr txBox="1"/>
              <p:nvPr/>
            </p:nvSpPr>
            <p:spPr>
              <a:xfrm>
                <a:off x="5980415" y="2669947"/>
                <a:ext cx="351378" cy="461665"/>
              </a:xfrm>
              <a:prstGeom prst="rect">
                <a:avLst/>
              </a:prstGeom>
              <a:noFill/>
            </p:spPr>
            <p:txBody>
              <a:bodyPr wrap="non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1"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rPr>
                  <a:t>2</a:t>
                </a:r>
                <a:endParaRPr kumimoji="0" lang="zh-CN" altLang="en-US" sz="2400" b="1" i="1"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grpSp>
        <p:nvGrpSpPr>
          <p:cNvPr id="34" name="组合 33">
            <a:extLst>
              <a:ext uri="{FF2B5EF4-FFF2-40B4-BE49-F238E27FC236}">
                <a16:creationId xmlns:a16="http://schemas.microsoft.com/office/drawing/2014/main" id="{9E2BCF21-B4E3-4E60-935D-D652AF33006E}"/>
              </a:ext>
            </a:extLst>
          </p:cNvPr>
          <p:cNvGrpSpPr/>
          <p:nvPr/>
        </p:nvGrpSpPr>
        <p:grpSpPr>
          <a:xfrm>
            <a:off x="755998" y="3515146"/>
            <a:ext cx="4743393" cy="646990"/>
            <a:chOff x="5651363" y="3557063"/>
            <a:chExt cx="4743393" cy="646990"/>
          </a:xfrm>
        </p:grpSpPr>
        <p:sp>
          <p:nvSpPr>
            <p:cNvPr id="35" name="任意多边形 66">
              <a:extLst>
                <a:ext uri="{FF2B5EF4-FFF2-40B4-BE49-F238E27FC236}">
                  <a16:creationId xmlns:a16="http://schemas.microsoft.com/office/drawing/2014/main" id="{45EF21EE-958D-463C-881B-80CE81DE5840}"/>
                </a:ext>
              </a:extLst>
            </p:cNvPr>
            <p:cNvSpPr/>
            <p:nvPr/>
          </p:nvSpPr>
          <p:spPr>
            <a:xfrm rot="2700000">
              <a:off x="5652639" y="3555787"/>
              <a:ext cx="639854" cy="642405"/>
            </a:xfrm>
            <a:custGeom>
              <a:avLst/>
              <a:gdLst>
                <a:gd name="connsiteX0" fmla="*/ 490015 w 639854"/>
                <a:gd name="connsiteY0" fmla="*/ 139923 h 642405"/>
                <a:gd name="connsiteX1" fmla="*/ 497027 w 639854"/>
                <a:gd name="connsiteY1" fmla="*/ 142827 h 642405"/>
                <a:gd name="connsiteX2" fmla="*/ 499931 w 639854"/>
                <a:gd name="connsiteY2" fmla="*/ 149839 h 642405"/>
                <a:gd name="connsiteX3" fmla="*/ 499931 w 639854"/>
                <a:gd name="connsiteY3" fmla="*/ 139923 h 642405"/>
                <a:gd name="connsiteX4" fmla="*/ 0 w 639854"/>
                <a:gd name="connsiteY4" fmla="*/ 269028 h 642405"/>
                <a:gd name="connsiteX5" fmla="*/ 126280 w 639854"/>
                <a:gd name="connsiteY5" fmla="*/ 142749 h 642405"/>
                <a:gd name="connsiteX6" fmla="*/ 126280 w 639854"/>
                <a:gd name="connsiteY6" fmla="*/ 142749 h 642405"/>
                <a:gd name="connsiteX7" fmla="*/ 129106 w 639854"/>
                <a:gd name="connsiteY7" fmla="*/ 139923 h 642405"/>
                <a:gd name="connsiteX8" fmla="*/ 129106 w 639854"/>
                <a:gd name="connsiteY8" fmla="*/ 139923 h 642405"/>
                <a:gd name="connsiteX9" fmla="*/ 255385 w 639854"/>
                <a:gd name="connsiteY9" fmla="*/ 13643 h 642405"/>
                <a:gd name="connsiteX10" fmla="*/ 255386 w 639854"/>
                <a:gd name="connsiteY10" fmla="*/ 13643 h 642405"/>
                <a:gd name="connsiteX11" fmla="*/ 269029 w 639854"/>
                <a:gd name="connsiteY11" fmla="*/ 0 h 642405"/>
                <a:gd name="connsiteX12" fmla="*/ 593006 w 639854"/>
                <a:gd name="connsiteY12" fmla="*/ 0 h 642405"/>
                <a:gd name="connsiteX13" fmla="*/ 639854 w 639854"/>
                <a:gd name="connsiteY13" fmla="*/ 46848 h 642405"/>
                <a:gd name="connsiteX14" fmla="*/ 639854 w 639854"/>
                <a:gd name="connsiteY14" fmla="*/ 373376 h 642405"/>
                <a:gd name="connsiteX15" fmla="*/ 513574 w 639854"/>
                <a:gd name="connsiteY15" fmla="*/ 499656 h 642405"/>
                <a:gd name="connsiteX16" fmla="*/ 513575 w 639854"/>
                <a:gd name="connsiteY16" fmla="*/ 499655 h 642405"/>
                <a:gd name="connsiteX17" fmla="*/ 510748 w 639854"/>
                <a:gd name="connsiteY17" fmla="*/ 502482 h 642405"/>
                <a:gd name="connsiteX18" fmla="*/ 510748 w 639854"/>
                <a:gd name="connsiteY18" fmla="*/ 502482 h 642405"/>
                <a:gd name="connsiteX19" fmla="*/ 384469 w 639854"/>
                <a:gd name="connsiteY19" fmla="*/ 628762 h 642405"/>
                <a:gd name="connsiteX20" fmla="*/ 384469 w 639854"/>
                <a:gd name="connsiteY20" fmla="*/ 628761 h 642405"/>
                <a:gd name="connsiteX21" fmla="*/ 370825 w 639854"/>
                <a:gd name="connsiteY21" fmla="*/ 642405 h 642405"/>
                <a:gd name="connsiteX22" fmla="*/ 370825 w 639854"/>
                <a:gd name="connsiteY22" fmla="*/ 269028 h 64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9854" h="642405">
                  <a:moveTo>
                    <a:pt x="490015" y="139923"/>
                  </a:moveTo>
                  <a:lnTo>
                    <a:pt x="497027" y="142827"/>
                  </a:lnTo>
                  <a:lnTo>
                    <a:pt x="499931" y="149839"/>
                  </a:lnTo>
                  <a:lnTo>
                    <a:pt x="499931" y="139923"/>
                  </a:lnTo>
                  <a:close/>
                  <a:moveTo>
                    <a:pt x="0" y="269028"/>
                  </a:moveTo>
                  <a:lnTo>
                    <a:pt x="126280" y="142749"/>
                  </a:lnTo>
                  <a:lnTo>
                    <a:pt x="126280" y="142749"/>
                  </a:lnTo>
                  <a:lnTo>
                    <a:pt x="129106" y="139923"/>
                  </a:lnTo>
                  <a:lnTo>
                    <a:pt x="129106" y="139923"/>
                  </a:lnTo>
                  <a:lnTo>
                    <a:pt x="255385" y="13643"/>
                  </a:lnTo>
                  <a:lnTo>
                    <a:pt x="255386" y="13643"/>
                  </a:lnTo>
                  <a:lnTo>
                    <a:pt x="269029" y="0"/>
                  </a:lnTo>
                  <a:lnTo>
                    <a:pt x="593006" y="0"/>
                  </a:lnTo>
                  <a:cubicBezTo>
                    <a:pt x="618879" y="0"/>
                    <a:pt x="639854" y="20975"/>
                    <a:pt x="639854" y="46848"/>
                  </a:cubicBezTo>
                  <a:lnTo>
                    <a:pt x="639854" y="373376"/>
                  </a:lnTo>
                  <a:lnTo>
                    <a:pt x="513574" y="499656"/>
                  </a:lnTo>
                  <a:lnTo>
                    <a:pt x="513575" y="499655"/>
                  </a:lnTo>
                  <a:lnTo>
                    <a:pt x="510748" y="502482"/>
                  </a:lnTo>
                  <a:lnTo>
                    <a:pt x="510748" y="502482"/>
                  </a:lnTo>
                  <a:lnTo>
                    <a:pt x="384469" y="628762"/>
                  </a:lnTo>
                  <a:lnTo>
                    <a:pt x="384469" y="628761"/>
                  </a:lnTo>
                  <a:lnTo>
                    <a:pt x="370825" y="642405"/>
                  </a:lnTo>
                  <a:lnTo>
                    <a:pt x="370825" y="269028"/>
                  </a:lnTo>
                  <a:close/>
                </a:path>
              </a:pathLst>
            </a:custGeom>
            <a:solidFill>
              <a:srgbClr val="00AF9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bg2">
                    <a:lumMod val="25000"/>
                  </a:schemeClr>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36" name="文本框 35">
              <a:extLst>
                <a:ext uri="{FF2B5EF4-FFF2-40B4-BE49-F238E27FC236}">
                  <a16:creationId xmlns:a16="http://schemas.microsoft.com/office/drawing/2014/main" id="{8710E9F6-0727-4F13-9FC3-36B7B4A15EF8}"/>
                </a:ext>
              </a:extLst>
            </p:cNvPr>
            <p:cNvSpPr txBox="1"/>
            <p:nvPr/>
          </p:nvSpPr>
          <p:spPr>
            <a:xfrm>
              <a:off x="6433149" y="3567732"/>
              <a:ext cx="2502608" cy="461665"/>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2400" b="1" dirty="0">
                  <a:solidFill>
                    <a:schemeClr val="bg2">
                      <a:lumMod val="25000"/>
                    </a:schemeClr>
                  </a:solidFill>
                  <a:latin typeface="iekie jianyuanti" panose="02010601030101010101" pitchFamily="2" charset="-122"/>
                  <a:ea typeface="iekie jianyuanti" panose="02010601030101010101" pitchFamily="2" charset="-122"/>
                  <a:sym typeface="iekie jianyuanti" panose="02010601030101010101" pitchFamily="2" charset="-122"/>
                </a:rPr>
                <a:t>危化品管理</a:t>
              </a:r>
              <a:r>
                <a:rPr lang="en-US" altLang="zh-CN" sz="2400" b="1" dirty="0">
                  <a:solidFill>
                    <a:schemeClr val="bg2">
                      <a:lumMod val="25000"/>
                    </a:schemeClr>
                  </a:solidFill>
                  <a:latin typeface="iekie jianyuanti" panose="02010601030101010101" pitchFamily="2" charset="-122"/>
                  <a:ea typeface="iekie jianyuanti" panose="02010601030101010101" pitchFamily="2" charset="-122"/>
                  <a:sym typeface="iekie jianyuanti" panose="02010601030101010101" pitchFamily="2" charset="-122"/>
                </a:rPr>
                <a:t>&amp;</a:t>
              </a:r>
              <a:r>
                <a:rPr lang="zh-CN" altLang="en-US" sz="2400" b="1" dirty="0">
                  <a:solidFill>
                    <a:schemeClr val="bg2">
                      <a:lumMod val="25000"/>
                    </a:schemeClr>
                  </a:solidFill>
                  <a:latin typeface="iekie jianyuanti" panose="02010601030101010101" pitchFamily="2" charset="-122"/>
                  <a:ea typeface="iekie jianyuanti" panose="02010601030101010101" pitchFamily="2" charset="-122"/>
                  <a:sym typeface="iekie jianyuanti" panose="02010601030101010101" pitchFamily="2" charset="-122"/>
                </a:rPr>
                <a:t>使用</a:t>
              </a:r>
            </a:p>
          </p:txBody>
        </p:sp>
        <p:sp>
          <p:nvSpPr>
            <p:cNvPr id="37" name="文本框 36">
              <a:extLst>
                <a:ext uri="{FF2B5EF4-FFF2-40B4-BE49-F238E27FC236}">
                  <a16:creationId xmlns:a16="http://schemas.microsoft.com/office/drawing/2014/main" id="{91287693-8D64-4344-AF9D-A6F94BEFB2EC}"/>
                </a:ext>
              </a:extLst>
            </p:cNvPr>
            <p:cNvSpPr txBox="1"/>
            <p:nvPr/>
          </p:nvSpPr>
          <p:spPr>
            <a:xfrm>
              <a:off x="6433149" y="3957832"/>
              <a:ext cx="3961607" cy="246221"/>
            </a:xfrm>
            <a:prstGeom prst="rect">
              <a:avLst/>
            </a:prstGeom>
            <a:noFill/>
          </p:spPr>
          <p:txBody>
            <a:bodyPr wrap="square" rtlCol="0">
              <a:spAutoFit/>
              <a:scene3d>
                <a:camera prst="orthographicFront"/>
                <a:lightRig rig="threePt" dir="t"/>
              </a:scene3d>
              <a:sp3d contourW="12700"/>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chemeClr val="bg2">
                      <a:lumMod val="25000"/>
                    </a:schemeClr>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rPr>
                <a:t>print the presentation and make it into a film a wider field</a:t>
              </a:r>
            </a:p>
          </p:txBody>
        </p:sp>
        <p:sp>
          <p:nvSpPr>
            <p:cNvPr id="38" name="文本框 37">
              <a:extLst>
                <a:ext uri="{FF2B5EF4-FFF2-40B4-BE49-F238E27FC236}">
                  <a16:creationId xmlns:a16="http://schemas.microsoft.com/office/drawing/2014/main" id="{D6A47484-D302-4BE7-952F-559877E4CA4B}"/>
                </a:ext>
              </a:extLst>
            </p:cNvPr>
            <p:cNvSpPr txBox="1"/>
            <p:nvPr/>
          </p:nvSpPr>
          <p:spPr>
            <a:xfrm>
              <a:off x="5980415" y="3646268"/>
              <a:ext cx="351378" cy="461665"/>
            </a:xfrm>
            <a:prstGeom prst="rect">
              <a:avLst/>
            </a:prstGeom>
            <a:noFill/>
          </p:spPr>
          <p:txBody>
            <a:bodyPr wrap="non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1"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rPr>
                <a:t>3</a:t>
              </a:r>
              <a:endParaRPr kumimoji="0" lang="zh-CN" altLang="en-US" sz="2400" b="1" i="1"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grpSp>
        <p:nvGrpSpPr>
          <p:cNvPr id="39" name="组合 38">
            <a:extLst>
              <a:ext uri="{FF2B5EF4-FFF2-40B4-BE49-F238E27FC236}">
                <a16:creationId xmlns:a16="http://schemas.microsoft.com/office/drawing/2014/main" id="{BFB5DD9F-2AB6-41DF-B8FA-B9E2EA718C7D}"/>
              </a:ext>
            </a:extLst>
          </p:cNvPr>
          <p:cNvGrpSpPr/>
          <p:nvPr/>
        </p:nvGrpSpPr>
        <p:grpSpPr>
          <a:xfrm>
            <a:off x="755998" y="4537690"/>
            <a:ext cx="4743393" cy="641001"/>
            <a:chOff x="5651363" y="4539374"/>
            <a:chExt cx="4743393" cy="641001"/>
          </a:xfrm>
        </p:grpSpPr>
        <p:sp>
          <p:nvSpPr>
            <p:cNvPr id="40" name="任意多边形 67">
              <a:extLst>
                <a:ext uri="{FF2B5EF4-FFF2-40B4-BE49-F238E27FC236}">
                  <a16:creationId xmlns:a16="http://schemas.microsoft.com/office/drawing/2014/main" id="{9A72073D-E858-42C3-825B-024C568651AE}"/>
                </a:ext>
              </a:extLst>
            </p:cNvPr>
            <p:cNvSpPr/>
            <p:nvPr/>
          </p:nvSpPr>
          <p:spPr>
            <a:xfrm rot="2700000">
              <a:off x="5652639" y="4538098"/>
              <a:ext cx="639854" cy="642405"/>
            </a:xfrm>
            <a:custGeom>
              <a:avLst/>
              <a:gdLst>
                <a:gd name="connsiteX0" fmla="*/ 490015 w 639854"/>
                <a:gd name="connsiteY0" fmla="*/ 139923 h 642405"/>
                <a:gd name="connsiteX1" fmla="*/ 497027 w 639854"/>
                <a:gd name="connsiteY1" fmla="*/ 142827 h 642405"/>
                <a:gd name="connsiteX2" fmla="*/ 499931 w 639854"/>
                <a:gd name="connsiteY2" fmla="*/ 149839 h 642405"/>
                <a:gd name="connsiteX3" fmla="*/ 499931 w 639854"/>
                <a:gd name="connsiteY3" fmla="*/ 139923 h 642405"/>
                <a:gd name="connsiteX4" fmla="*/ 0 w 639854"/>
                <a:gd name="connsiteY4" fmla="*/ 269028 h 642405"/>
                <a:gd name="connsiteX5" fmla="*/ 126280 w 639854"/>
                <a:gd name="connsiteY5" fmla="*/ 142749 h 642405"/>
                <a:gd name="connsiteX6" fmla="*/ 126280 w 639854"/>
                <a:gd name="connsiteY6" fmla="*/ 142749 h 642405"/>
                <a:gd name="connsiteX7" fmla="*/ 129106 w 639854"/>
                <a:gd name="connsiteY7" fmla="*/ 139923 h 642405"/>
                <a:gd name="connsiteX8" fmla="*/ 129106 w 639854"/>
                <a:gd name="connsiteY8" fmla="*/ 139923 h 642405"/>
                <a:gd name="connsiteX9" fmla="*/ 255385 w 639854"/>
                <a:gd name="connsiteY9" fmla="*/ 13643 h 642405"/>
                <a:gd name="connsiteX10" fmla="*/ 255386 w 639854"/>
                <a:gd name="connsiteY10" fmla="*/ 13643 h 642405"/>
                <a:gd name="connsiteX11" fmla="*/ 269029 w 639854"/>
                <a:gd name="connsiteY11" fmla="*/ 0 h 642405"/>
                <a:gd name="connsiteX12" fmla="*/ 593006 w 639854"/>
                <a:gd name="connsiteY12" fmla="*/ 0 h 642405"/>
                <a:gd name="connsiteX13" fmla="*/ 639854 w 639854"/>
                <a:gd name="connsiteY13" fmla="*/ 46848 h 642405"/>
                <a:gd name="connsiteX14" fmla="*/ 639854 w 639854"/>
                <a:gd name="connsiteY14" fmla="*/ 373376 h 642405"/>
                <a:gd name="connsiteX15" fmla="*/ 513574 w 639854"/>
                <a:gd name="connsiteY15" fmla="*/ 499656 h 642405"/>
                <a:gd name="connsiteX16" fmla="*/ 513575 w 639854"/>
                <a:gd name="connsiteY16" fmla="*/ 499655 h 642405"/>
                <a:gd name="connsiteX17" fmla="*/ 510748 w 639854"/>
                <a:gd name="connsiteY17" fmla="*/ 502482 h 642405"/>
                <a:gd name="connsiteX18" fmla="*/ 510748 w 639854"/>
                <a:gd name="connsiteY18" fmla="*/ 502482 h 642405"/>
                <a:gd name="connsiteX19" fmla="*/ 384469 w 639854"/>
                <a:gd name="connsiteY19" fmla="*/ 628762 h 642405"/>
                <a:gd name="connsiteX20" fmla="*/ 384469 w 639854"/>
                <a:gd name="connsiteY20" fmla="*/ 628761 h 642405"/>
                <a:gd name="connsiteX21" fmla="*/ 370825 w 639854"/>
                <a:gd name="connsiteY21" fmla="*/ 642405 h 642405"/>
                <a:gd name="connsiteX22" fmla="*/ 370825 w 639854"/>
                <a:gd name="connsiteY22" fmla="*/ 269028 h 64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9854" h="642405">
                  <a:moveTo>
                    <a:pt x="490015" y="139923"/>
                  </a:moveTo>
                  <a:lnTo>
                    <a:pt x="497027" y="142827"/>
                  </a:lnTo>
                  <a:lnTo>
                    <a:pt x="499931" y="149839"/>
                  </a:lnTo>
                  <a:lnTo>
                    <a:pt x="499931" y="139923"/>
                  </a:lnTo>
                  <a:close/>
                  <a:moveTo>
                    <a:pt x="0" y="269028"/>
                  </a:moveTo>
                  <a:lnTo>
                    <a:pt x="126280" y="142749"/>
                  </a:lnTo>
                  <a:lnTo>
                    <a:pt x="126280" y="142749"/>
                  </a:lnTo>
                  <a:lnTo>
                    <a:pt x="129106" y="139923"/>
                  </a:lnTo>
                  <a:lnTo>
                    <a:pt x="129106" y="139923"/>
                  </a:lnTo>
                  <a:lnTo>
                    <a:pt x="255385" y="13643"/>
                  </a:lnTo>
                  <a:lnTo>
                    <a:pt x="255386" y="13643"/>
                  </a:lnTo>
                  <a:lnTo>
                    <a:pt x="269029" y="0"/>
                  </a:lnTo>
                  <a:lnTo>
                    <a:pt x="593006" y="0"/>
                  </a:lnTo>
                  <a:cubicBezTo>
                    <a:pt x="618879" y="0"/>
                    <a:pt x="639854" y="20975"/>
                    <a:pt x="639854" y="46848"/>
                  </a:cubicBezTo>
                  <a:lnTo>
                    <a:pt x="639854" y="373376"/>
                  </a:lnTo>
                  <a:lnTo>
                    <a:pt x="513574" y="499656"/>
                  </a:lnTo>
                  <a:lnTo>
                    <a:pt x="513575" y="499655"/>
                  </a:lnTo>
                  <a:lnTo>
                    <a:pt x="510748" y="502482"/>
                  </a:lnTo>
                  <a:lnTo>
                    <a:pt x="510748" y="502482"/>
                  </a:lnTo>
                  <a:lnTo>
                    <a:pt x="384469" y="628762"/>
                  </a:lnTo>
                  <a:lnTo>
                    <a:pt x="384469" y="628761"/>
                  </a:lnTo>
                  <a:lnTo>
                    <a:pt x="370825" y="642405"/>
                  </a:lnTo>
                  <a:lnTo>
                    <a:pt x="370825" y="269028"/>
                  </a:lnTo>
                  <a:close/>
                </a:path>
              </a:pathLst>
            </a:custGeom>
            <a:solidFill>
              <a:srgbClr val="A3E2D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bg2">
                    <a:lumMod val="25000"/>
                  </a:schemeClr>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41" name="文本框 40">
              <a:extLst>
                <a:ext uri="{FF2B5EF4-FFF2-40B4-BE49-F238E27FC236}">
                  <a16:creationId xmlns:a16="http://schemas.microsoft.com/office/drawing/2014/main" id="{586FC57C-AD36-46C3-98E2-9883E62CDCF4}"/>
                </a:ext>
              </a:extLst>
            </p:cNvPr>
            <p:cNvSpPr txBox="1"/>
            <p:nvPr/>
          </p:nvSpPr>
          <p:spPr>
            <a:xfrm>
              <a:off x="6433149" y="4544054"/>
              <a:ext cx="3823483" cy="461665"/>
            </a:xfrm>
            <a:prstGeom prst="rect">
              <a:avLst/>
            </a:prstGeom>
            <a:noFill/>
          </p:spPr>
          <p:txBody>
            <a:bodyPr wrap="none" rtlCol="0">
              <a:spAutoFit/>
              <a:scene3d>
                <a:camera prst="orthographicFront"/>
                <a:lightRig rig="threePt" dir="t"/>
              </a:scene3d>
              <a:sp3d contourW="12700"/>
            </a:bodyPr>
            <a:lstStyle/>
            <a:p>
              <a:pPr lvl="0" defTabSz="457200">
                <a:defRPr/>
              </a:pPr>
              <a:r>
                <a:rPr lang="zh-CN" altLang="en-US" sz="2400" b="1" dirty="0">
                  <a:solidFill>
                    <a:schemeClr val="bg2">
                      <a:lumMod val="25000"/>
                    </a:schemeClr>
                  </a:solidFill>
                  <a:latin typeface="iekie jianyuanti" panose="02010601030101010101" pitchFamily="2" charset="-122"/>
                  <a:ea typeface="iekie jianyuanti" panose="02010601030101010101" pitchFamily="2" charset="-122"/>
                  <a:sym typeface="iekie jianyuanti" panose="02010601030101010101" pitchFamily="2" charset="-122"/>
                </a:rPr>
                <a:t>危化品使用防护及应急措施</a:t>
              </a:r>
            </a:p>
          </p:txBody>
        </p:sp>
        <p:sp>
          <p:nvSpPr>
            <p:cNvPr id="42" name="文本框 41">
              <a:extLst>
                <a:ext uri="{FF2B5EF4-FFF2-40B4-BE49-F238E27FC236}">
                  <a16:creationId xmlns:a16="http://schemas.microsoft.com/office/drawing/2014/main" id="{6D48774F-DFD9-47C0-A490-B9461C13C894}"/>
                </a:ext>
              </a:extLst>
            </p:cNvPr>
            <p:cNvSpPr txBox="1"/>
            <p:nvPr/>
          </p:nvSpPr>
          <p:spPr>
            <a:xfrm>
              <a:off x="6433149" y="4934154"/>
              <a:ext cx="3961607" cy="246221"/>
            </a:xfrm>
            <a:prstGeom prst="rect">
              <a:avLst/>
            </a:prstGeom>
            <a:noFill/>
          </p:spPr>
          <p:txBody>
            <a:bodyPr wrap="square" rtlCol="0">
              <a:spAutoFit/>
              <a:scene3d>
                <a:camera prst="orthographicFront"/>
                <a:lightRig rig="threePt" dir="t"/>
              </a:scene3d>
              <a:sp3d contourW="12700"/>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chemeClr val="bg2">
                      <a:lumMod val="25000"/>
                    </a:schemeClr>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rPr>
                <a:t>print the presentation and make it into a film a wider field</a:t>
              </a:r>
            </a:p>
          </p:txBody>
        </p:sp>
        <p:sp>
          <p:nvSpPr>
            <p:cNvPr id="43" name="文本框 42">
              <a:extLst>
                <a:ext uri="{FF2B5EF4-FFF2-40B4-BE49-F238E27FC236}">
                  <a16:creationId xmlns:a16="http://schemas.microsoft.com/office/drawing/2014/main" id="{27872824-41DC-4929-B297-E0D235029DCA}"/>
                </a:ext>
              </a:extLst>
            </p:cNvPr>
            <p:cNvSpPr txBox="1"/>
            <p:nvPr/>
          </p:nvSpPr>
          <p:spPr>
            <a:xfrm>
              <a:off x="5980415" y="4622590"/>
              <a:ext cx="351378" cy="461665"/>
            </a:xfrm>
            <a:prstGeom prst="rect">
              <a:avLst/>
            </a:prstGeom>
            <a:noFill/>
          </p:spPr>
          <p:txBody>
            <a:bodyPr wrap="non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1"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rPr>
                <a:t>4</a:t>
              </a:r>
              <a:endParaRPr kumimoji="0" lang="zh-CN" altLang="en-US" sz="2400" b="1" i="1"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
        <p:nvSpPr>
          <p:cNvPr id="44" name="文本框 43">
            <a:extLst>
              <a:ext uri="{FF2B5EF4-FFF2-40B4-BE49-F238E27FC236}">
                <a16:creationId xmlns:a16="http://schemas.microsoft.com/office/drawing/2014/main" id="{9975F6EC-9B0F-4241-AC3C-CC39E676670A}"/>
              </a:ext>
            </a:extLst>
          </p:cNvPr>
          <p:cNvSpPr txBox="1"/>
          <p:nvPr/>
        </p:nvSpPr>
        <p:spPr>
          <a:xfrm>
            <a:off x="1784779" y="487397"/>
            <a:ext cx="2167581" cy="584775"/>
          </a:xfrm>
          <a:prstGeom prst="rect">
            <a:avLst/>
          </a:prstGeom>
          <a:noFill/>
        </p:spPr>
        <p:txBody>
          <a:bodyPr wrap="non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200" b="1" i="1" u="none" strike="noStrike" kern="1200" cap="none" spc="0" normalizeH="0" baseline="0" noProof="0" dirty="0">
                <a:ln>
                  <a:noFill/>
                </a:ln>
                <a:solidFill>
                  <a:schemeClr val="bg2">
                    <a:lumMod val="25000"/>
                  </a:schemeClr>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rPr>
              <a:t>CONTENTS</a:t>
            </a:r>
            <a:endParaRPr kumimoji="0" lang="zh-CN" altLang="en-US" sz="3200" b="1" i="1" u="none" strike="noStrike" kern="1200" cap="none" spc="0" normalizeH="0" baseline="0" noProof="0" dirty="0">
              <a:ln>
                <a:noFill/>
              </a:ln>
              <a:solidFill>
                <a:schemeClr val="bg2">
                  <a:lumMod val="25000"/>
                </a:schemeClr>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endParaRPr>
          </a:p>
        </p:txBody>
      </p:sp>
    </p:spTree>
    <p:extLst>
      <p:ext uri="{BB962C8B-B14F-4D97-AF65-F5344CB8AC3E}">
        <p14:creationId xmlns:p14="http://schemas.microsoft.com/office/powerpoint/2010/main" val="1571056478"/>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ppt_x</p:attrName>
                                        </p:attrNameLst>
                                      </p:cBhvr>
                                      <p:tavLst>
                                        <p:tav tm="0">
                                          <p:val>
                                            <p:strVal val="#ppt_x-#ppt_w*1.125000"/>
                                          </p:val>
                                        </p:tav>
                                        <p:tav tm="100000">
                                          <p:val>
                                            <p:strVal val="#ppt_x"/>
                                          </p:val>
                                        </p:tav>
                                      </p:tavLst>
                                    </p:anim>
                                    <p:animEffect transition="in" filter="wipe(right)">
                                      <p:cBhvr>
                                        <p:cTn id="14" dur="500"/>
                                        <p:tgtEl>
                                          <p:spTgt spid="23"/>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ppt_x</p:attrName>
                                        </p:attrNameLst>
                                      </p:cBhvr>
                                      <p:tavLst>
                                        <p:tav tm="0">
                                          <p:val>
                                            <p:strVal val="#ppt_x-#ppt_w*1.125000"/>
                                          </p:val>
                                        </p:tav>
                                        <p:tav tm="100000">
                                          <p:val>
                                            <p:strVal val="#ppt_x"/>
                                          </p:val>
                                        </p:tav>
                                      </p:tavLst>
                                    </p:anim>
                                    <p:animEffect transition="in" filter="wipe(right)">
                                      <p:cBhvr>
                                        <p:cTn id="19" dur="500"/>
                                        <p:tgtEl>
                                          <p:spTgt spid="28"/>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p:tgtEl>
                                          <p:spTgt spid="34"/>
                                        </p:tgtEl>
                                        <p:attrNameLst>
                                          <p:attrName>ppt_x</p:attrName>
                                        </p:attrNameLst>
                                      </p:cBhvr>
                                      <p:tavLst>
                                        <p:tav tm="0">
                                          <p:val>
                                            <p:strVal val="#ppt_x-#ppt_w*1.125000"/>
                                          </p:val>
                                        </p:tav>
                                        <p:tav tm="100000">
                                          <p:val>
                                            <p:strVal val="#ppt_x"/>
                                          </p:val>
                                        </p:tav>
                                      </p:tavLst>
                                    </p:anim>
                                    <p:animEffect transition="in" filter="wipe(right)">
                                      <p:cBhvr>
                                        <p:cTn id="24" dur="500"/>
                                        <p:tgtEl>
                                          <p:spTgt spid="34"/>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p:tgtEl>
                                          <p:spTgt spid="39"/>
                                        </p:tgtEl>
                                        <p:attrNameLst>
                                          <p:attrName>ppt_x</p:attrName>
                                        </p:attrNameLst>
                                      </p:cBhvr>
                                      <p:tavLst>
                                        <p:tav tm="0">
                                          <p:val>
                                            <p:strVal val="#ppt_x-#ppt_w*1.125000"/>
                                          </p:val>
                                        </p:tav>
                                        <p:tav tm="100000">
                                          <p:val>
                                            <p:strVal val="#ppt_x"/>
                                          </p:val>
                                        </p:tav>
                                      </p:tavLst>
                                    </p:anim>
                                    <p:animEffect transition="in" filter="wipe(right)">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0" descr="SM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5806" y="3556207"/>
            <a:ext cx="1770063"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Text Box 12"/>
          <p:cNvSpPr txBox="1">
            <a:spLocks noChangeArrowheads="1"/>
          </p:cNvSpPr>
          <p:nvPr/>
        </p:nvSpPr>
        <p:spPr bwMode="auto">
          <a:xfrm>
            <a:off x="4608505" y="3500644"/>
            <a:ext cx="1841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endParaRPr lang="zh-CN" altLang="zh-CN">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083" name="Text Box 13"/>
          <p:cNvSpPr txBox="1">
            <a:spLocks noChangeArrowheads="1"/>
          </p:cNvSpPr>
          <p:nvPr/>
        </p:nvSpPr>
        <p:spPr bwMode="auto">
          <a:xfrm>
            <a:off x="3155943" y="1468644"/>
            <a:ext cx="13271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04000"/>
              </a:lnSpc>
            </a:pPr>
            <a:r>
              <a:rPr lang="zh-CN" altLang="zh-CN">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1. </a:t>
            </a:r>
            <a:r>
              <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化学品</a:t>
            </a:r>
          </a:p>
          <a:p>
            <a:pPr algn="ctr">
              <a:lnSpc>
                <a:spcPct val="104000"/>
              </a:lnSpc>
            </a:pPr>
            <a:r>
              <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及企业标识</a:t>
            </a:r>
          </a:p>
        </p:txBody>
      </p:sp>
      <p:sp>
        <p:nvSpPr>
          <p:cNvPr id="46084" name="Text Box 14"/>
          <p:cNvSpPr txBox="1">
            <a:spLocks noChangeArrowheads="1"/>
          </p:cNvSpPr>
          <p:nvPr/>
        </p:nvSpPr>
        <p:spPr bwMode="auto">
          <a:xfrm>
            <a:off x="5051419" y="2338593"/>
            <a:ext cx="155257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spcBef>
                <a:spcPct val="50000"/>
              </a:spcBef>
            </a:pPr>
            <a:r>
              <a:rPr lang="zh-CN" altLang="zh-CN">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2. </a:t>
            </a:r>
            <a:r>
              <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成分</a:t>
            </a:r>
          </a:p>
          <a:p>
            <a:pPr>
              <a:lnSpc>
                <a:spcPct val="104000"/>
              </a:lnSpc>
              <a:spcBef>
                <a:spcPct val="50000"/>
              </a:spcBef>
            </a:pPr>
            <a:r>
              <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组成信息</a:t>
            </a:r>
          </a:p>
        </p:txBody>
      </p:sp>
      <p:sp>
        <p:nvSpPr>
          <p:cNvPr id="46085" name="Text Box 15"/>
          <p:cNvSpPr txBox="1">
            <a:spLocks noChangeArrowheads="1"/>
          </p:cNvSpPr>
          <p:nvPr/>
        </p:nvSpPr>
        <p:spPr bwMode="auto">
          <a:xfrm>
            <a:off x="6324594" y="1540082"/>
            <a:ext cx="1576072" cy="36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3. </a:t>
            </a:r>
            <a:r>
              <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危险性概述</a:t>
            </a:r>
          </a:p>
        </p:txBody>
      </p:sp>
      <p:sp>
        <p:nvSpPr>
          <p:cNvPr id="46086" name="Text Box 16"/>
          <p:cNvSpPr txBox="1">
            <a:spLocks noChangeArrowheads="1"/>
          </p:cNvSpPr>
          <p:nvPr/>
        </p:nvSpPr>
        <p:spPr bwMode="auto">
          <a:xfrm>
            <a:off x="2995605" y="2427494"/>
            <a:ext cx="1282723" cy="36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4.</a:t>
            </a:r>
            <a:r>
              <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急救措施</a:t>
            </a:r>
            <a:endParaRPr lang="zh-CN" altLang="en-US" sz="1600">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087" name="Text Box 17"/>
          <p:cNvSpPr txBox="1">
            <a:spLocks noChangeArrowheads="1"/>
          </p:cNvSpPr>
          <p:nvPr/>
        </p:nvSpPr>
        <p:spPr bwMode="auto">
          <a:xfrm>
            <a:off x="2995605" y="3226007"/>
            <a:ext cx="1282723" cy="36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5.</a:t>
            </a:r>
            <a:r>
              <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消防措施</a:t>
            </a:r>
          </a:p>
        </p:txBody>
      </p:sp>
      <p:sp>
        <p:nvSpPr>
          <p:cNvPr id="46088" name="Text Box 18"/>
          <p:cNvSpPr txBox="1">
            <a:spLocks noChangeArrowheads="1"/>
          </p:cNvSpPr>
          <p:nvPr/>
        </p:nvSpPr>
        <p:spPr bwMode="auto">
          <a:xfrm>
            <a:off x="2598730" y="3492707"/>
            <a:ext cx="17287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6.</a:t>
            </a:r>
            <a:r>
              <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泄漏应急处理</a:t>
            </a:r>
            <a:endParaRPr lang="zh-CN" altLang="en-US" sz="1600">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089" name="Text Box 19"/>
          <p:cNvSpPr txBox="1">
            <a:spLocks noChangeArrowheads="1"/>
          </p:cNvSpPr>
          <p:nvPr/>
        </p:nvSpPr>
        <p:spPr bwMode="auto">
          <a:xfrm>
            <a:off x="2859080" y="4845257"/>
            <a:ext cx="1976823" cy="36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7.</a:t>
            </a:r>
            <a:r>
              <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操作处置与储存</a:t>
            </a:r>
          </a:p>
        </p:txBody>
      </p:sp>
      <p:sp>
        <p:nvSpPr>
          <p:cNvPr id="46090" name="Text Box 20"/>
          <p:cNvSpPr txBox="1">
            <a:spLocks noChangeArrowheads="1"/>
          </p:cNvSpPr>
          <p:nvPr/>
        </p:nvSpPr>
        <p:spPr bwMode="auto">
          <a:xfrm>
            <a:off x="3065455" y="5419932"/>
            <a:ext cx="12715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8.</a:t>
            </a:r>
            <a:r>
              <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接触控制</a:t>
            </a:r>
          </a:p>
          <a:p>
            <a:pPr>
              <a:lnSpc>
                <a:spcPct val="104000"/>
              </a:lnSpc>
            </a:pPr>
            <a:r>
              <a:rPr lang="zh-CN" altLang="zh-CN">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 </a:t>
            </a:r>
            <a:r>
              <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个体防护</a:t>
            </a:r>
          </a:p>
        </p:txBody>
      </p:sp>
      <p:sp>
        <p:nvSpPr>
          <p:cNvPr id="46092" name="Text Box 22"/>
          <p:cNvSpPr txBox="1">
            <a:spLocks noChangeArrowheads="1"/>
          </p:cNvSpPr>
          <p:nvPr/>
        </p:nvSpPr>
        <p:spPr bwMode="auto">
          <a:xfrm>
            <a:off x="6754805" y="2098882"/>
            <a:ext cx="13271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04000"/>
              </a:lnSpc>
            </a:pPr>
            <a:r>
              <a:rPr lang="zh-CN" altLang="zh-CN">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10.</a:t>
            </a:r>
            <a:r>
              <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稳定性</a:t>
            </a:r>
          </a:p>
          <a:p>
            <a:pPr algn="ctr">
              <a:lnSpc>
                <a:spcPct val="104000"/>
              </a:lnSpc>
            </a:pPr>
            <a:r>
              <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和反应活性</a:t>
            </a:r>
          </a:p>
        </p:txBody>
      </p:sp>
      <p:sp>
        <p:nvSpPr>
          <p:cNvPr id="46093" name="Text Box 23"/>
          <p:cNvSpPr txBox="1">
            <a:spLocks noChangeArrowheads="1"/>
          </p:cNvSpPr>
          <p:nvPr/>
        </p:nvSpPr>
        <p:spPr bwMode="auto">
          <a:xfrm>
            <a:off x="6692894" y="2960894"/>
            <a:ext cx="1636987" cy="36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11.</a:t>
            </a:r>
            <a:r>
              <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毒理学资料</a:t>
            </a:r>
            <a:endParaRPr lang="zh-CN" altLang="en-US" sz="1600">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094" name="Text Box 24"/>
          <p:cNvSpPr txBox="1">
            <a:spLocks noChangeArrowheads="1"/>
          </p:cNvSpPr>
          <p:nvPr/>
        </p:nvSpPr>
        <p:spPr bwMode="auto">
          <a:xfrm>
            <a:off x="6691306" y="3627644"/>
            <a:ext cx="1636987" cy="36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12.</a:t>
            </a:r>
            <a:r>
              <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生态学资料</a:t>
            </a:r>
          </a:p>
        </p:txBody>
      </p:sp>
      <p:sp>
        <p:nvSpPr>
          <p:cNvPr id="46095" name="Text Box 25"/>
          <p:cNvSpPr txBox="1">
            <a:spLocks noChangeArrowheads="1"/>
          </p:cNvSpPr>
          <p:nvPr/>
        </p:nvSpPr>
        <p:spPr bwMode="auto">
          <a:xfrm>
            <a:off x="6761156" y="4445207"/>
            <a:ext cx="1409360" cy="36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13.</a:t>
            </a:r>
            <a:r>
              <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废弃处置</a:t>
            </a:r>
          </a:p>
        </p:txBody>
      </p:sp>
      <p:sp>
        <p:nvSpPr>
          <p:cNvPr id="46096" name="Text Box 26"/>
          <p:cNvSpPr txBox="1">
            <a:spLocks noChangeArrowheads="1"/>
          </p:cNvSpPr>
          <p:nvPr/>
        </p:nvSpPr>
        <p:spPr bwMode="auto">
          <a:xfrm>
            <a:off x="6831006" y="5442157"/>
            <a:ext cx="1409360" cy="36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14.</a:t>
            </a:r>
            <a:r>
              <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运输信息</a:t>
            </a:r>
            <a:endParaRPr lang="zh-CN" altLang="en-US" sz="1600">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097" name="Text Box 27"/>
          <p:cNvSpPr txBox="1">
            <a:spLocks noChangeArrowheads="1"/>
          </p:cNvSpPr>
          <p:nvPr/>
        </p:nvSpPr>
        <p:spPr bwMode="auto">
          <a:xfrm>
            <a:off x="6669081" y="5993019"/>
            <a:ext cx="1407758" cy="36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15.</a:t>
            </a:r>
            <a:r>
              <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法规信息</a:t>
            </a:r>
          </a:p>
        </p:txBody>
      </p:sp>
      <p:sp>
        <p:nvSpPr>
          <p:cNvPr id="46098" name="Text Box 28"/>
          <p:cNvSpPr txBox="1">
            <a:spLocks noChangeArrowheads="1"/>
          </p:cNvSpPr>
          <p:nvPr/>
        </p:nvSpPr>
        <p:spPr bwMode="auto">
          <a:xfrm>
            <a:off x="4913306" y="5688219"/>
            <a:ext cx="1407758" cy="36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04000"/>
              </a:lnSpc>
            </a:pPr>
            <a:r>
              <a:rPr lang="zh-CN" altLang="zh-CN">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16.</a:t>
            </a:r>
            <a:r>
              <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其他信息</a:t>
            </a:r>
            <a:endParaRPr lang="zh-CN" altLang="en-US" sz="1600">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099" name="Line 29"/>
          <p:cNvSpPr>
            <a:spLocks noChangeShapeType="1"/>
          </p:cNvSpPr>
          <p:nvPr/>
        </p:nvSpPr>
        <p:spPr bwMode="auto">
          <a:xfrm>
            <a:off x="5597518" y="4797632"/>
            <a:ext cx="0" cy="86518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100" name="Line 30"/>
          <p:cNvSpPr>
            <a:spLocks noChangeShapeType="1"/>
          </p:cNvSpPr>
          <p:nvPr/>
        </p:nvSpPr>
        <p:spPr bwMode="auto">
          <a:xfrm>
            <a:off x="5734044" y="4732544"/>
            <a:ext cx="935037" cy="13366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101" name="Line 31"/>
          <p:cNvSpPr>
            <a:spLocks noChangeShapeType="1"/>
          </p:cNvSpPr>
          <p:nvPr/>
        </p:nvSpPr>
        <p:spPr bwMode="auto">
          <a:xfrm flipH="1">
            <a:off x="4459281" y="4732544"/>
            <a:ext cx="1000125" cy="15652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102" name="Line 32"/>
          <p:cNvSpPr>
            <a:spLocks noChangeShapeType="1"/>
          </p:cNvSpPr>
          <p:nvPr/>
        </p:nvSpPr>
        <p:spPr bwMode="auto">
          <a:xfrm>
            <a:off x="5870568" y="4664281"/>
            <a:ext cx="957262" cy="931862"/>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103" name="Line 33"/>
          <p:cNvSpPr>
            <a:spLocks noChangeShapeType="1"/>
          </p:cNvSpPr>
          <p:nvPr/>
        </p:nvSpPr>
        <p:spPr bwMode="auto">
          <a:xfrm flipH="1">
            <a:off x="4297355" y="4599194"/>
            <a:ext cx="1093788" cy="1128713"/>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104" name="Line 34"/>
          <p:cNvSpPr>
            <a:spLocks noChangeShapeType="1"/>
          </p:cNvSpPr>
          <p:nvPr/>
        </p:nvSpPr>
        <p:spPr bwMode="auto">
          <a:xfrm flipH="1">
            <a:off x="4227505" y="4532518"/>
            <a:ext cx="615950" cy="331788"/>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105" name="Line 35"/>
          <p:cNvSpPr>
            <a:spLocks noChangeShapeType="1"/>
          </p:cNvSpPr>
          <p:nvPr/>
        </p:nvSpPr>
        <p:spPr bwMode="auto">
          <a:xfrm flipH="1">
            <a:off x="4306880" y="4164218"/>
            <a:ext cx="27305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106" name="Line 36"/>
          <p:cNvSpPr>
            <a:spLocks noChangeShapeType="1"/>
          </p:cNvSpPr>
          <p:nvPr/>
        </p:nvSpPr>
        <p:spPr bwMode="auto">
          <a:xfrm>
            <a:off x="6418256" y="4465843"/>
            <a:ext cx="341313" cy="13335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107" name="Line 37"/>
          <p:cNvSpPr>
            <a:spLocks noChangeShapeType="1"/>
          </p:cNvSpPr>
          <p:nvPr/>
        </p:nvSpPr>
        <p:spPr bwMode="auto">
          <a:xfrm flipV="1">
            <a:off x="6288080" y="3867356"/>
            <a:ext cx="471488" cy="144462"/>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108" name="Line 38"/>
          <p:cNvSpPr>
            <a:spLocks noChangeShapeType="1"/>
          </p:cNvSpPr>
          <p:nvPr/>
        </p:nvSpPr>
        <p:spPr bwMode="auto">
          <a:xfrm>
            <a:off x="4297356" y="3402218"/>
            <a:ext cx="390525" cy="3048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109" name="Line 39"/>
          <p:cNvSpPr>
            <a:spLocks noChangeShapeType="1"/>
          </p:cNvSpPr>
          <p:nvPr/>
        </p:nvSpPr>
        <p:spPr bwMode="auto">
          <a:xfrm flipH="1">
            <a:off x="6211880" y="3268868"/>
            <a:ext cx="547688" cy="51435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110" name="Line 40"/>
          <p:cNvSpPr>
            <a:spLocks noChangeShapeType="1"/>
          </p:cNvSpPr>
          <p:nvPr/>
        </p:nvSpPr>
        <p:spPr bwMode="auto">
          <a:xfrm flipH="1">
            <a:off x="6059480" y="2640218"/>
            <a:ext cx="762000" cy="9906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111" name="Line 41"/>
          <p:cNvSpPr>
            <a:spLocks noChangeShapeType="1"/>
          </p:cNvSpPr>
          <p:nvPr/>
        </p:nvSpPr>
        <p:spPr bwMode="auto">
          <a:xfrm>
            <a:off x="4365618" y="2670382"/>
            <a:ext cx="474662" cy="88423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112" name="Line 42"/>
          <p:cNvSpPr>
            <a:spLocks noChangeShapeType="1"/>
          </p:cNvSpPr>
          <p:nvPr/>
        </p:nvSpPr>
        <p:spPr bwMode="auto">
          <a:xfrm>
            <a:off x="4297356" y="1938544"/>
            <a:ext cx="771525" cy="15398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113" name="Line 43"/>
          <p:cNvSpPr>
            <a:spLocks noChangeShapeType="1"/>
          </p:cNvSpPr>
          <p:nvPr/>
        </p:nvSpPr>
        <p:spPr bwMode="auto">
          <a:xfrm flipH="1">
            <a:off x="5907080" y="1873456"/>
            <a:ext cx="852488" cy="1681162"/>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114" name="Line 44"/>
          <p:cNvSpPr>
            <a:spLocks noChangeShapeType="1"/>
          </p:cNvSpPr>
          <p:nvPr/>
        </p:nvSpPr>
        <p:spPr bwMode="auto">
          <a:xfrm>
            <a:off x="5526080" y="3173619"/>
            <a:ext cx="0" cy="341313"/>
          </a:xfrm>
          <a:prstGeom prst="line">
            <a:avLst/>
          </a:prstGeom>
          <a:noFill/>
          <a:ln w="19050">
            <a:solidFill>
              <a:srgbClr val="993300"/>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115" name="Rectangle 2"/>
          <p:cNvSpPr>
            <a:spLocks noRot="1" noChangeArrowheads="1"/>
          </p:cNvSpPr>
          <p:nvPr/>
        </p:nvSpPr>
        <p:spPr bwMode="auto">
          <a:xfrm>
            <a:off x="328372" y="396876"/>
            <a:ext cx="854075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r>
              <a:rPr lang="en-US" altLang="zh-CN" sz="32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  </a:t>
            </a:r>
            <a:r>
              <a:rPr lang="zh-CN" altLang="en-US" sz="32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认识安全技术说明书</a:t>
            </a:r>
            <a:r>
              <a:rPr lang="en-US" altLang="zh-CN" sz="32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MSDS</a:t>
            </a:r>
            <a:br>
              <a:rPr lang="en-US" altLang="zh-CN" sz="32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br>
            <a:endParaRPr lang="en-US" altLang="zh-CN" sz="3200" b="1"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6116" name="椭圆形标注 49188"/>
          <p:cNvSpPr>
            <a:spLocks noChangeArrowheads="1"/>
          </p:cNvSpPr>
          <p:nvPr/>
        </p:nvSpPr>
        <p:spPr bwMode="auto">
          <a:xfrm>
            <a:off x="8752995" y="1155804"/>
            <a:ext cx="2133600" cy="1066800"/>
          </a:xfrm>
          <a:prstGeom prst="wedgeEllipseCallout">
            <a:avLst>
              <a:gd name="adj1" fmla="val -43750"/>
              <a:gd name="adj2" fmla="val 70000"/>
            </a:avLst>
          </a:prstGeom>
          <a:solidFill>
            <a:schemeClr val="accent1"/>
          </a:solidFill>
          <a:ln w="9525">
            <a:solidFill>
              <a:schemeClr val="tx1"/>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1600" dirty="0">
                <a:latin typeface="iekie jianyuanti" panose="02010601030101010101" pitchFamily="2" charset="-122"/>
                <a:ea typeface="iekie jianyuanti" panose="02010601030101010101" pitchFamily="2" charset="-122"/>
                <a:cs typeface="+mn-ea"/>
                <a:sym typeface="iekie jianyuanti" panose="02010601030101010101" pitchFamily="2" charset="-122"/>
              </a:rPr>
              <a:t>MSDS</a:t>
            </a:r>
            <a:r>
              <a:rPr lang="zh-CN" altLang="en-US" sz="1600" dirty="0">
                <a:latin typeface="iekie jianyuanti" panose="02010601030101010101" pitchFamily="2" charset="-122"/>
                <a:ea typeface="iekie jianyuanti" panose="02010601030101010101" pitchFamily="2" charset="-122"/>
                <a:cs typeface="+mn-ea"/>
                <a:sym typeface="iekie jianyuanti" panose="02010601030101010101" pitchFamily="2" charset="-122"/>
              </a:rPr>
              <a:t>由采购部业务员向供货厂家索取</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115"/>
                                        </p:tgtEl>
                                        <p:attrNameLst>
                                          <p:attrName>style.visibility</p:attrName>
                                        </p:attrNameLst>
                                      </p:cBhvr>
                                      <p:to>
                                        <p:strVal val="visible"/>
                                      </p:to>
                                    </p:set>
                                    <p:animEffect transition="in" filter="fade">
                                      <p:cBhvr>
                                        <p:cTn id="7" dur="500"/>
                                        <p:tgtEl>
                                          <p:spTgt spid="461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6081"/>
                                        </p:tgtEl>
                                        <p:attrNameLst>
                                          <p:attrName>style.visibility</p:attrName>
                                        </p:attrNameLst>
                                      </p:cBhvr>
                                      <p:to>
                                        <p:strVal val="visible"/>
                                      </p:to>
                                    </p:set>
                                    <p:anim calcmode="lin" valueType="num">
                                      <p:cBhvr additive="base">
                                        <p:cTn id="12" dur="500" fill="hold"/>
                                        <p:tgtEl>
                                          <p:spTgt spid="46081"/>
                                        </p:tgtEl>
                                        <p:attrNameLst>
                                          <p:attrName>ppt_x</p:attrName>
                                        </p:attrNameLst>
                                      </p:cBhvr>
                                      <p:tavLst>
                                        <p:tav tm="0">
                                          <p:val>
                                            <p:strVal val="#ppt_x"/>
                                          </p:val>
                                        </p:tav>
                                        <p:tav tm="100000">
                                          <p:val>
                                            <p:strVal val="#ppt_x"/>
                                          </p:val>
                                        </p:tav>
                                      </p:tavLst>
                                    </p:anim>
                                    <p:anim calcmode="lin" valueType="num">
                                      <p:cBhvr additive="base">
                                        <p:cTn id="13" dur="500" fill="hold"/>
                                        <p:tgtEl>
                                          <p:spTgt spid="4608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nodePh="1">
                                  <p:stCondLst>
                                    <p:cond delay="0"/>
                                  </p:stCondLst>
                                  <p:endCondLst>
                                    <p:cond evt="begin" delay="0">
                                      <p:tn val="14"/>
                                    </p:cond>
                                  </p:endCondLst>
                                  <p:childTnLst>
                                    <p:set>
                                      <p:cBhvr>
                                        <p:cTn id="15" dur="1" fill="hold">
                                          <p:stCondLst>
                                            <p:cond delay="0"/>
                                          </p:stCondLst>
                                        </p:cTn>
                                        <p:tgtEl>
                                          <p:spTgt spid="46082"/>
                                        </p:tgtEl>
                                        <p:attrNameLst>
                                          <p:attrName>style.visibility</p:attrName>
                                        </p:attrNameLst>
                                      </p:cBhvr>
                                      <p:to>
                                        <p:strVal val="visible"/>
                                      </p:to>
                                    </p:set>
                                    <p:anim calcmode="lin" valueType="num">
                                      <p:cBhvr additive="base">
                                        <p:cTn id="16" dur="500" fill="hold"/>
                                        <p:tgtEl>
                                          <p:spTgt spid="46082"/>
                                        </p:tgtEl>
                                        <p:attrNameLst>
                                          <p:attrName>ppt_x</p:attrName>
                                        </p:attrNameLst>
                                      </p:cBhvr>
                                      <p:tavLst>
                                        <p:tav tm="0">
                                          <p:val>
                                            <p:strVal val="#ppt_x"/>
                                          </p:val>
                                        </p:tav>
                                        <p:tav tm="100000">
                                          <p:val>
                                            <p:strVal val="#ppt_x"/>
                                          </p:val>
                                        </p:tav>
                                      </p:tavLst>
                                    </p:anim>
                                    <p:anim calcmode="lin" valueType="num">
                                      <p:cBhvr additive="base">
                                        <p:cTn id="17" dur="500" fill="hold"/>
                                        <p:tgtEl>
                                          <p:spTgt spid="4608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6083"/>
                                        </p:tgtEl>
                                        <p:attrNameLst>
                                          <p:attrName>style.visibility</p:attrName>
                                        </p:attrNameLst>
                                      </p:cBhvr>
                                      <p:to>
                                        <p:strVal val="visible"/>
                                      </p:to>
                                    </p:set>
                                    <p:anim calcmode="lin" valueType="num">
                                      <p:cBhvr additive="base">
                                        <p:cTn id="20" dur="500" fill="hold"/>
                                        <p:tgtEl>
                                          <p:spTgt spid="46083"/>
                                        </p:tgtEl>
                                        <p:attrNameLst>
                                          <p:attrName>ppt_x</p:attrName>
                                        </p:attrNameLst>
                                      </p:cBhvr>
                                      <p:tavLst>
                                        <p:tav tm="0">
                                          <p:val>
                                            <p:strVal val="#ppt_x"/>
                                          </p:val>
                                        </p:tav>
                                        <p:tav tm="100000">
                                          <p:val>
                                            <p:strVal val="#ppt_x"/>
                                          </p:val>
                                        </p:tav>
                                      </p:tavLst>
                                    </p:anim>
                                    <p:anim calcmode="lin" valueType="num">
                                      <p:cBhvr additive="base">
                                        <p:cTn id="21" dur="500" fill="hold"/>
                                        <p:tgtEl>
                                          <p:spTgt spid="4608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6084"/>
                                        </p:tgtEl>
                                        <p:attrNameLst>
                                          <p:attrName>style.visibility</p:attrName>
                                        </p:attrNameLst>
                                      </p:cBhvr>
                                      <p:to>
                                        <p:strVal val="visible"/>
                                      </p:to>
                                    </p:set>
                                    <p:anim calcmode="lin" valueType="num">
                                      <p:cBhvr additive="base">
                                        <p:cTn id="24" dur="500" fill="hold"/>
                                        <p:tgtEl>
                                          <p:spTgt spid="46084"/>
                                        </p:tgtEl>
                                        <p:attrNameLst>
                                          <p:attrName>ppt_x</p:attrName>
                                        </p:attrNameLst>
                                      </p:cBhvr>
                                      <p:tavLst>
                                        <p:tav tm="0">
                                          <p:val>
                                            <p:strVal val="#ppt_x"/>
                                          </p:val>
                                        </p:tav>
                                        <p:tav tm="100000">
                                          <p:val>
                                            <p:strVal val="#ppt_x"/>
                                          </p:val>
                                        </p:tav>
                                      </p:tavLst>
                                    </p:anim>
                                    <p:anim calcmode="lin" valueType="num">
                                      <p:cBhvr additive="base">
                                        <p:cTn id="25" dur="500" fill="hold"/>
                                        <p:tgtEl>
                                          <p:spTgt spid="4608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6085"/>
                                        </p:tgtEl>
                                        <p:attrNameLst>
                                          <p:attrName>style.visibility</p:attrName>
                                        </p:attrNameLst>
                                      </p:cBhvr>
                                      <p:to>
                                        <p:strVal val="visible"/>
                                      </p:to>
                                    </p:set>
                                    <p:anim calcmode="lin" valueType="num">
                                      <p:cBhvr additive="base">
                                        <p:cTn id="28" dur="500" fill="hold"/>
                                        <p:tgtEl>
                                          <p:spTgt spid="46085"/>
                                        </p:tgtEl>
                                        <p:attrNameLst>
                                          <p:attrName>ppt_x</p:attrName>
                                        </p:attrNameLst>
                                      </p:cBhvr>
                                      <p:tavLst>
                                        <p:tav tm="0">
                                          <p:val>
                                            <p:strVal val="#ppt_x"/>
                                          </p:val>
                                        </p:tav>
                                        <p:tav tm="100000">
                                          <p:val>
                                            <p:strVal val="#ppt_x"/>
                                          </p:val>
                                        </p:tav>
                                      </p:tavLst>
                                    </p:anim>
                                    <p:anim calcmode="lin" valueType="num">
                                      <p:cBhvr additive="base">
                                        <p:cTn id="29" dur="500" fill="hold"/>
                                        <p:tgtEl>
                                          <p:spTgt spid="4608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6086"/>
                                        </p:tgtEl>
                                        <p:attrNameLst>
                                          <p:attrName>style.visibility</p:attrName>
                                        </p:attrNameLst>
                                      </p:cBhvr>
                                      <p:to>
                                        <p:strVal val="visible"/>
                                      </p:to>
                                    </p:set>
                                    <p:anim calcmode="lin" valueType="num">
                                      <p:cBhvr additive="base">
                                        <p:cTn id="32" dur="500" fill="hold"/>
                                        <p:tgtEl>
                                          <p:spTgt spid="46086"/>
                                        </p:tgtEl>
                                        <p:attrNameLst>
                                          <p:attrName>ppt_x</p:attrName>
                                        </p:attrNameLst>
                                      </p:cBhvr>
                                      <p:tavLst>
                                        <p:tav tm="0">
                                          <p:val>
                                            <p:strVal val="#ppt_x"/>
                                          </p:val>
                                        </p:tav>
                                        <p:tav tm="100000">
                                          <p:val>
                                            <p:strVal val="#ppt_x"/>
                                          </p:val>
                                        </p:tav>
                                      </p:tavLst>
                                    </p:anim>
                                    <p:anim calcmode="lin" valueType="num">
                                      <p:cBhvr additive="base">
                                        <p:cTn id="33" dur="500" fill="hold"/>
                                        <p:tgtEl>
                                          <p:spTgt spid="4608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6087"/>
                                        </p:tgtEl>
                                        <p:attrNameLst>
                                          <p:attrName>style.visibility</p:attrName>
                                        </p:attrNameLst>
                                      </p:cBhvr>
                                      <p:to>
                                        <p:strVal val="visible"/>
                                      </p:to>
                                    </p:set>
                                    <p:anim calcmode="lin" valueType="num">
                                      <p:cBhvr additive="base">
                                        <p:cTn id="36" dur="500" fill="hold"/>
                                        <p:tgtEl>
                                          <p:spTgt spid="46087"/>
                                        </p:tgtEl>
                                        <p:attrNameLst>
                                          <p:attrName>ppt_x</p:attrName>
                                        </p:attrNameLst>
                                      </p:cBhvr>
                                      <p:tavLst>
                                        <p:tav tm="0">
                                          <p:val>
                                            <p:strVal val="#ppt_x"/>
                                          </p:val>
                                        </p:tav>
                                        <p:tav tm="100000">
                                          <p:val>
                                            <p:strVal val="#ppt_x"/>
                                          </p:val>
                                        </p:tav>
                                      </p:tavLst>
                                    </p:anim>
                                    <p:anim calcmode="lin" valueType="num">
                                      <p:cBhvr additive="base">
                                        <p:cTn id="37" dur="500" fill="hold"/>
                                        <p:tgtEl>
                                          <p:spTgt spid="4608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6088"/>
                                        </p:tgtEl>
                                        <p:attrNameLst>
                                          <p:attrName>style.visibility</p:attrName>
                                        </p:attrNameLst>
                                      </p:cBhvr>
                                      <p:to>
                                        <p:strVal val="visible"/>
                                      </p:to>
                                    </p:set>
                                    <p:anim calcmode="lin" valueType="num">
                                      <p:cBhvr additive="base">
                                        <p:cTn id="40" dur="500" fill="hold"/>
                                        <p:tgtEl>
                                          <p:spTgt spid="46088"/>
                                        </p:tgtEl>
                                        <p:attrNameLst>
                                          <p:attrName>ppt_x</p:attrName>
                                        </p:attrNameLst>
                                      </p:cBhvr>
                                      <p:tavLst>
                                        <p:tav tm="0">
                                          <p:val>
                                            <p:strVal val="#ppt_x"/>
                                          </p:val>
                                        </p:tav>
                                        <p:tav tm="100000">
                                          <p:val>
                                            <p:strVal val="#ppt_x"/>
                                          </p:val>
                                        </p:tav>
                                      </p:tavLst>
                                    </p:anim>
                                    <p:anim calcmode="lin" valueType="num">
                                      <p:cBhvr additive="base">
                                        <p:cTn id="41" dur="500" fill="hold"/>
                                        <p:tgtEl>
                                          <p:spTgt spid="4608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6089"/>
                                        </p:tgtEl>
                                        <p:attrNameLst>
                                          <p:attrName>style.visibility</p:attrName>
                                        </p:attrNameLst>
                                      </p:cBhvr>
                                      <p:to>
                                        <p:strVal val="visible"/>
                                      </p:to>
                                    </p:set>
                                    <p:anim calcmode="lin" valueType="num">
                                      <p:cBhvr additive="base">
                                        <p:cTn id="44" dur="500" fill="hold"/>
                                        <p:tgtEl>
                                          <p:spTgt spid="46089"/>
                                        </p:tgtEl>
                                        <p:attrNameLst>
                                          <p:attrName>ppt_x</p:attrName>
                                        </p:attrNameLst>
                                      </p:cBhvr>
                                      <p:tavLst>
                                        <p:tav tm="0">
                                          <p:val>
                                            <p:strVal val="#ppt_x"/>
                                          </p:val>
                                        </p:tav>
                                        <p:tav tm="100000">
                                          <p:val>
                                            <p:strVal val="#ppt_x"/>
                                          </p:val>
                                        </p:tav>
                                      </p:tavLst>
                                    </p:anim>
                                    <p:anim calcmode="lin" valueType="num">
                                      <p:cBhvr additive="base">
                                        <p:cTn id="45" dur="500" fill="hold"/>
                                        <p:tgtEl>
                                          <p:spTgt spid="4608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6090"/>
                                        </p:tgtEl>
                                        <p:attrNameLst>
                                          <p:attrName>style.visibility</p:attrName>
                                        </p:attrNameLst>
                                      </p:cBhvr>
                                      <p:to>
                                        <p:strVal val="visible"/>
                                      </p:to>
                                    </p:set>
                                    <p:anim calcmode="lin" valueType="num">
                                      <p:cBhvr additive="base">
                                        <p:cTn id="48" dur="500" fill="hold"/>
                                        <p:tgtEl>
                                          <p:spTgt spid="46090"/>
                                        </p:tgtEl>
                                        <p:attrNameLst>
                                          <p:attrName>ppt_x</p:attrName>
                                        </p:attrNameLst>
                                      </p:cBhvr>
                                      <p:tavLst>
                                        <p:tav tm="0">
                                          <p:val>
                                            <p:strVal val="#ppt_x"/>
                                          </p:val>
                                        </p:tav>
                                        <p:tav tm="100000">
                                          <p:val>
                                            <p:strVal val="#ppt_x"/>
                                          </p:val>
                                        </p:tav>
                                      </p:tavLst>
                                    </p:anim>
                                    <p:anim calcmode="lin" valueType="num">
                                      <p:cBhvr additive="base">
                                        <p:cTn id="49" dur="500" fill="hold"/>
                                        <p:tgtEl>
                                          <p:spTgt spid="4609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6092"/>
                                        </p:tgtEl>
                                        <p:attrNameLst>
                                          <p:attrName>style.visibility</p:attrName>
                                        </p:attrNameLst>
                                      </p:cBhvr>
                                      <p:to>
                                        <p:strVal val="visible"/>
                                      </p:to>
                                    </p:set>
                                    <p:anim calcmode="lin" valueType="num">
                                      <p:cBhvr additive="base">
                                        <p:cTn id="52" dur="500" fill="hold"/>
                                        <p:tgtEl>
                                          <p:spTgt spid="46092"/>
                                        </p:tgtEl>
                                        <p:attrNameLst>
                                          <p:attrName>ppt_x</p:attrName>
                                        </p:attrNameLst>
                                      </p:cBhvr>
                                      <p:tavLst>
                                        <p:tav tm="0">
                                          <p:val>
                                            <p:strVal val="#ppt_x"/>
                                          </p:val>
                                        </p:tav>
                                        <p:tav tm="100000">
                                          <p:val>
                                            <p:strVal val="#ppt_x"/>
                                          </p:val>
                                        </p:tav>
                                      </p:tavLst>
                                    </p:anim>
                                    <p:anim calcmode="lin" valueType="num">
                                      <p:cBhvr additive="base">
                                        <p:cTn id="53" dur="500" fill="hold"/>
                                        <p:tgtEl>
                                          <p:spTgt spid="4609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6093"/>
                                        </p:tgtEl>
                                        <p:attrNameLst>
                                          <p:attrName>style.visibility</p:attrName>
                                        </p:attrNameLst>
                                      </p:cBhvr>
                                      <p:to>
                                        <p:strVal val="visible"/>
                                      </p:to>
                                    </p:set>
                                    <p:anim calcmode="lin" valueType="num">
                                      <p:cBhvr additive="base">
                                        <p:cTn id="56" dur="500" fill="hold"/>
                                        <p:tgtEl>
                                          <p:spTgt spid="46093"/>
                                        </p:tgtEl>
                                        <p:attrNameLst>
                                          <p:attrName>ppt_x</p:attrName>
                                        </p:attrNameLst>
                                      </p:cBhvr>
                                      <p:tavLst>
                                        <p:tav tm="0">
                                          <p:val>
                                            <p:strVal val="#ppt_x"/>
                                          </p:val>
                                        </p:tav>
                                        <p:tav tm="100000">
                                          <p:val>
                                            <p:strVal val="#ppt_x"/>
                                          </p:val>
                                        </p:tav>
                                      </p:tavLst>
                                    </p:anim>
                                    <p:anim calcmode="lin" valueType="num">
                                      <p:cBhvr additive="base">
                                        <p:cTn id="57" dur="500" fill="hold"/>
                                        <p:tgtEl>
                                          <p:spTgt spid="4609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6094"/>
                                        </p:tgtEl>
                                        <p:attrNameLst>
                                          <p:attrName>style.visibility</p:attrName>
                                        </p:attrNameLst>
                                      </p:cBhvr>
                                      <p:to>
                                        <p:strVal val="visible"/>
                                      </p:to>
                                    </p:set>
                                    <p:anim calcmode="lin" valueType="num">
                                      <p:cBhvr additive="base">
                                        <p:cTn id="60" dur="500" fill="hold"/>
                                        <p:tgtEl>
                                          <p:spTgt spid="46094"/>
                                        </p:tgtEl>
                                        <p:attrNameLst>
                                          <p:attrName>ppt_x</p:attrName>
                                        </p:attrNameLst>
                                      </p:cBhvr>
                                      <p:tavLst>
                                        <p:tav tm="0">
                                          <p:val>
                                            <p:strVal val="#ppt_x"/>
                                          </p:val>
                                        </p:tav>
                                        <p:tav tm="100000">
                                          <p:val>
                                            <p:strVal val="#ppt_x"/>
                                          </p:val>
                                        </p:tav>
                                      </p:tavLst>
                                    </p:anim>
                                    <p:anim calcmode="lin" valueType="num">
                                      <p:cBhvr additive="base">
                                        <p:cTn id="61" dur="500" fill="hold"/>
                                        <p:tgtEl>
                                          <p:spTgt spid="4609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6095"/>
                                        </p:tgtEl>
                                        <p:attrNameLst>
                                          <p:attrName>style.visibility</p:attrName>
                                        </p:attrNameLst>
                                      </p:cBhvr>
                                      <p:to>
                                        <p:strVal val="visible"/>
                                      </p:to>
                                    </p:set>
                                    <p:anim calcmode="lin" valueType="num">
                                      <p:cBhvr additive="base">
                                        <p:cTn id="64" dur="500" fill="hold"/>
                                        <p:tgtEl>
                                          <p:spTgt spid="46095"/>
                                        </p:tgtEl>
                                        <p:attrNameLst>
                                          <p:attrName>ppt_x</p:attrName>
                                        </p:attrNameLst>
                                      </p:cBhvr>
                                      <p:tavLst>
                                        <p:tav tm="0">
                                          <p:val>
                                            <p:strVal val="#ppt_x"/>
                                          </p:val>
                                        </p:tav>
                                        <p:tav tm="100000">
                                          <p:val>
                                            <p:strVal val="#ppt_x"/>
                                          </p:val>
                                        </p:tav>
                                      </p:tavLst>
                                    </p:anim>
                                    <p:anim calcmode="lin" valueType="num">
                                      <p:cBhvr additive="base">
                                        <p:cTn id="65" dur="500" fill="hold"/>
                                        <p:tgtEl>
                                          <p:spTgt spid="4609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46096"/>
                                        </p:tgtEl>
                                        <p:attrNameLst>
                                          <p:attrName>style.visibility</p:attrName>
                                        </p:attrNameLst>
                                      </p:cBhvr>
                                      <p:to>
                                        <p:strVal val="visible"/>
                                      </p:to>
                                    </p:set>
                                    <p:anim calcmode="lin" valueType="num">
                                      <p:cBhvr additive="base">
                                        <p:cTn id="68" dur="500" fill="hold"/>
                                        <p:tgtEl>
                                          <p:spTgt spid="46096"/>
                                        </p:tgtEl>
                                        <p:attrNameLst>
                                          <p:attrName>ppt_x</p:attrName>
                                        </p:attrNameLst>
                                      </p:cBhvr>
                                      <p:tavLst>
                                        <p:tav tm="0">
                                          <p:val>
                                            <p:strVal val="#ppt_x"/>
                                          </p:val>
                                        </p:tav>
                                        <p:tav tm="100000">
                                          <p:val>
                                            <p:strVal val="#ppt_x"/>
                                          </p:val>
                                        </p:tav>
                                      </p:tavLst>
                                    </p:anim>
                                    <p:anim calcmode="lin" valueType="num">
                                      <p:cBhvr additive="base">
                                        <p:cTn id="69" dur="500" fill="hold"/>
                                        <p:tgtEl>
                                          <p:spTgt spid="4609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097"/>
                                        </p:tgtEl>
                                        <p:attrNameLst>
                                          <p:attrName>style.visibility</p:attrName>
                                        </p:attrNameLst>
                                      </p:cBhvr>
                                      <p:to>
                                        <p:strVal val="visible"/>
                                      </p:to>
                                    </p:set>
                                    <p:anim calcmode="lin" valueType="num">
                                      <p:cBhvr additive="base">
                                        <p:cTn id="72" dur="500" fill="hold"/>
                                        <p:tgtEl>
                                          <p:spTgt spid="46097"/>
                                        </p:tgtEl>
                                        <p:attrNameLst>
                                          <p:attrName>ppt_x</p:attrName>
                                        </p:attrNameLst>
                                      </p:cBhvr>
                                      <p:tavLst>
                                        <p:tav tm="0">
                                          <p:val>
                                            <p:strVal val="#ppt_x"/>
                                          </p:val>
                                        </p:tav>
                                        <p:tav tm="100000">
                                          <p:val>
                                            <p:strVal val="#ppt_x"/>
                                          </p:val>
                                        </p:tav>
                                      </p:tavLst>
                                    </p:anim>
                                    <p:anim calcmode="lin" valueType="num">
                                      <p:cBhvr additive="base">
                                        <p:cTn id="73" dur="500" fill="hold"/>
                                        <p:tgtEl>
                                          <p:spTgt spid="46097"/>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6098"/>
                                        </p:tgtEl>
                                        <p:attrNameLst>
                                          <p:attrName>style.visibility</p:attrName>
                                        </p:attrNameLst>
                                      </p:cBhvr>
                                      <p:to>
                                        <p:strVal val="visible"/>
                                      </p:to>
                                    </p:set>
                                    <p:anim calcmode="lin" valueType="num">
                                      <p:cBhvr additive="base">
                                        <p:cTn id="76" dur="500" fill="hold"/>
                                        <p:tgtEl>
                                          <p:spTgt spid="46098"/>
                                        </p:tgtEl>
                                        <p:attrNameLst>
                                          <p:attrName>ppt_x</p:attrName>
                                        </p:attrNameLst>
                                      </p:cBhvr>
                                      <p:tavLst>
                                        <p:tav tm="0">
                                          <p:val>
                                            <p:strVal val="#ppt_x"/>
                                          </p:val>
                                        </p:tav>
                                        <p:tav tm="100000">
                                          <p:val>
                                            <p:strVal val="#ppt_x"/>
                                          </p:val>
                                        </p:tav>
                                      </p:tavLst>
                                    </p:anim>
                                    <p:anim calcmode="lin" valueType="num">
                                      <p:cBhvr additive="base">
                                        <p:cTn id="77" dur="500" fill="hold"/>
                                        <p:tgtEl>
                                          <p:spTgt spid="46098"/>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46099"/>
                                        </p:tgtEl>
                                        <p:attrNameLst>
                                          <p:attrName>style.visibility</p:attrName>
                                        </p:attrNameLst>
                                      </p:cBhvr>
                                      <p:to>
                                        <p:strVal val="visible"/>
                                      </p:to>
                                    </p:set>
                                    <p:anim calcmode="lin" valueType="num">
                                      <p:cBhvr additive="base">
                                        <p:cTn id="80" dur="500" fill="hold"/>
                                        <p:tgtEl>
                                          <p:spTgt spid="46099"/>
                                        </p:tgtEl>
                                        <p:attrNameLst>
                                          <p:attrName>ppt_x</p:attrName>
                                        </p:attrNameLst>
                                      </p:cBhvr>
                                      <p:tavLst>
                                        <p:tav tm="0">
                                          <p:val>
                                            <p:strVal val="#ppt_x"/>
                                          </p:val>
                                        </p:tav>
                                        <p:tav tm="100000">
                                          <p:val>
                                            <p:strVal val="#ppt_x"/>
                                          </p:val>
                                        </p:tav>
                                      </p:tavLst>
                                    </p:anim>
                                    <p:anim calcmode="lin" valueType="num">
                                      <p:cBhvr additive="base">
                                        <p:cTn id="81" dur="500" fill="hold"/>
                                        <p:tgtEl>
                                          <p:spTgt spid="46099"/>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46100"/>
                                        </p:tgtEl>
                                        <p:attrNameLst>
                                          <p:attrName>style.visibility</p:attrName>
                                        </p:attrNameLst>
                                      </p:cBhvr>
                                      <p:to>
                                        <p:strVal val="visible"/>
                                      </p:to>
                                    </p:set>
                                    <p:anim calcmode="lin" valueType="num">
                                      <p:cBhvr additive="base">
                                        <p:cTn id="84" dur="500" fill="hold"/>
                                        <p:tgtEl>
                                          <p:spTgt spid="46100"/>
                                        </p:tgtEl>
                                        <p:attrNameLst>
                                          <p:attrName>ppt_x</p:attrName>
                                        </p:attrNameLst>
                                      </p:cBhvr>
                                      <p:tavLst>
                                        <p:tav tm="0">
                                          <p:val>
                                            <p:strVal val="#ppt_x"/>
                                          </p:val>
                                        </p:tav>
                                        <p:tav tm="100000">
                                          <p:val>
                                            <p:strVal val="#ppt_x"/>
                                          </p:val>
                                        </p:tav>
                                      </p:tavLst>
                                    </p:anim>
                                    <p:anim calcmode="lin" valueType="num">
                                      <p:cBhvr additive="base">
                                        <p:cTn id="85" dur="500" fill="hold"/>
                                        <p:tgtEl>
                                          <p:spTgt spid="46100"/>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46101"/>
                                        </p:tgtEl>
                                        <p:attrNameLst>
                                          <p:attrName>style.visibility</p:attrName>
                                        </p:attrNameLst>
                                      </p:cBhvr>
                                      <p:to>
                                        <p:strVal val="visible"/>
                                      </p:to>
                                    </p:set>
                                    <p:anim calcmode="lin" valueType="num">
                                      <p:cBhvr additive="base">
                                        <p:cTn id="88" dur="500" fill="hold"/>
                                        <p:tgtEl>
                                          <p:spTgt spid="46101"/>
                                        </p:tgtEl>
                                        <p:attrNameLst>
                                          <p:attrName>ppt_x</p:attrName>
                                        </p:attrNameLst>
                                      </p:cBhvr>
                                      <p:tavLst>
                                        <p:tav tm="0">
                                          <p:val>
                                            <p:strVal val="#ppt_x"/>
                                          </p:val>
                                        </p:tav>
                                        <p:tav tm="100000">
                                          <p:val>
                                            <p:strVal val="#ppt_x"/>
                                          </p:val>
                                        </p:tav>
                                      </p:tavLst>
                                    </p:anim>
                                    <p:anim calcmode="lin" valueType="num">
                                      <p:cBhvr additive="base">
                                        <p:cTn id="89" dur="500" fill="hold"/>
                                        <p:tgtEl>
                                          <p:spTgt spid="46101"/>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46102"/>
                                        </p:tgtEl>
                                        <p:attrNameLst>
                                          <p:attrName>style.visibility</p:attrName>
                                        </p:attrNameLst>
                                      </p:cBhvr>
                                      <p:to>
                                        <p:strVal val="visible"/>
                                      </p:to>
                                    </p:set>
                                    <p:anim calcmode="lin" valueType="num">
                                      <p:cBhvr additive="base">
                                        <p:cTn id="92" dur="500" fill="hold"/>
                                        <p:tgtEl>
                                          <p:spTgt spid="46102"/>
                                        </p:tgtEl>
                                        <p:attrNameLst>
                                          <p:attrName>ppt_x</p:attrName>
                                        </p:attrNameLst>
                                      </p:cBhvr>
                                      <p:tavLst>
                                        <p:tav tm="0">
                                          <p:val>
                                            <p:strVal val="#ppt_x"/>
                                          </p:val>
                                        </p:tav>
                                        <p:tav tm="100000">
                                          <p:val>
                                            <p:strVal val="#ppt_x"/>
                                          </p:val>
                                        </p:tav>
                                      </p:tavLst>
                                    </p:anim>
                                    <p:anim calcmode="lin" valueType="num">
                                      <p:cBhvr additive="base">
                                        <p:cTn id="93" dur="500" fill="hold"/>
                                        <p:tgtEl>
                                          <p:spTgt spid="46102"/>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46103"/>
                                        </p:tgtEl>
                                        <p:attrNameLst>
                                          <p:attrName>style.visibility</p:attrName>
                                        </p:attrNameLst>
                                      </p:cBhvr>
                                      <p:to>
                                        <p:strVal val="visible"/>
                                      </p:to>
                                    </p:set>
                                    <p:anim calcmode="lin" valueType="num">
                                      <p:cBhvr additive="base">
                                        <p:cTn id="96" dur="500" fill="hold"/>
                                        <p:tgtEl>
                                          <p:spTgt spid="46103"/>
                                        </p:tgtEl>
                                        <p:attrNameLst>
                                          <p:attrName>ppt_x</p:attrName>
                                        </p:attrNameLst>
                                      </p:cBhvr>
                                      <p:tavLst>
                                        <p:tav tm="0">
                                          <p:val>
                                            <p:strVal val="#ppt_x"/>
                                          </p:val>
                                        </p:tav>
                                        <p:tav tm="100000">
                                          <p:val>
                                            <p:strVal val="#ppt_x"/>
                                          </p:val>
                                        </p:tav>
                                      </p:tavLst>
                                    </p:anim>
                                    <p:anim calcmode="lin" valueType="num">
                                      <p:cBhvr additive="base">
                                        <p:cTn id="97" dur="500" fill="hold"/>
                                        <p:tgtEl>
                                          <p:spTgt spid="46103"/>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46104"/>
                                        </p:tgtEl>
                                        <p:attrNameLst>
                                          <p:attrName>style.visibility</p:attrName>
                                        </p:attrNameLst>
                                      </p:cBhvr>
                                      <p:to>
                                        <p:strVal val="visible"/>
                                      </p:to>
                                    </p:set>
                                    <p:anim calcmode="lin" valueType="num">
                                      <p:cBhvr additive="base">
                                        <p:cTn id="100" dur="500" fill="hold"/>
                                        <p:tgtEl>
                                          <p:spTgt spid="46104"/>
                                        </p:tgtEl>
                                        <p:attrNameLst>
                                          <p:attrName>ppt_x</p:attrName>
                                        </p:attrNameLst>
                                      </p:cBhvr>
                                      <p:tavLst>
                                        <p:tav tm="0">
                                          <p:val>
                                            <p:strVal val="#ppt_x"/>
                                          </p:val>
                                        </p:tav>
                                        <p:tav tm="100000">
                                          <p:val>
                                            <p:strVal val="#ppt_x"/>
                                          </p:val>
                                        </p:tav>
                                      </p:tavLst>
                                    </p:anim>
                                    <p:anim calcmode="lin" valueType="num">
                                      <p:cBhvr additive="base">
                                        <p:cTn id="101" dur="500" fill="hold"/>
                                        <p:tgtEl>
                                          <p:spTgt spid="4610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46105"/>
                                        </p:tgtEl>
                                        <p:attrNameLst>
                                          <p:attrName>style.visibility</p:attrName>
                                        </p:attrNameLst>
                                      </p:cBhvr>
                                      <p:to>
                                        <p:strVal val="visible"/>
                                      </p:to>
                                    </p:set>
                                    <p:anim calcmode="lin" valueType="num">
                                      <p:cBhvr additive="base">
                                        <p:cTn id="104" dur="500" fill="hold"/>
                                        <p:tgtEl>
                                          <p:spTgt spid="46105"/>
                                        </p:tgtEl>
                                        <p:attrNameLst>
                                          <p:attrName>ppt_x</p:attrName>
                                        </p:attrNameLst>
                                      </p:cBhvr>
                                      <p:tavLst>
                                        <p:tav tm="0">
                                          <p:val>
                                            <p:strVal val="#ppt_x"/>
                                          </p:val>
                                        </p:tav>
                                        <p:tav tm="100000">
                                          <p:val>
                                            <p:strVal val="#ppt_x"/>
                                          </p:val>
                                        </p:tav>
                                      </p:tavLst>
                                    </p:anim>
                                    <p:anim calcmode="lin" valueType="num">
                                      <p:cBhvr additive="base">
                                        <p:cTn id="105" dur="500" fill="hold"/>
                                        <p:tgtEl>
                                          <p:spTgt spid="46105"/>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46106"/>
                                        </p:tgtEl>
                                        <p:attrNameLst>
                                          <p:attrName>style.visibility</p:attrName>
                                        </p:attrNameLst>
                                      </p:cBhvr>
                                      <p:to>
                                        <p:strVal val="visible"/>
                                      </p:to>
                                    </p:set>
                                    <p:anim calcmode="lin" valueType="num">
                                      <p:cBhvr additive="base">
                                        <p:cTn id="108" dur="500" fill="hold"/>
                                        <p:tgtEl>
                                          <p:spTgt spid="46106"/>
                                        </p:tgtEl>
                                        <p:attrNameLst>
                                          <p:attrName>ppt_x</p:attrName>
                                        </p:attrNameLst>
                                      </p:cBhvr>
                                      <p:tavLst>
                                        <p:tav tm="0">
                                          <p:val>
                                            <p:strVal val="#ppt_x"/>
                                          </p:val>
                                        </p:tav>
                                        <p:tav tm="100000">
                                          <p:val>
                                            <p:strVal val="#ppt_x"/>
                                          </p:val>
                                        </p:tav>
                                      </p:tavLst>
                                    </p:anim>
                                    <p:anim calcmode="lin" valueType="num">
                                      <p:cBhvr additive="base">
                                        <p:cTn id="109" dur="500" fill="hold"/>
                                        <p:tgtEl>
                                          <p:spTgt spid="46106"/>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46107"/>
                                        </p:tgtEl>
                                        <p:attrNameLst>
                                          <p:attrName>style.visibility</p:attrName>
                                        </p:attrNameLst>
                                      </p:cBhvr>
                                      <p:to>
                                        <p:strVal val="visible"/>
                                      </p:to>
                                    </p:set>
                                    <p:anim calcmode="lin" valueType="num">
                                      <p:cBhvr additive="base">
                                        <p:cTn id="112" dur="500" fill="hold"/>
                                        <p:tgtEl>
                                          <p:spTgt spid="46107"/>
                                        </p:tgtEl>
                                        <p:attrNameLst>
                                          <p:attrName>ppt_x</p:attrName>
                                        </p:attrNameLst>
                                      </p:cBhvr>
                                      <p:tavLst>
                                        <p:tav tm="0">
                                          <p:val>
                                            <p:strVal val="#ppt_x"/>
                                          </p:val>
                                        </p:tav>
                                        <p:tav tm="100000">
                                          <p:val>
                                            <p:strVal val="#ppt_x"/>
                                          </p:val>
                                        </p:tav>
                                      </p:tavLst>
                                    </p:anim>
                                    <p:anim calcmode="lin" valueType="num">
                                      <p:cBhvr additive="base">
                                        <p:cTn id="113" dur="500" fill="hold"/>
                                        <p:tgtEl>
                                          <p:spTgt spid="46107"/>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46108"/>
                                        </p:tgtEl>
                                        <p:attrNameLst>
                                          <p:attrName>style.visibility</p:attrName>
                                        </p:attrNameLst>
                                      </p:cBhvr>
                                      <p:to>
                                        <p:strVal val="visible"/>
                                      </p:to>
                                    </p:set>
                                    <p:anim calcmode="lin" valueType="num">
                                      <p:cBhvr additive="base">
                                        <p:cTn id="116" dur="500" fill="hold"/>
                                        <p:tgtEl>
                                          <p:spTgt spid="46108"/>
                                        </p:tgtEl>
                                        <p:attrNameLst>
                                          <p:attrName>ppt_x</p:attrName>
                                        </p:attrNameLst>
                                      </p:cBhvr>
                                      <p:tavLst>
                                        <p:tav tm="0">
                                          <p:val>
                                            <p:strVal val="#ppt_x"/>
                                          </p:val>
                                        </p:tav>
                                        <p:tav tm="100000">
                                          <p:val>
                                            <p:strVal val="#ppt_x"/>
                                          </p:val>
                                        </p:tav>
                                      </p:tavLst>
                                    </p:anim>
                                    <p:anim calcmode="lin" valueType="num">
                                      <p:cBhvr additive="base">
                                        <p:cTn id="117" dur="500" fill="hold"/>
                                        <p:tgtEl>
                                          <p:spTgt spid="46108"/>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6109"/>
                                        </p:tgtEl>
                                        <p:attrNameLst>
                                          <p:attrName>style.visibility</p:attrName>
                                        </p:attrNameLst>
                                      </p:cBhvr>
                                      <p:to>
                                        <p:strVal val="visible"/>
                                      </p:to>
                                    </p:set>
                                    <p:anim calcmode="lin" valueType="num">
                                      <p:cBhvr additive="base">
                                        <p:cTn id="120" dur="500" fill="hold"/>
                                        <p:tgtEl>
                                          <p:spTgt spid="46109"/>
                                        </p:tgtEl>
                                        <p:attrNameLst>
                                          <p:attrName>ppt_x</p:attrName>
                                        </p:attrNameLst>
                                      </p:cBhvr>
                                      <p:tavLst>
                                        <p:tav tm="0">
                                          <p:val>
                                            <p:strVal val="#ppt_x"/>
                                          </p:val>
                                        </p:tav>
                                        <p:tav tm="100000">
                                          <p:val>
                                            <p:strVal val="#ppt_x"/>
                                          </p:val>
                                        </p:tav>
                                      </p:tavLst>
                                    </p:anim>
                                    <p:anim calcmode="lin" valueType="num">
                                      <p:cBhvr additive="base">
                                        <p:cTn id="121" dur="500" fill="hold"/>
                                        <p:tgtEl>
                                          <p:spTgt spid="46109"/>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46110"/>
                                        </p:tgtEl>
                                        <p:attrNameLst>
                                          <p:attrName>style.visibility</p:attrName>
                                        </p:attrNameLst>
                                      </p:cBhvr>
                                      <p:to>
                                        <p:strVal val="visible"/>
                                      </p:to>
                                    </p:set>
                                    <p:anim calcmode="lin" valueType="num">
                                      <p:cBhvr additive="base">
                                        <p:cTn id="124" dur="500" fill="hold"/>
                                        <p:tgtEl>
                                          <p:spTgt spid="46110"/>
                                        </p:tgtEl>
                                        <p:attrNameLst>
                                          <p:attrName>ppt_x</p:attrName>
                                        </p:attrNameLst>
                                      </p:cBhvr>
                                      <p:tavLst>
                                        <p:tav tm="0">
                                          <p:val>
                                            <p:strVal val="#ppt_x"/>
                                          </p:val>
                                        </p:tav>
                                        <p:tav tm="100000">
                                          <p:val>
                                            <p:strVal val="#ppt_x"/>
                                          </p:val>
                                        </p:tav>
                                      </p:tavLst>
                                    </p:anim>
                                    <p:anim calcmode="lin" valueType="num">
                                      <p:cBhvr additive="base">
                                        <p:cTn id="125" dur="500" fill="hold"/>
                                        <p:tgtEl>
                                          <p:spTgt spid="46110"/>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46111"/>
                                        </p:tgtEl>
                                        <p:attrNameLst>
                                          <p:attrName>style.visibility</p:attrName>
                                        </p:attrNameLst>
                                      </p:cBhvr>
                                      <p:to>
                                        <p:strVal val="visible"/>
                                      </p:to>
                                    </p:set>
                                    <p:anim calcmode="lin" valueType="num">
                                      <p:cBhvr additive="base">
                                        <p:cTn id="128" dur="500" fill="hold"/>
                                        <p:tgtEl>
                                          <p:spTgt spid="46111"/>
                                        </p:tgtEl>
                                        <p:attrNameLst>
                                          <p:attrName>ppt_x</p:attrName>
                                        </p:attrNameLst>
                                      </p:cBhvr>
                                      <p:tavLst>
                                        <p:tav tm="0">
                                          <p:val>
                                            <p:strVal val="#ppt_x"/>
                                          </p:val>
                                        </p:tav>
                                        <p:tav tm="100000">
                                          <p:val>
                                            <p:strVal val="#ppt_x"/>
                                          </p:val>
                                        </p:tav>
                                      </p:tavLst>
                                    </p:anim>
                                    <p:anim calcmode="lin" valueType="num">
                                      <p:cBhvr additive="base">
                                        <p:cTn id="129" dur="500" fill="hold"/>
                                        <p:tgtEl>
                                          <p:spTgt spid="46111"/>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46112"/>
                                        </p:tgtEl>
                                        <p:attrNameLst>
                                          <p:attrName>style.visibility</p:attrName>
                                        </p:attrNameLst>
                                      </p:cBhvr>
                                      <p:to>
                                        <p:strVal val="visible"/>
                                      </p:to>
                                    </p:set>
                                    <p:anim calcmode="lin" valueType="num">
                                      <p:cBhvr additive="base">
                                        <p:cTn id="132" dur="500" fill="hold"/>
                                        <p:tgtEl>
                                          <p:spTgt spid="46112"/>
                                        </p:tgtEl>
                                        <p:attrNameLst>
                                          <p:attrName>ppt_x</p:attrName>
                                        </p:attrNameLst>
                                      </p:cBhvr>
                                      <p:tavLst>
                                        <p:tav tm="0">
                                          <p:val>
                                            <p:strVal val="#ppt_x"/>
                                          </p:val>
                                        </p:tav>
                                        <p:tav tm="100000">
                                          <p:val>
                                            <p:strVal val="#ppt_x"/>
                                          </p:val>
                                        </p:tav>
                                      </p:tavLst>
                                    </p:anim>
                                    <p:anim calcmode="lin" valueType="num">
                                      <p:cBhvr additive="base">
                                        <p:cTn id="133" dur="500" fill="hold"/>
                                        <p:tgtEl>
                                          <p:spTgt spid="46112"/>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46113"/>
                                        </p:tgtEl>
                                        <p:attrNameLst>
                                          <p:attrName>style.visibility</p:attrName>
                                        </p:attrNameLst>
                                      </p:cBhvr>
                                      <p:to>
                                        <p:strVal val="visible"/>
                                      </p:to>
                                    </p:set>
                                    <p:anim calcmode="lin" valueType="num">
                                      <p:cBhvr additive="base">
                                        <p:cTn id="136" dur="500" fill="hold"/>
                                        <p:tgtEl>
                                          <p:spTgt spid="46113"/>
                                        </p:tgtEl>
                                        <p:attrNameLst>
                                          <p:attrName>ppt_x</p:attrName>
                                        </p:attrNameLst>
                                      </p:cBhvr>
                                      <p:tavLst>
                                        <p:tav tm="0">
                                          <p:val>
                                            <p:strVal val="#ppt_x"/>
                                          </p:val>
                                        </p:tav>
                                        <p:tav tm="100000">
                                          <p:val>
                                            <p:strVal val="#ppt_x"/>
                                          </p:val>
                                        </p:tav>
                                      </p:tavLst>
                                    </p:anim>
                                    <p:anim calcmode="lin" valueType="num">
                                      <p:cBhvr additive="base">
                                        <p:cTn id="137" dur="500" fill="hold"/>
                                        <p:tgtEl>
                                          <p:spTgt spid="46113"/>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46114"/>
                                        </p:tgtEl>
                                        <p:attrNameLst>
                                          <p:attrName>style.visibility</p:attrName>
                                        </p:attrNameLst>
                                      </p:cBhvr>
                                      <p:to>
                                        <p:strVal val="visible"/>
                                      </p:to>
                                    </p:set>
                                    <p:anim calcmode="lin" valueType="num">
                                      <p:cBhvr additive="base">
                                        <p:cTn id="140" dur="500" fill="hold"/>
                                        <p:tgtEl>
                                          <p:spTgt spid="46114"/>
                                        </p:tgtEl>
                                        <p:attrNameLst>
                                          <p:attrName>ppt_x</p:attrName>
                                        </p:attrNameLst>
                                      </p:cBhvr>
                                      <p:tavLst>
                                        <p:tav tm="0">
                                          <p:val>
                                            <p:strVal val="#ppt_x"/>
                                          </p:val>
                                        </p:tav>
                                        <p:tav tm="100000">
                                          <p:val>
                                            <p:strVal val="#ppt_x"/>
                                          </p:val>
                                        </p:tav>
                                      </p:tavLst>
                                    </p:anim>
                                    <p:anim calcmode="lin" valueType="num">
                                      <p:cBhvr additive="base">
                                        <p:cTn id="141" dur="500" fill="hold"/>
                                        <p:tgtEl>
                                          <p:spTgt spid="46114"/>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grpId="0" nodeType="clickEffect">
                                  <p:stCondLst>
                                    <p:cond delay="0"/>
                                  </p:stCondLst>
                                  <p:childTnLst>
                                    <p:set>
                                      <p:cBhvr>
                                        <p:cTn id="145" dur="1" fill="hold">
                                          <p:stCondLst>
                                            <p:cond delay="0"/>
                                          </p:stCondLst>
                                        </p:cTn>
                                        <p:tgtEl>
                                          <p:spTgt spid="46116"/>
                                        </p:tgtEl>
                                        <p:attrNameLst>
                                          <p:attrName>style.visibility</p:attrName>
                                        </p:attrNameLst>
                                      </p:cBhvr>
                                      <p:to>
                                        <p:strVal val="visible"/>
                                      </p:to>
                                    </p:set>
                                    <p:anim calcmode="lin" valueType="num">
                                      <p:cBhvr additive="base">
                                        <p:cTn id="146" dur="500" fill="hold"/>
                                        <p:tgtEl>
                                          <p:spTgt spid="46116"/>
                                        </p:tgtEl>
                                        <p:attrNameLst>
                                          <p:attrName>ppt_x</p:attrName>
                                        </p:attrNameLst>
                                      </p:cBhvr>
                                      <p:tavLst>
                                        <p:tav tm="0">
                                          <p:val>
                                            <p:strVal val="#ppt_x"/>
                                          </p:val>
                                        </p:tav>
                                        <p:tav tm="100000">
                                          <p:val>
                                            <p:strVal val="#ppt_x"/>
                                          </p:val>
                                        </p:tav>
                                      </p:tavLst>
                                    </p:anim>
                                    <p:anim calcmode="lin" valueType="num">
                                      <p:cBhvr additive="base">
                                        <p:cTn id="147" dur="500" fill="hold"/>
                                        <p:tgtEl>
                                          <p:spTgt spid="46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p:bldP spid="46084" grpId="0"/>
      <p:bldP spid="46085" grpId="0"/>
      <p:bldP spid="46086" grpId="0"/>
      <p:bldP spid="46087" grpId="0"/>
      <p:bldP spid="46088" grpId="0"/>
      <p:bldP spid="46089" grpId="0"/>
      <p:bldP spid="46090" grpId="0"/>
      <p:bldP spid="46092" grpId="0"/>
      <p:bldP spid="46093" grpId="0"/>
      <p:bldP spid="46094" grpId="0"/>
      <p:bldP spid="46095" grpId="0"/>
      <p:bldP spid="46096" grpId="0"/>
      <p:bldP spid="46097" grpId="0"/>
      <p:bldP spid="46098" grpId="0"/>
      <p:bldP spid="46099" grpId="0" animBg="1"/>
      <p:bldP spid="46100" grpId="0" animBg="1"/>
      <p:bldP spid="46101" grpId="0" animBg="1"/>
      <p:bldP spid="46102" grpId="0" animBg="1"/>
      <p:bldP spid="46103" grpId="0" animBg="1"/>
      <p:bldP spid="46104" grpId="0" animBg="1"/>
      <p:bldP spid="46105" grpId="0" animBg="1"/>
      <p:bldP spid="46106" grpId="0" animBg="1"/>
      <p:bldP spid="46107" grpId="0" animBg="1"/>
      <p:bldP spid="46108" grpId="0" animBg="1"/>
      <p:bldP spid="46109" grpId="0" animBg="1"/>
      <p:bldP spid="46110" grpId="0" animBg="1"/>
      <p:bldP spid="46111" grpId="0" animBg="1"/>
      <p:bldP spid="46112" grpId="0" animBg="1"/>
      <p:bldP spid="46113" grpId="0" animBg="1"/>
      <p:bldP spid="46114" grpId="0" animBg="1"/>
      <p:bldP spid="46115" grpId="0"/>
      <p:bldP spid="461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AutoShape 10"/>
          <p:cNvSpPr>
            <a:spLocks noChangeArrowheads="1"/>
          </p:cNvSpPr>
          <p:nvPr/>
        </p:nvSpPr>
        <p:spPr bwMode="auto">
          <a:xfrm>
            <a:off x="7734300" y="903844"/>
            <a:ext cx="2476500" cy="544989"/>
          </a:xfrm>
          <a:prstGeom prst="wedgeRoundRectCallout">
            <a:avLst>
              <a:gd name="adj1" fmla="val -33014"/>
              <a:gd name="adj2" fmla="val 142120"/>
              <a:gd name="adj3" fmla="val 16667"/>
            </a:avLst>
          </a:prstGeom>
          <a:solidFill>
            <a:schemeClr val="accent1"/>
          </a:solidFill>
          <a:ln>
            <a:noFill/>
          </a:ln>
          <a:effectLst>
            <a:prstShdw prst="shdw17" dist="17961" dir="2700000">
              <a:srgbClr val="997A5C"/>
            </a:prstShdw>
          </a:effectLst>
        </p:spPr>
        <p:txBody>
          <a:bodyPr lIns="96661" tIns="48331" rIns="96661" bIns="48331" anchor="ctr">
            <a:spAutoFit/>
          </a:bodyPr>
          <a:lstStyle>
            <a:lvl1pPr defTabSz="966788">
              <a:defRPr>
                <a:solidFill>
                  <a:schemeClr val="tx1"/>
                </a:solidFill>
                <a:latin typeface="Arial" panose="020B0604020202020204" pitchFamily="34" charset="0"/>
                <a:ea typeface="宋体" panose="02010600030101010101" pitchFamily="2" charset="-122"/>
              </a:defRPr>
            </a:lvl1pPr>
            <a:lvl2pPr defTabSz="966788">
              <a:defRPr>
                <a:solidFill>
                  <a:schemeClr val="tx1"/>
                </a:solidFill>
                <a:latin typeface="Arial" panose="020B0604020202020204" pitchFamily="34" charset="0"/>
                <a:ea typeface="宋体" panose="02010600030101010101" pitchFamily="2" charset="-122"/>
              </a:defRPr>
            </a:lvl2pPr>
            <a:lvl3pPr defTabSz="966788">
              <a:defRPr>
                <a:solidFill>
                  <a:schemeClr val="tx1"/>
                </a:solidFill>
                <a:latin typeface="Arial" panose="020B0604020202020204" pitchFamily="34" charset="0"/>
                <a:ea typeface="宋体" panose="02010600030101010101" pitchFamily="2" charset="-122"/>
              </a:defRPr>
            </a:lvl3pPr>
            <a:lvl4pPr defTabSz="966788">
              <a:defRPr>
                <a:solidFill>
                  <a:schemeClr val="tx1"/>
                </a:solidFill>
                <a:latin typeface="Arial" panose="020B0604020202020204" pitchFamily="34" charset="0"/>
                <a:ea typeface="宋体" panose="02010600030101010101" pitchFamily="2" charset="-122"/>
              </a:defRPr>
            </a:lvl4pPr>
            <a:lvl5pPr defTabSz="966788">
              <a:defRPr>
                <a:solidFill>
                  <a:schemeClr val="tx1"/>
                </a:solidFill>
                <a:latin typeface="Arial" panose="020B0604020202020204" pitchFamily="34" charset="0"/>
                <a:ea typeface="宋体" panose="02010600030101010101" pitchFamily="2" charset="-122"/>
              </a:defRPr>
            </a:lvl5pPr>
            <a:lvl6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04000"/>
              </a:lnSpc>
            </a:pPr>
            <a:r>
              <a:rPr lang="zh-CN" altLang="en-US" sz="2500">
                <a:latin typeface="iekie jianyuanti" panose="02010601030101010101" pitchFamily="2" charset="-122"/>
                <a:ea typeface="iekie jianyuanti" panose="02010601030101010101" pitchFamily="2" charset="-122"/>
                <a:cs typeface="+mn-ea"/>
                <a:sym typeface="iekie jianyuanti" panose="02010601030101010101" pitchFamily="2" charset="-122"/>
              </a:rPr>
              <a:t>标 签 内 容</a:t>
            </a:r>
          </a:p>
        </p:txBody>
      </p:sp>
      <p:pic>
        <p:nvPicPr>
          <p:cNvPr id="48130" name="Picture 11" descr="TU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6425" y="1981200"/>
            <a:ext cx="57150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12"/>
          <p:cNvSpPr txBox="1">
            <a:spLocks noChangeArrowheads="1"/>
          </p:cNvSpPr>
          <p:nvPr/>
        </p:nvSpPr>
        <p:spPr bwMode="auto">
          <a:xfrm>
            <a:off x="2279962" y="2505075"/>
            <a:ext cx="1285252" cy="359216"/>
          </a:xfrm>
          <a:prstGeom prst="rect">
            <a:avLst/>
          </a:prstGeom>
          <a:solidFill>
            <a:schemeClr val="accent1"/>
          </a:solidFill>
          <a:ln>
            <a:noFill/>
          </a:ln>
        </p:spPr>
        <p:txBody>
          <a:bodyPr wrap="none" lIns="96661" tIns="48331" rIns="96661" bIns="48331">
            <a:spAutoFit/>
          </a:bodyPr>
          <a:lstStyle>
            <a:lvl1pPr defTabSz="966788">
              <a:defRPr>
                <a:solidFill>
                  <a:schemeClr val="tx1"/>
                </a:solidFill>
                <a:latin typeface="Arial" panose="020B0604020202020204" pitchFamily="34" charset="0"/>
                <a:ea typeface="宋体" panose="02010600030101010101" pitchFamily="2" charset="-122"/>
              </a:defRPr>
            </a:lvl1pPr>
            <a:lvl2pPr defTabSz="966788">
              <a:defRPr>
                <a:solidFill>
                  <a:schemeClr val="tx1"/>
                </a:solidFill>
                <a:latin typeface="Arial" panose="020B0604020202020204" pitchFamily="34" charset="0"/>
                <a:ea typeface="宋体" panose="02010600030101010101" pitchFamily="2" charset="-122"/>
              </a:defRPr>
            </a:lvl2pPr>
            <a:lvl3pPr defTabSz="966788">
              <a:defRPr>
                <a:solidFill>
                  <a:schemeClr val="tx1"/>
                </a:solidFill>
                <a:latin typeface="Arial" panose="020B0604020202020204" pitchFamily="34" charset="0"/>
                <a:ea typeface="宋体" panose="02010600030101010101" pitchFamily="2" charset="-122"/>
              </a:defRPr>
            </a:lvl3pPr>
            <a:lvl4pPr defTabSz="966788">
              <a:defRPr>
                <a:solidFill>
                  <a:schemeClr val="tx1"/>
                </a:solidFill>
                <a:latin typeface="Arial" panose="020B0604020202020204" pitchFamily="34" charset="0"/>
                <a:ea typeface="宋体" panose="02010600030101010101" pitchFamily="2" charset="-122"/>
              </a:defRPr>
            </a:lvl4pPr>
            <a:lvl5pPr defTabSz="966788">
              <a:defRPr>
                <a:solidFill>
                  <a:schemeClr val="tx1"/>
                </a:solidFill>
                <a:latin typeface="Arial" panose="020B0604020202020204" pitchFamily="34" charset="0"/>
                <a:ea typeface="宋体" panose="02010600030101010101" pitchFamily="2" charset="-122"/>
              </a:defRPr>
            </a:lvl5pPr>
            <a:lvl6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700">
                <a:latin typeface="iekie jianyuanti" panose="02010601030101010101" pitchFamily="2" charset="-122"/>
                <a:ea typeface="iekie jianyuanti" panose="02010601030101010101" pitchFamily="2" charset="-122"/>
                <a:cs typeface="+mn-ea"/>
                <a:sym typeface="iekie jianyuanti" panose="02010601030101010101" pitchFamily="2" charset="-122"/>
              </a:rPr>
              <a:t>化学品标识</a:t>
            </a:r>
            <a:endParaRPr lang="zh-CN" altLang="en-US" sz="250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8132" name="Text Box 13"/>
          <p:cNvSpPr txBox="1">
            <a:spLocks noChangeArrowheads="1"/>
          </p:cNvSpPr>
          <p:nvPr/>
        </p:nvSpPr>
        <p:spPr bwMode="auto">
          <a:xfrm>
            <a:off x="8604562" y="2641600"/>
            <a:ext cx="1285252" cy="359216"/>
          </a:xfrm>
          <a:prstGeom prst="rect">
            <a:avLst/>
          </a:prstGeom>
          <a:solidFill>
            <a:schemeClr val="accent1"/>
          </a:solidFill>
          <a:ln>
            <a:noFill/>
          </a:ln>
        </p:spPr>
        <p:txBody>
          <a:bodyPr wrap="none" lIns="96661" tIns="48331" rIns="96661" bIns="48331">
            <a:spAutoFit/>
          </a:bodyPr>
          <a:lstStyle>
            <a:lvl1pPr defTabSz="966788">
              <a:defRPr>
                <a:solidFill>
                  <a:schemeClr val="tx1"/>
                </a:solidFill>
                <a:latin typeface="Arial" panose="020B0604020202020204" pitchFamily="34" charset="0"/>
                <a:ea typeface="宋体" panose="02010600030101010101" pitchFamily="2" charset="-122"/>
              </a:defRPr>
            </a:lvl1pPr>
            <a:lvl2pPr defTabSz="966788">
              <a:defRPr>
                <a:solidFill>
                  <a:schemeClr val="tx1"/>
                </a:solidFill>
                <a:latin typeface="Arial" panose="020B0604020202020204" pitchFamily="34" charset="0"/>
                <a:ea typeface="宋体" panose="02010600030101010101" pitchFamily="2" charset="-122"/>
              </a:defRPr>
            </a:lvl2pPr>
            <a:lvl3pPr defTabSz="966788">
              <a:defRPr>
                <a:solidFill>
                  <a:schemeClr val="tx1"/>
                </a:solidFill>
                <a:latin typeface="Arial" panose="020B0604020202020204" pitchFamily="34" charset="0"/>
                <a:ea typeface="宋体" panose="02010600030101010101" pitchFamily="2" charset="-122"/>
              </a:defRPr>
            </a:lvl3pPr>
            <a:lvl4pPr defTabSz="966788">
              <a:defRPr>
                <a:solidFill>
                  <a:schemeClr val="tx1"/>
                </a:solidFill>
                <a:latin typeface="Arial" panose="020B0604020202020204" pitchFamily="34" charset="0"/>
                <a:ea typeface="宋体" panose="02010600030101010101" pitchFamily="2" charset="-122"/>
              </a:defRPr>
            </a:lvl4pPr>
            <a:lvl5pPr defTabSz="966788">
              <a:defRPr>
                <a:solidFill>
                  <a:schemeClr val="tx1"/>
                </a:solidFill>
                <a:latin typeface="Arial" panose="020B0604020202020204" pitchFamily="34" charset="0"/>
                <a:ea typeface="宋体" panose="02010600030101010101" pitchFamily="2" charset="-122"/>
              </a:defRPr>
            </a:lvl5pPr>
            <a:lvl6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700">
                <a:latin typeface="iekie jianyuanti" panose="02010601030101010101" pitchFamily="2" charset="-122"/>
                <a:ea typeface="iekie jianyuanti" panose="02010601030101010101" pitchFamily="2" charset="-122"/>
                <a:cs typeface="+mn-ea"/>
                <a:sym typeface="iekie jianyuanti" panose="02010601030101010101" pitchFamily="2" charset="-122"/>
              </a:rPr>
              <a:t>危险性标志</a:t>
            </a:r>
            <a:endParaRPr lang="zh-CN" altLang="en-US" sz="250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8133" name="Text Box 14"/>
          <p:cNvSpPr txBox="1">
            <a:spLocks noChangeArrowheads="1"/>
          </p:cNvSpPr>
          <p:nvPr/>
        </p:nvSpPr>
        <p:spPr bwMode="auto">
          <a:xfrm>
            <a:off x="2432884" y="3511550"/>
            <a:ext cx="849235" cy="359216"/>
          </a:xfrm>
          <a:prstGeom prst="rect">
            <a:avLst/>
          </a:prstGeom>
          <a:solidFill>
            <a:schemeClr val="accent1"/>
          </a:solidFill>
          <a:ln>
            <a:noFill/>
          </a:ln>
        </p:spPr>
        <p:txBody>
          <a:bodyPr wrap="none" lIns="96661" tIns="48331" rIns="96661" bIns="48331">
            <a:spAutoFit/>
          </a:bodyPr>
          <a:lstStyle>
            <a:lvl1pPr defTabSz="966788">
              <a:defRPr>
                <a:solidFill>
                  <a:schemeClr val="tx1"/>
                </a:solidFill>
                <a:latin typeface="Arial" panose="020B0604020202020204" pitchFamily="34" charset="0"/>
                <a:ea typeface="宋体" panose="02010600030101010101" pitchFamily="2" charset="-122"/>
              </a:defRPr>
            </a:lvl1pPr>
            <a:lvl2pPr defTabSz="966788">
              <a:defRPr>
                <a:solidFill>
                  <a:schemeClr val="tx1"/>
                </a:solidFill>
                <a:latin typeface="Arial" panose="020B0604020202020204" pitchFamily="34" charset="0"/>
                <a:ea typeface="宋体" panose="02010600030101010101" pitchFamily="2" charset="-122"/>
              </a:defRPr>
            </a:lvl2pPr>
            <a:lvl3pPr defTabSz="966788">
              <a:defRPr>
                <a:solidFill>
                  <a:schemeClr val="tx1"/>
                </a:solidFill>
                <a:latin typeface="Arial" panose="020B0604020202020204" pitchFamily="34" charset="0"/>
                <a:ea typeface="宋体" panose="02010600030101010101" pitchFamily="2" charset="-122"/>
              </a:defRPr>
            </a:lvl3pPr>
            <a:lvl4pPr defTabSz="966788">
              <a:defRPr>
                <a:solidFill>
                  <a:schemeClr val="tx1"/>
                </a:solidFill>
                <a:latin typeface="Arial" panose="020B0604020202020204" pitchFamily="34" charset="0"/>
                <a:ea typeface="宋体" panose="02010600030101010101" pitchFamily="2" charset="-122"/>
              </a:defRPr>
            </a:lvl4pPr>
            <a:lvl5pPr defTabSz="966788">
              <a:defRPr>
                <a:solidFill>
                  <a:schemeClr val="tx1"/>
                </a:solidFill>
                <a:latin typeface="Arial" panose="020B0604020202020204" pitchFamily="34" charset="0"/>
                <a:ea typeface="宋体" panose="02010600030101010101" pitchFamily="2" charset="-122"/>
              </a:defRPr>
            </a:lvl5pPr>
            <a:lvl6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700">
                <a:latin typeface="iekie jianyuanti" panose="02010601030101010101" pitchFamily="2" charset="-122"/>
                <a:ea typeface="iekie jianyuanti" panose="02010601030101010101" pitchFamily="2" charset="-122"/>
                <a:cs typeface="+mn-ea"/>
                <a:sym typeface="iekie jianyuanti" panose="02010601030101010101" pitchFamily="2" charset="-122"/>
              </a:rPr>
              <a:t>警示词</a:t>
            </a:r>
            <a:endParaRPr lang="zh-CN" altLang="en-US" sz="250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8134" name="Text Box 15"/>
          <p:cNvSpPr txBox="1">
            <a:spLocks noChangeArrowheads="1"/>
          </p:cNvSpPr>
          <p:nvPr/>
        </p:nvSpPr>
        <p:spPr bwMode="auto">
          <a:xfrm>
            <a:off x="8047350" y="3924300"/>
            <a:ext cx="1285252" cy="359216"/>
          </a:xfrm>
          <a:prstGeom prst="rect">
            <a:avLst/>
          </a:prstGeom>
          <a:solidFill>
            <a:schemeClr val="accent1"/>
          </a:solidFill>
          <a:ln>
            <a:noFill/>
          </a:ln>
        </p:spPr>
        <p:txBody>
          <a:bodyPr wrap="none" lIns="96661" tIns="48331" rIns="96661" bIns="48331">
            <a:spAutoFit/>
          </a:bodyPr>
          <a:lstStyle>
            <a:lvl1pPr defTabSz="966788">
              <a:defRPr>
                <a:solidFill>
                  <a:schemeClr val="tx1"/>
                </a:solidFill>
                <a:latin typeface="Arial" panose="020B0604020202020204" pitchFamily="34" charset="0"/>
                <a:ea typeface="宋体" panose="02010600030101010101" pitchFamily="2" charset="-122"/>
              </a:defRPr>
            </a:lvl1pPr>
            <a:lvl2pPr defTabSz="966788">
              <a:defRPr>
                <a:solidFill>
                  <a:schemeClr val="tx1"/>
                </a:solidFill>
                <a:latin typeface="Arial" panose="020B0604020202020204" pitchFamily="34" charset="0"/>
                <a:ea typeface="宋体" panose="02010600030101010101" pitchFamily="2" charset="-122"/>
              </a:defRPr>
            </a:lvl2pPr>
            <a:lvl3pPr defTabSz="966788">
              <a:defRPr>
                <a:solidFill>
                  <a:schemeClr val="tx1"/>
                </a:solidFill>
                <a:latin typeface="Arial" panose="020B0604020202020204" pitchFamily="34" charset="0"/>
                <a:ea typeface="宋体" panose="02010600030101010101" pitchFamily="2" charset="-122"/>
              </a:defRPr>
            </a:lvl3pPr>
            <a:lvl4pPr defTabSz="966788">
              <a:defRPr>
                <a:solidFill>
                  <a:schemeClr val="tx1"/>
                </a:solidFill>
                <a:latin typeface="Arial" panose="020B0604020202020204" pitchFamily="34" charset="0"/>
                <a:ea typeface="宋体" panose="02010600030101010101" pitchFamily="2" charset="-122"/>
              </a:defRPr>
            </a:lvl4pPr>
            <a:lvl5pPr defTabSz="966788">
              <a:defRPr>
                <a:solidFill>
                  <a:schemeClr val="tx1"/>
                </a:solidFill>
                <a:latin typeface="Arial" panose="020B0604020202020204" pitchFamily="34" charset="0"/>
                <a:ea typeface="宋体" panose="02010600030101010101" pitchFamily="2" charset="-122"/>
              </a:defRPr>
            </a:lvl5pPr>
            <a:lvl6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700" dirty="0">
                <a:latin typeface="iekie jianyuanti" panose="02010601030101010101" pitchFamily="2" charset="-122"/>
                <a:ea typeface="iekie jianyuanti" panose="02010601030101010101" pitchFamily="2" charset="-122"/>
                <a:cs typeface="+mn-ea"/>
                <a:sym typeface="iekie jianyuanti" panose="02010601030101010101" pitchFamily="2" charset="-122"/>
              </a:rPr>
              <a:t>危险性概述</a:t>
            </a:r>
            <a:endParaRPr lang="zh-CN" altLang="en-US" sz="2500"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8135" name="Text Box 16"/>
          <p:cNvSpPr txBox="1">
            <a:spLocks noChangeArrowheads="1"/>
          </p:cNvSpPr>
          <p:nvPr/>
        </p:nvSpPr>
        <p:spPr bwMode="auto">
          <a:xfrm>
            <a:off x="2366741" y="4546600"/>
            <a:ext cx="1067244" cy="359216"/>
          </a:xfrm>
          <a:prstGeom prst="rect">
            <a:avLst/>
          </a:prstGeom>
          <a:solidFill>
            <a:schemeClr val="accent1"/>
          </a:solidFill>
          <a:ln>
            <a:noFill/>
          </a:ln>
        </p:spPr>
        <p:txBody>
          <a:bodyPr wrap="none" lIns="96661" tIns="48331" rIns="96661" bIns="48331">
            <a:spAutoFit/>
          </a:bodyPr>
          <a:lstStyle>
            <a:lvl1pPr defTabSz="966788">
              <a:defRPr>
                <a:solidFill>
                  <a:schemeClr val="tx1"/>
                </a:solidFill>
                <a:latin typeface="Arial" panose="020B0604020202020204" pitchFamily="34" charset="0"/>
                <a:ea typeface="宋体" panose="02010600030101010101" pitchFamily="2" charset="-122"/>
              </a:defRPr>
            </a:lvl1pPr>
            <a:lvl2pPr defTabSz="966788">
              <a:defRPr>
                <a:solidFill>
                  <a:schemeClr val="tx1"/>
                </a:solidFill>
                <a:latin typeface="Arial" panose="020B0604020202020204" pitchFamily="34" charset="0"/>
                <a:ea typeface="宋体" panose="02010600030101010101" pitchFamily="2" charset="-122"/>
              </a:defRPr>
            </a:lvl2pPr>
            <a:lvl3pPr defTabSz="966788">
              <a:defRPr>
                <a:solidFill>
                  <a:schemeClr val="tx1"/>
                </a:solidFill>
                <a:latin typeface="Arial" panose="020B0604020202020204" pitchFamily="34" charset="0"/>
                <a:ea typeface="宋体" panose="02010600030101010101" pitchFamily="2" charset="-122"/>
              </a:defRPr>
            </a:lvl3pPr>
            <a:lvl4pPr defTabSz="966788">
              <a:defRPr>
                <a:solidFill>
                  <a:schemeClr val="tx1"/>
                </a:solidFill>
                <a:latin typeface="Arial" panose="020B0604020202020204" pitchFamily="34" charset="0"/>
                <a:ea typeface="宋体" panose="02010600030101010101" pitchFamily="2" charset="-122"/>
              </a:defRPr>
            </a:lvl4pPr>
            <a:lvl5pPr defTabSz="966788">
              <a:defRPr>
                <a:solidFill>
                  <a:schemeClr val="tx1"/>
                </a:solidFill>
                <a:latin typeface="Arial" panose="020B0604020202020204" pitchFamily="34" charset="0"/>
                <a:ea typeface="宋体" panose="02010600030101010101" pitchFamily="2" charset="-122"/>
              </a:defRPr>
            </a:lvl5pPr>
            <a:lvl6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700" dirty="0">
                <a:latin typeface="iekie jianyuanti" panose="02010601030101010101" pitchFamily="2" charset="-122"/>
                <a:ea typeface="iekie jianyuanti" panose="02010601030101010101" pitchFamily="2" charset="-122"/>
                <a:cs typeface="+mn-ea"/>
                <a:sym typeface="iekie jianyuanti" panose="02010601030101010101" pitchFamily="2" charset="-122"/>
              </a:rPr>
              <a:t>安全措施</a:t>
            </a:r>
            <a:endParaRPr lang="zh-CN" altLang="en-US" sz="2100"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8136" name="Text Box 17"/>
          <p:cNvSpPr txBox="1">
            <a:spLocks noChangeArrowheads="1"/>
          </p:cNvSpPr>
          <p:nvPr/>
        </p:nvSpPr>
        <p:spPr bwMode="auto">
          <a:xfrm>
            <a:off x="4670425" y="5791200"/>
            <a:ext cx="1676400" cy="528365"/>
          </a:xfrm>
          <a:prstGeom prst="rect">
            <a:avLst/>
          </a:prstGeom>
          <a:solidFill>
            <a:schemeClr val="accent1"/>
          </a:solidFill>
          <a:ln>
            <a:noFill/>
          </a:ln>
        </p:spPr>
        <p:txBody>
          <a:bodyPr lIns="96661" tIns="48331" rIns="96661" bIns="48331">
            <a:spAutoFit/>
          </a:bodyPr>
          <a:lstStyle>
            <a:lvl1pPr defTabSz="966788">
              <a:defRPr>
                <a:solidFill>
                  <a:schemeClr val="tx1"/>
                </a:solidFill>
                <a:latin typeface="Arial" panose="020B0604020202020204" pitchFamily="34" charset="0"/>
                <a:ea typeface="宋体" panose="02010600030101010101" pitchFamily="2" charset="-122"/>
              </a:defRPr>
            </a:lvl1pPr>
            <a:lvl2pPr defTabSz="966788">
              <a:defRPr>
                <a:solidFill>
                  <a:schemeClr val="tx1"/>
                </a:solidFill>
                <a:latin typeface="Arial" panose="020B0604020202020204" pitchFamily="34" charset="0"/>
                <a:ea typeface="宋体" panose="02010600030101010101" pitchFamily="2" charset="-122"/>
              </a:defRPr>
            </a:lvl2pPr>
            <a:lvl3pPr defTabSz="966788">
              <a:defRPr>
                <a:solidFill>
                  <a:schemeClr val="tx1"/>
                </a:solidFill>
                <a:latin typeface="Arial" panose="020B0604020202020204" pitchFamily="34" charset="0"/>
                <a:ea typeface="宋体" panose="02010600030101010101" pitchFamily="2" charset="-122"/>
              </a:defRPr>
            </a:lvl3pPr>
            <a:lvl4pPr defTabSz="966788">
              <a:defRPr>
                <a:solidFill>
                  <a:schemeClr val="tx1"/>
                </a:solidFill>
                <a:latin typeface="Arial" panose="020B0604020202020204" pitchFamily="34" charset="0"/>
                <a:ea typeface="宋体" panose="02010600030101010101" pitchFamily="2" charset="-122"/>
              </a:defRPr>
            </a:lvl4pPr>
            <a:lvl5pPr defTabSz="966788">
              <a:defRPr>
                <a:solidFill>
                  <a:schemeClr val="tx1"/>
                </a:solidFill>
                <a:latin typeface="Arial" panose="020B0604020202020204" pitchFamily="34" charset="0"/>
                <a:ea typeface="宋体" panose="02010600030101010101" pitchFamily="2" charset="-122"/>
              </a:defRPr>
            </a:lvl5pPr>
            <a:lvl6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80000"/>
              </a:lnSpc>
            </a:pPr>
            <a:r>
              <a:rPr lang="zh-CN" altLang="en-US" sz="1700">
                <a:latin typeface="iekie jianyuanti" panose="02010601030101010101" pitchFamily="2" charset="-122"/>
                <a:ea typeface="iekie jianyuanti" panose="02010601030101010101" pitchFamily="2" charset="-122"/>
                <a:cs typeface="+mn-ea"/>
                <a:sym typeface="iekie jianyuanti" panose="02010601030101010101" pitchFamily="2" charset="-122"/>
              </a:rPr>
              <a:t>生产企业信息</a:t>
            </a:r>
          </a:p>
          <a:p>
            <a:pPr algn="ctr">
              <a:lnSpc>
                <a:spcPct val="80000"/>
              </a:lnSpc>
            </a:pPr>
            <a:r>
              <a:rPr lang="zh-CN" altLang="en-US" sz="1700">
                <a:latin typeface="iekie jianyuanti" panose="02010601030101010101" pitchFamily="2" charset="-122"/>
                <a:ea typeface="iekie jianyuanti" panose="02010601030101010101" pitchFamily="2" charset="-122"/>
                <a:cs typeface="+mn-ea"/>
                <a:sym typeface="iekie jianyuanti" panose="02010601030101010101" pitchFamily="2" charset="-122"/>
              </a:rPr>
              <a:t>（地址、电话、</a:t>
            </a:r>
            <a:endParaRPr lang="zh-CN" altLang="en-US" sz="190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8137" name="Text Box 18"/>
          <p:cNvSpPr txBox="1">
            <a:spLocks noChangeArrowheads="1"/>
          </p:cNvSpPr>
          <p:nvPr/>
        </p:nvSpPr>
        <p:spPr bwMode="auto">
          <a:xfrm>
            <a:off x="7935959" y="4724400"/>
            <a:ext cx="1668370" cy="359216"/>
          </a:xfrm>
          <a:prstGeom prst="rect">
            <a:avLst/>
          </a:prstGeom>
          <a:solidFill>
            <a:schemeClr val="accent1"/>
          </a:solidFill>
          <a:ln>
            <a:noFill/>
          </a:ln>
        </p:spPr>
        <p:txBody>
          <a:bodyPr wrap="none" lIns="96661" tIns="48331" rIns="96661" bIns="48331">
            <a:spAutoFit/>
          </a:bodyPr>
          <a:lstStyle>
            <a:lvl1pPr defTabSz="966788">
              <a:defRPr>
                <a:solidFill>
                  <a:schemeClr val="tx1"/>
                </a:solidFill>
                <a:latin typeface="Arial" panose="020B0604020202020204" pitchFamily="34" charset="0"/>
                <a:ea typeface="宋体" panose="02010600030101010101" pitchFamily="2" charset="-122"/>
              </a:defRPr>
            </a:lvl1pPr>
            <a:lvl2pPr defTabSz="966788">
              <a:defRPr>
                <a:solidFill>
                  <a:schemeClr val="tx1"/>
                </a:solidFill>
                <a:latin typeface="Arial" panose="020B0604020202020204" pitchFamily="34" charset="0"/>
                <a:ea typeface="宋体" panose="02010600030101010101" pitchFamily="2" charset="-122"/>
              </a:defRPr>
            </a:lvl2pPr>
            <a:lvl3pPr defTabSz="966788">
              <a:defRPr>
                <a:solidFill>
                  <a:schemeClr val="tx1"/>
                </a:solidFill>
                <a:latin typeface="Arial" panose="020B0604020202020204" pitchFamily="34" charset="0"/>
                <a:ea typeface="宋体" panose="02010600030101010101" pitchFamily="2" charset="-122"/>
              </a:defRPr>
            </a:lvl3pPr>
            <a:lvl4pPr defTabSz="966788">
              <a:defRPr>
                <a:solidFill>
                  <a:schemeClr val="tx1"/>
                </a:solidFill>
                <a:latin typeface="Arial" panose="020B0604020202020204" pitchFamily="34" charset="0"/>
                <a:ea typeface="宋体" panose="02010600030101010101" pitchFamily="2" charset="-122"/>
              </a:defRPr>
            </a:lvl4pPr>
            <a:lvl5pPr defTabSz="966788">
              <a:defRPr>
                <a:solidFill>
                  <a:schemeClr val="tx1"/>
                </a:solidFill>
                <a:latin typeface="Arial" panose="020B0604020202020204" pitchFamily="34" charset="0"/>
                <a:ea typeface="宋体" panose="02010600030101010101" pitchFamily="2" charset="-122"/>
              </a:defRPr>
            </a:lvl5pPr>
            <a:lvl6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700" dirty="0">
                <a:latin typeface="iekie jianyuanti" panose="02010601030101010101" pitchFamily="2" charset="-122"/>
                <a:ea typeface="iekie jianyuanti" panose="02010601030101010101" pitchFamily="2" charset="-122"/>
                <a:cs typeface="+mn-ea"/>
                <a:sym typeface="iekie jianyuanti" panose="02010601030101010101" pitchFamily="2" charset="-122"/>
              </a:rPr>
              <a:t>提示参阅</a:t>
            </a:r>
            <a:r>
              <a:rPr lang="zh-CN" altLang="zh-CN" sz="1700" dirty="0">
                <a:latin typeface="iekie jianyuanti" panose="02010601030101010101" pitchFamily="2" charset="-122"/>
                <a:ea typeface="iekie jianyuanti" panose="02010601030101010101" pitchFamily="2" charset="-122"/>
                <a:cs typeface="+mn-ea"/>
                <a:sym typeface="iekie jianyuanti" panose="02010601030101010101" pitchFamily="2" charset="-122"/>
              </a:rPr>
              <a:t>MSDS</a:t>
            </a:r>
            <a:endParaRPr lang="zh-CN" altLang="zh-CN" sz="2100"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8138" name="Line 19"/>
          <p:cNvSpPr>
            <a:spLocks noChangeShapeType="1"/>
          </p:cNvSpPr>
          <p:nvPr/>
        </p:nvSpPr>
        <p:spPr bwMode="auto">
          <a:xfrm flipV="1">
            <a:off x="3371850" y="3322638"/>
            <a:ext cx="2268538" cy="342900"/>
          </a:xfrm>
          <a:prstGeom prst="line">
            <a:avLst/>
          </a:prstGeom>
          <a:noFill/>
          <a:ln w="25400">
            <a:solidFill>
              <a:schemeClr val="accent1"/>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zh-CN" altLang="en-US">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8139" name="Line 20"/>
          <p:cNvSpPr>
            <a:spLocks noChangeShapeType="1"/>
          </p:cNvSpPr>
          <p:nvPr/>
        </p:nvSpPr>
        <p:spPr bwMode="auto">
          <a:xfrm flipH="1">
            <a:off x="8007351" y="2863850"/>
            <a:ext cx="479425" cy="198438"/>
          </a:xfrm>
          <a:prstGeom prst="line">
            <a:avLst/>
          </a:prstGeom>
          <a:noFill/>
          <a:ln w="25400">
            <a:solidFill>
              <a:srgbClr val="FFCC00"/>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zh-CN" altLang="en-US">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8140" name="Line 21"/>
          <p:cNvSpPr>
            <a:spLocks noChangeShapeType="1"/>
          </p:cNvSpPr>
          <p:nvPr/>
        </p:nvSpPr>
        <p:spPr bwMode="auto">
          <a:xfrm flipH="1" flipV="1">
            <a:off x="6249989" y="3627439"/>
            <a:ext cx="1679575" cy="382587"/>
          </a:xfrm>
          <a:prstGeom prst="line">
            <a:avLst/>
          </a:prstGeom>
          <a:noFill/>
          <a:ln w="25400">
            <a:solidFill>
              <a:schemeClr val="accent1"/>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zh-CN" altLang="en-US">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8141" name="Line 22"/>
          <p:cNvSpPr>
            <a:spLocks noChangeShapeType="1"/>
          </p:cNvSpPr>
          <p:nvPr/>
        </p:nvSpPr>
        <p:spPr bwMode="auto">
          <a:xfrm flipV="1">
            <a:off x="3505200" y="4216400"/>
            <a:ext cx="1716088" cy="482600"/>
          </a:xfrm>
          <a:prstGeom prst="line">
            <a:avLst/>
          </a:prstGeom>
          <a:noFill/>
          <a:ln w="25400">
            <a:solidFill>
              <a:schemeClr val="accent1"/>
            </a:solidFill>
            <a:round/>
            <a:headEnd type="diamond" w="med" len="med"/>
            <a:tailEnd type="diamond" w="med" len="med"/>
          </a:ln>
          <a:extLst>
            <a:ext uri="{909E8E84-426E-40DD-AFC4-6F175D3DCCD1}">
              <a14:hiddenFill xmlns:a14="http://schemas.microsoft.com/office/drawing/2010/main">
                <a:noFill/>
              </a14:hiddenFill>
            </a:ext>
          </a:extLst>
        </p:spPr>
        <p:txBody>
          <a:bodyPr/>
          <a:lstStyle/>
          <a:p>
            <a:endParaRPr lang="zh-CN" altLang="en-US">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8142" name="Line 23"/>
          <p:cNvSpPr>
            <a:spLocks noChangeShapeType="1"/>
          </p:cNvSpPr>
          <p:nvPr/>
        </p:nvSpPr>
        <p:spPr bwMode="auto">
          <a:xfrm flipH="1" flipV="1">
            <a:off x="5527676" y="5307014"/>
            <a:ext cx="42863" cy="390525"/>
          </a:xfrm>
          <a:prstGeom prst="line">
            <a:avLst/>
          </a:prstGeom>
          <a:noFill/>
          <a:ln w="25400">
            <a:solidFill>
              <a:schemeClr val="accent1"/>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zh-CN" altLang="en-US">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8143" name="Line 24"/>
          <p:cNvSpPr>
            <a:spLocks noChangeShapeType="1"/>
          </p:cNvSpPr>
          <p:nvPr/>
        </p:nvSpPr>
        <p:spPr bwMode="auto">
          <a:xfrm rot="16200000">
            <a:off x="7119938" y="4189413"/>
            <a:ext cx="66675" cy="1460500"/>
          </a:xfrm>
          <a:prstGeom prst="line">
            <a:avLst/>
          </a:prstGeom>
          <a:noFill/>
          <a:ln w="25400">
            <a:solidFill>
              <a:schemeClr val="accent1"/>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zh-CN" altLang="en-US">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8144" name="Line 25"/>
          <p:cNvSpPr>
            <a:spLocks noChangeShapeType="1"/>
          </p:cNvSpPr>
          <p:nvPr/>
        </p:nvSpPr>
        <p:spPr bwMode="auto">
          <a:xfrm>
            <a:off x="3679825" y="2590800"/>
            <a:ext cx="1557338" cy="20638"/>
          </a:xfrm>
          <a:prstGeom prst="line">
            <a:avLst/>
          </a:prstGeom>
          <a:noFill/>
          <a:ln w="25400">
            <a:solidFill>
              <a:schemeClr val="accent1"/>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zh-CN" altLang="en-US">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8145" name="Line 26"/>
          <p:cNvSpPr>
            <a:spLocks noChangeShapeType="1"/>
          </p:cNvSpPr>
          <p:nvPr/>
        </p:nvSpPr>
        <p:spPr bwMode="auto">
          <a:xfrm>
            <a:off x="7566025" y="5486400"/>
            <a:ext cx="152400" cy="38100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8146" name="Text Box 27"/>
          <p:cNvSpPr txBox="1">
            <a:spLocks noChangeArrowheads="1"/>
          </p:cNvSpPr>
          <p:nvPr/>
        </p:nvSpPr>
        <p:spPr bwMode="auto">
          <a:xfrm>
            <a:off x="7108825" y="5867400"/>
            <a:ext cx="1295400" cy="528365"/>
          </a:xfrm>
          <a:prstGeom prst="rect">
            <a:avLst/>
          </a:prstGeom>
          <a:solidFill>
            <a:schemeClr val="accent1"/>
          </a:solidFill>
          <a:ln>
            <a:noFill/>
          </a:ln>
        </p:spPr>
        <p:txBody>
          <a:bodyPr lIns="96661" tIns="48331" rIns="96661" bIns="48331">
            <a:spAutoFit/>
          </a:bodyPr>
          <a:lstStyle>
            <a:lvl1pPr defTabSz="966788">
              <a:defRPr>
                <a:solidFill>
                  <a:schemeClr val="tx1"/>
                </a:solidFill>
                <a:latin typeface="Arial" panose="020B0604020202020204" pitchFamily="34" charset="0"/>
                <a:ea typeface="宋体" panose="02010600030101010101" pitchFamily="2" charset="-122"/>
              </a:defRPr>
            </a:lvl1pPr>
            <a:lvl2pPr defTabSz="966788">
              <a:defRPr>
                <a:solidFill>
                  <a:schemeClr val="tx1"/>
                </a:solidFill>
                <a:latin typeface="Arial" panose="020B0604020202020204" pitchFamily="34" charset="0"/>
                <a:ea typeface="宋体" panose="02010600030101010101" pitchFamily="2" charset="-122"/>
              </a:defRPr>
            </a:lvl2pPr>
            <a:lvl3pPr defTabSz="966788">
              <a:defRPr>
                <a:solidFill>
                  <a:schemeClr val="tx1"/>
                </a:solidFill>
                <a:latin typeface="Arial" panose="020B0604020202020204" pitchFamily="34" charset="0"/>
                <a:ea typeface="宋体" panose="02010600030101010101" pitchFamily="2" charset="-122"/>
              </a:defRPr>
            </a:lvl3pPr>
            <a:lvl4pPr defTabSz="966788">
              <a:defRPr>
                <a:solidFill>
                  <a:schemeClr val="tx1"/>
                </a:solidFill>
                <a:latin typeface="Arial" panose="020B0604020202020204" pitchFamily="34" charset="0"/>
                <a:ea typeface="宋体" panose="02010600030101010101" pitchFamily="2" charset="-122"/>
              </a:defRPr>
            </a:lvl4pPr>
            <a:lvl5pPr defTabSz="966788">
              <a:defRPr>
                <a:solidFill>
                  <a:schemeClr val="tx1"/>
                </a:solidFill>
                <a:latin typeface="Arial" panose="020B0604020202020204" pitchFamily="34" charset="0"/>
                <a:ea typeface="宋体" panose="02010600030101010101" pitchFamily="2" charset="-122"/>
              </a:defRPr>
            </a:lvl5pPr>
            <a:lvl6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80000"/>
              </a:lnSpc>
            </a:pPr>
            <a:r>
              <a:rPr lang="zh-CN" altLang="en-US" sz="1700">
                <a:latin typeface="iekie jianyuanti" panose="02010601030101010101" pitchFamily="2" charset="-122"/>
                <a:ea typeface="iekie jianyuanti" panose="02010601030101010101" pitchFamily="2" charset="-122"/>
                <a:cs typeface="+mn-ea"/>
                <a:sym typeface="iekie jianyuanti" panose="02010601030101010101" pitchFamily="2" charset="-122"/>
              </a:rPr>
              <a:t>化学事故</a:t>
            </a:r>
          </a:p>
          <a:p>
            <a:pPr algn="ctr">
              <a:lnSpc>
                <a:spcPct val="80000"/>
              </a:lnSpc>
            </a:pPr>
            <a:r>
              <a:rPr lang="zh-CN" altLang="en-US" sz="1700">
                <a:latin typeface="iekie jianyuanti" panose="02010601030101010101" pitchFamily="2" charset="-122"/>
                <a:ea typeface="iekie jianyuanti" panose="02010601030101010101" pitchFamily="2" charset="-122"/>
                <a:cs typeface="+mn-ea"/>
                <a:sym typeface="iekie jianyuanti" panose="02010601030101010101" pitchFamily="2" charset="-122"/>
              </a:rPr>
              <a:t>应急电话</a:t>
            </a:r>
            <a:endParaRPr lang="zh-CN" altLang="en-US" sz="190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8147" name="Text Box 28"/>
          <p:cNvSpPr txBox="1">
            <a:spLocks noChangeArrowheads="1"/>
          </p:cNvSpPr>
          <p:nvPr/>
        </p:nvSpPr>
        <p:spPr bwMode="auto">
          <a:xfrm>
            <a:off x="8561582" y="5245101"/>
            <a:ext cx="1637913" cy="374605"/>
          </a:xfrm>
          <a:prstGeom prst="rect">
            <a:avLst/>
          </a:prstGeom>
          <a:solidFill>
            <a:schemeClr val="accent1"/>
          </a:solidFill>
          <a:ln>
            <a:noFill/>
          </a:ln>
        </p:spPr>
        <p:txBody>
          <a:bodyPr wrap="none" lIns="96661" tIns="48331" rIns="96661" bIns="48331">
            <a:spAutoFit/>
          </a:bodyPr>
          <a:lstStyle>
            <a:lvl1pPr defTabSz="966788">
              <a:defRPr>
                <a:solidFill>
                  <a:schemeClr val="tx1"/>
                </a:solidFill>
                <a:latin typeface="Arial" panose="020B0604020202020204" pitchFamily="34" charset="0"/>
                <a:ea typeface="宋体" panose="02010600030101010101" pitchFamily="2" charset="-122"/>
              </a:defRPr>
            </a:lvl1pPr>
            <a:lvl2pPr defTabSz="966788">
              <a:defRPr>
                <a:solidFill>
                  <a:schemeClr val="tx1"/>
                </a:solidFill>
                <a:latin typeface="Arial" panose="020B0604020202020204" pitchFamily="34" charset="0"/>
                <a:ea typeface="宋体" panose="02010600030101010101" pitchFamily="2" charset="-122"/>
              </a:defRPr>
            </a:lvl2pPr>
            <a:lvl3pPr defTabSz="966788">
              <a:defRPr>
                <a:solidFill>
                  <a:schemeClr val="tx1"/>
                </a:solidFill>
                <a:latin typeface="Arial" panose="020B0604020202020204" pitchFamily="34" charset="0"/>
                <a:ea typeface="宋体" panose="02010600030101010101" pitchFamily="2" charset="-122"/>
              </a:defRPr>
            </a:lvl3pPr>
            <a:lvl4pPr defTabSz="966788">
              <a:defRPr>
                <a:solidFill>
                  <a:schemeClr val="tx1"/>
                </a:solidFill>
                <a:latin typeface="Arial" panose="020B0604020202020204" pitchFamily="34" charset="0"/>
                <a:ea typeface="宋体" panose="02010600030101010101" pitchFamily="2" charset="-122"/>
              </a:defRPr>
            </a:lvl4pPr>
            <a:lvl5pPr defTabSz="966788">
              <a:defRPr>
                <a:solidFill>
                  <a:schemeClr val="tx1"/>
                </a:solidFill>
                <a:latin typeface="Arial" panose="020B0604020202020204" pitchFamily="34" charset="0"/>
                <a:ea typeface="宋体" panose="02010600030101010101" pitchFamily="2" charset="-122"/>
              </a:defRPr>
            </a:lvl5pPr>
            <a:lvl6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66788"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a:latin typeface="iekie jianyuanti" panose="02010601030101010101" pitchFamily="2" charset="-122"/>
                <a:ea typeface="iekie jianyuanti" panose="02010601030101010101" pitchFamily="2" charset="-122"/>
                <a:cs typeface="+mn-ea"/>
                <a:sym typeface="iekie jianyuanti" panose="02010601030101010101" pitchFamily="2" charset="-122"/>
              </a:rPr>
              <a:t>危规号与</a:t>
            </a:r>
            <a:r>
              <a:rPr lang="zh-CN" altLang="zh-CN">
                <a:latin typeface="iekie jianyuanti" panose="02010601030101010101" pitchFamily="2" charset="-122"/>
                <a:ea typeface="iekie jianyuanti" panose="02010601030101010101" pitchFamily="2" charset="-122"/>
                <a:cs typeface="+mn-ea"/>
                <a:sym typeface="iekie jianyuanti" panose="02010601030101010101" pitchFamily="2" charset="-122"/>
              </a:rPr>
              <a:t>UN</a:t>
            </a:r>
            <a:r>
              <a:rPr lang="zh-CN" altLang="en-US">
                <a:latin typeface="iekie jianyuanti" panose="02010601030101010101" pitchFamily="2" charset="-122"/>
                <a:ea typeface="iekie jianyuanti" panose="02010601030101010101" pitchFamily="2" charset="-122"/>
                <a:cs typeface="+mn-ea"/>
                <a:sym typeface="iekie jianyuanti" panose="02010601030101010101" pitchFamily="2" charset="-122"/>
              </a:rPr>
              <a:t>号</a:t>
            </a:r>
            <a:endParaRPr lang="zh-CN" altLang="en-US" sz="210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48148" name="Line 29"/>
          <p:cNvSpPr>
            <a:spLocks noChangeShapeType="1"/>
          </p:cNvSpPr>
          <p:nvPr/>
        </p:nvSpPr>
        <p:spPr bwMode="auto">
          <a:xfrm>
            <a:off x="7870825" y="5181600"/>
            <a:ext cx="609600" cy="15240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22" name="Text Box 10"/>
          <p:cNvSpPr txBox="1">
            <a:spLocks noChangeArrowheads="1"/>
          </p:cNvSpPr>
          <p:nvPr/>
        </p:nvSpPr>
        <p:spPr bwMode="auto">
          <a:xfrm>
            <a:off x="974725" y="340985"/>
            <a:ext cx="502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2.</a:t>
            </a:r>
            <a:r>
              <a:rPr lang="zh-CN" altLang="en-US"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安全标签</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131"/>
                                        </p:tgtEl>
                                        <p:attrNameLst>
                                          <p:attrName>style.visibility</p:attrName>
                                        </p:attrNameLst>
                                      </p:cBhvr>
                                      <p:to>
                                        <p:strVal val="visible"/>
                                      </p:to>
                                    </p:set>
                                    <p:anim calcmode="lin" valueType="num">
                                      <p:cBhvr additive="base">
                                        <p:cTn id="11" dur="500" fill="hold"/>
                                        <p:tgtEl>
                                          <p:spTgt spid="48131"/>
                                        </p:tgtEl>
                                        <p:attrNameLst>
                                          <p:attrName>ppt_x</p:attrName>
                                        </p:attrNameLst>
                                      </p:cBhvr>
                                      <p:tavLst>
                                        <p:tav tm="0">
                                          <p:val>
                                            <p:strVal val="#ppt_x"/>
                                          </p:val>
                                        </p:tav>
                                        <p:tav tm="100000">
                                          <p:val>
                                            <p:strVal val="#ppt_x"/>
                                          </p:val>
                                        </p:tav>
                                      </p:tavLst>
                                    </p:anim>
                                    <p:anim calcmode="lin" valueType="num">
                                      <p:cBhvr additive="base">
                                        <p:cTn id="12" dur="500" fill="hold"/>
                                        <p:tgtEl>
                                          <p:spTgt spid="481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8132"/>
                                        </p:tgtEl>
                                        <p:attrNameLst>
                                          <p:attrName>style.visibility</p:attrName>
                                        </p:attrNameLst>
                                      </p:cBhvr>
                                      <p:to>
                                        <p:strVal val="visible"/>
                                      </p:to>
                                    </p:set>
                                    <p:anim calcmode="lin" valueType="num">
                                      <p:cBhvr additive="base">
                                        <p:cTn id="15" dur="500" fill="hold"/>
                                        <p:tgtEl>
                                          <p:spTgt spid="48132"/>
                                        </p:tgtEl>
                                        <p:attrNameLst>
                                          <p:attrName>ppt_x</p:attrName>
                                        </p:attrNameLst>
                                      </p:cBhvr>
                                      <p:tavLst>
                                        <p:tav tm="0">
                                          <p:val>
                                            <p:strVal val="#ppt_x"/>
                                          </p:val>
                                        </p:tav>
                                        <p:tav tm="100000">
                                          <p:val>
                                            <p:strVal val="#ppt_x"/>
                                          </p:val>
                                        </p:tav>
                                      </p:tavLst>
                                    </p:anim>
                                    <p:anim calcmode="lin" valueType="num">
                                      <p:cBhvr additive="base">
                                        <p:cTn id="16" dur="500" fill="hold"/>
                                        <p:tgtEl>
                                          <p:spTgt spid="481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8133"/>
                                        </p:tgtEl>
                                        <p:attrNameLst>
                                          <p:attrName>style.visibility</p:attrName>
                                        </p:attrNameLst>
                                      </p:cBhvr>
                                      <p:to>
                                        <p:strVal val="visible"/>
                                      </p:to>
                                    </p:set>
                                    <p:anim calcmode="lin" valueType="num">
                                      <p:cBhvr additive="base">
                                        <p:cTn id="19" dur="500" fill="hold"/>
                                        <p:tgtEl>
                                          <p:spTgt spid="48133"/>
                                        </p:tgtEl>
                                        <p:attrNameLst>
                                          <p:attrName>ppt_x</p:attrName>
                                        </p:attrNameLst>
                                      </p:cBhvr>
                                      <p:tavLst>
                                        <p:tav tm="0">
                                          <p:val>
                                            <p:strVal val="#ppt_x"/>
                                          </p:val>
                                        </p:tav>
                                        <p:tav tm="100000">
                                          <p:val>
                                            <p:strVal val="#ppt_x"/>
                                          </p:val>
                                        </p:tav>
                                      </p:tavLst>
                                    </p:anim>
                                    <p:anim calcmode="lin" valueType="num">
                                      <p:cBhvr additive="base">
                                        <p:cTn id="20" dur="500" fill="hold"/>
                                        <p:tgtEl>
                                          <p:spTgt spid="4813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8134"/>
                                        </p:tgtEl>
                                        <p:attrNameLst>
                                          <p:attrName>style.visibility</p:attrName>
                                        </p:attrNameLst>
                                      </p:cBhvr>
                                      <p:to>
                                        <p:strVal val="visible"/>
                                      </p:to>
                                    </p:set>
                                    <p:anim calcmode="lin" valueType="num">
                                      <p:cBhvr additive="base">
                                        <p:cTn id="23" dur="500" fill="hold"/>
                                        <p:tgtEl>
                                          <p:spTgt spid="48134"/>
                                        </p:tgtEl>
                                        <p:attrNameLst>
                                          <p:attrName>ppt_x</p:attrName>
                                        </p:attrNameLst>
                                      </p:cBhvr>
                                      <p:tavLst>
                                        <p:tav tm="0">
                                          <p:val>
                                            <p:strVal val="#ppt_x"/>
                                          </p:val>
                                        </p:tav>
                                        <p:tav tm="100000">
                                          <p:val>
                                            <p:strVal val="#ppt_x"/>
                                          </p:val>
                                        </p:tav>
                                      </p:tavLst>
                                    </p:anim>
                                    <p:anim calcmode="lin" valueType="num">
                                      <p:cBhvr additive="base">
                                        <p:cTn id="24" dur="500" fill="hold"/>
                                        <p:tgtEl>
                                          <p:spTgt spid="4813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8135"/>
                                        </p:tgtEl>
                                        <p:attrNameLst>
                                          <p:attrName>style.visibility</p:attrName>
                                        </p:attrNameLst>
                                      </p:cBhvr>
                                      <p:to>
                                        <p:strVal val="visible"/>
                                      </p:to>
                                    </p:set>
                                    <p:anim calcmode="lin" valueType="num">
                                      <p:cBhvr additive="base">
                                        <p:cTn id="27" dur="500" fill="hold"/>
                                        <p:tgtEl>
                                          <p:spTgt spid="48135"/>
                                        </p:tgtEl>
                                        <p:attrNameLst>
                                          <p:attrName>ppt_x</p:attrName>
                                        </p:attrNameLst>
                                      </p:cBhvr>
                                      <p:tavLst>
                                        <p:tav tm="0">
                                          <p:val>
                                            <p:strVal val="#ppt_x"/>
                                          </p:val>
                                        </p:tav>
                                        <p:tav tm="100000">
                                          <p:val>
                                            <p:strVal val="#ppt_x"/>
                                          </p:val>
                                        </p:tav>
                                      </p:tavLst>
                                    </p:anim>
                                    <p:anim calcmode="lin" valueType="num">
                                      <p:cBhvr additive="base">
                                        <p:cTn id="28" dur="500" fill="hold"/>
                                        <p:tgtEl>
                                          <p:spTgt spid="481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136"/>
                                        </p:tgtEl>
                                        <p:attrNameLst>
                                          <p:attrName>style.visibility</p:attrName>
                                        </p:attrNameLst>
                                      </p:cBhvr>
                                      <p:to>
                                        <p:strVal val="visible"/>
                                      </p:to>
                                    </p:set>
                                    <p:anim calcmode="lin" valueType="num">
                                      <p:cBhvr additive="base">
                                        <p:cTn id="31" dur="500" fill="hold"/>
                                        <p:tgtEl>
                                          <p:spTgt spid="48136"/>
                                        </p:tgtEl>
                                        <p:attrNameLst>
                                          <p:attrName>ppt_x</p:attrName>
                                        </p:attrNameLst>
                                      </p:cBhvr>
                                      <p:tavLst>
                                        <p:tav tm="0">
                                          <p:val>
                                            <p:strVal val="#ppt_x"/>
                                          </p:val>
                                        </p:tav>
                                        <p:tav tm="100000">
                                          <p:val>
                                            <p:strVal val="#ppt_x"/>
                                          </p:val>
                                        </p:tav>
                                      </p:tavLst>
                                    </p:anim>
                                    <p:anim calcmode="lin" valueType="num">
                                      <p:cBhvr additive="base">
                                        <p:cTn id="32" dur="500" fill="hold"/>
                                        <p:tgtEl>
                                          <p:spTgt spid="481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8137"/>
                                        </p:tgtEl>
                                        <p:attrNameLst>
                                          <p:attrName>style.visibility</p:attrName>
                                        </p:attrNameLst>
                                      </p:cBhvr>
                                      <p:to>
                                        <p:strVal val="visible"/>
                                      </p:to>
                                    </p:set>
                                    <p:anim calcmode="lin" valueType="num">
                                      <p:cBhvr additive="base">
                                        <p:cTn id="35" dur="500" fill="hold"/>
                                        <p:tgtEl>
                                          <p:spTgt spid="48137"/>
                                        </p:tgtEl>
                                        <p:attrNameLst>
                                          <p:attrName>ppt_x</p:attrName>
                                        </p:attrNameLst>
                                      </p:cBhvr>
                                      <p:tavLst>
                                        <p:tav tm="0">
                                          <p:val>
                                            <p:strVal val="#ppt_x"/>
                                          </p:val>
                                        </p:tav>
                                        <p:tav tm="100000">
                                          <p:val>
                                            <p:strVal val="#ppt_x"/>
                                          </p:val>
                                        </p:tav>
                                      </p:tavLst>
                                    </p:anim>
                                    <p:anim calcmode="lin" valueType="num">
                                      <p:cBhvr additive="base">
                                        <p:cTn id="36" dur="500" fill="hold"/>
                                        <p:tgtEl>
                                          <p:spTgt spid="481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8138"/>
                                        </p:tgtEl>
                                        <p:attrNameLst>
                                          <p:attrName>style.visibility</p:attrName>
                                        </p:attrNameLst>
                                      </p:cBhvr>
                                      <p:to>
                                        <p:strVal val="visible"/>
                                      </p:to>
                                    </p:set>
                                    <p:anim calcmode="lin" valueType="num">
                                      <p:cBhvr additive="base">
                                        <p:cTn id="39" dur="500" fill="hold"/>
                                        <p:tgtEl>
                                          <p:spTgt spid="48138"/>
                                        </p:tgtEl>
                                        <p:attrNameLst>
                                          <p:attrName>ppt_x</p:attrName>
                                        </p:attrNameLst>
                                      </p:cBhvr>
                                      <p:tavLst>
                                        <p:tav tm="0">
                                          <p:val>
                                            <p:strVal val="#ppt_x"/>
                                          </p:val>
                                        </p:tav>
                                        <p:tav tm="100000">
                                          <p:val>
                                            <p:strVal val="#ppt_x"/>
                                          </p:val>
                                        </p:tav>
                                      </p:tavLst>
                                    </p:anim>
                                    <p:anim calcmode="lin" valueType="num">
                                      <p:cBhvr additive="base">
                                        <p:cTn id="40" dur="500" fill="hold"/>
                                        <p:tgtEl>
                                          <p:spTgt spid="4813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8139"/>
                                        </p:tgtEl>
                                        <p:attrNameLst>
                                          <p:attrName>style.visibility</p:attrName>
                                        </p:attrNameLst>
                                      </p:cBhvr>
                                      <p:to>
                                        <p:strVal val="visible"/>
                                      </p:to>
                                    </p:set>
                                    <p:anim calcmode="lin" valueType="num">
                                      <p:cBhvr additive="base">
                                        <p:cTn id="43" dur="500" fill="hold"/>
                                        <p:tgtEl>
                                          <p:spTgt spid="48139"/>
                                        </p:tgtEl>
                                        <p:attrNameLst>
                                          <p:attrName>ppt_x</p:attrName>
                                        </p:attrNameLst>
                                      </p:cBhvr>
                                      <p:tavLst>
                                        <p:tav tm="0">
                                          <p:val>
                                            <p:strVal val="#ppt_x"/>
                                          </p:val>
                                        </p:tav>
                                        <p:tav tm="100000">
                                          <p:val>
                                            <p:strVal val="#ppt_x"/>
                                          </p:val>
                                        </p:tav>
                                      </p:tavLst>
                                    </p:anim>
                                    <p:anim calcmode="lin" valueType="num">
                                      <p:cBhvr additive="base">
                                        <p:cTn id="44" dur="500" fill="hold"/>
                                        <p:tgtEl>
                                          <p:spTgt spid="4813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8140"/>
                                        </p:tgtEl>
                                        <p:attrNameLst>
                                          <p:attrName>style.visibility</p:attrName>
                                        </p:attrNameLst>
                                      </p:cBhvr>
                                      <p:to>
                                        <p:strVal val="visible"/>
                                      </p:to>
                                    </p:set>
                                    <p:anim calcmode="lin" valueType="num">
                                      <p:cBhvr additive="base">
                                        <p:cTn id="47" dur="500" fill="hold"/>
                                        <p:tgtEl>
                                          <p:spTgt spid="48140"/>
                                        </p:tgtEl>
                                        <p:attrNameLst>
                                          <p:attrName>ppt_x</p:attrName>
                                        </p:attrNameLst>
                                      </p:cBhvr>
                                      <p:tavLst>
                                        <p:tav tm="0">
                                          <p:val>
                                            <p:strVal val="#ppt_x"/>
                                          </p:val>
                                        </p:tav>
                                        <p:tav tm="100000">
                                          <p:val>
                                            <p:strVal val="#ppt_x"/>
                                          </p:val>
                                        </p:tav>
                                      </p:tavLst>
                                    </p:anim>
                                    <p:anim calcmode="lin" valueType="num">
                                      <p:cBhvr additive="base">
                                        <p:cTn id="48" dur="500" fill="hold"/>
                                        <p:tgtEl>
                                          <p:spTgt spid="4814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8141"/>
                                        </p:tgtEl>
                                        <p:attrNameLst>
                                          <p:attrName>style.visibility</p:attrName>
                                        </p:attrNameLst>
                                      </p:cBhvr>
                                      <p:to>
                                        <p:strVal val="visible"/>
                                      </p:to>
                                    </p:set>
                                    <p:anim calcmode="lin" valueType="num">
                                      <p:cBhvr additive="base">
                                        <p:cTn id="51" dur="500" fill="hold"/>
                                        <p:tgtEl>
                                          <p:spTgt spid="48141"/>
                                        </p:tgtEl>
                                        <p:attrNameLst>
                                          <p:attrName>ppt_x</p:attrName>
                                        </p:attrNameLst>
                                      </p:cBhvr>
                                      <p:tavLst>
                                        <p:tav tm="0">
                                          <p:val>
                                            <p:strVal val="#ppt_x"/>
                                          </p:val>
                                        </p:tav>
                                        <p:tav tm="100000">
                                          <p:val>
                                            <p:strVal val="#ppt_x"/>
                                          </p:val>
                                        </p:tav>
                                      </p:tavLst>
                                    </p:anim>
                                    <p:anim calcmode="lin" valueType="num">
                                      <p:cBhvr additive="base">
                                        <p:cTn id="52" dur="500" fill="hold"/>
                                        <p:tgtEl>
                                          <p:spTgt spid="4814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8142"/>
                                        </p:tgtEl>
                                        <p:attrNameLst>
                                          <p:attrName>style.visibility</p:attrName>
                                        </p:attrNameLst>
                                      </p:cBhvr>
                                      <p:to>
                                        <p:strVal val="visible"/>
                                      </p:to>
                                    </p:set>
                                    <p:anim calcmode="lin" valueType="num">
                                      <p:cBhvr additive="base">
                                        <p:cTn id="55" dur="500" fill="hold"/>
                                        <p:tgtEl>
                                          <p:spTgt spid="48142"/>
                                        </p:tgtEl>
                                        <p:attrNameLst>
                                          <p:attrName>ppt_x</p:attrName>
                                        </p:attrNameLst>
                                      </p:cBhvr>
                                      <p:tavLst>
                                        <p:tav tm="0">
                                          <p:val>
                                            <p:strVal val="#ppt_x"/>
                                          </p:val>
                                        </p:tav>
                                        <p:tav tm="100000">
                                          <p:val>
                                            <p:strVal val="#ppt_x"/>
                                          </p:val>
                                        </p:tav>
                                      </p:tavLst>
                                    </p:anim>
                                    <p:anim calcmode="lin" valueType="num">
                                      <p:cBhvr additive="base">
                                        <p:cTn id="56" dur="500" fill="hold"/>
                                        <p:tgtEl>
                                          <p:spTgt spid="4814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8143"/>
                                        </p:tgtEl>
                                        <p:attrNameLst>
                                          <p:attrName>style.visibility</p:attrName>
                                        </p:attrNameLst>
                                      </p:cBhvr>
                                      <p:to>
                                        <p:strVal val="visible"/>
                                      </p:to>
                                    </p:set>
                                    <p:anim calcmode="lin" valueType="num">
                                      <p:cBhvr additive="base">
                                        <p:cTn id="59" dur="500" fill="hold"/>
                                        <p:tgtEl>
                                          <p:spTgt spid="48143"/>
                                        </p:tgtEl>
                                        <p:attrNameLst>
                                          <p:attrName>ppt_x</p:attrName>
                                        </p:attrNameLst>
                                      </p:cBhvr>
                                      <p:tavLst>
                                        <p:tav tm="0">
                                          <p:val>
                                            <p:strVal val="#ppt_x"/>
                                          </p:val>
                                        </p:tav>
                                        <p:tav tm="100000">
                                          <p:val>
                                            <p:strVal val="#ppt_x"/>
                                          </p:val>
                                        </p:tav>
                                      </p:tavLst>
                                    </p:anim>
                                    <p:anim calcmode="lin" valueType="num">
                                      <p:cBhvr additive="base">
                                        <p:cTn id="60" dur="500" fill="hold"/>
                                        <p:tgtEl>
                                          <p:spTgt spid="4814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8144"/>
                                        </p:tgtEl>
                                        <p:attrNameLst>
                                          <p:attrName>style.visibility</p:attrName>
                                        </p:attrNameLst>
                                      </p:cBhvr>
                                      <p:to>
                                        <p:strVal val="visible"/>
                                      </p:to>
                                    </p:set>
                                    <p:anim calcmode="lin" valueType="num">
                                      <p:cBhvr additive="base">
                                        <p:cTn id="63" dur="500" fill="hold"/>
                                        <p:tgtEl>
                                          <p:spTgt spid="48144"/>
                                        </p:tgtEl>
                                        <p:attrNameLst>
                                          <p:attrName>ppt_x</p:attrName>
                                        </p:attrNameLst>
                                      </p:cBhvr>
                                      <p:tavLst>
                                        <p:tav tm="0">
                                          <p:val>
                                            <p:strVal val="#ppt_x"/>
                                          </p:val>
                                        </p:tav>
                                        <p:tav tm="100000">
                                          <p:val>
                                            <p:strVal val="#ppt_x"/>
                                          </p:val>
                                        </p:tav>
                                      </p:tavLst>
                                    </p:anim>
                                    <p:anim calcmode="lin" valueType="num">
                                      <p:cBhvr additive="base">
                                        <p:cTn id="64" dur="500" fill="hold"/>
                                        <p:tgtEl>
                                          <p:spTgt spid="4814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8145"/>
                                        </p:tgtEl>
                                        <p:attrNameLst>
                                          <p:attrName>style.visibility</p:attrName>
                                        </p:attrNameLst>
                                      </p:cBhvr>
                                      <p:to>
                                        <p:strVal val="visible"/>
                                      </p:to>
                                    </p:set>
                                    <p:anim calcmode="lin" valueType="num">
                                      <p:cBhvr additive="base">
                                        <p:cTn id="67" dur="500" fill="hold"/>
                                        <p:tgtEl>
                                          <p:spTgt spid="48145"/>
                                        </p:tgtEl>
                                        <p:attrNameLst>
                                          <p:attrName>ppt_x</p:attrName>
                                        </p:attrNameLst>
                                      </p:cBhvr>
                                      <p:tavLst>
                                        <p:tav tm="0">
                                          <p:val>
                                            <p:strVal val="#ppt_x"/>
                                          </p:val>
                                        </p:tav>
                                        <p:tav tm="100000">
                                          <p:val>
                                            <p:strVal val="#ppt_x"/>
                                          </p:val>
                                        </p:tav>
                                      </p:tavLst>
                                    </p:anim>
                                    <p:anim calcmode="lin" valueType="num">
                                      <p:cBhvr additive="base">
                                        <p:cTn id="68" dur="500" fill="hold"/>
                                        <p:tgtEl>
                                          <p:spTgt spid="4814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8146"/>
                                        </p:tgtEl>
                                        <p:attrNameLst>
                                          <p:attrName>style.visibility</p:attrName>
                                        </p:attrNameLst>
                                      </p:cBhvr>
                                      <p:to>
                                        <p:strVal val="visible"/>
                                      </p:to>
                                    </p:set>
                                    <p:anim calcmode="lin" valueType="num">
                                      <p:cBhvr additive="base">
                                        <p:cTn id="71" dur="500" fill="hold"/>
                                        <p:tgtEl>
                                          <p:spTgt spid="48146"/>
                                        </p:tgtEl>
                                        <p:attrNameLst>
                                          <p:attrName>ppt_x</p:attrName>
                                        </p:attrNameLst>
                                      </p:cBhvr>
                                      <p:tavLst>
                                        <p:tav tm="0">
                                          <p:val>
                                            <p:strVal val="#ppt_x"/>
                                          </p:val>
                                        </p:tav>
                                        <p:tav tm="100000">
                                          <p:val>
                                            <p:strVal val="#ppt_x"/>
                                          </p:val>
                                        </p:tav>
                                      </p:tavLst>
                                    </p:anim>
                                    <p:anim calcmode="lin" valueType="num">
                                      <p:cBhvr additive="base">
                                        <p:cTn id="72" dur="500" fill="hold"/>
                                        <p:tgtEl>
                                          <p:spTgt spid="4814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8147"/>
                                        </p:tgtEl>
                                        <p:attrNameLst>
                                          <p:attrName>style.visibility</p:attrName>
                                        </p:attrNameLst>
                                      </p:cBhvr>
                                      <p:to>
                                        <p:strVal val="visible"/>
                                      </p:to>
                                    </p:set>
                                    <p:anim calcmode="lin" valueType="num">
                                      <p:cBhvr additive="base">
                                        <p:cTn id="75" dur="500" fill="hold"/>
                                        <p:tgtEl>
                                          <p:spTgt spid="48147"/>
                                        </p:tgtEl>
                                        <p:attrNameLst>
                                          <p:attrName>ppt_x</p:attrName>
                                        </p:attrNameLst>
                                      </p:cBhvr>
                                      <p:tavLst>
                                        <p:tav tm="0">
                                          <p:val>
                                            <p:strVal val="#ppt_x"/>
                                          </p:val>
                                        </p:tav>
                                        <p:tav tm="100000">
                                          <p:val>
                                            <p:strVal val="#ppt_x"/>
                                          </p:val>
                                        </p:tav>
                                      </p:tavLst>
                                    </p:anim>
                                    <p:anim calcmode="lin" valueType="num">
                                      <p:cBhvr additive="base">
                                        <p:cTn id="76" dur="500" fill="hold"/>
                                        <p:tgtEl>
                                          <p:spTgt spid="4814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8148"/>
                                        </p:tgtEl>
                                        <p:attrNameLst>
                                          <p:attrName>style.visibility</p:attrName>
                                        </p:attrNameLst>
                                      </p:cBhvr>
                                      <p:to>
                                        <p:strVal val="visible"/>
                                      </p:to>
                                    </p:set>
                                    <p:anim calcmode="lin" valueType="num">
                                      <p:cBhvr additive="base">
                                        <p:cTn id="79" dur="500" fill="hold"/>
                                        <p:tgtEl>
                                          <p:spTgt spid="48148"/>
                                        </p:tgtEl>
                                        <p:attrNameLst>
                                          <p:attrName>ppt_x</p:attrName>
                                        </p:attrNameLst>
                                      </p:cBhvr>
                                      <p:tavLst>
                                        <p:tav tm="0">
                                          <p:val>
                                            <p:strVal val="#ppt_x"/>
                                          </p:val>
                                        </p:tav>
                                        <p:tav tm="100000">
                                          <p:val>
                                            <p:strVal val="#ppt_x"/>
                                          </p:val>
                                        </p:tav>
                                      </p:tavLst>
                                    </p:anim>
                                    <p:anim calcmode="lin" valueType="num">
                                      <p:cBhvr additive="base">
                                        <p:cTn id="80" dur="500" fill="hold"/>
                                        <p:tgtEl>
                                          <p:spTgt spid="4814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grpId="0" nodeType="clickEffect">
                                  <p:stCondLst>
                                    <p:cond delay="0"/>
                                  </p:stCondLst>
                                  <p:childTnLst>
                                    <p:set>
                                      <p:cBhvr>
                                        <p:cTn id="84" dur="1" fill="hold">
                                          <p:stCondLst>
                                            <p:cond delay="0"/>
                                          </p:stCondLst>
                                        </p:cTn>
                                        <p:tgtEl>
                                          <p:spTgt spid="48129"/>
                                        </p:tgtEl>
                                        <p:attrNameLst>
                                          <p:attrName>style.visibility</p:attrName>
                                        </p:attrNameLst>
                                      </p:cBhvr>
                                      <p:to>
                                        <p:strVal val="visible"/>
                                      </p:to>
                                    </p:set>
                                    <p:animEffect transition="in" filter="circle(in)">
                                      <p:cBhvr>
                                        <p:cTn id="85" dur="2000"/>
                                        <p:tgtEl>
                                          <p:spTgt spid="48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 grpId="0" animBg="1"/>
      <p:bldP spid="48131" grpId="0" animBg="1"/>
      <p:bldP spid="48132" grpId="0" animBg="1"/>
      <p:bldP spid="48133" grpId="0" animBg="1"/>
      <p:bldP spid="48134" grpId="0" animBg="1"/>
      <p:bldP spid="48135" grpId="0" animBg="1"/>
      <p:bldP spid="48136" grpId="0" animBg="1"/>
      <p:bldP spid="48137" grpId="0" animBg="1"/>
      <p:bldP spid="48138" grpId="0" animBg="1"/>
      <p:bldP spid="48139" grpId="0" animBg="1"/>
      <p:bldP spid="48140" grpId="0" animBg="1"/>
      <p:bldP spid="48141" grpId="0" animBg="1"/>
      <p:bldP spid="48142" grpId="0" animBg="1"/>
      <p:bldP spid="48143" grpId="0" animBg="1"/>
      <p:bldP spid="48144" grpId="0" animBg="1"/>
      <p:bldP spid="48145" grpId="0" animBg="1"/>
      <p:bldP spid="48146" grpId="0" animBg="1"/>
      <p:bldP spid="48147" grpId="0" animBg="1"/>
      <p:bldP spid="481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图片 2" descr="11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21" y="1981238"/>
            <a:ext cx="5417153" cy="335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Box 3"/>
          <p:cNvSpPr txBox="1">
            <a:spLocks noChangeArrowheads="1"/>
          </p:cNvSpPr>
          <p:nvPr/>
        </p:nvSpPr>
        <p:spPr bwMode="auto">
          <a:xfrm>
            <a:off x="2531268" y="5653817"/>
            <a:ext cx="71294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800" dirty="0">
                <a:latin typeface="iekie jianyuanti" panose="02010601030101010101" pitchFamily="2" charset="-122"/>
                <a:ea typeface="iekie jianyuanti" panose="02010601030101010101" pitchFamily="2" charset="-122"/>
                <a:cs typeface="+mn-ea"/>
                <a:sym typeface="iekie jianyuanti" panose="02010601030101010101" pitchFamily="2" charset="-122"/>
              </a:rPr>
              <a:t>仓库应悬挂</a:t>
            </a:r>
            <a:r>
              <a:rPr lang="en-US" altLang="zh-CN" sz="2800" dirty="0">
                <a:latin typeface="iekie jianyuanti" panose="02010601030101010101" pitchFamily="2" charset="-122"/>
                <a:ea typeface="iekie jianyuanti" panose="02010601030101010101" pitchFamily="2" charset="-122"/>
                <a:cs typeface="+mn-ea"/>
                <a:sym typeface="iekie jianyuanti" panose="02010601030101010101" pitchFamily="2" charset="-122"/>
              </a:rPr>
              <a:t>MSDS</a:t>
            </a:r>
            <a:r>
              <a:rPr lang="zh-CN" altLang="en-US" sz="2800" dirty="0">
                <a:latin typeface="iekie jianyuanti" panose="02010601030101010101" pitchFamily="2" charset="-122"/>
                <a:ea typeface="iekie jianyuanti" panose="02010601030101010101" pitchFamily="2" charset="-122"/>
                <a:cs typeface="+mn-ea"/>
                <a:sym typeface="iekie jianyuanti" panose="02010601030101010101" pitchFamily="2" charset="-122"/>
              </a:rPr>
              <a:t>，明显区域配置警示标志</a:t>
            </a:r>
          </a:p>
          <a:p>
            <a:pPr algn="ctr"/>
            <a:endParaRPr lang="zh-CN" altLang="en-US" sz="2800"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pic>
        <p:nvPicPr>
          <p:cNvPr id="49155" name="图片 4" descr="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6990" y="1952645"/>
            <a:ext cx="5130815" cy="335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矩形 12"/>
          <p:cNvSpPr>
            <a:spLocks noChangeArrowheads="1"/>
          </p:cNvSpPr>
          <p:nvPr/>
        </p:nvSpPr>
        <p:spPr bwMode="auto">
          <a:xfrm>
            <a:off x="639211" y="609674"/>
            <a:ext cx="5616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2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3</a:t>
            </a:r>
            <a:r>
              <a:rPr lang="zh-CN" altLang="en-US" sz="32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、危险化学品库安全管理</a:t>
            </a:r>
            <a:endParaRPr lang="zh-CN" altLang="en-US" sz="3200"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fade">
                                      <p:cBhvr>
                                        <p:cTn id="7" dur="500"/>
                                        <p:tgtEl>
                                          <p:spTgt spid="491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9153"/>
                                        </p:tgtEl>
                                        <p:attrNameLst>
                                          <p:attrName>style.visibility</p:attrName>
                                        </p:attrNameLst>
                                      </p:cBhvr>
                                      <p:to>
                                        <p:strVal val="visible"/>
                                      </p:to>
                                    </p:set>
                                    <p:anim calcmode="lin" valueType="num">
                                      <p:cBhvr additive="base">
                                        <p:cTn id="12" dur="500" fill="hold"/>
                                        <p:tgtEl>
                                          <p:spTgt spid="49153"/>
                                        </p:tgtEl>
                                        <p:attrNameLst>
                                          <p:attrName>ppt_x</p:attrName>
                                        </p:attrNameLst>
                                      </p:cBhvr>
                                      <p:tavLst>
                                        <p:tav tm="0">
                                          <p:val>
                                            <p:strVal val="#ppt_x"/>
                                          </p:val>
                                        </p:tav>
                                        <p:tav tm="100000">
                                          <p:val>
                                            <p:strVal val="#ppt_x"/>
                                          </p:val>
                                        </p:tav>
                                      </p:tavLst>
                                    </p:anim>
                                    <p:anim calcmode="lin" valueType="num">
                                      <p:cBhvr additive="base">
                                        <p:cTn id="13" dur="500" fill="hold"/>
                                        <p:tgtEl>
                                          <p:spTgt spid="4915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9155"/>
                                        </p:tgtEl>
                                        <p:attrNameLst>
                                          <p:attrName>style.visibility</p:attrName>
                                        </p:attrNameLst>
                                      </p:cBhvr>
                                      <p:to>
                                        <p:strVal val="visible"/>
                                      </p:to>
                                    </p:set>
                                    <p:anim calcmode="lin" valueType="num">
                                      <p:cBhvr additive="base">
                                        <p:cTn id="18" dur="500" fill="hold"/>
                                        <p:tgtEl>
                                          <p:spTgt spid="49155"/>
                                        </p:tgtEl>
                                        <p:attrNameLst>
                                          <p:attrName>ppt_x</p:attrName>
                                        </p:attrNameLst>
                                      </p:cBhvr>
                                      <p:tavLst>
                                        <p:tav tm="0">
                                          <p:val>
                                            <p:strVal val="#ppt_x"/>
                                          </p:val>
                                        </p:tav>
                                        <p:tav tm="100000">
                                          <p:val>
                                            <p:strVal val="#ppt_x"/>
                                          </p:val>
                                        </p:tav>
                                      </p:tavLst>
                                    </p:anim>
                                    <p:anim calcmode="lin" valueType="num">
                                      <p:cBhvr additive="base">
                                        <p:cTn id="19" dur="500" fill="hold"/>
                                        <p:tgtEl>
                                          <p:spTgt spid="4915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9154"/>
                                        </p:tgtEl>
                                        <p:attrNameLst>
                                          <p:attrName>style.visibility</p:attrName>
                                        </p:attrNameLst>
                                      </p:cBhvr>
                                      <p:to>
                                        <p:strVal val="visible"/>
                                      </p:to>
                                    </p:set>
                                    <p:anim calcmode="lin" valueType="num">
                                      <p:cBhvr additive="base">
                                        <p:cTn id="24" dur="500" fill="hold"/>
                                        <p:tgtEl>
                                          <p:spTgt spid="49154"/>
                                        </p:tgtEl>
                                        <p:attrNameLst>
                                          <p:attrName>ppt_x</p:attrName>
                                        </p:attrNameLst>
                                      </p:cBhvr>
                                      <p:tavLst>
                                        <p:tav tm="0">
                                          <p:val>
                                            <p:strVal val="#ppt_x"/>
                                          </p:val>
                                        </p:tav>
                                        <p:tav tm="100000">
                                          <p:val>
                                            <p:strVal val="#ppt_x"/>
                                          </p:val>
                                        </p:tav>
                                      </p:tavLst>
                                    </p:anim>
                                    <p:anim calcmode="lin" valueType="num">
                                      <p:cBhvr additive="base">
                                        <p:cTn id="25"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矩形 12"/>
          <p:cNvSpPr>
            <a:spLocks noChangeArrowheads="1"/>
          </p:cNvSpPr>
          <p:nvPr/>
        </p:nvSpPr>
        <p:spPr bwMode="auto">
          <a:xfrm>
            <a:off x="985838" y="651669"/>
            <a:ext cx="32624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40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危险化学品库</a:t>
            </a:r>
            <a:endParaRPr lang="zh-CN" altLang="en-US" sz="4000"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58370" name="TextBox 6"/>
          <p:cNvSpPr txBox="1">
            <a:spLocks noChangeArrowheads="1"/>
          </p:cNvSpPr>
          <p:nvPr/>
        </p:nvSpPr>
        <p:spPr bwMode="auto">
          <a:xfrm>
            <a:off x="6096000" y="1496866"/>
            <a:ext cx="8066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7</a:t>
            </a:r>
            <a:r>
              <a:rPr lang="zh-CN" altLang="en-US" sz="28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a:t>
            </a:r>
            <a:r>
              <a:rPr lang="zh-CN" altLang="en-US" sz="2800" dirty="0">
                <a:latin typeface="iekie jianyuanti" panose="02010601030101010101" pitchFamily="2" charset="-122"/>
                <a:ea typeface="iekie jianyuanti" panose="02010601030101010101" pitchFamily="2" charset="-122"/>
                <a:cs typeface="+mn-ea"/>
                <a:sym typeface="iekie jianyuanti" panose="02010601030101010101" pitchFamily="2" charset="-122"/>
              </a:rPr>
              <a:t>库内有隔热、降温、通风等措施</a:t>
            </a:r>
            <a:endParaRPr lang="zh-CN" altLang="en-US" sz="2800" b="1"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58371" name="矩形 11"/>
          <p:cNvSpPr>
            <a:spLocks noChangeArrowheads="1"/>
          </p:cNvSpPr>
          <p:nvPr/>
        </p:nvSpPr>
        <p:spPr bwMode="auto">
          <a:xfrm>
            <a:off x="6285528" y="3362895"/>
            <a:ext cx="5410058" cy="281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通风应以自然通风为主，机械通风为辅，保持通风良好。</a:t>
            </a:r>
          </a:p>
          <a:p>
            <a:pPr>
              <a:lnSpc>
                <a:spcPct val="150000"/>
              </a:lnSpc>
            </a:pPr>
            <a:r>
              <a:rPr lang="zh-CN" altLang="en-US" sz="24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有防阳光直射库内的隔热、降温等措施。</a:t>
            </a:r>
          </a:p>
          <a:p>
            <a:pPr>
              <a:lnSpc>
                <a:spcPct val="150000"/>
              </a:lnSpc>
            </a:pP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有毒物品应贮存在阴凉、通风干燥的场所，不要露天存放，不要接近酸类物质。</a:t>
            </a:r>
          </a:p>
        </p:txBody>
      </p:sp>
      <p:pic>
        <p:nvPicPr>
          <p:cNvPr id="58375" name="图片 12" desc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474" y="2020086"/>
            <a:ext cx="4393714" cy="332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69"/>
                                        </p:tgtEl>
                                        <p:attrNameLst>
                                          <p:attrName>style.visibility</p:attrName>
                                        </p:attrNameLst>
                                      </p:cBhvr>
                                      <p:to>
                                        <p:strVal val="visible"/>
                                      </p:to>
                                    </p:set>
                                    <p:anim calcmode="lin" valueType="num">
                                      <p:cBhvr additive="base">
                                        <p:cTn id="7" dur="500" fill="hold"/>
                                        <p:tgtEl>
                                          <p:spTgt spid="58369"/>
                                        </p:tgtEl>
                                        <p:attrNameLst>
                                          <p:attrName>ppt_x</p:attrName>
                                        </p:attrNameLst>
                                      </p:cBhvr>
                                      <p:tavLst>
                                        <p:tav tm="0">
                                          <p:val>
                                            <p:strVal val="#ppt_x"/>
                                          </p:val>
                                        </p:tav>
                                        <p:tav tm="100000">
                                          <p:val>
                                            <p:strVal val="#ppt_x"/>
                                          </p:val>
                                        </p:tav>
                                      </p:tavLst>
                                    </p:anim>
                                    <p:anim calcmode="lin" valueType="num">
                                      <p:cBhvr additive="base">
                                        <p:cTn id="8" dur="500" fill="hold"/>
                                        <p:tgtEl>
                                          <p:spTgt spid="583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0"/>
                                        </p:tgtEl>
                                        <p:attrNameLst>
                                          <p:attrName>style.visibility</p:attrName>
                                        </p:attrNameLst>
                                      </p:cBhvr>
                                      <p:to>
                                        <p:strVal val="visible"/>
                                      </p:to>
                                    </p:set>
                                    <p:anim calcmode="lin" valueType="num">
                                      <p:cBhvr additive="base">
                                        <p:cTn id="13" dur="500" fill="hold"/>
                                        <p:tgtEl>
                                          <p:spTgt spid="58370"/>
                                        </p:tgtEl>
                                        <p:attrNameLst>
                                          <p:attrName>ppt_x</p:attrName>
                                        </p:attrNameLst>
                                      </p:cBhvr>
                                      <p:tavLst>
                                        <p:tav tm="0">
                                          <p:val>
                                            <p:strVal val="#ppt_x"/>
                                          </p:val>
                                        </p:tav>
                                        <p:tav tm="100000">
                                          <p:val>
                                            <p:strVal val="#ppt_x"/>
                                          </p:val>
                                        </p:tav>
                                      </p:tavLst>
                                    </p:anim>
                                    <p:anim calcmode="lin" valueType="num">
                                      <p:cBhvr additive="base">
                                        <p:cTn id="14" dur="500" fill="hold"/>
                                        <p:tgtEl>
                                          <p:spTgt spid="583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1"/>
                                        </p:tgtEl>
                                        <p:attrNameLst>
                                          <p:attrName>style.visibility</p:attrName>
                                        </p:attrNameLst>
                                      </p:cBhvr>
                                      <p:to>
                                        <p:strVal val="visible"/>
                                      </p:to>
                                    </p:set>
                                    <p:anim calcmode="lin" valueType="num">
                                      <p:cBhvr additive="base">
                                        <p:cTn id="19" dur="500" fill="hold"/>
                                        <p:tgtEl>
                                          <p:spTgt spid="58371"/>
                                        </p:tgtEl>
                                        <p:attrNameLst>
                                          <p:attrName>ppt_x</p:attrName>
                                        </p:attrNameLst>
                                      </p:cBhvr>
                                      <p:tavLst>
                                        <p:tav tm="0">
                                          <p:val>
                                            <p:strVal val="#ppt_x"/>
                                          </p:val>
                                        </p:tav>
                                        <p:tav tm="100000">
                                          <p:val>
                                            <p:strVal val="#ppt_x"/>
                                          </p:val>
                                        </p:tav>
                                      </p:tavLst>
                                    </p:anim>
                                    <p:anim calcmode="lin" valueType="num">
                                      <p:cBhvr additive="base">
                                        <p:cTn id="20" dur="500" fill="hold"/>
                                        <p:tgtEl>
                                          <p:spTgt spid="5837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8375"/>
                                        </p:tgtEl>
                                        <p:attrNameLst>
                                          <p:attrName>style.visibility</p:attrName>
                                        </p:attrNameLst>
                                      </p:cBhvr>
                                      <p:to>
                                        <p:strVal val="visible"/>
                                      </p:to>
                                    </p:set>
                                    <p:anim calcmode="lin" valueType="num">
                                      <p:cBhvr additive="base">
                                        <p:cTn id="25" dur="500" fill="hold"/>
                                        <p:tgtEl>
                                          <p:spTgt spid="58375"/>
                                        </p:tgtEl>
                                        <p:attrNameLst>
                                          <p:attrName>ppt_x</p:attrName>
                                        </p:attrNameLst>
                                      </p:cBhvr>
                                      <p:tavLst>
                                        <p:tav tm="0">
                                          <p:val>
                                            <p:strVal val="#ppt_x"/>
                                          </p:val>
                                        </p:tav>
                                        <p:tav tm="100000">
                                          <p:val>
                                            <p:strVal val="#ppt_x"/>
                                          </p:val>
                                        </p:tav>
                                      </p:tavLst>
                                    </p:anim>
                                    <p:anim calcmode="lin" valueType="num">
                                      <p:cBhvr additive="base">
                                        <p:cTn id="26" dur="500" fill="hold"/>
                                        <p:tgtEl>
                                          <p:spTgt spid="583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9" grpId="0"/>
      <p:bldP spid="58370" grpId="0"/>
      <p:bldP spid="583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3"/>
          <p:cNvSpPr txBox="1">
            <a:spLocks noChangeArrowheads="1"/>
          </p:cNvSpPr>
          <p:nvPr/>
        </p:nvSpPr>
        <p:spPr bwMode="auto">
          <a:xfrm>
            <a:off x="4705363" y="594600"/>
            <a:ext cx="65530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易燃危化品中转时必须使用导电的容器并接地。</a:t>
            </a:r>
          </a:p>
          <a:p>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禁止使用叉车等转运易燃危化品。</a:t>
            </a:r>
          </a:p>
        </p:txBody>
      </p:sp>
      <p:pic>
        <p:nvPicPr>
          <p:cNvPr id="64514" name="图片 6" descr="1234.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814" y="2244487"/>
            <a:ext cx="3257550"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3"/>
          <p:cNvSpPr txBox="1">
            <a:spLocks noChangeArrowheads="1"/>
          </p:cNvSpPr>
          <p:nvPr/>
        </p:nvSpPr>
        <p:spPr bwMode="auto">
          <a:xfrm>
            <a:off x="685942" y="304882"/>
            <a:ext cx="3457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b="1">
                <a:latin typeface="iekie jianyuanti" panose="02010601030101010101" pitchFamily="2" charset="-122"/>
                <a:ea typeface="iekie jianyuanti" panose="02010601030101010101" pitchFamily="2" charset="-122"/>
                <a:cs typeface="+mn-ea"/>
                <a:sym typeface="iekie jianyuanti" panose="02010601030101010101" pitchFamily="2" charset="-122"/>
              </a:rPr>
              <a:t>使用安全措施</a:t>
            </a:r>
          </a:p>
        </p:txBody>
      </p:sp>
      <p:sp>
        <p:nvSpPr>
          <p:cNvPr id="5" name="TextBox 3"/>
          <p:cNvSpPr txBox="1">
            <a:spLocks noChangeArrowheads="1"/>
          </p:cNvSpPr>
          <p:nvPr/>
        </p:nvSpPr>
        <p:spPr bwMode="auto">
          <a:xfrm>
            <a:off x="563755" y="5378090"/>
            <a:ext cx="5641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使用场所应悬挂</a:t>
            </a:r>
            <a:r>
              <a:rPr lang="en-US" altLang="zh-CN" sz="24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MSDS</a:t>
            </a:r>
            <a:r>
              <a:rPr lang="zh-CN" altLang="en-US" sz="24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、安全告知牌</a:t>
            </a:r>
          </a:p>
        </p:txBody>
      </p:sp>
      <p:pic>
        <p:nvPicPr>
          <p:cNvPr id="6" name="图片 6" descr="111.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23" y="1621423"/>
            <a:ext cx="5244223" cy="325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7"/>
          <p:cNvSpPr txBox="1">
            <a:spLocks noChangeArrowheads="1"/>
          </p:cNvSpPr>
          <p:nvPr/>
        </p:nvSpPr>
        <p:spPr bwMode="auto">
          <a:xfrm>
            <a:off x="875652" y="627165"/>
            <a:ext cx="5105265" cy="188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易燃危化品使用时，所有导电体必须接地，使用人员应该穿着防静电服进行作业；在喷房内和调漆间不准脱衣服、帽子、手套和鞋等。禁止穿带铁钉的鞋；禁止在喷房内和</a:t>
            </a:r>
            <a:endParaRPr lang="zh-CN" altLang="en-US" sz="2000"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pic>
        <p:nvPicPr>
          <p:cNvPr id="66562" name="图片 8" descr="2234.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266" y="3012531"/>
            <a:ext cx="3835399" cy="307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6420235" y="4190980"/>
            <a:ext cx="4724276" cy="189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0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未使用完的化学品必须加盖</a:t>
            </a:r>
            <a:endParaRPr lang="en-US" altLang="zh-CN" sz="2000" b="1"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a:p>
            <a:pPr>
              <a:lnSpc>
                <a:spcPct val="150000"/>
              </a:lnSpc>
            </a:pPr>
            <a:r>
              <a:rPr lang="zh-CN" altLang="en-US" sz="20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未使用完的化学品必须回收仓库保管开启危化品桶应使用防爆开桶扳手，禁止使用可能产生火花的机械设备和工具</a:t>
            </a:r>
            <a:r>
              <a:rPr lang="zh-CN" altLang="en-US" sz="2000" dirty="0">
                <a:latin typeface="iekie jianyuanti" panose="02010601030101010101" pitchFamily="2" charset="-122"/>
                <a:ea typeface="iekie jianyuanti" panose="02010601030101010101" pitchFamily="2" charset="-122"/>
                <a:cs typeface="+mn-ea"/>
                <a:sym typeface="iekie jianyuanti" panose="02010601030101010101" pitchFamily="2" charset="-122"/>
              </a:rPr>
              <a:t> </a:t>
            </a:r>
          </a:p>
        </p:txBody>
      </p:sp>
      <p:pic>
        <p:nvPicPr>
          <p:cNvPr id="6" name="图片 4" descr="IMG_10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084" y="913020"/>
            <a:ext cx="5142578" cy="289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additive="base">
                                        <p:cTn id="7" dur="500" fill="hold"/>
                                        <p:tgtEl>
                                          <p:spTgt spid="66562"/>
                                        </p:tgtEl>
                                        <p:attrNameLst>
                                          <p:attrName>ppt_x</p:attrName>
                                        </p:attrNameLst>
                                      </p:cBhvr>
                                      <p:tavLst>
                                        <p:tav tm="0">
                                          <p:val>
                                            <p:strVal val="#ppt_x"/>
                                          </p:val>
                                        </p:tav>
                                        <p:tav tm="100000">
                                          <p:val>
                                            <p:strVal val="#ppt_x"/>
                                          </p:val>
                                        </p:tav>
                                      </p:tavLst>
                                    </p:anim>
                                    <p:anim calcmode="lin" valueType="num">
                                      <p:cBhvr additive="base">
                                        <p:cTn id="8" dur="500" fill="hold"/>
                                        <p:tgtEl>
                                          <p:spTgt spid="665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6561"/>
                                        </p:tgtEl>
                                        <p:attrNameLst>
                                          <p:attrName>style.visibility</p:attrName>
                                        </p:attrNameLst>
                                      </p:cBhvr>
                                      <p:to>
                                        <p:strVal val="visible"/>
                                      </p:to>
                                    </p:set>
                                    <p:animEffect transition="in" filter="fade">
                                      <p:cBhvr>
                                        <p:cTn id="13" dur="500"/>
                                        <p:tgtEl>
                                          <p:spTgt spid="6656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1"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形 22">
            <a:extLst>
              <a:ext uri="{FF2B5EF4-FFF2-40B4-BE49-F238E27FC236}">
                <a16:creationId xmlns:a16="http://schemas.microsoft.com/office/drawing/2014/main" id="{B7AB6A0D-26B5-4D0E-871D-5DCE04CE83C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3260691">
            <a:off x="4699189" y="1281695"/>
            <a:ext cx="3550022" cy="3178114"/>
          </a:xfrm>
          <a:prstGeom prst="rect">
            <a:avLst/>
          </a:prstGeom>
        </p:spPr>
      </p:pic>
      <p:grpSp>
        <p:nvGrpSpPr>
          <p:cNvPr id="15" name="组合 14">
            <a:extLst>
              <a:ext uri="{FF2B5EF4-FFF2-40B4-BE49-F238E27FC236}">
                <a16:creationId xmlns:a16="http://schemas.microsoft.com/office/drawing/2014/main" id="{8DE059D0-E0B6-45F0-8650-406F8F14AAFC}"/>
              </a:ext>
            </a:extLst>
          </p:cNvPr>
          <p:cNvGrpSpPr/>
          <p:nvPr/>
        </p:nvGrpSpPr>
        <p:grpSpPr>
          <a:xfrm>
            <a:off x="5303345" y="2224051"/>
            <a:ext cx="2081419" cy="1446550"/>
            <a:chOff x="6667149" y="1766943"/>
            <a:chExt cx="2439162" cy="1695175"/>
          </a:xfrm>
        </p:grpSpPr>
        <p:sp>
          <p:nvSpPr>
            <p:cNvPr id="8" name="文本框 7">
              <a:extLst>
                <a:ext uri="{FF2B5EF4-FFF2-40B4-BE49-F238E27FC236}">
                  <a16:creationId xmlns:a16="http://schemas.microsoft.com/office/drawing/2014/main" id="{0610E1F2-77BC-4328-8ABB-03898ABD54A9}"/>
                </a:ext>
              </a:extLst>
            </p:cNvPr>
            <p:cNvSpPr txBox="1"/>
            <p:nvPr/>
          </p:nvSpPr>
          <p:spPr>
            <a:xfrm>
              <a:off x="6667149" y="2264969"/>
              <a:ext cx="868102" cy="9738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4800" i="0"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rPr>
                <a:t>第</a:t>
              </a:r>
            </a:p>
          </p:txBody>
        </p:sp>
        <p:sp>
          <p:nvSpPr>
            <p:cNvPr id="11" name="文本框 10">
              <a:extLst>
                <a:ext uri="{FF2B5EF4-FFF2-40B4-BE49-F238E27FC236}">
                  <a16:creationId xmlns:a16="http://schemas.microsoft.com/office/drawing/2014/main" id="{D8DF608F-C274-410E-A4F0-EB2C77DEE6E9}"/>
                </a:ext>
              </a:extLst>
            </p:cNvPr>
            <p:cNvSpPr txBox="1"/>
            <p:nvPr/>
          </p:nvSpPr>
          <p:spPr>
            <a:xfrm>
              <a:off x="8238208" y="2290485"/>
              <a:ext cx="868103" cy="9738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4800" i="0"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rPr>
                <a:t>章</a:t>
              </a:r>
            </a:p>
          </p:txBody>
        </p:sp>
        <p:sp>
          <p:nvSpPr>
            <p:cNvPr id="12" name="文本框 11">
              <a:extLst>
                <a:ext uri="{FF2B5EF4-FFF2-40B4-BE49-F238E27FC236}">
                  <a16:creationId xmlns:a16="http://schemas.microsoft.com/office/drawing/2014/main" id="{78847824-1C75-4E54-B13F-8E3368DEFDB3}"/>
                </a:ext>
              </a:extLst>
            </p:cNvPr>
            <p:cNvSpPr txBox="1"/>
            <p:nvPr/>
          </p:nvSpPr>
          <p:spPr>
            <a:xfrm>
              <a:off x="7101200" y="1766943"/>
              <a:ext cx="1598268" cy="16951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800" i="0"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rPr>
                <a:t>4</a:t>
              </a:r>
              <a:endParaRPr kumimoji="0" lang="zh-CN" altLang="en-US" sz="8800" i="0"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
        <p:nvSpPr>
          <p:cNvPr id="17" name="文本框 16">
            <a:extLst>
              <a:ext uri="{FF2B5EF4-FFF2-40B4-BE49-F238E27FC236}">
                <a16:creationId xmlns:a16="http://schemas.microsoft.com/office/drawing/2014/main" id="{2FA1D8AA-45B5-4F83-BF65-D490A08322B6}"/>
              </a:ext>
            </a:extLst>
          </p:cNvPr>
          <p:cNvSpPr txBox="1"/>
          <p:nvPr/>
        </p:nvSpPr>
        <p:spPr>
          <a:xfrm>
            <a:off x="2976256" y="3937892"/>
            <a:ext cx="6995887" cy="769441"/>
          </a:xfrm>
          <a:prstGeom prst="rect">
            <a:avLst/>
          </a:prstGeom>
          <a:noFill/>
        </p:spPr>
        <p:txBody>
          <a:bodyPr wrap="square" rtlCol="0">
            <a:spAutoFit/>
          </a:bodyPr>
          <a:lstStyle/>
          <a:p>
            <a:pPr lvl="0" algn="ctr" defTabSz="457200">
              <a:defRPr/>
            </a:pPr>
            <a:r>
              <a:rPr lang="zh-CN" altLang="en-US" sz="4400" dirty="0">
                <a:solidFill>
                  <a:srgbClr val="00AF9F"/>
                </a:solidFill>
                <a:latin typeface="iekie jianyuanti" panose="02010601030101010101" pitchFamily="2" charset="-122"/>
                <a:ea typeface="iekie jianyuanti" panose="02010601030101010101" pitchFamily="2" charset="-122"/>
                <a:sym typeface="iekie jianyuanti" panose="02010601030101010101" pitchFamily="2" charset="-122"/>
              </a:rPr>
              <a:t>危化品使用防护及应急措施</a:t>
            </a:r>
          </a:p>
        </p:txBody>
      </p:sp>
      <p:pic>
        <p:nvPicPr>
          <p:cNvPr id="22" name="图形 21">
            <a:extLst>
              <a:ext uri="{FF2B5EF4-FFF2-40B4-BE49-F238E27FC236}">
                <a16:creationId xmlns:a16="http://schemas.microsoft.com/office/drawing/2014/main" id="{EFB777BC-20E4-4D6D-B548-AAD13E07121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848716" y="1576910"/>
            <a:ext cx="837325" cy="478471"/>
          </a:xfrm>
          <a:prstGeom prst="rect">
            <a:avLst/>
          </a:prstGeom>
        </p:spPr>
      </p:pic>
      <p:pic>
        <p:nvPicPr>
          <p:cNvPr id="27" name="图形 26">
            <a:extLst>
              <a:ext uri="{FF2B5EF4-FFF2-40B4-BE49-F238E27FC236}">
                <a16:creationId xmlns:a16="http://schemas.microsoft.com/office/drawing/2014/main" id="{C7272A07-F529-4B73-A027-EA6B48619C1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081292" y="1973349"/>
            <a:ext cx="340011" cy="497424"/>
          </a:xfrm>
          <a:prstGeom prst="rect">
            <a:avLst/>
          </a:prstGeom>
        </p:spPr>
      </p:pic>
      <p:pic>
        <p:nvPicPr>
          <p:cNvPr id="28" name="图形 27">
            <a:extLst>
              <a:ext uri="{FF2B5EF4-FFF2-40B4-BE49-F238E27FC236}">
                <a16:creationId xmlns:a16="http://schemas.microsoft.com/office/drawing/2014/main" id="{EEA77544-BA25-4E32-A406-B141903D1527}"/>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695564" y="2323371"/>
            <a:ext cx="895350" cy="1143000"/>
          </a:xfrm>
          <a:prstGeom prst="rect">
            <a:avLst/>
          </a:prstGeom>
        </p:spPr>
      </p:pic>
      <p:pic>
        <p:nvPicPr>
          <p:cNvPr id="29" name="图形 28">
            <a:extLst>
              <a:ext uri="{FF2B5EF4-FFF2-40B4-BE49-F238E27FC236}">
                <a16:creationId xmlns:a16="http://schemas.microsoft.com/office/drawing/2014/main" id="{28C8DE08-3DA8-47B6-B657-0C7DB13C860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4411181" y="3167012"/>
            <a:ext cx="466632" cy="408303"/>
          </a:xfrm>
          <a:prstGeom prst="rect">
            <a:avLst/>
          </a:prstGeom>
        </p:spPr>
      </p:pic>
      <p:pic>
        <p:nvPicPr>
          <p:cNvPr id="30" name="图形 29">
            <a:extLst>
              <a:ext uri="{FF2B5EF4-FFF2-40B4-BE49-F238E27FC236}">
                <a16:creationId xmlns:a16="http://schemas.microsoft.com/office/drawing/2014/main" id="{D190043E-3D15-4407-B495-4981FDE03BBF}"/>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8186625" y="2870752"/>
            <a:ext cx="439771" cy="456471"/>
          </a:xfrm>
          <a:prstGeom prst="rect">
            <a:avLst/>
          </a:prstGeom>
        </p:spPr>
      </p:pic>
      <p:pic>
        <p:nvPicPr>
          <p:cNvPr id="31" name="图形 30">
            <a:extLst>
              <a:ext uri="{FF2B5EF4-FFF2-40B4-BE49-F238E27FC236}">
                <a16:creationId xmlns:a16="http://schemas.microsoft.com/office/drawing/2014/main" id="{AA1D2ED9-CE4B-40C4-9155-89846A3168E6}"/>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4880715" y="1848694"/>
            <a:ext cx="476250" cy="628650"/>
          </a:xfrm>
          <a:prstGeom prst="rect">
            <a:avLst/>
          </a:prstGeom>
        </p:spPr>
      </p:pic>
      <p:pic>
        <p:nvPicPr>
          <p:cNvPr id="32" name="图形 31">
            <a:extLst>
              <a:ext uri="{FF2B5EF4-FFF2-40B4-BE49-F238E27FC236}">
                <a16:creationId xmlns:a16="http://schemas.microsoft.com/office/drawing/2014/main" id="{FCEA0533-647E-4B60-A1BF-3E182FF0CD4D}"/>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8426371" y="1640653"/>
            <a:ext cx="555704" cy="780632"/>
          </a:xfrm>
          <a:prstGeom prst="rect">
            <a:avLst/>
          </a:prstGeom>
        </p:spPr>
      </p:pic>
    </p:spTree>
    <p:extLst>
      <p:ext uri="{BB962C8B-B14F-4D97-AF65-F5344CB8AC3E}">
        <p14:creationId xmlns:p14="http://schemas.microsoft.com/office/powerpoint/2010/main" val="1419434769"/>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ChangeArrowheads="1"/>
          </p:cNvSpPr>
          <p:nvPr/>
        </p:nvSpPr>
        <p:spPr bwMode="auto">
          <a:xfrm>
            <a:off x="6758496" y="498230"/>
            <a:ext cx="6985000" cy="843307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a:buFontTx/>
              <a:buNone/>
              <a:defRPr/>
            </a:pPr>
            <a:endParaRPr kumimoji="1" lang="zh-CN" altLang="en-US" sz="4800" b="1"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a:p>
            <a:pPr>
              <a:buFontTx/>
              <a:buNone/>
              <a:defRPr/>
            </a:pPr>
            <a:r>
              <a:rPr kumimoji="1" lang="en-US" altLang="zh-CN" sz="4000" b="1" dirty="0">
                <a:solidFill>
                  <a:schemeClr val="accent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1</a:t>
            </a:r>
            <a:r>
              <a:rPr kumimoji="1" lang="zh-CN" altLang="en-US" sz="4000" b="1" dirty="0">
                <a:solidFill>
                  <a:schemeClr val="accent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、个人防护用品：</a:t>
            </a:r>
          </a:p>
          <a:p>
            <a:pPr>
              <a:buFontTx/>
              <a:buNone/>
              <a:defRPr/>
            </a:pPr>
            <a:endParaRPr kumimoji="1" lang="zh-CN" altLang="en-US" sz="4000" b="1"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a:p>
            <a:pPr>
              <a:lnSpc>
                <a:spcPct val="150000"/>
              </a:lnSpc>
              <a:buFontTx/>
              <a:buNone/>
              <a:defRPr/>
            </a:pPr>
            <a:r>
              <a:rPr kumimoji="1" lang="zh-CN" altLang="en-US"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a:t>
            </a:r>
            <a:r>
              <a:rPr kumimoji="1" lang="en-US" altLang="zh-CN"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1</a:t>
            </a:r>
            <a:r>
              <a:rPr kumimoji="1" lang="zh-CN" altLang="en-US"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）防护服；</a:t>
            </a:r>
          </a:p>
          <a:p>
            <a:pPr>
              <a:lnSpc>
                <a:spcPct val="150000"/>
              </a:lnSpc>
              <a:buFontTx/>
              <a:buNone/>
              <a:defRPr/>
            </a:pPr>
            <a:r>
              <a:rPr kumimoji="1" lang="zh-CN" altLang="en-US"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a:t>
            </a:r>
            <a:r>
              <a:rPr kumimoji="1" lang="en-US" altLang="zh-CN"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2</a:t>
            </a:r>
            <a:r>
              <a:rPr kumimoji="1" lang="zh-CN" altLang="en-US"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）防护手套；</a:t>
            </a:r>
          </a:p>
          <a:p>
            <a:pPr>
              <a:lnSpc>
                <a:spcPct val="150000"/>
              </a:lnSpc>
              <a:buFontTx/>
              <a:buNone/>
              <a:defRPr/>
            </a:pPr>
            <a:r>
              <a:rPr kumimoji="1" lang="zh-CN" altLang="en-US"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a:t>
            </a:r>
            <a:r>
              <a:rPr kumimoji="1" lang="en-US" altLang="zh-CN"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3</a:t>
            </a:r>
            <a:r>
              <a:rPr kumimoji="1" lang="zh-CN" altLang="en-US"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）防护鞋；</a:t>
            </a:r>
          </a:p>
          <a:p>
            <a:pPr>
              <a:lnSpc>
                <a:spcPct val="150000"/>
              </a:lnSpc>
              <a:buFontTx/>
              <a:buNone/>
              <a:defRPr/>
            </a:pPr>
            <a:r>
              <a:rPr kumimoji="1" lang="zh-CN" altLang="en-US"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a:t>
            </a:r>
            <a:r>
              <a:rPr kumimoji="1" lang="en-US" altLang="zh-CN"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4</a:t>
            </a:r>
            <a:r>
              <a:rPr kumimoji="1" lang="zh-CN" altLang="en-US"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）面罩和护目镜；</a:t>
            </a:r>
          </a:p>
          <a:p>
            <a:pPr>
              <a:lnSpc>
                <a:spcPct val="150000"/>
              </a:lnSpc>
              <a:buFontTx/>
              <a:buNone/>
              <a:defRPr/>
            </a:pPr>
            <a:r>
              <a:rPr kumimoji="1" lang="zh-CN" altLang="en-US"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a:t>
            </a:r>
            <a:r>
              <a:rPr kumimoji="1" lang="en-US" altLang="zh-CN"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5</a:t>
            </a:r>
            <a:r>
              <a:rPr kumimoji="1" lang="zh-CN" altLang="en-US"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）防酸碱用品。</a:t>
            </a:r>
          </a:p>
          <a:p>
            <a:pPr>
              <a:buFontTx/>
              <a:buNone/>
              <a:defRPr/>
            </a:pPr>
            <a:endParaRPr kumimoji="1" lang="zh-CN" altLang="en-US" sz="4800"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a:p>
            <a:pPr>
              <a:buFontTx/>
              <a:buNone/>
              <a:defRPr/>
            </a:pPr>
            <a:endParaRPr kumimoji="1" lang="zh-CN" altLang="en-US" sz="4800" b="1"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a:p>
            <a:pPr>
              <a:buFontTx/>
              <a:buNone/>
              <a:defRPr/>
            </a:pPr>
            <a:endParaRPr kumimoji="1" lang="zh-CN" altLang="en-US" sz="4800" b="1"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pic>
        <p:nvPicPr>
          <p:cNvPr id="3" name="图片 2">
            <a:extLst>
              <a:ext uri="{FF2B5EF4-FFF2-40B4-BE49-F238E27FC236}">
                <a16:creationId xmlns:a16="http://schemas.microsoft.com/office/drawing/2014/main" id="{0BEE311C-4EF9-4C92-878E-1A512180C461}"/>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689939" y="1360485"/>
            <a:ext cx="4868650" cy="44809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fade">
                                      <p:cBhvr>
                                        <p:cTn id="7" dur="500"/>
                                        <p:tgtEl>
                                          <p:spTgt spid="952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rrowheads="1"/>
          </p:cNvSpPr>
          <p:nvPr>
            <p:ph type="title" idx="4294967295"/>
          </p:nvPr>
        </p:nvSpPr>
        <p:spPr>
          <a:xfrm>
            <a:off x="0" y="542925"/>
            <a:ext cx="8886825" cy="1143000"/>
          </a:xfrm>
          <a:prstGeom prst="rect">
            <a:avLst/>
          </a:prstGeom>
        </p:spPr>
        <p:txBody>
          <a:bodyPr/>
          <a:lstStyle/>
          <a:p>
            <a:pPr algn="l"/>
            <a:r>
              <a:rPr lang="en-US" altLang="zh-CN"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   2</a:t>
            </a:r>
            <a:r>
              <a:rPr lang="zh-CN" altLang="en-US"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、中毒应急处理</a:t>
            </a:r>
          </a:p>
        </p:txBody>
      </p:sp>
      <p:sp>
        <p:nvSpPr>
          <p:cNvPr id="2" name="矩形 1"/>
          <p:cNvSpPr/>
          <p:nvPr/>
        </p:nvSpPr>
        <p:spPr>
          <a:xfrm>
            <a:off x="803275" y="1828800"/>
            <a:ext cx="6096000" cy="3914918"/>
          </a:xfrm>
          <a:prstGeom prst="rect">
            <a:avLst/>
          </a:prstGeom>
        </p:spPr>
        <p:txBody>
          <a:bodyPr>
            <a:spAutoFit/>
          </a:bodyPr>
          <a:lstStyle/>
          <a:p>
            <a:pPr>
              <a:lnSpc>
                <a:spcPct val="150000"/>
              </a:lnSpc>
            </a:pPr>
            <a:r>
              <a:rPr lang="zh-CN" altLang="en-US" sz="2800" dirty="0">
                <a:latin typeface="iekie jianyuanti" panose="02010601030101010101" pitchFamily="2" charset="-122"/>
                <a:ea typeface="iekie jianyuanti" panose="02010601030101010101" pitchFamily="2" charset="-122"/>
                <a:cs typeface="+mn-ea"/>
                <a:sym typeface="iekie jianyuanti" panose="02010601030101010101" pitchFamily="2" charset="-122"/>
              </a:rPr>
              <a:t>化学品误食者</a:t>
            </a:r>
            <a:r>
              <a:rPr lang="en-US" altLang="zh-CN" sz="2800" dirty="0">
                <a:latin typeface="iekie jianyuanti" panose="02010601030101010101" pitchFamily="2" charset="-122"/>
                <a:ea typeface="iekie jianyuanti" panose="02010601030101010101" pitchFamily="2" charset="-122"/>
                <a:cs typeface="+mn-ea"/>
                <a:sym typeface="iekie jianyuanti" panose="02010601030101010101" pitchFamily="2" charset="-122"/>
              </a:rPr>
              <a:t>:</a:t>
            </a:r>
            <a:r>
              <a:rPr lang="zh-CN" altLang="en-US" sz="2800" dirty="0">
                <a:latin typeface="iekie jianyuanti" panose="02010601030101010101" pitchFamily="2" charset="-122"/>
                <a:ea typeface="iekie jianyuanti" panose="02010601030101010101" pitchFamily="2" charset="-122"/>
                <a:cs typeface="+mn-ea"/>
                <a:sym typeface="iekie jianyuanti" panose="02010601030101010101" pitchFamily="2" charset="-122"/>
              </a:rPr>
              <a:t>切勿催吐，切勿喂食任何食物，如出现呕吐则必须保持患者头部低于腰部，以防止吸入呕吐物窒息，立即由专业人员进行急救，并迅速送医治疗，紧急联络电话</a:t>
            </a:r>
            <a:r>
              <a:rPr lang="en-US" altLang="zh-CN" sz="2800" dirty="0">
                <a:latin typeface="iekie jianyuanti" panose="02010601030101010101" pitchFamily="2" charset="-122"/>
                <a:ea typeface="iekie jianyuanti" panose="02010601030101010101" pitchFamily="2" charset="-122"/>
                <a:cs typeface="+mn-ea"/>
                <a:sym typeface="iekie jianyuanti" panose="02010601030101010101" pitchFamily="2" charset="-122"/>
              </a:rPr>
              <a:t>:</a:t>
            </a:r>
            <a:r>
              <a:rPr lang="zh-CN" altLang="en-US" sz="2800" dirty="0">
                <a:latin typeface="iekie jianyuanti" panose="02010601030101010101" pitchFamily="2" charset="-122"/>
                <a:ea typeface="iekie jianyuanti" panose="02010601030101010101" pitchFamily="2" charset="-122"/>
                <a:cs typeface="+mn-ea"/>
                <a:sym typeface="iekie jianyuanti" panose="02010601030101010101" pitchFamily="2" charset="-122"/>
              </a:rPr>
              <a:t>公司医务室</a:t>
            </a:r>
            <a:r>
              <a:rPr lang="en-US" altLang="zh-CN" sz="2800" dirty="0">
                <a:latin typeface="iekie jianyuanti" panose="02010601030101010101" pitchFamily="2" charset="-122"/>
                <a:ea typeface="iekie jianyuanti" panose="02010601030101010101" pitchFamily="2" charset="-122"/>
                <a:cs typeface="+mn-ea"/>
                <a:sym typeface="iekie jianyuanti" panose="02010601030101010101" pitchFamily="2" charset="-122"/>
              </a:rPr>
              <a:t>XXX; 120</a:t>
            </a:r>
            <a:r>
              <a:rPr lang="zh-CN" altLang="en-US" sz="2800" dirty="0">
                <a:latin typeface="iekie jianyuanti" panose="02010601030101010101" pitchFamily="2" charset="-122"/>
                <a:ea typeface="iekie jianyuanti" panose="02010601030101010101" pitchFamily="2" charset="-122"/>
                <a:cs typeface="+mn-ea"/>
                <a:sym typeface="iekie jianyuanti" panose="02010601030101010101" pitchFamily="2" charset="-122"/>
              </a:rPr>
              <a:t>。</a:t>
            </a:r>
          </a:p>
        </p:txBody>
      </p:sp>
      <p:pic>
        <p:nvPicPr>
          <p:cNvPr id="4" name="图片 3">
            <a:extLst>
              <a:ext uri="{FF2B5EF4-FFF2-40B4-BE49-F238E27FC236}">
                <a16:creationId xmlns:a16="http://schemas.microsoft.com/office/drawing/2014/main" id="{2D7ECAA1-765A-483D-8769-1F7C9562BE6C}"/>
              </a:ext>
            </a:extLst>
          </p:cNvPr>
          <p:cNvPicPr>
            <a:picLocks noChangeAspect="1"/>
          </p:cNvPicPr>
          <p:nvPr/>
        </p:nvPicPr>
        <p:blipFill rotWithShape="1">
          <a:blip r:embed="rId3">
            <a:extLst>
              <a:ext uri="{28A0092B-C50C-407E-A947-70E740481C1C}">
                <a14:useLocalDpi xmlns:a14="http://schemas.microsoft.com/office/drawing/2010/main" val="0"/>
              </a:ext>
            </a:extLst>
          </a:blip>
          <a:srcRect r="8799"/>
          <a:stretch/>
        </p:blipFill>
        <p:spPr>
          <a:xfrm>
            <a:off x="7162772" y="1854234"/>
            <a:ext cx="4343428" cy="31749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3"/>
                                        </p:tgtEl>
                                        <p:attrNameLst>
                                          <p:attrName>style.visibility</p:attrName>
                                        </p:attrNameLst>
                                      </p:cBhvr>
                                      <p:to>
                                        <p:strVal val="visible"/>
                                      </p:to>
                                    </p:set>
                                    <p:animEffect transition="in" filter="fade">
                                      <p:cBhvr>
                                        <p:cTn id="7" dur="500"/>
                                        <p:tgtEl>
                                          <p:spTgt spid="696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3"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rrowheads="1"/>
          </p:cNvSpPr>
          <p:nvPr>
            <p:ph type="title" idx="4294967295"/>
          </p:nvPr>
        </p:nvSpPr>
        <p:spPr>
          <a:xfrm>
            <a:off x="0" y="590550"/>
            <a:ext cx="8540750" cy="1143000"/>
          </a:xfrm>
          <a:prstGeom prst="rect">
            <a:avLst/>
          </a:prstGeom>
        </p:spPr>
        <p:txBody>
          <a:bodyPr/>
          <a:lstStyle/>
          <a:p>
            <a:pPr algn="l"/>
            <a:r>
              <a:rPr lang="en-US" altLang="zh-CN" sz="2800" dirty="0">
                <a:latin typeface="iekie jianyuanti" panose="02010601030101010101" pitchFamily="2" charset="-122"/>
                <a:ea typeface="iekie jianyuanti" panose="02010601030101010101" pitchFamily="2" charset="-122"/>
                <a:cs typeface="+mn-ea"/>
                <a:sym typeface="iekie jianyuanti" panose="02010601030101010101" pitchFamily="2" charset="-122"/>
              </a:rPr>
              <a:t>3</a:t>
            </a:r>
            <a:r>
              <a:rPr lang="zh-CN" altLang="en-US" sz="2800" dirty="0">
                <a:latin typeface="iekie jianyuanti" panose="02010601030101010101" pitchFamily="2" charset="-122"/>
                <a:ea typeface="iekie jianyuanti" panose="02010601030101010101" pitchFamily="2" charset="-122"/>
                <a:cs typeface="+mn-ea"/>
                <a:sym typeface="iekie jianyuanti" panose="02010601030101010101" pitchFamily="2" charset="-122"/>
              </a:rPr>
              <a:t>、危化品泄漏应急处理</a:t>
            </a:r>
          </a:p>
        </p:txBody>
      </p:sp>
      <p:sp>
        <p:nvSpPr>
          <p:cNvPr id="70658" name="Rectangle 3"/>
          <p:cNvSpPr>
            <a:spLocks noGrp="1" noRot="1" noChangeArrowheads="1"/>
          </p:cNvSpPr>
          <p:nvPr>
            <p:ph type="body" idx="4294967295"/>
          </p:nvPr>
        </p:nvSpPr>
        <p:spPr>
          <a:xfrm>
            <a:off x="5310187" y="2213219"/>
            <a:ext cx="6461125" cy="3949700"/>
          </a:xfrm>
          <a:prstGeom prst="rect">
            <a:avLst/>
          </a:prstGeom>
        </p:spPr>
        <p:txBody>
          <a:bodyPr>
            <a:normAutofit/>
          </a:bodyPr>
          <a:lstStyle/>
          <a:p>
            <a:pPr>
              <a:lnSpc>
                <a:spcPct val="150000"/>
              </a:lnSpc>
              <a:buFont typeface="Wingdings" panose="05000000000000000000" pitchFamily="2" charset="2"/>
              <a:buNone/>
            </a:pP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a:t>
            </a: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1</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）明确泄漏危险品的种类及化学性质；</a:t>
            </a:r>
          </a:p>
          <a:p>
            <a:pPr>
              <a:lnSpc>
                <a:spcPct val="150000"/>
              </a:lnSpc>
              <a:buFont typeface="Wingdings" panose="05000000000000000000" pitchFamily="2" charset="2"/>
              <a:buNone/>
            </a:pP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a:t>
            </a: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2</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）设立警戒线，疏散人员至上风处；</a:t>
            </a:r>
          </a:p>
          <a:p>
            <a:pPr>
              <a:lnSpc>
                <a:spcPct val="150000"/>
              </a:lnSpc>
              <a:buFont typeface="Wingdings" panose="05000000000000000000" pitchFamily="2" charset="2"/>
              <a:buNone/>
            </a:pP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a:t>
            </a: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3</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）切断泄漏源，转移未泄漏危险品；</a:t>
            </a:r>
          </a:p>
          <a:p>
            <a:pPr>
              <a:lnSpc>
                <a:spcPct val="150000"/>
              </a:lnSpc>
              <a:buFont typeface="Wingdings" panose="05000000000000000000" pitchFamily="2" charset="2"/>
              <a:buNone/>
            </a:pP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a:t>
            </a:r>
            <a:r>
              <a:rPr lang="en-US" altLang="zh-CN"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4</a:t>
            </a:r>
            <a:r>
              <a:rPr lang="zh-CN" altLang="en-US" sz="2400" dirty="0">
                <a:latin typeface="iekie jianyuanti" panose="02010601030101010101" pitchFamily="2" charset="-122"/>
                <a:ea typeface="iekie jianyuanti" panose="02010601030101010101" pitchFamily="2" charset="-122"/>
                <a:cs typeface="+mn-ea"/>
                <a:sym typeface="iekie jianyuanti" panose="02010601030101010101" pitchFamily="2" charset="-122"/>
              </a:rPr>
              <a:t>）少量泄漏可使用沙土掩埋、活性炭吸附或使用其他化学品中和泄漏物。</a:t>
            </a:r>
          </a:p>
          <a:p>
            <a:pPr>
              <a:buFont typeface="Wingdings" panose="05000000000000000000" pitchFamily="2" charset="2"/>
              <a:buNone/>
            </a:pPr>
            <a:endParaRPr lang="zh-CN" altLang="en-US" sz="2000"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pic>
        <p:nvPicPr>
          <p:cNvPr id="3" name="图片 2">
            <a:extLst>
              <a:ext uri="{FF2B5EF4-FFF2-40B4-BE49-F238E27FC236}">
                <a16:creationId xmlns:a16="http://schemas.microsoft.com/office/drawing/2014/main" id="{DE244715-35DE-4DDE-9143-FC1A155F5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103" y="2430639"/>
            <a:ext cx="3797986" cy="2920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7"/>
                                        </p:tgtEl>
                                        <p:attrNameLst>
                                          <p:attrName>style.visibility</p:attrName>
                                        </p:attrNameLst>
                                      </p:cBhvr>
                                      <p:to>
                                        <p:strVal val="visible"/>
                                      </p:to>
                                    </p:set>
                                    <p:animEffect transition="in" filter="fade">
                                      <p:cBhvr>
                                        <p:cTn id="7" dur="500"/>
                                        <p:tgtEl>
                                          <p:spTgt spid="706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58">
                                            <p:txEl>
                                              <p:pRg st="0" end="0"/>
                                            </p:txEl>
                                          </p:spTgt>
                                        </p:tgtEl>
                                        <p:attrNameLst>
                                          <p:attrName>style.visibility</p:attrName>
                                        </p:attrNameLst>
                                      </p:cBhvr>
                                      <p:to>
                                        <p:strVal val="visible"/>
                                      </p:to>
                                    </p:set>
                                    <p:animEffect transition="in" filter="fade">
                                      <p:cBhvr>
                                        <p:cTn id="12" dur="500"/>
                                        <p:tgtEl>
                                          <p:spTgt spid="706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658">
                                            <p:txEl>
                                              <p:pRg st="1" end="1"/>
                                            </p:txEl>
                                          </p:spTgt>
                                        </p:tgtEl>
                                        <p:attrNameLst>
                                          <p:attrName>style.visibility</p:attrName>
                                        </p:attrNameLst>
                                      </p:cBhvr>
                                      <p:to>
                                        <p:strVal val="visible"/>
                                      </p:to>
                                    </p:set>
                                    <p:animEffect transition="in" filter="fade">
                                      <p:cBhvr>
                                        <p:cTn id="17" dur="500"/>
                                        <p:tgtEl>
                                          <p:spTgt spid="706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658">
                                            <p:txEl>
                                              <p:pRg st="2" end="2"/>
                                            </p:txEl>
                                          </p:spTgt>
                                        </p:tgtEl>
                                        <p:attrNameLst>
                                          <p:attrName>style.visibility</p:attrName>
                                        </p:attrNameLst>
                                      </p:cBhvr>
                                      <p:to>
                                        <p:strVal val="visible"/>
                                      </p:to>
                                    </p:set>
                                    <p:animEffect transition="in" filter="fade">
                                      <p:cBhvr>
                                        <p:cTn id="22" dur="500"/>
                                        <p:tgtEl>
                                          <p:spTgt spid="7065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0658">
                                            <p:txEl>
                                              <p:pRg st="3" end="3"/>
                                            </p:txEl>
                                          </p:spTgt>
                                        </p:tgtEl>
                                        <p:attrNameLst>
                                          <p:attrName>style.visibility</p:attrName>
                                        </p:attrNameLst>
                                      </p:cBhvr>
                                      <p:to>
                                        <p:strVal val="visible"/>
                                      </p:to>
                                    </p:set>
                                    <p:animEffect transition="in" filter="fade">
                                      <p:cBhvr>
                                        <p:cTn id="27" dur="500"/>
                                        <p:tgtEl>
                                          <p:spTgt spid="7065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7" grpId="0"/>
      <p:bldP spid="7065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形 22">
            <a:extLst>
              <a:ext uri="{FF2B5EF4-FFF2-40B4-BE49-F238E27FC236}">
                <a16:creationId xmlns:a16="http://schemas.microsoft.com/office/drawing/2014/main" id="{B7AB6A0D-26B5-4D0E-871D-5DCE04CE83C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3260691">
            <a:off x="4699189" y="1281695"/>
            <a:ext cx="3550022" cy="3178114"/>
          </a:xfrm>
          <a:prstGeom prst="rect">
            <a:avLst/>
          </a:prstGeom>
        </p:spPr>
      </p:pic>
      <p:grpSp>
        <p:nvGrpSpPr>
          <p:cNvPr id="15" name="组合 14">
            <a:extLst>
              <a:ext uri="{FF2B5EF4-FFF2-40B4-BE49-F238E27FC236}">
                <a16:creationId xmlns:a16="http://schemas.microsoft.com/office/drawing/2014/main" id="{8DE059D0-E0B6-45F0-8650-406F8F14AAFC}"/>
              </a:ext>
            </a:extLst>
          </p:cNvPr>
          <p:cNvGrpSpPr/>
          <p:nvPr/>
        </p:nvGrpSpPr>
        <p:grpSpPr>
          <a:xfrm>
            <a:off x="5303345" y="2224051"/>
            <a:ext cx="2081419" cy="1446550"/>
            <a:chOff x="6667149" y="1766943"/>
            <a:chExt cx="2439162" cy="1695175"/>
          </a:xfrm>
        </p:grpSpPr>
        <p:sp>
          <p:nvSpPr>
            <p:cNvPr id="8" name="文本框 7">
              <a:extLst>
                <a:ext uri="{FF2B5EF4-FFF2-40B4-BE49-F238E27FC236}">
                  <a16:creationId xmlns:a16="http://schemas.microsoft.com/office/drawing/2014/main" id="{0610E1F2-77BC-4328-8ABB-03898ABD54A9}"/>
                </a:ext>
              </a:extLst>
            </p:cNvPr>
            <p:cNvSpPr txBox="1"/>
            <p:nvPr/>
          </p:nvSpPr>
          <p:spPr>
            <a:xfrm>
              <a:off x="6667149" y="2264969"/>
              <a:ext cx="868102" cy="9738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4800" i="0"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rPr>
                <a:t>第</a:t>
              </a:r>
            </a:p>
          </p:txBody>
        </p:sp>
        <p:sp>
          <p:nvSpPr>
            <p:cNvPr id="11" name="文本框 10">
              <a:extLst>
                <a:ext uri="{FF2B5EF4-FFF2-40B4-BE49-F238E27FC236}">
                  <a16:creationId xmlns:a16="http://schemas.microsoft.com/office/drawing/2014/main" id="{D8DF608F-C274-410E-A4F0-EB2C77DEE6E9}"/>
                </a:ext>
              </a:extLst>
            </p:cNvPr>
            <p:cNvSpPr txBox="1"/>
            <p:nvPr/>
          </p:nvSpPr>
          <p:spPr>
            <a:xfrm>
              <a:off x="8238208" y="2290485"/>
              <a:ext cx="868103" cy="9738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4800" i="0"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rPr>
                <a:t>章</a:t>
              </a:r>
            </a:p>
          </p:txBody>
        </p:sp>
        <p:sp>
          <p:nvSpPr>
            <p:cNvPr id="12" name="文本框 11">
              <a:extLst>
                <a:ext uri="{FF2B5EF4-FFF2-40B4-BE49-F238E27FC236}">
                  <a16:creationId xmlns:a16="http://schemas.microsoft.com/office/drawing/2014/main" id="{78847824-1C75-4E54-B13F-8E3368DEFDB3}"/>
                </a:ext>
              </a:extLst>
            </p:cNvPr>
            <p:cNvSpPr txBox="1"/>
            <p:nvPr/>
          </p:nvSpPr>
          <p:spPr>
            <a:xfrm>
              <a:off x="6947223" y="1766943"/>
              <a:ext cx="1598268" cy="16951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800" i="0"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rPr>
                <a:t>1</a:t>
              </a:r>
              <a:endParaRPr kumimoji="0" lang="zh-CN" altLang="en-US" sz="8800" i="0"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
        <p:nvSpPr>
          <p:cNvPr id="17" name="文本框 16">
            <a:extLst>
              <a:ext uri="{FF2B5EF4-FFF2-40B4-BE49-F238E27FC236}">
                <a16:creationId xmlns:a16="http://schemas.microsoft.com/office/drawing/2014/main" id="{2FA1D8AA-45B5-4F83-BF65-D490A08322B6}"/>
              </a:ext>
            </a:extLst>
          </p:cNvPr>
          <p:cNvSpPr txBox="1"/>
          <p:nvPr/>
        </p:nvSpPr>
        <p:spPr>
          <a:xfrm>
            <a:off x="3957864" y="3670601"/>
            <a:ext cx="4607481" cy="769441"/>
          </a:xfrm>
          <a:prstGeom prst="rect">
            <a:avLst/>
          </a:prstGeom>
          <a:noFill/>
        </p:spPr>
        <p:txBody>
          <a:bodyPr wrap="square" rtlCol="0">
            <a:spAutoFit/>
          </a:bodyPr>
          <a:lstStyle/>
          <a:p>
            <a:pPr lvl="0" algn="ctr" defTabSz="457200">
              <a:defRPr/>
            </a:pPr>
            <a:r>
              <a:rPr lang="zh-CN" altLang="en-US" sz="4400" dirty="0">
                <a:solidFill>
                  <a:srgbClr val="00AF9F"/>
                </a:solidFill>
                <a:latin typeface="iekie jianyuanti" panose="02010601030101010101" pitchFamily="2" charset="-122"/>
                <a:ea typeface="iekie jianyuanti" panose="02010601030101010101" pitchFamily="2" charset="-122"/>
                <a:sym typeface="iekie jianyuanti" panose="02010601030101010101" pitchFamily="2" charset="-122"/>
              </a:rPr>
              <a:t>危险化学品概述</a:t>
            </a:r>
          </a:p>
        </p:txBody>
      </p:sp>
      <p:pic>
        <p:nvPicPr>
          <p:cNvPr id="22" name="图形 21">
            <a:extLst>
              <a:ext uri="{FF2B5EF4-FFF2-40B4-BE49-F238E27FC236}">
                <a16:creationId xmlns:a16="http://schemas.microsoft.com/office/drawing/2014/main" id="{EFB777BC-20E4-4D6D-B548-AAD13E07121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848716" y="1576910"/>
            <a:ext cx="837325" cy="478471"/>
          </a:xfrm>
          <a:prstGeom prst="rect">
            <a:avLst/>
          </a:prstGeom>
        </p:spPr>
      </p:pic>
      <p:pic>
        <p:nvPicPr>
          <p:cNvPr id="27" name="图形 26">
            <a:extLst>
              <a:ext uri="{FF2B5EF4-FFF2-40B4-BE49-F238E27FC236}">
                <a16:creationId xmlns:a16="http://schemas.microsoft.com/office/drawing/2014/main" id="{C7272A07-F529-4B73-A027-EA6B48619C1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081292" y="1973349"/>
            <a:ext cx="340011" cy="497424"/>
          </a:xfrm>
          <a:prstGeom prst="rect">
            <a:avLst/>
          </a:prstGeom>
        </p:spPr>
      </p:pic>
      <p:pic>
        <p:nvPicPr>
          <p:cNvPr id="28" name="图形 27">
            <a:extLst>
              <a:ext uri="{FF2B5EF4-FFF2-40B4-BE49-F238E27FC236}">
                <a16:creationId xmlns:a16="http://schemas.microsoft.com/office/drawing/2014/main" id="{EEA77544-BA25-4E32-A406-B141903D1527}"/>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695564" y="2323371"/>
            <a:ext cx="895350" cy="1143000"/>
          </a:xfrm>
          <a:prstGeom prst="rect">
            <a:avLst/>
          </a:prstGeom>
        </p:spPr>
      </p:pic>
      <p:pic>
        <p:nvPicPr>
          <p:cNvPr id="29" name="图形 28">
            <a:extLst>
              <a:ext uri="{FF2B5EF4-FFF2-40B4-BE49-F238E27FC236}">
                <a16:creationId xmlns:a16="http://schemas.microsoft.com/office/drawing/2014/main" id="{28C8DE08-3DA8-47B6-B657-0C7DB13C860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4411181" y="3167012"/>
            <a:ext cx="466632" cy="408303"/>
          </a:xfrm>
          <a:prstGeom prst="rect">
            <a:avLst/>
          </a:prstGeom>
        </p:spPr>
      </p:pic>
      <p:pic>
        <p:nvPicPr>
          <p:cNvPr id="30" name="图形 29">
            <a:extLst>
              <a:ext uri="{FF2B5EF4-FFF2-40B4-BE49-F238E27FC236}">
                <a16:creationId xmlns:a16="http://schemas.microsoft.com/office/drawing/2014/main" id="{D190043E-3D15-4407-B495-4981FDE03BBF}"/>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8186625" y="2870752"/>
            <a:ext cx="439771" cy="456471"/>
          </a:xfrm>
          <a:prstGeom prst="rect">
            <a:avLst/>
          </a:prstGeom>
        </p:spPr>
      </p:pic>
      <p:pic>
        <p:nvPicPr>
          <p:cNvPr id="31" name="图形 30">
            <a:extLst>
              <a:ext uri="{FF2B5EF4-FFF2-40B4-BE49-F238E27FC236}">
                <a16:creationId xmlns:a16="http://schemas.microsoft.com/office/drawing/2014/main" id="{AA1D2ED9-CE4B-40C4-9155-89846A3168E6}"/>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4880715" y="1848694"/>
            <a:ext cx="476250" cy="628650"/>
          </a:xfrm>
          <a:prstGeom prst="rect">
            <a:avLst/>
          </a:prstGeom>
        </p:spPr>
      </p:pic>
      <p:pic>
        <p:nvPicPr>
          <p:cNvPr id="32" name="图形 31">
            <a:extLst>
              <a:ext uri="{FF2B5EF4-FFF2-40B4-BE49-F238E27FC236}">
                <a16:creationId xmlns:a16="http://schemas.microsoft.com/office/drawing/2014/main" id="{FCEA0533-647E-4B60-A1BF-3E182FF0CD4D}"/>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8426371" y="1640653"/>
            <a:ext cx="555704" cy="780632"/>
          </a:xfrm>
          <a:prstGeom prst="rect">
            <a:avLst/>
          </a:prstGeom>
        </p:spPr>
      </p:pic>
    </p:spTree>
    <p:extLst>
      <p:ext uri="{BB962C8B-B14F-4D97-AF65-F5344CB8AC3E}">
        <p14:creationId xmlns:p14="http://schemas.microsoft.com/office/powerpoint/2010/main" val="3219576110"/>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形 8">
            <a:extLst>
              <a:ext uri="{FF2B5EF4-FFF2-40B4-BE49-F238E27FC236}">
                <a16:creationId xmlns:a16="http://schemas.microsoft.com/office/drawing/2014/main" id="{3FCF7CFC-B2C5-4507-85C2-E0D8A8A22E3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122878" y="1706307"/>
            <a:ext cx="5365122" cy="4451354"/>
          </a:xfrm>
          <a:prstGeom prst="rect">
            <a:avLst/>
          </a:prstGeom>
        </p:spPr>
      </p:pic>
      <p:pic>
        <p:nvPicPr>
          <p:cNvPr id="4" name="图形 3">
            <a:extLst>
              <a:ext uri="{FF2B5EF4-FFF2-40B4-BE49-F238E27FC236}">
                <a16:creationId xmlns:a16="http://schemas.microsoft.com/office/drawing/2014/main" id="{1002126D-9E04-4D28-92E7-4FC51C14D72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5885527" y="701082"/>
            <a:ext cx="5958192" cy="5334000"/>
          </a:xfrm>
          <a:prstGeom prst="rect">
            <a:avLst/>
          </a:prstGeom>
        </p:spPr>
      </p:pic>
      <p:grpSp>
        <p:nvGrpSpPr>
          <p:cNvPr id="20" name="组合 19">
            <a:extLst>
              <a:ext uri="{FF2B5EF4-FFF2-40B4-BE49-F238E27FC236}">
                <a16:creationId xmlns:a16="http://schemas.microsoft.com/office/drawing/2014/main" id="{C75B2A2C-AE3B-41A0-A4C1-129EC83C00E2}"/>
              </a:ext>
            </a:extLst>
          </p:cNvPr>
          <p:cNvGrpSpPr/>
          <p:nvPr/>
        </p:nvGrpSpPr>
        <p:grpSpPr>
          <a:xfrm>
            <a:off x="7011091" y="1574936"/>
            <a:ext cx="4163844" cy="3755973"/>
            <a:chOff x="6688345" y="1635854"/>
            <a:chExt cx="4163844" cy="3755973"/>
          </a:xfrm>
        </p:grpSpPr>
        <p:pic>
          <p:nvPicPr>
            <p:cNvPr id="5" name="图形 4">
              <a:extLst>
                <a:ext uri="{FF2B5EF4-FFF2-40B4-BE49-F238E27FC236}">
                  <a16:creationId xmlns:a16="http://schemas.microsoft.com/office/drawing/2014/main" id="{78A36E02-9092-47B0-AD71-14A9FCF7CF6B}"/>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0233064" y="4215490"/>
              <a:ext cx="619125" cy="619125"/>
            </a:xfrm>
            <a:prstGeom prst="rect">
              <a:avLst/>
            </a:prstGeom>
          </p:spPr>
        </p:pic>
        <p:pic>
          <p:nvPicPr>
            <p:cNvPr id="6" name="图形 5">
              <a:extLst>
                <a:ext uri="{FF2B5EF4-FFF2-40B4-BE49-F238E27FC236}">
                  <a16:creationId xmlns:a16="http://schemas.microsoft.com/office/drawing/2014/main" id="{A8769534-5028-4C31-B679-F20E5C4C6C0E}"/>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387443" y="4277402"/>
              <a:ext cx="704850" cy="1114425"/>
            </a:xfrm>
            <a:prstGeom prst="rect">
              <a:avLst/>
            </a:prstGeom>
          </p:spPr>
        </p:pic>
        <p:pic>
          <p:nvPicPr>
            <p:cNvPr id="7" name="图形 6">
              <a:extLst>
                <a:ext uri="{FF2B5EF4-FFF2-40B4-BE49-F238E27FC236}">
                  <a16:creationId xmlns:a16="http://schemas.microsoft.com/office/drawing/2014/main" id="{6E7124EC-2504-49F2-9D72-D0854E89204C}"/>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8387443" y="1635854"/>
              <a:ext cx="514350" cy="752475"/>
            </a:xfrm>
            <a:prstGeom prst="rect">
              <a:avLst/>
            </a:prstGeom>
          </p:spPr>
        </p:pic>
        <p:pic>
          <p:nvPicPr>
            <p:cNvPr id="8" name="图形 7">
              <a:extLst>
                <a:ext uri="{FF2B5EF4-FFF2-40B4-BE49-F238E27FC236}">
                  <a16:creationId xmlns:a16="http://schemas.microsoft.com/office/drawing/2014/main" id="{6646148C-530B-48DB-9965-D0EDE43B290D}"/>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7317467" y="2772681"/>
              <a:ext cx="895350" cy="1143000"/>
            </a:xfrm>
            <a:prstGeom prst="rect">
              <a:avLst/>
            </a:prstGeom>
          </p:spPr>
        </p:pic>
        <p:pic>
          <p:nvPicPr>
            <p:cNvPr id="10" name="图形 9">
              <a:extLst>
                <a:ext uri="{FF2B5EF4-FFF2-40B4-BE49-F238E27FC236}">
                  <a16:creationId xmlns:a16="http://schemas.microsoft.com/office/drawing/2014/main" id="{252466D2-9D96-4313-BD55-EE63BCDE6A0F}"/>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8731250" y="3257317"/>
              <a:ext cx="722086" cy="631825"/>
            </a:xfrm>
            <a:prstGeom prst="rect">
              <a:avLst/>
            </a:prstGeom>
          </p:spPr>
        </p:pic>
        <p:pic>
          <p:nvPicPr>
            <p:cNvPr id="11" name="图形 10">
              <a:extLst>
                <a:ext uri="{FF2B5EF4-FFF2-40B4-BE49-F238E27FC236}">
                  <a16:creationId xmlns:a16="http://schemas.microsoft.com/office/drawing/2014/main" id="{F90ABDF9-ABE3-4EC3-8A59-D828C6BED50F}"/>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6688345" y="4610777"/>
              <a:ext cx="752475" cy="781050"/>
            </a:xfrm>
            <a:prstGeom prst="rect">
              <a:avLst/>
            </a:prstGeom>
          </p:spPr>
        </p:pic>
        <p:pic>
          <p:nvPicPr>
            <p:cNvPr id="12" name="图形 11">
              <a:extLst>
                <a:ext uri="{FF2B5EF4-FFF2-40B4-BE49-F238E27FC236}">
                  <a16:creationId xmlns:a16="http://schemas.microsoft.com/office/drawing/2014/main" id="{92C32A39-5BCC-4DDB-9509-58A7C2E7AADC}"/>
                </a:ext>
              </a:extLst>
            </p:cNvPr>
            <p:cNvPicPr>
              <a:picLocks noChangeAspect="1"/>
            </p:cNvPicPr>
            <p:nvPr/>
          </p:nvPicPr>
          <p:blipFill>
            <a:blip r:embed="rId20">
              <a:extLst>
                <a:ext uri="{96DAC541-7B7A-43D3-8B79-37D633B846F1}">
                  <asvg:svgBlip xmlns="" xmlns:asvg="http://schemas.microsoft.com/office/drawing/2016/SVG/main" r:embed="rId21"/>
                </a:ext>
              </a:extLst>
            </a:blip>
            <a:stretch>
              <a:fillRect/>
            </a:stretch>
          </p:blipFill>
          <p:spPr>
            <a:xfrm>
              <a:off x="9602619" y="2388329"/>
              <a:ext cx="476250" cy="628650"/>
            </a:xfrm>
            <a:prstGeom prst="rect">
              <a:avLst/>
            </a:prstGeom>
          </p:spPr>
        </p:pic>
      </p:grpSp>
      <p:grpSp>
        <p:nvGrpSpPr>
          <p:cNvPr id="15" name="组合 14">
            <a:extLst>
              <a:ext uri="{FF2B5EF4-FFF2-40B4-BE49-F238E27FC236}">
                <a16:creationId xmlns:a16="http://schemas.microsoft.com/office/drawing/2014/main" id="{64A62589-C39B-4246-A79C-FE59F9AA5AB2}"/>
              </a:ext>
            </a:extLst>
          </p:cNvPr>
          <p:cNvGrpSpPr/>
          <p:nvPr/>
        </p:nvGrpSpPr>
        <p:grpSpPr>
          <a:xfrm>
            <a:off x="1191208" y="3581050"/>
            <a:ext cx="4904740" cy="116840"/>
            <a:chOff x="5156" y="5242"/>
            <a:chExt cx="7724" cy="184"/>
          </a:xfrm>
        </p:grpSpPr>
        <p:cxnSp>
          <p:nvCxnSpPr>
            <p:cNvPr id="16" name="PA_直接连接符 4">
              <a:extLst>
                <a:ext uri="{FF2B5EF4-FFF2-40B4-BE49-F238E27FC236}">
                  <a16:creationId xmlns:a16="http://schemas.microsoft.com/office/drawing/2014/main" id="{8EB2E61F-F31A-4BA2-AE1A-2E4EBA12D64C}"/>
                </a:ext>
              </a:extLst>
            </p:cNvPr>
            <p:cNvCxnSpPr>
              <a:cxnSpLocks/>
            </p:cNvCxnSpPr>
            <p:nvPr>
              <p:custDataLst>
                <p:tags r:id="rId1"/>
              </p:custDataLst>
            </p:nvPr>
          </p:nvCxnSpPr>
          <p:spPr>
            <a:xfrm>
              <a:off x="5156" y="5315"/>
              <a:ext cx="7724" cy="0"/>
            </a:xfrm>
            <a:prstGeom prst="line">
              <a:avLst/>
            </a:prstGeom>
            <a:ln w="28575">
              <a:solidFill>
                <a:srgbClr val="BEBEBE"/>
              </a:solidFill>
            </a:ln>
          </p:spPr>
          <p:style>
            <a:lnRef idx="1">
              <a:schemeClr val="accent1"/>
            </a:lnRef>
            <a:fillRef idx="0">
              <a:schemeClr val="accent1"/>
            </a:fillRef>
            <a:effectRef idx="0">
              <a:schemeClr val="accent1"/>
            </a:effectRef>
            <a:fontRef idx="minor">
              <a:schemeClr val="tx1"/>
            </a:fontRef>
          </p:style>
        </p:cxnSp>
        <p:sp>
          <p:nvSpPr>
            <p:cNvPr id="17" name="PA_矩形 27">
              <a:extLst>
                <a:ext uri="{FF2B5EF4-FFF2-40B4-BE49-F238E27FC236}">
                  <a16:creationId xmlns:a16="http://schemas.microsoft.com/office/drawing/2014/main" id="{D08730A8-C87D-4F70-9378-C80B708718C6}"/>
                </a:ext>
              </a:extLst>
            </p:cNvPr>
            <p:cNvSpPr/>
            <p:nvPr>
              <p:custDataLst>
                <p:tags r:id="rId2"/>
              </p:custDataLst>
            </p:nvPr>
          </p:nvSpPr>
          <p:spPr>
            <a:xfrm>
              <a:off x="5156" y="5242"/>
              <a:ext cx="3110" cy="184"/>
            </a:xfrm>
            <a:prstGeom prst="rect">
              <a:avLst/>
            </a:prstGeom>
            <a:solidFill>
              <a:srgbClr val="00A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67">
                <a:solidFill>
                  <a:srgbClr val="00AF9F"/>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grpSp>
      <p:sp>
        <p:nvSpPr>
          <p:cNvPr id="18" name="椭圆 17">
            <a:extLst>
              <a:ext uri="{FF2B5EF4-FFF2-40B4-BE49-F238E27FC236}">
                <a16:creationId xmlns:a16="http://schemas.microsoft.com/office/drawing/2014/main" id="{E7836A5C-B8CD-4714-8027-23E383E37C6A}"/>
              </a:ext>
            </a:extLst>
          </p:cNvPr>
          <p:cNvSpPr/>
          <p:nvPr/>
        </p:nvSpPr>
        <p:spPr>
          <a:xfrm>
            <a:off x="741570" y="1259933"/>
            <a:ext cx="1437063" cy="1437063"/>
          </a:xfrm>
          <a:prstGeom prst="ellipse">
            <a:avLst/>
          </a:prstGeom>
          <a:noFill/>
          <a:ln w="25400">
            <a:solidFill>
              <a:srgbClr val="00AF9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srgbClr val="00AF9F"/>
              </a:solidFill>
              <a:latin typeface="iekie jianyuanti" panose="02010601030101010101" pitchFamily="2" charset="-122"/>
              <a:ea typeface="iekie jianyuanti" panose="02010601030101010101" pitchFamily="2" charset="-122"/>
              <a:sym typeface="iekie jianyuanti" panose="02010601030101010101" pitchFamily="2" charset="-122"/>
            </a:endParaRPr>
          </a:p>
        </p:txBody>
      </p:sp>
      <p:sp>
        <p:nvSpPr>
          <p:cNvPr id="19" name="矩形 18">
            <a:extLst>
              <a:ext uri="{FF2B5EF4-FFF2-40B4-BE49-F238E27FC236}">
                <a16:creationId xmlns:a16="http://schemas.microsoft.com/office/drawing/2014/main" id="{6EA71174-5B7D-4483-8E3B-136680D7F97D}"/>
              </a:ext>
            </a:extLst>
          </p:cNvPr>
          <p:cNvSpPr/>
          <p:nvPr/>
        </p:nvSpPr>
        <p:spPr>
          <a:xfrm>
            <a:off x="1039988" y="1497401"/>
            <a:ext cx="4452718" cy="1938992"/>
          </a:xfrm>
          <a:prstGeom prst="rect">
            <a:avLst/>
          </a:prstGeom>
          <a:noFill/>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1219170"/>
            <a:r>
              <a:rPr lang="zh-CN" altLang="en-US" sz="6000" dirty="0">
                <a:solidFill>
                  <a:srgbClr val="00AF9F"/>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谢谢大家认真观看</a:t>
            </a:r>
          </a:p>
        </p:txBody>
      </p:sp>
      <p:pic>
        <p:nvPicPr>
          <p:cNvPr id="21" name="图形 20">
            <a:extLst>
              <a:ext uri="{FF2B5EF4-FFF2-40B4-BE49-F238E27FC236}">
                <a16:creationId xmlns:a16="http://schemas.microsoft.com/office/drawing/2014/main" id="{B7A6B6DE-73D4-4627-A699-1309CD7FA1DB}"/>
              </a:ext>
            </a:extLst>
          </p:cNvPr>
          <p:cNvPicPr>
            <a:picLocks noChangeAspect="1"/>
          </p:cNvPicPr>
          <p:nvPr/>
        </p:nvPicPr>
        <p:blipFill>
          <a:blip r:embed="rId22">
            <a:extLst>
              <a:ext uri="{96DAC541-7B7A-43D3-8B79-37D633B846F1}">
                <asvg:svgBlip xmlns="" xmlns:asvg="http://schemas.microsoft.com/office/drawing/2016/SVG/main" r:embed="rId23"/>
              </a:ext>
            </a:extLst>
          </a:blip>
          <a:stretch>
            <a:fillRect/>
          </a:stretch>
        </p:blipFill>
        <p:spPr>
          <a:xfrm>
            <a:off x="1039988" y="5860506"/>
            <a:ext cx="600075" cy="342900"/>
          </a:xfrm>
          <a:prstGeom prst="rect">
            <a:avLst/>
          </a:prstGeom>
        </p:spPr>
      </p:pic>
      <p:pic>
        <p:nvPicPr>
          <p:cNvPr id="22" name="图形 21">
            <a:extLst>
              <a:ext uri="{FF2B5EF4-FFF2-40B4-BE49-F238E27FC236}">
                <a16:creationId xmlns:a16="http://schemas.microsoft.com/office/drawing/2014/main" id="{9D832FB5-DAAB-40A5-8CF0-CC0CE4172B51}"/>
              </a:ext>
            </a:extLst>
          </p:cNvPr>
          <p:cNvPicPr>
            <a:picLocks noChangeAspect="1"/>
          </p:cNvPicPr>
          <p:nvPr/>
        </p:nvPicPr>
        <p:blipFill>
          <a:blip r:embed="rId24">
            <a:extLst>
              <a:ext uri="{96DAC541-7B7A-43D3-8B79-37D633B846F1}">
                <asvg:svgBlip xmlns="" xmlns:asvg="http://schemas.microsoft.com/office/drawing/2016/SVG/main" r:embed="rId25"/>
              </a:ext>
            </a:extLst>
          </a:blip>
          <a:stretch>
            <a:fillRect/>
          </a:stretch>
        </p:blipFill>
        <p:spPr>
          <a:xfrm>
            <a:off x="10298539" y="1021753"/>
            <a:ext cx="400050" cy="561975"/>
          </a:xfrm>
          <a:prstGeom prst="rect">
            <a:avLst/>
          </a:prstGeom>
        </p:spPr>
      </p:pic>
    </p:spTree>
    <p:extLst>
      <p:ext uri="{BB962C8B-B14F-4D97-AF65-F5344CB8AC3E}">
        <p14:creationId xmlns:p14="http://schemas.microsoft.com/office/powerpoint/2010/main" val="2023217241"/>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矩形 13"/>
          <p:cNvSpPr>
            <a:spLocks noChangeArrowheads="1"/>
          </p:cNvSpPr>
          <p:nvPr/>
        </p:nvSpPr>
        <p:spPr bwMode="auto">
          <a:xfrm>
            <a:off x="4431522" y="2220897"/>
            <a:ext cx="7619800" cy="251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是指具有</a:t>
            </a:r>
            <a:r>
              <a:rPr lang="zh-CN" altLang="zh-CN" sz="3600" b="1" dirty="0">
                <a:solidFill>
                  <a:schemeClr val="accent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毒害、腐蚀、爆炸、燃烧、助燃</a:t>
            </a:r>
            <a:r>
              <a:rPr lang="zh-CN" altLang="zh-CN" sz="3600" dirty="0">
                <a:latin typeface="iekie jianyuanti" panose="02010601030101010101" pitchFamily="2" charset="-122"/>
                <a:ea typeface="iekie jianyuanti" panose="02010601030101010101" pitchFamily="2" charset="-122"/>
                <a:cs typeface="+mn-ea"/>
                <a:sym typeface="iekie jianyuanti" panose="02010601030101010101" pitchFamily="2" charset="-122"/>
              </a:rPr>
              <a:t>等性质，对人体、设施、环境具有危害的剧毒化学品和其他化学品。</a:t>
            </a:r>
            <a:endParaRPr lang="en-US" altLang="zh-CN" sz="3600"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16386" name="TextBox 14"/>
          <p:cNvSpPr txBox="1">
            <a:spLocks noChangeArrowheads="1"/>
          </p:cNvSpPr>
          <p:nvPr/>
        </p:nvSpPr>
        <p:spPr bwMode="auto">
          <a:xfrm>
            <a:off x="533546" y="533476"/>
            <a:ext cx="525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6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1</a:t>
            </a:r>
            <a:r>
              <a:rPr lang="zh-CN" altLang="en-US" sz="36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、危险化学品定义</a:t>
            </a:r>
          </a:p>
        </p:txBody>
      </p:sp>
      <p:pic>
        <p:nvPicPr>
          <p:cNvPr id="3" name="图片 2">
            <a:extLst>
              <a:ext uri="{FF2B5EF4-FFF2-40B4-BE49-F238E27FC236}">
                <a16:creationId xmlns:a16="http://schemas.microsoft.com/office/drawing/2014/main" id="{DF913C86-AA86-473E-A720-A1213D2F0A3C}"/>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45063" y="2287074"/>
            <a:ext cx="2980091" cy="30575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385"/>
                                        </p:tgtEl>
                                        <p:attrNameLst>
                                          <p:attrName>style.visibility</p:attrName>
                                        </p:attrNameLst>
                                      </p:cBhvr>
                                      <p:to>
                                        <p:strVal val="visible"/>
                                      </p:to>
                                    </p:set>
                                    <p:anim calcmode="lin" valueType="num">
                                      <p:cBhvr additive="base">
                                        <p:cTn id="12" dur="500" fill="hold"/>
                                        <p:tgtEl>
                                          <p:spTgt spid="16385"/>
                                        </p:tgtEl>
                                        <p:attrNameLst>
                                          <p:attrName>ppt_x</p:attrName>
                                        </p:attrNameLst>
                                      </p:cBhvr>
                                      <p:tavLst>
                                        <p:tav tm="0">
                                          <p:val>
                                            <p:strVal val="#ppt_x"/>
                                          </p:val>
                                        </p:tav>
                                        <p:tav tm="100000">
                                          <p:val>
                                            <p:strVal val="#ppt_x"/>
                                          </p:val>
                                        </p:tav>
                                      </p:tavLst>
                                    </p:anim>
                                    <p:anim calcmode="lin" valueType="num">
                                      <p:cBhvr additive="base">
                                        <p:cTn id="13" dur="500" fill="hold"/>
                                        <p:tgtEl>
                                          <p:spTgt spid="1638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P spid="163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1"/>
          <p:cNvSpPr txBox="1">
            <a:spLocks noChangeArrowheads="1"/>
          </p:cNvSpPr>
          <p:nvPr/>
        </p:nvSpPr>
        <p:spPr bwMode="auto">
          <a:xfrm>
            <a:off x="1172432" y="5093727"/>
            <a:ext cx="2362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zh-CN" sz="28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1</a:t>
            </a:r>
            <a:r>
              <a:rPr lang="en-US" altLang="zh-CN" sz="28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 </a:t>
            </a:r>
            <a:r>
              <a:rPr lang="zh-CN" altLang="en-US" sz="28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、爆炸品</a:t>
            </a:r>
          </a:p>
        </p:txBody>
      </p:sp>
      <p:sp>
        <p:nvSpPr>
          <p:cNvPr id="17410" name="Text Box 10"/>
          <p:cNvSpPr txBox="1">
            <a:spLocks noChangeArrowheads="1"/>
          </p:cNvSpPr>
          <p:nvPr/>
        </p:nvSpPr>
        <p:spPr bwMode="auto">
          <a:xfrm>
            <a:off x="674145" y="503823"/>
            <a:ext cx="61928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40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2</a:t>
            </a:r>
            <a:r>
              <a:rPr lang="zh-CN" altLang="en-US" sz="40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、危险化学品分类及标识</a:t>
            </a:r>
          </a:p>
        </p:txBody>
      </p:sp>
      <p:sp>
        <p:nvSpPr>
          <p:cNvPr id="17413" name="椭圆形标注 10245"/>
          <p:cNvSpPr>
            <a:spLocks noChangeArrowheads="1"/>
          </p:cNvSpPr>
          <p:nvPr/>
        </p:nvSpPr>
        <p:spPr bwMode="auto">
          <a:xfrm>
            <a:off x="8932595" y="1416638"/>
            <a:ext cx="2234405" cy="1738784"/>
          </a:xfrm>
          <a:prstGeom prst="wedgeEllipseCallout">
            <a:avLst>
              <a:gd name="adj1" fmla="val -43750"/>
              <a:gd name="adj2" fmla="val 78505"/>
            </a:avLst>
          </a:prstGeom>
          <a:solidFill>
            <a:schemeClr val="accent1"/>
          </a:solidFill>
          <a:ln>
            <a:noFill/>
          </a:ln>
          <a:effectLst>
            <a:prstShdw prst="shdw17" dist="17961" dir="2700000">
              <a:srgbClr val="7A8E99"/>
            </a:prst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600" dirty="0">
                <a:solidFill>
                  <a:schemeClr val="bg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乙炔、天然气</a:t>
            </a:r>
          </a:p>
        </p:txBody>
      </p:sp>
      <p:sp>
        <p:nvSpPr>
          <p:cNvPr id="2" name="矩形 1"/>
          <p:cNvSpPr/>
          <p:nvPr/>
        </p:nvSpPr>
        <p:spPr>
          <a:xfrm>
            <a:off x="5893748" y="5243563"/>
            <a:ext cx="2151551" cy="523220"/>
          </a:xfrm>
          <a:prstGeom prst="rect">
            <a:avLst/>
          </a:prstGeom>
        </p:spPr>
        <p:txBody>
          <a:bodyPr wrap="none">
            <a:spAutoFit/>
          </a:bodyPr>
          <a:lstStyle/>
          <a:p>
            <a:pPr lvl="0">
              <a:spcBef>
                <a:spcPct val="50000"/>
              </a:spcBef>
            </a:pPr>
            <a:r>
              <a:rPr lang="zh-CN" altLang="zh-CN" sz="2800" b="1" dirty="0">
                <a:solidFill>
                  <a:prstClr val="black"/>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2</a:t>
            </a:r>
            <a:r>
              <a:rPr lang="zh-CN" altLang="en-US" sz="2800" b="1" dirty="0">
                <a:solidFill>
                  <a:prstClr val="black"/>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、易燃气体</a:t>
            </a:r>
          </a:p>
        </p:txBody>
      </p:sp>
      <p:pic>
        <p:nvPicPr>
          <p:cNvPr id="4" name="图片 3">
            <a:extLst>
              <a:ext uri="{FF2B5EF4-FFF2-40B4-BE49-F238E27FC236}">
                <a16:creationId xmlns:a16="http://schemas.microsoft.com/office/drawing/2014/main" id="{BE435AB4-7E90-464B-B98B-256254BB2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400" y="1461622"/>
            <a:ext cx="3393001" cy="2808161"/>
          </a:xfrm>
          <a:prstGeom prst="rect">
            <a:avLst/>
          </a:prstGeom>
        </p:spPr>
      </p:pic>
      <p:pic>
        <p:nvPicPr>
          <p:cNvPr id="8" name="图片 7">
            <a:extLst>
              <a:ext uri="{FF2B5EF4-FFF2-40B4-BE49-F238E27FC236}">
                <a16:creationId xmlns:a16="http://schemas.microsoft.com/office/drawing/2014/main" id="{642EEC08-92BD-4D7D-86C8-427EBD073F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6454" y="1484216"/>
            <a:ext cx="3926141" cy="38499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09"/>
                                        </p:tgtEl>
                                        <p:attrNameLst>
                                          <p:attrName>style.visibility</p:attrName>
                                        </p:attrNameLst>
                                      </p:cBhvr>
                                      <p:to>
                                        <p:strVal val="visible"/>
                                      </p:to>
                                    </p:set>
                                    <p:animEffect transition="in" filter="fade">
                                      <p:cBhvr>
                                        <p:cTn id="12" dur="500"/>
                                        <p:tgtEl>
                                          <p:spTgt spid="174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7413"/>
                                        </p:tgtEl>
                                        <p:attrNameLst>
                                          <p:attrName>style.visibility</p:attrName>
                                        </p:attrNameLst>
                                      </p:cBhvr>
                                      <p:to>
                                        <p:strVal val="visible"/>
                                      </p:to>
                                    </p:set>
                                    <p:anim calcmode="lin" valueType="num">
                                      <p:cBhvr additive="base">
                                        <p:cTn id="22" dur="500" fill="hold"/>
                                        <p:tgtEl>
                                          <p:spTgt spid="17413"/>
                                        </p:tgtEl>
                                        <p:attrNameLst>
                                          <p:attrName>ppt_x</p:attrName>
                                        </p:attrNameLst>
                                      </p:cBhvr>
                                      <p:tavLst>
                                        <p:tav tm="0">
                                          <p:val>
                                            <p:strVal val="#ppt_x"/>
                                          </p:val>
                                        </p:tav>
                                        <p:tav tm="100000">
                                          <p:val>
                                            <p:strVal val="#ppt_x"/>
                                          </p:val>
                                        </p:tav>
                                      </p:tavLst>
                                    </p:anim>
                                    <p:anim calcmode="lin" valueType="num">
                                      <p:cBhvr additive="base">
                                        <p:cTn id="23"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P spid="17410" grpId="0"/>
      <p:bldP spid="17413"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p:cNvSpPr>
          <p:nvPr>
            <p:ph type="title" idx="4294967295"/>
          </p:nvPr>
        </p:nvSpPr>
        <p:spPr>
          <a:xfrm>
            <a:off x="7959968" y="5767753"/>
            <a:ext cx="2667000" cy="609600"/>
          </a:xfrm>
          <a:prstGeom prst="rect">
            <a:avLst/>
          </a:prstGeom>
        </p:spPr>
        <p:txBody>
          <a:bodyPr/>
          <a:lstStyle/>
          <a:p>
            <a:pPr algn="l"/>
            <a:r>
              <a:rPr lang="zh-CN" altLang="zh-CN" sz="2800" b="1" dirty="0">
                <a:solidFill>
                  <a:schemeClr val="tx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4</a:t>
            </a:r>
            <a:r>
              <a:rPr lang="zh-CN" altLang="en-US" sz="2800" b="1" dirty="0">
                <a:solidFill>
                  <a:schemeClr val="tx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a:t>
            </a:r>
            <a:r>
              <a:rPr lang="zh-CN" altLang="zh-CN" sz="2800" b="1" dirty="0">
                <a:solidFill>
                  <a:schemeClr val="tx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易燃固体</a:t>
            </a:r>
            <a:endParaRPr lang="zh-CN" altLang="en-US" sz="2800" b="1" dirty="0">
              <a:solidFill>
                <a:schemeClr val="tx1"/>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19460" name="椭圆形标注 12292"/>
          <p:cNvSpPr>
            <a:spLocks noChangeArrowheads="1"/>
          </p:cNvSpPr>
          <p:nvPr/>
        </p:nvSpPr>
        <p:spPr bwMode="auto">
          <a:xfrm>
            <a:off x="4073424" y="1450956"/>
            <a:ext cx="2666929" cy="1978044"/>
          </a:xfrm>
          <a:prstGeom prst="wedgeEllipseCallout">
            <a:avLst>
              <a:gd name="adj1" fmla="val -57264"/>
              <a:gd name="adj2" fmla="val 74704"/>
            </a:avLst>
          </a:prstGeom>
          <a:solidFill>
            <a:schemeClr val="accent1"/>
          </a:solidFill>
          <a:ln>
            <a:noFill/>
          </a:ln>
          <a:effectLst>
            <a:prstShdw prst="shdw17" dist="17961" dir="2700000">
              <a:srgbClr val="7A8E99"/>
            </a:prst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dirty="0">
                <a:solidFill>
                  <a:schemeClr val="bg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油漆、稀料、汽油、柴油、香蕉水等</a:t>
            </a:r>
          </a:p>
        </p:txBody>
      </p:sp>
      <p:sp>
        <p:nvSpPr>
          <p:cNvPr id="2" name="矩形 1"/>
          <p:cNvSpPr/>
          <p:nvPr/>
        </p:nvSpPr>
        <p:spPr>
          <a:xfrm>
            <a:off x="1052510" y="1345194"/>
            <a:ext cx="2238113" cy="523220"/>
          </a:xfrm>
          <a:prstGeom prst="rect">
            <a:avLst/>
          </a:prstGeom>
        </p:spPr>
        <p:txBody>
          <a:bodyPr wrap="none">
            <a:spAutoFit/>
          </a:bodyPr>
          <a:lstStyle/>
          <a:p>
            <a:r>
              <a:rPr lang="zh-CN" altLang="zh-CN" sz="2800" b="1" dirty="0">
                <a:solidFill>
                  <a:prstClr val="black"/>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3</a:t>
            </a:r>
            <a:r>
              <a:rPr lang="zh-CN" altLang="en-US" sz="2800" b="1" dirty="0">
                <a:solidFill>
                  <a:prstClr val="black"/>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、易燃液体 </a:t>
            </a:r>
            <a:endParaRPr lang="zh-CN" altLang="en-US"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7" name="Text Box 10">
            <a:extLst>
              <a:ext uri="{FF2B5EF4-FFF2-40B4-BE49-F238E27FC236}">
                <a16:creationId xmlns:a16="http://schemas.microsoft.com/office/drawing/2014/main" id="{C3624754-6C54-4570-8A47-2AF343DBA3F0}"/>
              </a:ext>
            </a:extLst>
          </p:cNvPr>
          <p:cNvSpPr txBox="1">
            <a:spLocks noChangeArrowheads="1"/>
          </p:cNvSpPr>
          <p:nvPr/>
        </p:nvSpPr>
        <p:spPr bwMode="auto">
          <a:xfrm>
            <a:off x="607554" y="390257"/>
            <a:ext cx="61928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40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2</a:t>
            </a:r>
            <a:r>
              <a:rPr lang="zh-CN" altLang="en-US" sz="40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、危险化学品分类及标识</a:t>
            </a:r>
          </a:p>
        </p:txBody>
      </p:sp>
      <p:pic>
        <p:nvPicPr>
          <p:cNvPr id="4" name="图片 3">
            <a:extLst>
              <a:ext uri="{FF2B5EF4-FFF2-40B4-BE49-F238E27FC236}">
                <a16:creationId xmlns:a16="http://schemas.microsoft.com/office/drawing/2014/main" id="{3DD6157E-F2A2-45BF-BC03-1B19595934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15" y="2327030"/>
            <a:ext cx="3745523" cy="3745523"/>
          </a:xfrm>
          <a:prstGeom prst="rect">
            <a:avLst/>
          </a:prstGeom>
        </p:spPr>
      </p:pic>
      <p:pic>
        <p:nvPicPr>
          <p:cNvPr id="6" name="图片 5">
            <a:extLst>
              <a:ext uri="{FF2B5EF4-FFF2-40B4-BE49-F238E27FC236}">
                <a16:creationId xmlns:a16="http://schemas.microsoft.com/office/drawing/2014/main" id="{0A953B25-9602-4F80-AE1C-821529A96C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292" y="974769"/>
            <a:ext cx="4608585" cy="45567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457"/>
                                        </p:tgtEl>
                                        <p:attrNameLst>
                                          <p:attrName>style.visibility</p:attrName>
                                        </p:attrNameLst>
                                      </p:cBhvr>
                                      <p:to>
                                        <p:strVal val="visible"/>
                                      </p:to>
                                    </p:set>
                                    <p:anim calcmode="lin" valueType="num">
                                      <p:cBhvr additive="base">
                                        <p:cTn id="17" dur="500" fill="hold"/>
                                        <p:tgtEl>
                                          <p:spTgt spid="19457"/>
                                        </p:tgtEl>
                                        <p:attrNameLst>
                                          <p:attrName>ppt_x</p:attrName>
                                        </p:attrNameLst>
                                      </p:cBhvr>
                                      <p:tavLst>
                                        <p:tav tm="0">
                                          <p:val>
                                            <p:strVal val="#ppt_x"/>
                                          </p:val>
                                        </p:tav>
                                        <p:tav tm="100000">
                                          <p:val>
                                            <p:strVal val="#ppt_x"/>
                                          </p:val>
                                        </p:tav>
                                      </p:tavLst>
                                    </p:anim>
                                    <p:anim calcmode="lin" valueType="num">
                                      <p:cBhvr additive="base">
                                        <p:cTn id="18" dur="500" fill="hold"/>
                                        <p:tgtEl>
                                          <p:spTgt spid="1945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19460"/>
                                        </p:tgtEl>
                                        <p:attrNameLst>
                                          <p:attrName>style.visibility</p:attrName>
                                        </p:attrNameLst>
                                      </p:cBhvr>
                                      <p:to>
                                        <p:strVal val="visible"/>
                                      </p:to>
                                    </p:set>
                                    <p:anim calcmode="lin" valueType="num">
                                      <p:cBhvr additive="base">
                                        <p:cTn id="22" dur="500" fill="hold"/>
                                        <p:tgtEl>
                                          <p:spTgt spid="19460"/>
                                        </p:tgtEl>
                                        <p:attrNameLst>
                                          <p:attrName>ppt_x</p:attrName>
                                        </p:attrNameLst>
                                      </p:cBhvr>
                                      <p:tavLst>
                                        <p:tav tm="0">
                                          <p:val>
                                            <p:strVal val="#ppt_x"/>
                                          </p:val>
                                        </p:tav>
                                        <p:tav tm="100000">
                                          <p:val>
                                            <p:strVal val="#ppt_x"/>
                                          </p:val>
                                        </p:tav>
                                      </p:tavLst>
                                    </p:anim>
                                    <p:anim calcmode="lin" valueType="num">
                                      <p:cBhvr additive="base">
                                        <p:cTn id="23"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19460" grpId="0" animBg="1"/>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idx="4294967295"/>
          </p:nvPr>
        </p:nvSpPr>
        <p:spPr>
          <a:xfrm>
            <a:off x="521677" y="5572884"/>
            <a:ext cx="5029200" cy="492125"/>
          </a:xfrm>
          <a:prstGeom prst="rect">
            <a:avLst/>
          </a:prstGeom>
        </p:spPr>
        <p:txBody>
          <a:bodyPr>
            <a:normAutofit/>
          </a:bodyPr>
          <a:lstStyle/>
          <a:p>
            <a:pPr algn="l"/>
            <a:r>
              <a:rPr lang="en-US" altLang="zh-CN" sz="2800" b="1" dirty="0">
                <a:solidFill>
                  <a:schemeClr val="tx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5</a:t>
            </a:r>
            <a:r>
              <a:rPr lang="zh-CN" altLang="en-US" sz="2800" b="1" dirty="0">
                <a:solidFill>
                  <a:schemeClr val="tx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、氧化剂和有机过氧化物</a:t>
            </a:r>
            <a:endParaRPr lang="zh-CN" altLang="en-US" sz="4000" b="1" dirty="0">
              <a:solidFill>
                <a:schemeClr val="tx1"/>
              </a:solidFill>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2" name="矩形 1"/>
          <p:cNvSpPr/>
          <p:nvPr/>
        </p:nvSpPr>
        <p:spPr>
          <a:xfrm>
            <a:off x="6541127" y="5572884"/>
            <a:ext cx="2666930" cy="533386"/>
          </a:xfrm>
          <a:prstGeom prst="rect">
            <a:avLst/>
          </a:prstGeom>
        </p:spPr>
        <p:txBody>
          <a:bodyPr wrap="square">
            <a:spAutoFit/>
          </a:bodyPr>
          <a:lstStyle/>
          <a:p>
            <a:r>
              <a:rPr lang="zh-CN" altLang="zh-CN" sz="2800" b="1" dirty="0">
                <a:solidFill>
                  <a:prstClr val="black"/>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6</a:t>
            </a:r>
            <a:r>
              <a:rPr lang="zh-CN" altLang="en-US" sz="2800" b="1" dirty="0">
                <a:solidFill>
                  <a:prstClr val="black"/>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、毒害品</a:t>
            </a:r>
            <a:endParaRPr lang="zh-CN" altLang="en-US"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6" name="Text Box 10">
            <a:extLst>
              <a:ext uri="{FF2B5EF4-FFF2-40B4-BE49-F238E27FC236}">
                <a16:creationId xmlns:a16="http://schemas.microsoft.com/office/drawing/2014/main" id="{FC370612-9F89-41CC-BA4B-50A1EB0E7DB3}"/>
              </a:ext>
            </a:extLst>
          </p:cNvPr>
          <p:cNvSpPr txBox="1">
            <a:spLocks noChangeArrowheads="1"/>
          </p:cNvSpPr>
          <p:nvPr/>
        </p:nvSpPr>
        <p:spPr bwMode="auto">
          <a:xfrm>
            <a:off x="607554" y="390257"/>
            <a:ext cx="61928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40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2</a:t>
            </a:r>
            <a:r>
              <a:rPr lang="zh-CN" altLang="en-US" sz="40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、危险化学品分类及标识</a:t>
            </a:r>
          </a:p>
        </p:txBody>
      </p:sp>
      <p:pic>
        <p:nvPicPr>
          <p:cNvPr id="4" name="图片 3">
            <a:extLst>
              <a:ext uri="{FF2B5EF4-FFF2-40B4-BE49-F238E27FC236}">
                <a16:creationId xmlns:a16="http://schemas.microsoft.com/office/drawing/2014/main" id="{50C875F5-DA52-429F-A561-45234D9F9F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5014" y="1103324"/>
            <a:ext cx="6512942" cy="4651351"/>
          </a:xfrm>
          <a:prstGeom prst="rect">
            <a:avLst/>
          </a:prstGeom>
        </p:spPr>
      </p:pic>
      <p:pic>
        <p:nvPicPr>
          <p:cNvPr id="7" name="图片 6">
            <a:extLst>
              <a:ext uri="{FF2B5EF4-FFF2-40B4-BE49-F238E27FC236}">
                <a16:creationId xmlns:a16="http://schemas.microsoft.com/office/drawing/2014/main" id="{307CCF4D-9563-4E00-9D17-A7BED3B9E0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839" y="920261"/>
            <a:ext cx="5629617" cy="56296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1"/>
                                        </p:tgtEl>
                                        <p:attrNameLst>
                                          <p:attrName>style.visibility</p:attrName>
                                        </p:attrNameLst>
                                      </p:cBhvr>
                                      <p:to>
                                        <p:strVal val="visible"/>
                                      </p:to>
                                    </p:set>
                                    <p:animEffect transition="in" filter="fade">
                                      <p:cBhvr>
                                        <p:cTn id="12" dur="500"/>
                                        <p:tgtEl>
                                          <p:spTgt spid="204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rrowheads="1"/>
          </p:cNvSpPr>
          <p:nvPr>
            <p:ph type="title" idx="4294967295"/>
          </p:nvPr>
        </p:nvSpPr>
        <p:spPr>
          <a:xfrm>
            <a:off x="509954" y="5818188"/>
            <a:ext cx="2667000" cy="471487"/>
          </a:xfrm>
          <a:prstGeom prst="rect">
            <a:avLst/>
          </a:prstGeom>
        </p:spPr>
        <p:txBody>
          <a:bodyPr>
            <a:normAutofit fontScale="90000"/>
          </a:bodyPr>
          <a:lstStyle/>
          <a:p>
            <a:pPr algn="l"/>
            <a:r>
              <a:rPr lang="zh-CN" altLang="zh-CN" sz="2800" b="1" dirty="0">
                <a:solidFill>
                  <a:schemeClr val="tx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7</a:t>
            </a:r>
            <a:r>
              <a:rPr lang="zh-CN" altLang="en-US" sz="2800" b="1" dirty="0">
                <a:solidFill>
                  <a:schemeClr val="tx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、放射性物品</a:t>
            </a:r>
          </a:p>
        </p:txBody>
      </p:sp>
      <p:sp>
        <p:nvSpPr>
          <p:cNvPr id="21508" name="椭圆形标注 14340"/>
          <p:cNvSpPr>
            <a:spLocks noChangeArrowheads="1"/>
          </p:cNvSpPr>
          <p:nvPr/>
        </p:nvSpPr>
        <p:spPr bwMode="auto">
          <a:xfrm>
            <a:off x="8762930" y="668458"/>
            <a:ext cx="2667090" cy="1541374"/>
          </a:xfrm>
          <a:prstGeom prst="wedgeEllipseCallout">
            <a:avLst>
              <a:gd name="adj1" fmla="val -43745"/>
              <a:gd name="adj2" fmla="val 77546"/>
            </a:avLst>
          </a:prstGeom>
          <a:solidFill>
            <a:schemeClr val="accent1"/>
          </a:solidFill>
          <a:ln>
            <a:noFill/>
          </a:ln>
          <a:effectLst>
            <a:prstShdw prst="shdw17" dist="17961" dir="2700000">
              <a:srgbClr val="7A8E99"/>
            </a:prst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dirty="0">
                <a:solidFill>
                  <a:schemeClr val="bg1"/>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盐酸、硫酸、硝酸、强碱</a:t>
            </a:r>
          </a:p>
        </p:txBody>
      </p:sp>
      <p:sp>
        <p:nvSpPr>
          <p:cNvPr id="2" name="矩形 1"/>
          <p:cNvSpPr/>
          <p:nvPr/>
        </p:nvSpPr>
        <p:spPr>
          <a:xfrm>
            <a:off x="7436068" y="5863613"/>
            <a:ext cx="1798890" cy="523220"/>
          </a:xfrm>
          <a:prstGeom prst="rect">
            <a:avLst/>
          </a:prstGeom>
        </p:spPr>
        <p:txBody>
          <a:bodyPr wrap="none">
            <a:spAutoFit/>
          </a:bodyPr>
          <a:lstStyle/>
          <a:p>
            <a:r>
              <a:rPr lang="zh-CN" altLang="zh-CN" sz="2800" b="1" dirty="0">
                <a:solidFill>
                  <a:prstClr val="black"/>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8</a:t>
            </a:r>
            <a:r>
              <a:rPr lang="zh-CN" altLang="en-US" sz="2800" b="1" dirty="0">
                <a:solidFill>
                  <a:prstClr val="black"/>
                </a:solidFill>
                <a:latin typeface="iekie jianyuanti" panose="02010601030101010101" pitchFamily="2" charset="-122"/>
                <a:ea typeface="iekie jianyuanti" panose="02010601030101010101" pitchFamily="2" charset="-122"/>
                <a:cs typeface="+mn-ea"/>
                <a:sym typeface="iekie jianyuanti" panose="02010601030101010101" pitchFamily="2" charset="-122"/>
              </a:rPr>
              <a:t>、腐蚀品</a:t>
            </a:r>
            <a:endParaRPr lang="zh-CN" altLang="en-US" dirty="0">
              <a:latin typeface="iekie jianyuanti" panose="02010601030101010101" pitchFamily="2" charset="-122"/>
              <a:ea typeface="iekie jianyuanti" panose="02010601030101010101" pitchFamily="2" charset="-122"/>
              <a:cs typeface="+mn-ea"/>
              <a:sym typeface="iekie jianyuanti" panose="02010601030101010101" pitchFamily="2" charset="-122"/>
            </a:endParaRPr>
          </a:p>
        </p:txBody>
      </p:sp>
      <p:sp>
        <p:nvSpPr>
          <p:cNvPr id="7" name="Text Box 10">
            <a:extLst>
              <a:ext uri="{FF2B5EF4-FFF2-40B4-BE49-F238E27FC236}">
                <a16:creationId xmlns:a16="http://schemas.microsoft.com/office/drawing/2014/main" id="{30477E19-C821-4B7A-932E-DBC20C051138}"/>
              </a:ext>
            </a:extLst>
          </p:cNvPr>
          <p:cNvSpPr txBox="1">
            <a:spLocks noChangeArrowheads="1"/>
          </p:cNvSpPr>
          <p:nvPr/>
        </p:nvSpPr>
        <p:spPr bwMode="auto">
          <a:xfrm>
            <a:off x="607554" y="390257"/>
            <a:ext cx="61928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40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2</a:t>
            </a:r>
            <a:r>
              <a:rPr lang="zh-CN" altLang="en-US" sz="4000" b="1" dirty="0">
                <a:latin typeface="iekie jianyuanti" panose="02010601030101010101" pitchFamily="2" charset="-122"/>
                <a:ea typeface="iekie jianyuanti" panose="02010601030101010101" pitchFamily="2" charset="-122"/>
                <a:cs typeface="+mn-ea"/>
                <a:sym typeface="iekie jianyuanti" panose="02010601030101010101" pitchFamily="2" charset="-122"/>
              </a:rPr>
              <a:t>、危险化学品分类及标识</a:t>
            </a:r>
          </a:p>
        </p:txBody>
      </p:sp>
      <p:pic>
        <p:nvPicPr>
          <p:cNvPr id="4" name="图片 3">
            <a:extLst>
              <a:ext uri="{FF2B5EF4-FFF2-40B4-BE49-F238E27FC236}">
                <a16:creationId xmlns:a16="http://schemas.microsoft.com/office/drawing/2014/main" id="{19B01084-4FC7-465E-9013-CE3378844D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177" y="1091932"/>
            <a:ext cx="4702640" cy="4702640"/>
          </a:xfrm>
          <a:prstGeom prst="rect">
            <a:avLst/>
          </a:prstGeom>
        </p:spPr>
      </p:pic>
      <p:pic>
        <p:nvPicPr>
          <p:cNvPr id="6" name="图片 5">
            <a:extLst>
              <a:ext uri="{FF2B5EF4-FFF2-40B4-BE49-F238E27FC236}">
                <a16:creationId xmlns:a16="http://schemas.microsoft.com/office/drawing/2014/main" id="{722866EE-2213-4447-BCE9-2B75E77DB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8128" y="1261419"/>
            <a:ext cx="4608585" cy="45567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5"/>
                                        </p:tgtEl>
                                        <p:attrNameLst>
                                          <p:attrName>style.visibility</p:attrName>
                                        </p:attrNameLst>
                                      </p:cBhvr>
                                      <p:to>
                                        <p:strVal val="visible"/>
                                      </p:to>
                                    </p:set>
                                    <p:animEffect transition="in" filter="fade">
                                      <p:cBhvr>
                                        <p:cTn id="12" dur="500"/>
                                        <p:tgtEl>
                                          <p:spTgt spid="215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508"/>
                                        </p:tgtEl>
                                        <p:attrNameLst>
                                          <p:attrName>style.visibility</p:attrName>
                                        </p:attrNameLst>
                                      </p:cBhvr>
                                      <p:to>
                                        <p:strVal val="visible"/>
                                      </p:to>
                                    </p:set>
                                    <p:anim calcmode="lin" valueType="num">
                                      <p:cBhvr additive="base">
                                        <p:cTn id="22" dur="500" fill="hold"/>
                                        <p:tgtEl>
                                          <p:spTgt spid="21508"/>
                                        </p:tgtEl>
                                        <p:attrNameLst>
                                          <p:attrName>ppt_x</p:attrName>
                                        </p:attrNameLst>
                                      </p:cBhvr>
                                      <p:tavLst>
                                        <p:tav tm="0">
                                          <p:val>
                                            <p:strVal val="#ppt_x"/>
                                          </p:val>
                                        </p:tav>
                                        <p:tav tm="100000">
                                          <p:val>
                                            <p:strVal val="#ppt_x"/>
                                          </p:val>
                                        </p:tav>
                                      </p:tavLst>
                                    </p:anim>
                                    <p:anim calcmode="lin" valueType="num">
                                      <p:cBhvr additive="base">
                                        <p:cTn id="23"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P spid="21508" grpId="0" animBg="1"/>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形 22">
            <a:extLst>
              <a:ext uri="{FF2B5EF4-FFF2-40B4-BE49-F238E27FC236}">
                <a16:creationId xmlns:a16="http://schemas.microsoft.com/office/drawing/2014/main" id="{B7AB6A0D-26B5-4D0E-871D-5DCE04CE83C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3260691">
            <a:off x="4699189" y="1281695"/>
            <a:ext cx="3550022" cy="3178114"/>
          </a:xfrm>
          <a:prstGeom prst="rect">
            <a:avLst/>
          </a:prstGeom>
        </p:spPr>
      </p:pic>
      <p:grpSp>
        <p:nvGrpSpPr>
          <p:cNvPr id="15" name="组合 14">
            <a:extLst>
              <a:ext uri="{FF2B5EF4-FFF2-40B4-BE49-F238E27FC236}">
                <a16:creationId xmlns:a16="http://schemas.microsoft.com/office/drawing/2014/main" id="{8DE059D0-E0B6-45F0-8650-406F8F14AAFC}"/>
              </a:ext>
            </a:extLst>
          </p:cNvPr>
          <p:cNvGrpSpPr/>
          <p:nvPr/>
        </p:nvGrpSpPr>
        <p:grpSpPr>
          <a:xfrm>
            <a:off x="5303345" y="2209628"/>
            <a:ext cx="2081419" cy="1446550"/>
            <a:chOff x="6667149" y="1750041"/>
            <a:chExt cx="2439162" cy="1695175"/>
          </a:xfrm>
        </p:grpSpPr>
        <p:sp>
          <p:nvSpPr>
            <p:cNvPr id="8" name="文本框 7">
              <a:extLst>
                <a:ext uri="{FF2B5EF4-FFF2-40B4-BE49-F238E27FC236}">
                  <a16:creationId xmlns:a16="http://schemas.microsoft.com/office/drawing/2014/main" id="{0610E1F2-77BC-4328-8ABB-03898ABD54A9}"/>
                </a:ext>
              </a:extLst>
            </p:cNvPr>
            <p:cNvSpPr txBox="1"/>
            <p:nvPr/>
          </p:nvSpPr>
          <p:spPr>
            <a:xfrm>
              <a:off x="6667149" y="2264969"/>
              <a:ext cx="868102" cy="9738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4800" i="0"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rPr>
                <a:t>第</a:t>
              </a:r>
            </a:p>
          </p:txBody>
        </p:sp>
        <p:sp>
          <p:nvSpPr>
            <p:cNvPr id="11" name="文本框 10">
              <a:extLst>
                <a:ext uri="{FF2B5EF4-FFF2-40B4-BE49-F238E27FC236}">
                  <a16:creationId xmlns:a16="http://schemas.microsoft.com/office/drawing/2014/main" id="{D8DF608F-C274-410E-A4F0-EB2C77DEE6E9}"/>
                </a:ext>
              </a:extLst>
            </p:cNvPr>
            <p:cNvSpPr txBox="1"/>
            <p:nvPr/>
          </p:nvSpPr>
          <p:spPr>
            <a:xfrm>
              <a:off x="8238208" y="2290485"/>
              <a:ext cx="868103" cy="9738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4800" i="0"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rPr>
                <a:t>章</a:t>
              </a:r>
            </a:p>
          </p:txBody>
        </p:sp>
        <p:sp>
          <p:nvSpPr>
            <p:cNvPr id="12" name="文本框 11">
              <a:extLst>
                <a:ext uri="{FF2B5EF4-FFF2-40B4-BE49-F238E27FC236}">
                  <a16:creationId xmlns:a16="http://schemas.microsoft.com/office/drawing/2014/main" id="{78847824-1C75-4E54-B13F-8E3368DEFDB3}"/>
                </a:ext>
              </a:extLst>
            </p:cNvPr>
            <p:cNvSpPr txBox="1"/>
            <p:nvPr/>
          </p:nvSpPr>
          <p:spPr>
            <a:xfrm>
              <a:off x="7132582" y="1750041"/>
              <a:ext cx="1598268" cy="16951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800" i="0"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rPr>
                <a:t>2</a:t>
              </a:r>
              <a:endParaRPr kumimoji="0" lang="zh-CN" altLang="en-US" sz="8800" i="0" u="none" strike="noStrike" kern="1200" cap="none" spc="0" normalizeH="0" baseline="0" noProof="0" dirty="0">
                <a:ln>
                  <a:noFill/>
                </a:ln>
                <a:solidFill>
                  <a:schemeClr val="bg1"/>
                </a:solidFill>
                <a:effectLst/>
                <a:uLnTx/>
                <a:uFillTx/>
                <a:latin typeface="iekie jianyuanti" panose="02010601030101010101" pitchFamily="2" charset="-122"/>
                <a:ea typeface="iekie jianyuanti" panose="02010601030101010101" pitchFamily="2" charset="-122"/>
                <a:sym typeface="iekie jianyuanti" panose="02010601030101010101" pitchFamily="2" charset="-122"/>
              </a:endParaRPr>
            </a:p>
          </p:txBody>
        </p:sp>
      </p:grpSp>
      <p:sp>
        <p:nvSpPr>
          <p:cNvPr id="13" name="TextBox 12">
            <a:extLst>
              <a:ext uri="{FF2B5EF4-FFF2-40B4-BE49-F238E27FC236}">
                <a16:creationId xmlns:a16="http://schemas.microsoft.com/office/drawing/2014/main" id="{28E22761-C2E0-4E05-BE5E-D707BCA1D07D}"/>
              </a:ext>
            </a:extLst>
          </p:cNvPr>
          <p:cNvSpPr txBox="1"/>
          <p:nvPr/>
        </p:nvSpPr>
        <p:spPr>
          <a:xfrm>
            <a:off x="1715565" y="4802619"/>
            <a:ext cx="8489189" cy="54931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id-ID" sz="1050" i="0" u="none" strike="noStrike" kern="1200" cap="none" spc="0" normalizeH="0" baseline="0" noProof="0" dirty="0">
                <a:ln>
                  <a:noFill/>
                </a:ln>
                <a:solidFill>
                  <a:prstClr val="black">
                    <a:lumMod val="75000"/>
                    <a:lumOff val="25000"/>
                  </a:prstClr>
                </a:solidFill>
                <a:effectLst/>
                <a:uLnTx/>
                <a:uFillTx/>
                <a:latin typeface="iekie jianyuanti" panose="02010601030101010101" pitchFamily="2" charset="-122"/>
                <a:ea typeface="iekie jianyuanti" panose="02010601030101010101" pitchFamily="2" charset="-122"/>
                <a:cs typeface="Lato" panose="020F0502020204030203" pitchFamily="34" charset="0"/>
                <a:sym typeface="iekie jianyuanti" panose="02010601030101010101" pitchFamily="2" charset="-122"/>
              </a:rPr>
              <a:t>Lorem ipsum dolor sit amet, consectetur adipiscing elit, sed do eiusmod tempor incididunt ut labore et dolore magna aliqua. Ut enim ad minim veniam, quis nostrud exercitation ullamco laboris nisi ut aliquip. ex ea commodo consequat. Duis aute irure dolor in reprehenderit. </a:t>
            </a:r>
            <a:endParaRPr kumimoji="0" lang="en-US" sz="1050" i="0" u="none" strike="noStrike" kern="1200" cap="none" spc="0" normalizeH="0" baseline="0" noProof="0" dirty="0">
              <a:ln>
                <a:noFill/>
              </a:ln>
              <a:solidFill>
                <a:prstClr val="black">
                  <a:lumMod val="75000"/>
                  <a:lumOff val="25000"/>
                </a:prstClr>
              </a:solidFill>
              <a:effectLst/>
              <a:uLnTx/>
              <a:uFillTx/>
              <a:latin typeface="iekie jianyuanti" panose="02010601030101010101" pitchFamily="2" charset="-122"/>
              <a:ea typeface="iekie jianyuanti" panose="02010601030101010101" pitchFamily="2" charset="-122"/>
              <a:cs typeface="Lato" panose="020F0502020204030203" pitchFamily="34" charset="0"/>
              <a:sym typeface="iekie jianyuanti" panose="02010601030101010101" pitchFamily="2" charset="-122"/>
            </a:endParaRPr>
          </a:p>
        </p:txBody>
      </p:sp>
      <p:sp>
        <p:nvSpPr>
          <p:cNvPr id="17" name="文本框 16">
            <a:extLst>
              <a:ext uri="{FF2B5EF4-FFF2-40B4-BE49-F238E27FC236}">
                <a16:creationId xmlns:a16="http://schemas.microsoft.com/office/drawing/2014/main" id="{2FA1D8AA-45B5-4F83-BF65-D490A08322B6}"/>
              </a:ext>
            </a:extLst>
          </p:cNvPr>
          <p:cNvSpPr txBox="1"/>
          <p:nvPr/>
        </p:nvSpPr>
        <p:spPr>
          <a:xfrm>
            <a:off x="3698490" y="3862306"/>
            <a:ext cx="5890986" cy="769441"/>
          </a:xfrm>
          <a:prstGeom prst="rect">
            <a:avLst/>
          </a:prstGeom>
          <a:noFill/>
        </p:spPr>
        <p:txBody>
          <a:bodyPr wrap="square" rtlCol="0">
            <a:spAutoFit/>
          </a:bodyPr>
          <a:lstStyle/>
          <a:p>
            <a:pPr lvl="0" algn="ctr" defTabSz="457200">
              <a:defRPr/>
            </a:pPr>
            <a:r>
              <a:rPr lang="zh-CN" altLang="en-US" sz="4400" dirty="0">
                <a:solidFill>
                  <a:srgbClr val="00AF9F"/>
                </a:solidFill>
                <a:latin typeface="iekie jianyuanti" panose="02010601030101010101" pitchFamily="2" charset="-122"/>
                <a:ea typeface="iekie jianyuanti" panose="02010601030101010101" pitchFamily="2" charset="-122"/>
                <a:sym typeface="iekie jianyuanti" panose="02010601030101010101" pitchFamily="2" charset="-122"/>
              </a:rPr>
              <a:t>危险化学品危害及预防</a:t>
            </a:r>
          </a:p>
        </p:txBody>
      </p:sp>
      <p:pic>
        <p:nvPicPr>
          <p:cNvPr id="22" name="图形 21">
            <a:extLst>
              <a:ext uri="{FF2B5EF4-FFF2-40B4-BE49-F238E27FC236}">
                <a16:creationId xmlns:a16="http://schemas.microsoft.com/office/drawing/2014/main" id="{EFB777BC-20E4-4D6D-B548-AAD13E07121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848716" y="1576910"/>
            <a:ext cx="837325" cy="478471"/>
          </a:xfrm>
          <a:prstGeom prst="rect">
            <a:avLst/>
          </a:prstGeom>
        </p:spPr>
      </p:pic>
      <p:pic>
        <p:nvPicPr>
          <p:cNvPr id="27" name="图形 26">
            <a:extLst>
              <a:ext uri="{FF2B5EF4-FFF2-40B4-BE49-F238E27FC236}">
                <a16:creationId xmlns:a16="http://schemas.microsoft.com/office/drawing/2014/main" id="{C7272A07-F529-4B73-A027-EA6B48619C1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081292" y="1973349"/>
            <a:ext cx="340011" cy="497424"/>
          </a:xfrm>
          <a:prstGeom prst="rect">
            <a:avLst/>
          </a:prstGeom>
        </p:spPr>
      </p:pic>
      <p:pic>
        <p:nvPicPr>
          <p:cNvPr id="28" name="图形 27">
            <a:extLst>
              <a:ext uri="{FF2B5EF4-FFF2-40B4-BE49-F238E27FC236}">
                <a16:creationId xmlns:a16="http://schemas.microsoft.com/office/drawing/2014/main" id="{EEA77544-BA25-4E32-A406-B141903D1527}"/>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695564" y="2323371"/>
            <a:ext cx="895350" cy="1143000"/>
          </a:xfrm>
          <a:prstGeom prst="rect">
            <a:avLst/>
          </a:prstGeom>
        </p:spPr>
      </p:pic>
      <p:pic>
        <p:nvPicPr>
          <p:cNvPr id="29" name="图形 28">
            <a:extLst>
              <a:ext uri="{FF2B5EF4-FFF2-40B4-BE49-F238E27FC236}">
                <a16:creationId xmlns:a16="http://schemas.microsoft.com/office/drawing/2014/main" id="{28C8DE08-3DA8-47B6-B657-0C7DB13C860D}"/>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4411181" y="3167012"/>
            <a:ext cx="466632" cy="408303"/>
          </a:xfrm>
          <a:prstGeom prst="rect">
            <a:avLst/>
          </a:prstGeom>
        </p:spPr>
      </p:pic>
      <p:pic>
        <p:nvPicPr>
          <p:cNvPr id="30" name="图形 29">
            <a:extLst>
              <a:ext uri="{FF2B5EF4-FFF2-40B4-BE49-F238E27FC236}">
                <a16:creationId xmlns:a16="http://schemas.microsoft.com/office/drawing/2014/main" id="{D190043E-3D15-4407-B495-4981FDE03BBF}"/>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8186625" y="2870752"/>
            <a:ext cx="439771" cy="456471"/>
          </a:xfrm>
          <a:prstGeom prst="rect">
            <a:avLst/>
          </a:prstGeom>
        </p:spPr>
      </p:pic>
      <p:pic>
        <p:nvPicPr>
          <p:cNvPr id="31" name="图形 30">
            <a:extLst>
              <a:ext uri="{FF2B5EF4-FFF2-40B4-BE49-F238E27FC236}">
                <a16:creationId xmlns:a16="http://schemas.microsoft.com/office/drawing/2014/main" id="{AA1D2ED9-CE4B-40C4-9155-89846A3168E6}"/>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4880715" y="1848694"/>
            <a:ext cx="476250" cy="628650"/>
          </a:xfrm>
          <a:prstGeom prst="rect">
            <a:avLst/>
          </a:prstGeom>
        </p:spPr>
      </p:pic>
      <p:pic>
        <p:nvPicPr>
          <p:cNvPr id="32" name="图形 31">
            <a:extLst>
              <a:ext uri="{FF2B5EF4-FFF2-40B4-BE49-F238E27FC236}">
                <a16:creationId xmlns:a16="http://schemas.microsoft.com/office/drawing/2014/main" id="{FCEA0533-647E-4B60-A1BF-3E182FF0CD4D}"/>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8426371" y="1640653"/>
            <a:ext cx="555704" cy="780632"/>
          </a:xfrm>
          <a:prstGeom prst="rect">
            <a:avLst/>
          </a:prstGeom>
        </p:spPr>
      </p:pic>
    </p:spTree>
    <p:extLst>
      <p:ext uri="{BB962C8B-B14F-4D97-AF65-F5344CB8AC3E}">
        <p14:creationId xmlns:p14="http://schemas.microsoft.com/office/powerpoint/2010/main" val="1722870473"/>
      </p:ext>
    </p:ext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自定义 1755">
      <a:dk1>
        <a:sysClr val="windowText" lastClr="000000"/>
      </a:dk1>
      <a:lt1>
        <a:sysClr val="window" lastClr="FFFFFF"/>
      </a:lt1>
      <a:dk2>
        <a:srgbClr val="44546A"/>
      </a:dk2>
      <a:lt2>
        <a:srgbClr val="E7E6E6"/>
      </a:lt2>
      <a:accent1>
        <a:srgbClr val="19B7A8"/>
      </a:accent1>
      <a:accent2>
        <a:srgbClr val="A3E2DC"/>
      </a:accent2>
      <a:accent3>
        <a:srgbClr val="19B7A8"/>
      </a:accent3>
      <a:accent4>
        <a:srgbClr val="A3E2DC"/>
      </a:accent4>
      <a:accent5>
        <a:srgbClr val="19B7A8"/>
      </a:accent5>
      <a:accent6>
        <a:srgbClr val="A3E2DC"/>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1768</Words>
  <Application>Microsoft Office PowerPoint</Application>
  <PresentationFormat>宽屏</PresentationFormat>
  <Paragraphs>225</Paragraphs>
  <Slides>30</Slides>
  <Notes>23</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iekie jianyuanti</vt:lpstr>
      <vt:lpstr>Lato</vt:lpstr>
      <vt:lpstr>等线</vt:lpstr>
      <vt:lpstr>等线 Light</vt:lpstr>
      <vt:lpstr>宋体</vt:lpstr>
      <vt:lpstr>微软雅黑</vt:lpstr>
      <vt:lpstr>Arial</vt:lpstr>
      <vt:lpstr>Wingdings</vt:lpstr>
      <vt:lpstr>Office 主题​​</vt:lpstr>
      <vt:lpstr>PowerPoint 演示文稿</vt:lpstr>
      <vt:lpstr>PowerPoint 演示文稿</vt:lpstr>
      <vt:lpstr>PowerPoint 演示文稿</vt:lpstr>
      <vt:lpstr>PowerPoint 演示文稿</vt:lpstr>
      <vt:lpstr>PowerPoint 演示文稿</vt:lpstr>
      <vt:lpstr>4、易燃固体</vt:lpstr>
      <vt:lpstr>5、氧化剂和有机过氧化物</vt:lpstr>
      <vt:lpstr>7、放射性物品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防中毒</vt:lpstr>
      <vt:lpstr>防污染环境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2、中毒应急处理</vt:lpstr>
      <vt:lpstr>3、危化品泄漏应急处理</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A00024</cp:lastModifiedBy>
  <cp:revision>2</cp:revision>
  <dcterms:created xsi:type="dcterms:W3CDTF">2019-10-14T03:01:18Z</dcterms:created>
  <dcterms:modified xsi:type="dcterms:W3CDTF">2020-03-10T01:01:11Z</dcterms:modified>
</cp:coreProperties>
</file>