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7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8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9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0.xml" ContentType="application/vnd.openxmlformats-officedocument.themeOverr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1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2.xml" ContentType="application/vnd.openxmlformats-officedocument.themeOverr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3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24.xml" ContentType="application/vnd.openxmlformats-officedocument.themeOverride+xml"/>
  <Override PartName="/ppt/tags/tag47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</p:sldMasterIdLst>
  <p:notesMasterIdLst>
    <p:notesMasterId r:id="rId30"/>
  </p:notesMasterIdLst>
  <p:handoutMasterIdLst>
    <p:handoutMasterId r:id="rId31"/>
  </p:handoutMasterIdLst>
  <p:sldIdLst>
    <p:sldId id="969" r:id="rId4"/>
    <p:sldId id="961" r:id="rId5"/>
    <p:sldId id="927" r:id="rId6"/>
    <p:sldId id="294" r:id="rId7"/>
    <p:sldId id="453" r:id="rId8"/>
    <p:sldId id="928" r:id="rId9"/>
    <p:sldId id="487" r:id="rId10"/>
    <p:sldId id="305" r:id="rId11"/>
    <p:sldId id="489" r:id="rId12"/>
    <p:sldId id="307" r:id="rId13"/>
    <p:sldId id="460" r:id="rId14"/>
    <p:sldId id="461" r:id="rId15"/>
    <p:sldId id="518" r:id="rId16"/>
    <p:sldId id="962" r:id="rId17"/>
    <p:sldId id="498" r:id="rId18"/>
    <p:sldId id="953" r:id="rId19"/>
    <p:sldId id="963" r:id="rId20"/>
    <p:sldId id="951" r:id="rId21"/>
    <p:sldId id="567" r:id="rId22"/>
    <p:sldId id="822" r:id="rId23"/>
    <p:sldId id="892" r:id="rId24"/>
    <p:sldId id="561" r:id="rId25"/>
    <p:sldId id="824" r:id="rId26"/>
    <p:sldId id="929" r:id="rId27"/>
    <p:sldId id="329" r:id="rId28"/>
    <p:sldId id="970" r:id="rId2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5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52"/>
    <a:srgbClr val="1B37A3"/>
    <a:srgbClr val="D8DCE5"/>
    <a:srgbClr val="E9ECF1"/>
    <a:srgbClr val="2C90E8"/>
    <a:srgbClr val="152640"/>
    <a:srgbClr val="000000"/>
    <a:srgbClr val="466780"/>
    <a:srgbClr val="E8E1DB"/>
    <a:srgbClr val="C48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6859" autoAdjust="0"/>
  </p:normalViewPr>
  <p:slideViewPr>
    <p:cSldViewPr showGuides="1">
      <p:cViewPr varScale="1">
        <p:scale>
          <a:sx n="111" d="100"/>
          <a:sy n="111" d="100"/>
        </p:scale>
        <p:origin x="468" y="108"/>
      </p:cViewPr>
      <p:guideLst>
        <p:guide pos="379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2020/4/16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谢华全老师安全系列课程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4213"/>
            <a:ext cx="6096000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9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4213" y="4341813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r>
              <a:rPr lang="zh-CN" altLang="en-US"/>
              <a:t>安全管理专家   谢华全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charset="0"/>
              <a:buNone/>
              <a:defRPr sz="1200"/>
            </a:lvl1pPr>
          </a:lstStyle>
          <a:p>
            <a:pPr>
              <a:defRPr/>
            </a:pPr>
            <a:fld id="{11105995-C9B2-463F-ABF2-55AB8FAF96B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A2DB9E-9A2E-406D-BF22-F3EFFB80B240}" type="slidenum">
              <a:rPr lang="zh-CN" altLang="en-US"/>
              <a:t>13</a:t>
            </a:fld>
            <a:endParaRPr lang="en-US" altLang="zh-CN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4419600"/>
            <a:ext cx="5562600" cy="4165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19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21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33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6D2813-7065-410F-B75A-141CB76DD9AF}" type="slidenum">
              <a:rPr lang="zh-CN" altLang="en-US"/>
              <a:t>7</a:t>
            </a:fld>
            <a:endParaRPr lang="en-US" altLang="zh-CN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</p:spPr>
        <p:txBody>
          <a:bodyPr lIns="89982" tIns="44991" rIns="89982" bIns="44991"/>
          <a:lstStyle/>
          <a:p>
            <a:pPr eaLnBrk="1" hangingPunct="1"/>
            <a:endParaRPr lang="zh-CN" altLang="en-US" smtClean="0"/>
          </a:p>
        </p:txBody>
      </p:sp>
      <p:sp>
        <p:nvSpPr>
          <p:cNvPr id="18437" name="页脚占位符 4"/>
          <p:cNvSpPr txBox="1">
            <a:spLocks noGrp="1" noChangeArrowheads="1"/>
          </p:cNvSpPr>
          <p:nvPr/>
        </p:nvSpPr>
        <p:spPr bwMode="auto">
          <a:xfrm>
            <a:off x="0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/>
              <a:t>安全管理专家   谢华全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105995-C9B2-463F-ABF2-55AB8FAF96BA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928" y="4797152"/>
            <a:ext cx="12369856" cy="865707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ïṩ1íḍè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30" name="íṥliḑé"/>
          <p:cNvSpPr/>
          <p:nvPr userDrawn="1"/>
        </p:nvSpPr>
        <p:spPr>
          <a:xfrm>
            <a:off x="4746171" y="3642131"/>
            <a:ext cx="7445829" cy="3215869"/>
          </a:xfrm>
          <a:custGeom>
            <a:avLst/>
            <a:gdLst>
              <a:gd name="connsiteX0" fmla="*/ 0 w 7620000"/>
              <a:gd name="connsiteY0" fmla="*/ 0 h 2627882"/>
              <a:gd name="connsiteX1" fmla="*/ 7620000 w 7620000"/>
              <a:gd name="connsiteY1" fmla="*/ 0 h 2627882"/>
              <a:gd name="connsiteX2" fmla="*/ 7620000 w 7620000"/>
              <a:gd name="connsiteY2" fmla="*/ 2627882 h 2627882"/>
              <a:gd name="connsiteX3" fmla="*/ 0 w 7620000"/>
              <a:gd name="connsiteY3" fmla="*/ 2627882 h 2627882"/>
              <a:gd name="connsiteX4" fmla="*/ 0 w 7620000"/>
              <a:gd name="connsiteY4" fmla="*/ 0 h 2627882"/>
              <a:gd name="-1" fmla="*/ 0 w 7620000"/>
              <a:gd name="-2" fmla="*/ 20975 h 2648857"/>
              <a:gd name="-3" fmla="*/ 2002971 w 7620000"/>
              <a:gd name="-4" fmla="*/ 0 h 2648857"/>
              <a:gd name="-5" fmla="*/ 7620000 w 7620000"/>
              <a:gd name="-6" fmla="*/ 20975 h 2648857"/>
              <a:gd name="-7" fmla="*/ 7620000 w 7620000"/>
              <a:gd name="-8" fmla="*/ 2648857 h 2648857"/>
              <a:gd name="-9" fmla="*/ 0 w 7620000"/>
              <a:gd name="-10" fmla="*/ 2648857 h 2648857"/>
              <a:gd name="connsiteX5" fmla="*/ 0 w 7620000"/>
              <a:gd name="connsiteY5" fmla="*/ 20975 h 2648857"/>
              <a:gd name="-11" fmla="*/ 0 w 7620000"/>
              <a:gd name="-12" fmla="*/ 35488 h 2663370"/>
              <a:gd name="-13" fmla="*/ 2002971 w 7620000"/>
              <a:gd name="-14" fmla="*/ 14513 h 2663370"/>
              <a:gd name="-15" fmla="*/ 5921829 w 7620000"/>
              <a:gd name="-16" fmla="*/ 0 h 2663370"/>
              <a:gd name="-17" fmla="*/ 7620000 w 7620000"/>
              <a:gd name="-18" fmla="*/ 35488 h 2663370"/>
              <a:gd name="-19" fmla="*/ 7620000 w 7620000"/>
              <a:gd name="-20" fmla="*/ 2663370 h 2663370"/>
              <a:gd name="-21" fmla="*/ 0 w 7620000"/>
              <a:gd name="-22" fmla="*/ 2663370 h 2663370"/>
              <a:gd name="connsiteX6" fmla="*/ 0 w 7620000"/>
              <a:gd name="connsiteY6" fmla="*/ 35488 h 2663370"/>
              <a:gd name="-23" fmla="*/ 0 w 7620000"/>
              <a:gd name="-24" fmla="*/ 587031 h 3214913"/>
              <a:gd name="-25" fmla="*/ 2002971 w 7620000"/>
              <a:gd name="-26" fmla="*/ 566056 h 3214913"/>
              <a:gd name="-27" fmla="*/ 5776686 w 7620000"/>
              <a:gd name="-28" fmla="*/ 0 h 3214913"/>
              <a:gd name="-29" fmla="*/ 7620000 w 7620000"/>
              <a:gd name="-30" fmla="*/ 587031 h 3214913"/>
              <a:gd name="-31" fmla="*/ 7620000 w 7620000"/>
              <a:gd name="-32" fmla="*/ 3214913 h 3214913"/>
              <a:gd name="-33" fmla="*/ 0 w 7620000"/>
              <a:gd name="-34" fmla="*/ 3214913 h 3214913"/>
              <a:gd name="-35" fmla="*/ 0 w 7620000"/>
              <a:gd name="-36" fmla="*/ 587031 h 3214913"/>
              <a:gd name="-37" fmla="*/ 0 w 7620000"/>
              <a:gd name="-38" fmla="*/ 587050 h 3214932"/>
              <a:gd name="-39" fmla="*/ 2002971 w 7620000"/>
              <a:gd name="-40" fmla="*/ 566075 h 3214932"/>
              <a:gd name="-41" fmla="*/ 5776686 w 7620000"/>
              <a:gd name="-42" fmla="*/ 19 h 3214932"/>
              <a:gd name="-43" fmla="*/ 7620000 w 7620000"/>
              <a:gd name="-44" fmla="*/ 587050 h 3214932"/>
              <a:gd name="-45" fmla="*/ 7620000 w 7620000"/>
              <a:gd name="-46" fmla="*/ 3214932 h 3214932"/>
              <a:gd name="-47" fmla="*/ 0 w 7620000"/>
              <a:gd name="-48" fmla="*/ 3214932 h 3214932"/>
              <a:gd name="-49" fmla="*/ 0 w 7620000"/>
              <a:gd name="-50" fmla="*/ 587050 h 3214932"/>
              <a:gd name="-51" fmla="*/ 0 w 7620000"/>
              <a:gd name="-52" fmla="*/ 485562 h 3113444"/>
              <a:gd name="-53" fmla="*/ 2002971 w 7620000"/>
              <a:gd name="-54" fmla="*/ 464587 h 3113444"/>
              <a:gd name="-55" fmla="*/ 5210629 w 7620000"/>
              <a:gd name="-56" fmla="*/ 131 h 3113444"/>
              <a:gd name="-57" fmla="*/ 7620000 w 7620000"/>
              <a:gd name="-58" fmla="*/ 485562 h 3113444"/>
              <a:gd name="-59" fmla="*/ 7620000 w 7620000"/>
              <a:gd name="-60" fmla="*/ 3113444 h 3113444"/>
              <a:gd name="-61" fmla="*/ 0 w 7620000"/>
              <a:gd name="-62" fmla="*/ 3113444 h 3113444"/>
              <a:gd name="-63" fmla="*/ 0 w 7620000"/>
              <a:gd name="-64" fmla="*/ 485562 h 3113444"/>
              <a:gd name="-65" fmla="*/ 0 w 7620000"/>
              <a:gd name="-66" fmla="*/ 485562 h 3113444"/>
              <a:gd name="-67" fmla="*/ 2002971 w 7620000"/>
              <a:gd name="-68" fmla="*/ 464587 h 3113444"/>
              <a:gd name="-69" fmla="*/ 5210629 w 7620000"/>
              <a:gd name="-70" fmla="*/ 131 h 3113444"/>
              <a:gd name="-71" fmla="*/ 7620000 w 7620000"/>
              <a:gd name="-72" fmla="*/ 485562 h 3113444"/>
              <a:gd name="-73" fmla="*/ 7620000 w 7620000"/>
              <a:gd name="-74" fmla="*/ 3113444 h 3113444"/>
              <a:gd name="-75" fmla="*/ 0 w 7620000"/>
              <a:gd name="-76" fmla="*/ 3113444 h 3113444"/>
              <a:gd name="-77" fmla="*/ 0 w 7620000"/>
              <a:gd name="-78" fmla="*/ 485562 h 3113444"/>
              <a:gd name="-79" fmla="*/ 35980 w 7620000"/>
              <a:gd name="-80" fmla="*/ 3012630 h 3115026"/>
              <a:gd name="-81" fmla="*/ 2002971 w 7620000"/>
              <a:gd name="-82" fmla="*/ 466169 h 3115026"/>
              <a:gd name="-83" fmla="*/ 5210629 w 7620000"/>
              <a:gd name="-84" fmla="*/ 1713 h 3115026"/>
              <a:gd name="-85" fmla="*/ 7620000 w 7620000"/>
              <a:gd name="-86" fmla="*/ 487144 h 3115026"/>
              <a:gd name="-87" fmla="*/ 7620000 w 7620000"/>
              <a:gd name="-88" fmla="*/ 3115026 h 3115026"/>
              <a:gd name="-89" fmla="*/ 0 w 7620000"/>
              <a:gd name="-90" fmla="*/ 3115026 h 3115026"/>
              <a:gd name="-91" fmla="*/ 35980 w 7620000"/>
              <a:gd name="-92" fmla="*/ 3012630 h 3115026"/>
              <a:gd name="-93" fmla="*/ 35980 w 7620000"/>
              <a:gd name="-94" fmla="*/ 3078925 h 3181321"/>
              <a:gd name="-95" fmla="*/ 2506701 w 7620000"/>
              <a:gd name="-96" fmla="*/ 1519436 h 3181321"/>
              <a:gd name="-97" fmla="*/ 5210629 w 7620000"/>
              <a:gd name="-98" fmla="*/ 68008 h 3181321"/>
              <a:gd name="-99" fmla="*/ 7620000 w 7620000"/>
              <a:gd name="-100" fmla="*/ 553439 h 3181321"/>
              <a:gd name="-101" fmla="*/ 7620000 w 7620000"/>
              <a:gd name="-102" fmla="*/ 3181321 h 3181321"/>
              <a:gd name="-103" fmla="*/ 0 w 7620000"/>
              <a:gd name="-104" fmla="*/ 3181321 h 3181321"/>
              <a:gd name="-105" fmla="*/ 35980 w 7620000"/>
              <a:gd name="-106" fmla="*/ 3078925 h 3181321"/>
              <a:gd name="-107" fmla="*/ 35980 w 7620000"/>
              <a:gd name="-108" fmla="*/ 3078925 h 3181321"/>
              <a:gd name="-109" fmla="*/ 2506701 w 7620000"/>
              <a:gd name="-110" fmla="*/ 1519436 h 3181321"/>
              <a:gd name="-111" fmla="*/ 5210629 w 7620000"/>
              <a:gd name="-112" fmla="*/ 68008 h 3181321"/>
              <a:gd name="-113" fmla="*/ 7620000 w 7620000"/>
              <a:gd name="-114" fmla="*/ 553439 h 3181321"/>
              <a:gd name="-115" fmla="*/ 7620000 w 7620000"/>
              <a:gd name="-116" fmla="*/ 3181321 h 3181321"/>
              <a:gd name="-117" fmla="*/ 0 w 7620000"/>
              <a:gd name="-118" fmla="*/ 3181321 h 3181321"/>
              <a:gd name="-119" fmla="*/ 35980 w 7620000"/>
              <a:gd name="-120" fmla="*/ 3078925 h 3181321"/>
              <a:gd name="-121" fmla="*/ 0 w 7620000"/>
              <a:gd name="-122" fmla="*/ 3181321 h 3181321"/>
              <a:gd name="-123" fmla="*/ 2506701 w 7620000"/>
              <a:gd name="-124" fmla="*/ 1519436 h 3181321"/>
              <a:gd name="-125" fmla="*/ 5210629 w 7620000"/>
              <a:gd name="-126" fmla="*/ 68008 h 3181321"/>
              <a:gd name="-127" fmla="*/ 7620000 w 7620000"/>
              <a:gd name="-128" fmla="*/ 553439 h 3181321"/>
              <a:gd name="-129" fmla="*/ 7620000 w 7620000"/>
              <a:gd name="-130" fmla="*/ 3181321 h 3181321"/>
              <a:gd name="-131" fmla="*/ 0 w 7620000"/>
              <a:gd name="-132" fmla="*/ 3181321 h 3181321"/>
              <a:gd name="-133" fmla="*/ 0 w 7620000"/>
              <a:gd name="-134" fmla="*/ 3181321 h 3181321"/>
              <a:gd name="-135" fmla="*/ 2506701 w 7620000"/>
              <a:gd name="-136" fmla="*/ 1519436 h 3181321"/>
              <a:gd name="-137" fmla="*/ 5210629 w 7620000"/>
              <a:gd name="-138" fmla="*/ 68008 h 3181321"/>
              <a:gd name="-139" fmla="*/ 7620000 w 7620000"/>
              <a:gd name="-140" fmla="*/ 553439 h 3181321"/>
              <a:gd name="-141" fmla="*/ 7620000 w 7620000"/>
              <a:gd name="-142" fmla="*/ 3181321 h 3181321"/>
              <a:gd name="-143" fmla="*/ 0 w 7620000"/>
              <a:gd name="-144" fmla="*/ 3181321 h 3181321"/>
            </a:gdLst>
            <a:ahLst/>
            <a:cxnLst>
              <a:cxn ang="0">
                <a:pos x="-133" y="-134"/>
              </a:cxn>
              <a:cxn ang="0">
                <a:pos x="-135" y="-136"/>
              </a:cxn>
              <a:cxn ang="0">
                <a:pos x="-137" y="-138"/>
              </a:cxn>
              <a:cxn ang="0">
                <a:pos x="-139" y="-140"/>
              </a:cxn>
              <a:cxn ang="0">
                <a:pos x="-141" y="-142"/>
              </a:cxn>
              <a:cxn ang="0">
                <a:pos x="-143" y="-144"/>
              </a:cxn>
            </a:cxnLst>
            <a:rect l="l" t="t" r="r" b="b"/>
            <a:pathLst>
              <a:path w="7620000" h="3181321">
                <a:moveTo>
                  <a:pt x="0" y="3181321"/>
                </a:moveTo>
                <a:cubicBezTo>
                  <a:pt x="835567" y="2627359"/>
                  <a:pt x="339849" y="1202541"/>
                  <a:pt x="2506701" y="1519436"/>
                </a:cubicBezTo>
                <a:cubicBezTo>
                  <a:pt x="4673553" y="1836331"/>
                  <a:pt x="4358413" y="229007"/>
                  <a:pt x="5210629" y="68008"/>
                </a:cubicBezTo>
                <a:cubicBezTo>
                  <a:pt x="6062845" y="-92991"/>
                  <a:pt x="7312781" y="17620"/>
                  <a:pt x="7620000" y="553439"/>
                </a:cubicBezTo>
                <a:lnTo>
                  <a:pt x="7620000" y="3181321"/>
                </a:lnTo>
                <a:lnTo>
                  <a:pt x="0" y="31813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5" name="副标题 14"/>
          <p:cNvSpPr>
            <a:spLocks noGrp="1"/>
          </p:cNvSpPr>
          <p:nvPr userDrawn="1">
            <p:ph type="subTitle" idx="1"/>
          </p:nvPr>
        </p:nvSpPr>
        <p:spPr>
          <a:xfrm>
            <a:off x="781050" y="3783495"/>
            <a:ext cx="5234623" cy="4466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标题 15"/>
          <p:cNvSpPr>
            <a:spLocks noGrp="1"/>
          </p:cNvSpPr>
          <p:nvPr userDrawn="1">
            <p:ph type="ctrTitle"/>
          </p:nvPr>
        </p:nvSpPr>
        <p:spPr>
          <a:xfrm>
            <a:off x="673100" y="1172166"/>
            <a:ext cx="5636412" cy="24979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099" y="5277798"/>
            <a:ext cx="4232275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8" name="文本占位符 1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099" y="5612169"/>
            <a:ext cx="4232275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43" name="组合 142"/>
          <p:cNvGrpSpPr/>
          <p:nvPr userDrawn="1"/>
        </p:nvGrpSpPr>
        <p:grpSpPr>
          <a:xfrm>
            <a:off x="6009323" y="0"/>
            <a:ext cx="5778499" cy="6096194"/>
            <a:chOff x="6044322" y="0"/>
            <a:chExt cx="5499977" cy="5802359"/>
          </a:xfrm>
        </p:grpSpPr>
        <p:grpSp>
          <p:nvGrpSpPr>
            <p:cNvPr id="144" name="组合 143"/>
            <p:cNvGrpSpPr/>
            <p:nvPr userDrawn="1"/>
          </p:nvGrpSpPr>
          <p:grpSpPr>
            <a:xfrm>
              <a:off x="6044322" y="2373513"/>
              <a:ext cx="5499977" cy="3428846"/>
              <a:chOff x="6044322" y="2373513"/>
              <a:chExt cx="5499977" cy="3428846"/>
            </a:xfrm>
          </p:grpSpPr>
          <p:sp>
            <p:nvSpPr>
              <p:cNvPr id="153" name="ïśḻïďè"/>
              <p:cNvSpPr/>
              <p:nvPr userDrawn="1"/>
            </p:nvSpPr>
            <p:spPr bwMode="auto">
              <a:xfrm>
                <a:off x="6238068" y="2869141"/>
                <a:ext cx="2036583" cy="2194282"/>
              </a:xfrm>
              <a:custGeom>
                <a:avLst/>
                <a:gdLst>
                  <a:gd name="T0" fmla="*/ 1356 w 1356"/>
                  <a:gd name="T1" fmla="*/ 1005 h 1461"/>
                  <a:gd name="T2" fmla="*/ 673 w 1356"/>
                  <a:gd name="T3" fmla="*/ 1461 h 1461"/>
                  <a:gd name="T4" fmla="*/ 0 w 1356"/>
                  <a:gd name="T5" fmla="*/ 456 h 1461"/>
                  <a:gd name="T6" fmla="*/ 684 w 1356"/>
                  <a:gd name="T7" fmla="*/ 0 h 1461"/>
                  <a:gd name="T8" fmla="*/ 1356 w 1356"/>
                  <a:gd name="T9" fmla="*/ 1005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6" h="1461">
                    <a:moveTo>
                      <a:pt x="1356" y="1005"/>
                    </a:moveTo>
                    <a:lnTo>
                      <a:pt x="673" y="1461"/>
                    </a:lnTo>
                    <a:lnTo>
                      <a:pt x="0" y="456"/>
                    </a:lnTo>
                    <a:lnTo>
                      <a:pt x="684" y="0"/>
                    </a:lnTo>
                    <a:lnTo>
                      <a:pt x="1356" y="1005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4" name="iSļïďê"/>
              <p:cNvSpPr/>
              <p:nvPr userDrawn="1"/>
            </p:nvSpPr>
            <p:spPr bwMode="auto">
              <a:xfrm>
                <a:off x="6238068" y="2869141"/>
                <a:ext cx="2036583" cy="2194282"/>
              </a:xfrm>
              <a:custGeom>
                <a:avLst/>
                <a:gdLst>
                  <a:gd name="T0" fmla="*/ 1356 w 1356"/>
                  <a:gd name="T1" fmla="*/ 1005 h 1461"/>
                  <a:gd name="T2" fmla="*/ 673 w 1356"/>
                  <a:gd name="T3" fmla="*/ 1461 h 1461"/>
                  <a:gd name="T4" fmla="*/ 0 w 1356"/>
                  <a:gd name="T5" fmla="*/ 456 h 1461"/>
                  <a:gd name="T6" fmla="*/ 684 w 1356"/>
                  <a:gd name="T7" fmla="*/ 0 h 1461"/>
                  <a:gd name="T8" fmla="*/ 1356 w 1356"/>
                  <a:gd name="T9" fmla="*/ 1005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6" h="1461">
                    <a:moveTo>
                      <a:pt x="1356" y="1005"/>
                    </a:moveTo>
                    <a:lnTo>
                      <a:pt x="673" y="1461"/>
                    </a:lnTo>
                    <a:lnTo>
                      <a:pt x="0" y="456"/>
                    </a:lnTo>
                    <a:lnTo>
                      <a:pt x="684" y="0"/>
                    </a:lnTo>
                    <a:lnTo>
                      <a:pt x="1356" y="10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5" name="iśḷíḋe"/>
              <p:cNvSpPr/>
              <p:nvPr userDrawn="1"/>
            </p:nvSpPr>
            <p:spPr bwMode="auto">
              <a:xfrm>
                <a:off x="7223318" y="4231368"/>
                <a:ext cx="521162" cy="147187"/>
              </a:xfrm>
              <a:custGeom>
                <a:avLst/>
                <a:gdLst>
                  <a:gd name="T0" fmla="*/ 347 w 347"/>
                  <a:gd name="T1" fmla="*/ 49 h 98"/>
                  <a:gd name="T2" fmla="*/ 340 w 347"/>
                  <a:gd name="T3" fmla="*/ 98 h 98"/>
                  <a:gd name="T4" fmla="*/ 0 w 347"/>
                  <a:gd name="T5" fmla="*/ 49 h 98"/>
                  <a:gd name="T6" fmla="*/ 8 w 347"/>
                  <a:gd name="T7" fmla="*/ 0 h 98"/>
                  <a:gd name="T8" fmla="*/ 347 w 347"/>
                  <a:gd name="T9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8">
                    <a:moveTo>
                      <a:pt x="347" y="49"/>
                    </a:moveTo>
                    <a:lnTo>
                      <a:pt x="340" y="98"/>
                    </a:lnTo>
                    <a:lnTo>
                      <a:pt x="0" y="49"/>
                    </a:lnTo>
                    <a:lnTo>
                      <a:pt x="8" y="0"/>
                    </a:lnTo>
                    <a:lnTo>
                      <a:pt x="347" y="4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6" name="íṣľiḓé"/>
              <p:cNvSpPr/>
              <p:nvPr userDrawn="1"/>
            </p:nvSpPr>
            <p:spPr bwMode="auto">
              <a:xfrm>
                <a:off x="7406550" y="4049637"/>
                <a:ext cx="156198" cy="510647"/>
              </a:xfrm>
              <a:custGeom>
                <a:avLst/>
                <a:gdLst>
                  <a:gd name="T0" fmla="*/ 55 w 104"/>
                  <a:gd name="T1" fmla="*/ 0 h 340"/>
                  <a:gd name="T2" fmla="*/ 104 w 104"/>
                  <a:gd name="T3" fmla="*/ 7 h 340"/>
                  <a:gd name="T4" fmla="*/ 49 w 104"/>
                  <a:gd name="T5" fmla="*/ 340 h 340"/>
                  <a:gd name="T6" fmla="*/ 0 w 104"/>
                  <a:gd name="T7" fmla="*/ 334 h 340"/>
                  <a:gd name="T8" fmla="*/ 55 w 104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340">
                    <a:moveTo>
                      <a:pt x="55" y="0"/>
                    </a:moveTo>
                    <a:lnTo>
                      <a:pt x="104" y="7"/>
                    </a:lnTo>
                    <a:lnTo>
                      <a:pt x="49" y="340"/>
                    </a:lnTo>
                    <a:lnTo>
                      <a:pt x="0" y="33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7" name="išlîḑe"/>
              <p:cNvSpPr/>
              <p:nvPr userDrawn="1"/>
            </p:nvSpPr>
            <p:spPr bwMode="auto">
              <a:xfrm>
                <a:off x="6556472" y="3409826"/>
                <a:ext cx="464089" cy="310895"/>
              </a:xfrm>
              <a:custGeom>
                <a:avLst/>
                <a:gdLst>
                  <a:gd name="T0" fmla="*/ 202 w 203"/>
                  <a:gd name="T1" fmla="*/ 1 h 136"/>
                  <a:gd name="T2" fmla="*/ 102 w 203"/>
                  <a:gd name="T3" fmla="*/ 69 h 136"/>
                  <a:gd name="T4" fmla="*/ 0 w 203"/>
                  <a:gd name="T5" fmla="*/ 136 h 136"/>
                  <a:gd name="T6" fmla="*/ 101 w 203"/>
                  <a:gd name="T7" fmla="*/ 67 h 136"/>
                  <a:gd name="T8" fmla="*/ 202 w 203"/>
                  <a:gd name="T9" fmla="*/ 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36">
                    <a:moveTo>
                      <a:pt x="202" y="1"/>
                    </a:moveTo>
                    <a:cubicBezTo>
                      <a:pt x="203" y="1"/>
                      <a:pt x="158" y="32"/>
                      <a:pt x="102" y="69"/>
                    </a:cubicBezTo>
                    <a:cubicBezTo>
                      <a:pt x="46" y="107"/>
                      <a:pt x="1" y="136"/>
                      <a:pt x="0" y="136"/>
                    </a:cubicBezTo>
                    <a:cubicBezTo>
                      <a:pt x="0" y="135"/>
                      <a:pt x="45" y="105"/>
                      <a:pt x="101" y="67"/>
                    </a:cubicBezTo>
                    <a:cubicBezTo>
                      <a:pt x="157" y="30"/>
                      <a:pt x="202" y="0"/>
                      <a:pt x="20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8" name="ïśḻidê"/>
              <p:cNvSpPr/>
              <p:nvPr userDrawn="1"/>
            </p:nvSpPr>
            <p:spPr bwMode="auto">
              <a:xfrm>
                <a:off x="6630065" y="3316708"/>
                <a:ext cx="767474" cy="513651"/>
              </a:xfrm>
              <a:custGeom>
                <a:avLst/>
                <a:gdLst>
                  <a:gd name="T0" fmla="*/ 335 w 336"/>
                  <a:gd name="T1" fmla="*/ 0 h 225"/>
                  <a:gd name="T2" fmla="*/ 168 w 336"/>
                  <a:gd name="T3" fmla="*/ 113 h 225"/>
                  <a:gd name="T4" fmla="*/ 0 w 336"/>
                  <a:gd name="T5" fmla="*/ 225 h 225"/>
                  <a:gd name="T6" fmla="*/ 167 w 336"/>
                  <a:gd name="T7" fmla="*/ 112 h 225"/>
                  <a:gd name="T8" fmla="*/ 335 w 336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5">
                    <a:moveTo>
                      <a:pt x="335" y="0"/>
                    </a:moveTo>
                    <a:cubicBezTo>
                      <a:pt x="336" y="1"/>
                      <a:pt x="261" y="51"/>
                      <a:pt x="168" y="113"/>
                    </a:cubicBezTo>
                    <a:cubicBezTo>
                      <a:pt x="76" y="175"/>
                      <a:pt x="0" y="225"/>
                      <a:pt x="0" y="225"/>
                    </a:cubicBezTo>
                    <a:cubicBezTo>
                      <a:pt x="0" y="224"/>
                      <a:pt x="75" y="174"/>
                      <a:pt x="167" y="112"/>
                    </a:cubicBezTo>
                    <a:cubicBezTo>
                      <a:pt x="260" y="50"/>
                      <a:pt x="335" y="0"/>
                      <a:pt x="33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9" name="íS1îḍe"/>
              <p:cNvSpPr/>
              <p:nvPr userDrawn="1"/>
            </p:nvSpPr>
            <p:spPr bwMode="auto">
              <a:xfrm>
                <a:off x="6705160" y="3427849"/>
                <a:ext cx="767474" cy="516655"/>
              </a:xfrm>
              <a:custGeom>
                <a:avLst/>
                <a:gdLst>
                  <a:gd name="T0" fmla="*/ 336 w 336"/>
                  <a:gd name="T1" fmla="*/ 1 h 226"/>
                  <a:gd name="T2" fmla="*/ 168 w 336"/>
                  <a:gd name="T3" fmla="*/ 114 h 226"/>
                  <a:gd name="T4" fmla="*/ 0 w 336"/>
                  <a:gd name="T5" fmla="*/ 225 h 226"/>
                  <a:gd name="T6" fmla="*/ 167 w 336"/>
                  <a:gd name="T7" fmla="*/ 112 h 226"/>
                  <a:gd name="T8" fmla="*/ 336 w 336"/>
                  <a:gd name="T9" fmla="*/ 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6">
                    <a:moveTo>
                      <a:pt x="336" y="1"/>
                    </a:moveTo>
                    <a:cubicBezTo>
                      <a:pt x="336" y="1"/>
                      <a:pt x="261" y="52"/>
                      <a:pt x="168" y="114"/>
                    </a:cubicBezTo>
                    <a:cubicBezTo>
                      <a:pt x="76" y="176"/>
                      <a:pt x="1" y="226"/>
                      <a:pt x="0" y="225"/>
                    </a:cubicBezTo>
                    <a:cubicBezTo>
                      <a:pt x="0" y="225"/>
                      <a:pt x="75" y="174"/>
                      <a:pt x="167" y="112"/>
                    </a:cubicBezTo>
                    <a:cubicBezTo>
                      <a:pt x="260" y="50"/>
                      <a:pt x="335" y="0"/>
                      <a:pt x="33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0" name="îSļiḋe"/>
              <p:cNvSpPr/>
              <p:nvPr userDrawn="1"/>
            </p:nvSpPr>
            <p:spPr bwMode="auto">
              <a:xfrm>
                <a:off x="6780255" y="3541994"/>
                <a:ext cx="767474" cy="513651"/>
              </a:xfrm>
              <a:custGeom>
                <a:avLst/>
                <a:gdLst>
                  <a:gd name="T0" fmla="*/ 336 w 336"/>
                  <a:gd name="T1" fmla="*/ 0 h 225"/>
                  <a:gd name="T2" fmla="*/ 169 w 336"/>
                  <a:gd name="T3" fmla="*/ 113 h 225"/>
                  <a:gd name="T4" fmla="*/ 0 w 336"/>
                  <a:gd name="T5" fmla="*/ 224 h 225"/>
                  <a:gd name="T6" fmla="*/ 167 w 336"/>
                  <a:gd name="T7" fmla="*/ 112 h 225"/>
                  <a:gd name="T8" fmla="*/ 336 w 336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5">
                    <a:moveTo>
                      <a:pt x="336" y="0"/>
                    </a:moveTo>
                    <a:cubicBezTo>
                      <a:pt x="336" y="1"/>
                      <a:pt x="261" y="51"/>
                      <a:pt x="169" y="113"/>
                    </a:cubicBezTo>
                    <a:cubicBezTo>
                      <a:pt x="76" y="175"/>
                      <a:pt x="1" y="225"/>
                      <a:pt x="0" y="224"/>
                    </a:cubicBezTo>
                    <a:cubicBezTo>
                      <a:pt x="0" y="224"/>
                      <a:pt x="75" y="173"/>
                      <a:pt x="167" y="112"/>
                    </a:cubicBezTo>
                    <a:cubicBezTo>
                      <a:pt x="260" y="50"/>
                      <a:pt x="335" y="0"/>
                      <a:pt x="33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1" name="îşlíḓê"/>
              <p:cNvSpPr/>
              <p:nvPr userDrawn="1"/>
            </p:nvSpPr>
            <p:spPr bwMode="auto">
              <a:xfrm>
                <a:off x="6855351" y="3654637"/>
                <a:ext cx="768975" cy="513651"/>
              </a:xfrm>
              <a:custGeom>
                <a:avLst/>
                <a:gdLst>
                  <a:gd name="T0" fmla="*/ 336 w 336"/>
                  <a:gd name="T1" fmla="*/ 1 h 225"/>
                  <a:gd name="T2" fmla="*/ 169 w 336"/>
                  <a:gd name="T3" fmla="*/ 114 h 225"/>
                  <a:gd name="T4" fmla="*/ 0 w 336"/>
                  <a:gd name="T5" fmla="*/ 225 h 225"/>
                  <a:gd name="T6" fmla="*/ 167 w 336"/>
                  <a:gd name="T7" fmla="*/ 112 h 225"/>
                  <a:gd name="T8" fmla="*/ 336 w 336"/>
                  <a:gd name="T9" fmla="*/ 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5">
                    <a:moveTo>
                      <a:pt x="336" y="1"/>
                    </a:moveTo>
                    <a:cubicBezTo>
                      <a:pt x="336" y="1"/>
                      <a:pt x="261" y="52"/>
                      <a:pt x="169" y="114"/>
                    </a:cubicBezTo>
                    <a:cubicBezTo>
                      <a:pt x="76" y="176"/>
                      <a:pt x="1" y="225"/>
                      <a:pt x="0" y="225"/>
                    </a:cubicBezTo>
                    <a:cubicBezTo>
                      <a:pt x="0" y="224"/>
                      <a:pt x="75" y="174"/>
                      <a:pt x="167" y="112"/>
                    </a:cubicBezTo>
                    <a:cubicBezTo>
                      <a:pt x="260" y="50"/>
                      <a:pt x="335" y="0"/>
                      <a:pt x="33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2" name="íṧļíḓê"/>
              <p:cNvSpPr/>
              <p:nvPr userDrawn="1"/>
            </p:nvSpPr>
            <p:spPr bwMode="auto">
              <a:xfrm>
                <a:off x="9833629" y="3879922"/>
                <a:ext cx="1710670" cy="1842836"/>
              </a:xfrm>
              <a:custGeom>
                <a:avLst/>
                <a:gdLst>
                  <a:gd name="T0" fmla="*/ 1139 w 1139"/>
                  <a:gd name="T1" fmla="*/ 844 h 1227"/>
                  <a:gd name="T2" fmla="*/ 565 w 1139"/>
                  <a:gd name="T3" fmla="*/ 1227 h 1227"/>
                  <a:gd name="T4" fmla="*/ 0 w 1139"/>
                  <a:gd name="T5" fmla="*/ 383 h 1227"/>
                  <a:gd name="T6" fmla="*/ 574 w 1139"/>
                  <a:gd name="T7" fmla="*/ 0 h 1227"/>
                  <a:gd name="T8" fmla="*/ 1139 w 1139"/>
                  <a:gd name="T9" fmla="*/ 844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9" h="1227">
                    <a:moveTo>
                      <a:pt x="1139" y="844"/>
                    </a:moveTo>
                    <a:lnTo>
                      <a:pt x="565" y="1227"/>
                    </a:lnTo>
                    <a:lnTo>
                      <a:pt x="0" y="383"/>
                    </a:lnTo>
                    <a:lnTo>
                      <a:pt x="574" y="0"/>
                    </a:lnTo>
                    <a:lnTo>
                      <a:pt x="1139" y="84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3" name="iṥļîdé"/>
              <p:cNvSpPr/>
              <p:nvPr userDrawn="1"/>
            </p:nvSpPr>
            <p:spPr bwMode="auto">
              <a:xfrm>
                <a:off x="9833629" y="3879922"/>
                <a:ext cx="1710670" cy="1842836"/>
              </a:xfrm>
              <a:custGeom>
                <a:avLst/>
                <a:gdLst>
                  <a:gd name="T0" fmla="*/ 1139 w 1139"/>
                  <a:gd name="T1" fmla="*/ 844 h 1227"/>
                  <a:gd name="T2" fmla="*/ 565 w 1139"/>
                  <a:gd name="T3" fmla="*/ 1227 h 1227"/>
                  <a:gd name="T4" fmla="*/ 0 w 1139"/>
                  <a:gd name="T5" fmla="*/ 383 h 1227"/>
                  <a:gd name="T6" fmla="*/ 574 w 1139"/>
                  <a:gd name="T7" fmla="*/ 0 h 1227"/>
                  <a:gd name="T8" fmla="*/ 1139 w 1139"/>
                  <a:gd name="T9" fmla="*/ 844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9" h="1227">
                    <a:moveTo>
                      <a:pt x="1139" y="844"/>
                    </a:moveTo>
                    <a:lnTo>
                      <a:pt x="565" y="1227"/>
                    </a:lnTo>
                    <a:lnTo>
                      <a:pt x="0" y="383"/>
                    </a:lnTo>
                    <a:lnTo>
                      <a:pt x="574" y="0"/>
                    </a:lnTo>
                    <a:lnTo>
                      <a:pt x="1139" y="8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4" name="işlïde"/>
              <p:cNvSpPr/>
              <p:nvPr userDrawn="1"/>
            </p:nvSpPr>
            <p:spPr bwMode="auto">
              <a:xfrm>
                <a:off x="10661178" y="5025874"/>
                <a:ext cx="437055" cy="121655"/>
              </a:xfrm>
              <a:custGeom>
                <a:avLst/>
                <a:gdLst>
                  <a:gd name="T0" fmla="*/ 291 w 291"/>
                  <a:gd name="T1" fmla="*/ 40 h 81"/>
                  <a:gd name="T2" fmla="*/ 285 w 291"/>
                  <a:gd name="T3" fmla="*/ 81 h 81"/>
                  <a:gd name="T4" fmla="*/ 0 w 291"/>
                  <a:gd name="T5" fmla="*/ 40 h 81"/>
                  <a:gd name="T6" fmla="*/ 7 w 291"/>
                  <a:gd name="T7" fmla="*/ 0 h 81"/>
                  <a:gd name="T8" fmla="*/ 291 w 291"/>
                  <a:gd name="T9" fmla="*/ 4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81">
                    <a:moveTo>
                      <a:pt x="291" y="40"/>
                    </a:moveTo>
                    <a:lnTo>
                      <a:pt x="285" y="81"/>
                    </a:lnTo>
                    <a:lnTo>
                      <a:pt x="0" y="40"/>
                    </a:lnTo>
                    <a:lnTo>
                      <a:pt x="7" y="0"/>
                    </a:lnTo>
                    <a:lnTo>
                      <a:pt x="291" y="4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5" name="ïṧlíḍé"/>
              <p:cNvSpPr/>
              <p:nvPr userDrawn="1"/>
            </p:nvSpPr>
            <p:spPr bwMode="auto">
              <a:xfrm>
                <a:off x="10814372" y="4871179"/>
                <a:ext cx="130666" cy="429544"/>
              </a:xfrm>
              <a:custGeom>
                <a:avLst/>
                <a:gdLst>
                  <a:gd name="T0" fmla="*/ 46 w 87"/>
                  <a:gd name="T1" fmla="*/ 0 h 286"/>
                  <a:gd name="T2" fmla="*/ 87 w 87"/>
                  <a:gd name="T3" fmla="*/ 6 h 286"/>
                  <a:gd name="T4" fmla="*/ 41 w 87"/>
                  <a:gd name="T5" fmla="*/ 286 h 286"/>
                  <a:gd name="T6" fmla="*/ 0 w 87"/>
                  <a:gd name="T7" fmla="*/ 281 h 286"/>
                  <a:gd name="T8" fmla="*/ 46 w 87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86">
                    <a:moveTo>
                      <a:pt x="46" y="0"/>
                    </a:moveTo>
                    <a:lnTo>
                      <a:pt x="87" y="6"/>
                    </a:lnTo>
                    <a:lnTo>
                      <a:pt x="41" y="286"/>
                    </a:lnTo>
                    <a:lnTo>
                      <a:pt x="0" y="28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6" name="išļiďé"/>
              <p:cNvSpPr/>
              <p:nvPr userDrawn="1"/>
            </p:nvSpPr>
            <p:spPr bwMode="auto">
              <a:xfrm>
                <a:off x="10099465" y="4334999"/>
                <a:ext cx="390495" cy="262834"/>
              </a:xfrm>
              <a:custGeom>
                <a:avLst/>
                <a:gdLst>
                  <a:gd name="T0" fmla="*/ 170 w 171"/>
                  <a:gd name="T1" fmla="*/ 1 h 115"/>
                  <a:gd name="T2" fmla="*/ 86 w 171"/>
                  <a:gd name="T3" fmla="*/ 58 h 115"/>
                  <a:gd name="T4" fmla="*/ 1 w 171"/>
                  <a:gd name="T5" fmla="*/ 114 h 115"/>
                  <a:gd name="T6" fmla="*/ 85 w 171"/>
                  <a:gd name="T7" fmla="*/ 56 h 115"/>
                  <a:gd name="T8" fmla="*/ 170 w 171"/>
                  <a:gd name="T9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15">
                    <a:moveTo>
                      <a:pt x="170" y="1"/>
                    </a:moveTo>
                    <a:cubicBezTo>
                      <a:pt x="171" y="1"/>
                      <a:pt x="133" y="27"/>
                      <a:pt x="86" y="58"/>
                    </a:cubicBezTo>
                    <a:cubicBezTo>
                      <a:pt x="39" y="90"/>
                      <a:pt x="1" y="115"/>
                      <a:pt x="1" y="114"/>
                    </a:cubicBezTo>
                    <a:cubicBezTo>
                      <a:pt x="0" y="114"/>
                      <a:pt x="38" y="88"/>
                      <a:pt x="85" y="56"/>
                    </a:cubicBezTo>
                    <a:cubicBezTo>
                      <a:pt x="132" y="25"/>
                      <a:pt x="170" y="0"/>
                      <a:pt x="170" y="1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7" name="ïṣļïḓè"/>
              <p:cNvSpPr/>
              <p:nvPr userDrawn="1"/>
            </p:nvSpPr>
            <p:spPr bwMode="auto">
              <a:xfrm>
                <a:off x="10161044" y="4255398"/>
                <a:ext cx="644318" cy="432548"/>
              </a:xfrm>
              <a:custGeom>
                <a:avLst/>
                <a:gdLst>
                  <a:gd name="T0" fmla="*/ 282 w 282"/>
                  <a:gd name="T1" fmla="*/ 1 h 190"/>
                  <a:gd name="T2" fmla="*/ 142 w 282"/>
                  <a:gd name="T3" fmla="*/ 96 h 190"/>
                  <a:gd name="T4" fmla="*/ 0 w 282"/>
                  <a:gd name="T5" fmla="*/ 189 h 190"/>
                  <a:gd name="T6" fmla="*/ 141 w 282"/>
                  <a:gd name="T7" fmla="*/ 94 h 190"/>
                  <a:gd name="T8" fmla="*/ 282 w 282"/>
                  <a:gd name="T9" fmla="*/ 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0">
                    <a:moveTo>
                      <a:pt x="282" y="1"/>
                    </a:moveTo>
                    <a:cubicBezTo>
                      <a:pt x="282" y="1"/>
                      <a:pt x="220" y="44"/>
                      <a:pt x="142" y="96"/>
                    </a:cubicBezTo>
                    <a:cubicBezTo>
                      <a:pt x="64" y="148"/>
                      <a:pt x="1" y="190"/>
                      <a:pt x="0" y="189"/>
                    </a:cubicBezTo>
                    <a:cubicBezTo>
                      <a:pt x="0" y="189"/>
                      <a:pt x="63" y="146"/>
                      <a:pt x="141" y="94"/>
                    </a:cubicBezTo>
                    <a:cubicBezTo>
                      <a:pt x="218" y="42"/>
                      <a:pt x="282" y="0"/>
                      <a:pt x="282" y="1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8" name="íşliḍê"/>
              <p:cNvSpPr/>
              <p:nvPr userDrawn="1"/>
            </p:nvSpPr>
            <p:spPr bwMode="auto">
              <a:xfrm>
                <a:off x="10225625" y="4350018"/>
                <a:ext cx="644318" cy="432548"/>
              </a:xfrm>
              <a:custGeom>
                <a:avLst/>
                <a:gdLst>
                  <a:gd name="T0" fmla="*/ 282 w 282"/>
                  <a:gd name="T1" fmla="*/ 0 h 189"/>
                  <a:gd name="T2" fmla="*/ 142 w 282"/>
                  <a:gd name="T3" fmla="*/ 95 h 189"/>
                  <a:gd name="T4" fmla="*/ 0 w 282"/>
                  <a:gd name="T5" fmla="*/ 189 h 189"/>
                  <a:gd name="T6" fmla="*/ 140 w 282"/>
                  <a:gd name="T7" fmla="*/ 94 h 189"/>
                  <a:gd name="T8" fmla="*/ 282 w 282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89">
                    <a:moveTo>
                      <a:pt x="282" y="0"/>
                    </a:moveTo>
                    <a:cubicBezTo>
                      <a:pt x="282" y="1"/>
                      <a:pt x="219" y="43"/>
                      <a:pt x="142" y="95"/>
                    </a:cubicBezTo>
                    <a:cubicBezTo>
                      <a:pt x="64" y="147"/>
                      <a:pt x="1" y="189"/>
                      <a:pt x="0" y="189"/>
                    </a:cubicBezTo>
                    <a:cubicBezTo>
                      <a:pt x="0" y="188"/>
                      <a:pt x="63" y="146"/>
                      <a:pt x="140" y="94"/>
                    </a:cubicBezTo>
                    <a:cubicBezTo>
                      <a:pt x="218" y="42"/>
                      <a:pt x="281" y="0"/>
                      <a:pt x="28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9" name="îsḻiḋè"/>
              <p:cNvSpPr/>
              <p:nvPr userDrawn="1"/>
            </p:nvSpPr>
            <p:spPr bwMode="auto">
              <a:xfrm>
                <a:off x="10288705" y="4444638"/>
                <a:ext cx="645819" cy="434051"/>
              </a:xfrm>
              <a:custGeom>
                <a:avLst/>
                <a:gdLst>
                  <a:gd name="T0" fmla="*/ 282 w 282"/>
                  <a:gd name="T1" fmla="*/ 1 h 190"/>
                  <a:gd name="T2" fmla="*/ 141 w 282"/>
                  <a:gd name="T3" fmla="*/ 96 h 190"/>
                  <a:gd name="T4" fmla="*/ 0 w 282"/>
                  <a:gd name="T5" fmla="*/ 189 h 190"/>
                  <a:gd name="T6" fmla="*/ 140 w 282"/>
                  <a:gd name="T7" fmla="*/ 94 h 190"/>
                  <a:gd name="T8" fmla="*/ 282 w 282"/>
                  <a:gd name="T9" fmla="*/ 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0">
                    <a:moveTo>
                      <a:pt x="282" y="1"/>
                    </a:moveTo>
                    <a:cubicBezTo>
                      <a:pt x="282" y="1"/>
                      <a:pt x="219" y="44"/>
                      <a:pt x="141" y="96"/>
                    </a:cubicBezTo>
                    <a:cubicBezTo>
                      <a:pt x="64" y="148"/>
                      <a:pt x="0" y="190"/>
                      <a:pt x="0" y="189"/>
                    </a:cubicBezTo>
                    <a:cubicBezTo>
                      <a:pt x="0" y="189"/>
                      <a:pt x="62" y="146"/>
                      <a:pt x="140" y="94"/>
                    </a:cubicBezTo>
                    <a:cubicBezTo>
                      <a:pt x="218" y="42"/>
                      <a:pt x="281" y="0"/>
                      <a:pt x="28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0" name="ïṧḻiḍê"/>
              <p:cNvSpPr/>
              <p:nvPr userDrawn="1"/>
            </p:nvSpPr>
            <p:spPr bwMode="auto">
              <a:xfrm>
                <a:off x="10353288" y="4540760"/>
                <a:ext cx="644318" cy="431047"/>
              </a:xfrm>
              <a:custGeom>
                <a:avLst/>
                <a:gdLst>
                  <a:gd name="T0" fmla="*/ 281 w 282"/>
                  <a:gd name="T1" fmla="*/ 0 h 189"/>
                  <a:gd name="T2" fmla="*/ 141 w 282"/>
                  <a:gd name="T3" fmla="*/ 95 h 189"/>
                  <a:gd name="T4" fmla="*/ 0 w 282"/>
                  <a:gd name="T5" fmla="*/ 189 h 189"/>
                  <a:gd name="T6" fmla="*/ 140 w 282"/>
                  <a:gd name="T7" fmla="*/ 94 h 189"/>
                  <a:gd name="T8" fmla="*/ 281 w 282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89">
                    <a:moveTo>
                      <a:pt x="281" y="0"/>
                    </a:moveTo>
                    <a:cubicBezTo>
                      <a:pt x="282" y="1"/>
                      <a:pt x="219" y="43"/>
                      <a:pt x="141" y="95"/>
                    </a:cubicBezTo>
                    <a:cubicBezTo>
                      <a:pt x="63" y="147"/>
                      <a:pt x="0" y="189"/>
                      <a:pt x="0" y="189"/>
                    </a:cubicBezTo>
                    <a:cubicBezTo>
                      <a:pt x="0" y="188"/>
                      <a:pt x="62" y="146"/>
                      <a:pt x="140" y="94"/>
                    </a:cubicBezTo>
                    <a:cubicBezTo>
                      <a:pt x="218" y="42"/>
                      <a:pt x="281" y="0"/>
                      <a:pt x="28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1" name="îSlïḍê"/>
              <p:cNvSpPr/>
              <p:nvPr userDrawn="1"/>
            </p:nvSpPr>
            <p:spPr bwMode="auto">
              <a:xfrm>
                <a:off x="7651360" y="2421574"/>
                <a:ext cx="1682134" cy="1886391"/>
              </a:xfrm>
              <a:custGeom>
                <a:avLst/>
                <a:gdLst>
                  <a:gd name="T0" fmla="*/ 627 w 1120"/>
                  <a:gd name="T1" fmla="*/ 1256 h 1256"/>
                  <a:gd name="T2" fmla="*/ 0 w 1120"/>
                  <a:gd name="T3" fmla="*/ 921 h 1256"/>
                  <a:gd name="T4" fmla="*/ 493 w 1120"/>
                  <a:gd name="T5" fmla="*/ 0 h 1256"/>
                  <a:gd name="T6" fmla="*/ 1120 w 1120"/>
                  <a:gd name="T7" fmla="*/ 334 h 1256"/>
                  <a:gd name="T8" fmla="*/ 627 w 1120"/>
                  <a:gd name="T9" fmla="*/ 1256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256">
                    <a:moveTo>
                      <a:pt x="627" y="1256"/>
                    </a:moveTo>
                    <a:lnTo>
                      <a:pt x="0" y="921"/>
                    </a:lnTo>
                    <a:lnTo>
                      <a:pt x="493" y="0"/>
                    </a:lnTo>
                    <a:lnTo>
                      <a:pt x="1120" y="334"/>
                    </a:lnTo>
                    <a:lnTo>
                      <a:pt x="627" y="1256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2" name="íSļïḓè"/>
              <p:cNvSpPr/>
              <p:nvPr userDrawn="1"/>
            </p:nvSpPr>
            <p:spPr bwMode="auto">
              <a:xfrm>
                <a:off x="7651360" y="2421574"/>
                <a:ext cx="1682134" cy="1886391"/>
              </a:xfrm>
              <a:custGeom>
                <a:avLst/>
                <a:gdLst>
                  <a:gd name="T0" fmla="*/ 627 w 1120"/>
                  <a:gd name="T1" fmla="*/ 1256 h 1256"/>
                  <a:gd name="T2" fmla="*/ 0 w 1120"/>
                  <a:gd name="T3" fmla="*/ 921 h 1256"/>
                  <a:gd name="T4" fmla="*/ 493 w 1120"/>
                  <a:gd name="T5" fmla="*/ 0 h 1256"/>
                  <a:gd name="T6" fmla="*/ 1120 w 1120"/>
                  <a:gd name="T7" fmla="*/ 334 h 1256"/>
                  <a:gd name="T8" fmla="*/ 627 w 1120"/>
                  <a:gd name="T9" fmla="*/ 1256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256">
                    <a:moveTo>
                      <a:pt x="627" y="1256"/>
                    </a:moveTo>
                    <a:lnTo>
                      <a:pt x="0" y="921"/>
                    </a:lnTo>
                    <a:lnTo>
                      <a:pt x="493" y="0"/>
                    </a:lnTo>
                    <a:lnTo>
                      <a:pt x="1120" y="334"/>
                    </a:lnTo>
                    <a:lnTo>
                      <a:pt x="627" y="12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3" name="islïḑe"/>
              <p:cNvSpPr/>
              <p:nvPr userDrawn="1"/>
            </p:nvSpPr>
            <p:spPr bwMode="auto">
              <a:xfrm>
                <a:off x="8220583" y="3454883"/>
                <a:ext cx="210267" cy="438556"/>
              </a:xfrm>
              <a:custGeom>
                <a:avLst/>
                <a:gdLst>
                  <a:gd name="T0" fmla="*/ 140 w 140"/>
                  <a:gd name="T1" fmla="*/ 279 h 292"/>
                  <a:gd name="T2" fmla="*/ 100 w 140"/>
                  <a:gd name="T3" fmla="*/ 292 h 292"/>
                  <a:gd name="T4" fmla="*/ 0 w 140"/>
                  <a:gd name="T5" fmla="*/ 14 h 292"/>
                  <a:gd name="T6" fmla="*/ 39 w 140"/>
                  <a:gd name="T7" fmla="*/ 0 h 292"/>
                  <a:gd name="T8" fmla="*/ 140 w 140"/>
                  <a:gd name="T9" fmla="*/ 2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92">
                    <a:moveTo>
                      <a:pt x="140" y="279"/>
                    </a:moveTo>
                    <a:lnTo>
                      <a:pt x="100" y="292"/>
                    </a:lnTo>
                    <a:lnTo>
                      <a:pt x="0" y="14"/>
                    </a:lnTo>
                    <a:lnTo>
                      <a:pt x="39" y="0"/>
                    </a:lnTo>
                    <a:lnTo>
                      <a:pt x="140" y="27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" name="ïṧľíḓè"/>
              <p:cNvSpPr/>
              <p:nvPr userDrawn="1"/>
            </p:nvSpPr>
            <p:spPr bwMode="auto">
              <a:xfrm>
                <a:off x="8220583" y="3454883"/>
                <a:ext cx="210267" cy="438556"/>
              </a:xfrm>
              <a:custGeom>
                <a:avLst/>
                <a:gdLst>
                  <a:gd name="T0" fmla="*/ 140 w 140"/>
                  <a:gd name="T1" fmla="*/ 279 h 292"/>
                  <a:gd name="T2" fmla="*/ 100 w 140"/>
                  <a:gd name="T3" fmla="*/ 292 h 292"/>
                  <a:gd name="T4" fmla="*/ 0 w 140"/>
                  <a:gd name="T5" fmla="*/ 14 h 292"/>
                  <a:gd name="T6" fmla="*/ 39 w 140"/>
                  <a:gd name="T7" fmla="*/ 0 h 292"/>
                  <a:gd name="T8" fmla="*/ 140 w 140"/>
                  <a:gd name="T9" fmla="*/ 2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92">
                    <a:moveTo>
                      <a:pt x="140" y="279"/>
                    </a:moveTo>
                    <a:lnTo>
                      <a:pt x="100" y="292"/>
                    </a:lnTo>
                    <a:lnTo>
                      <a:pt x="0" y="14"/>
                    </a:lnTo>
                    <a:lnTo>
                      <a:pt x="39" y="0"/>
                    </a:lnTo>
                    <a:lnTo>
                      <a:pt x="140" y="2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5" name="ïşļíḋe"/>
              <p:cNvSpPr/>
              <p:nvPr userDrawn="1"/>
            </p:nvSpPr>
            <p:spPr bwMode="auto">
              <a:xfrm>
                <a:off x="8106438" y="3573534"/>
                <a:ext cx="438556" cy="201255"/>
              </a:xfrm>
              <a:custGeom>
                <a:avLst/>
                <a:gdLst>
                  <a:gd name="T0" fmla="*/ 277 w 292"/>
                  <a:gd name="T1" fmla="*/ 0 h 134"/>
                  <a:gd name="T2" fmla="*/ 292 w 292"/>
                  <a:gd name="T3" fmla="*/ 40 h 134"/>
                  <a:gd name="T4" fmla="*/ 15 w 292"/>
                  <a:gd name="T5" fmla="*/ 134 h 134"/>
                  <a:gd name="T6" fmla="*/ 0 w 292"/>
                  <a:gd name="T7" fmla="*/ 95 h 134"/>
                  <a:gd name="T8" fmla="*/ 277 w 292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34">
                    <a:moveTo>
                      <a:pt x="277" y="0"/>
                    </a:moveTo>
                    <a:lnTo>
                      <a:pt x="292" y="40"/>
                    </a:lnTo>
                    <a:lnTo>
                      <a:pt x="15" y="134"/>
                    </a:lnTo>
                    <a:lnTo>
                      <a:pt x="0" y="95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6" name="îṣlîḋé"/>
              <p:cNvSpPr/>
              <p:nvPr userDrawn="1"/>
            </p:nvSpPr>
            <p:spPr bwMode="auto">
              <a:xfrm>
                <a:off x="8106438" y="3573534"/>
                <a:ext cx="438556" cy="201255"/>
              </a:xfrm>
              <a:custGeom>
                <a:avLst/>
                <a:gdLst>
                  <a:gd name="T0" fmla="*/ 277 w 292"/>
                  <a:gd name="T1" fmla="*/ 0 h 134"/>
                  <a:gd name="T2" fmla="*/ 292 w 292"/>
                  <a:gd name="T3" fmla="*/ 40 h 134"/>
                  <a:gd name="T4" fmla="*/ 15 w 292"/>
                  <a:gd name="T5" fmla="*/ 134 h 134"/>
                  <a:gd name="T6" fmla="*/ 0 w 292"/>
                  <a:gd name="T7" fmla="*/ 95 h 134"/>
                  <a:gd name="T8" fmla="*/ 277 w 292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34">
                    <a:moveTo>
                      <a:pt x="277" y="0"/>
                    </a:moveTo>
                    <a:lnTo>
                      <a:pt x="292" y="40"/>
                    </a:lnTo>
                    <a:lnTo>
                      <a:pt x="15" y="134"/>
                    </a:lnTo>
                    <a:lnTo>
                      <a:pt x="0" y="95"/>
                    </a:lnTo>
                    <a:lnTo>
                      <a:pt x="2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7" name="iṥļíḓè"/>
              <p:cNvSpPr/>
              <p:nvPr userDrawn="1"/>
            </p:nvSpPr>
            <p:spPr bwMode="auto">
              <a:xfrm>
                <a:off x="8394804" y="2729464"/>
                <a:ext cx="425040" cy="228289"/>
              </a:xfrm>
              <a:custGeom>
                <a:avLst/>
                <a:gdLst>
                  <a:gd name="T0" fmla="*/ 185 w 186"/>
                  <a:gd name="T1" fmla="*/ 100 h 100"/>
                  <a:gd name="T2" fmla="*/ 92 w 186"/>
                  <a:gd name="T3" fmla="*/ 51 h 100"/>
                  <a:gd name="T4" fmla="*/ 0 w 186"/>
                  <a:gd name="T5" fmla="*/ 1 h 100"/>
                  <a:gd name="T6" fmla="*/ 93 w 186"/>
                  <a:gd name="T7" fmla="*/ 49 h 100"/>
                  <a:gd name="T8" fmla="*/ 185 w 186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00">
                    <a:moveTo>
                      <a:pt x="185" y="100"/>
                    </a:moveTo>
                    <a:cubicBezTo>
                      <a:pt x="185" y="100"/>
                      <a:pt x="143" y="79"/>
                      <a:pt x="92" y="51"/>
                    </a:cubicBezTo>
                    <a:cubicBezTo>
                      <a:pt x="41" y="24"/>
                      <a:pt x="0" y="1"/>
                      <a:pt x="0" y="1"/>
                    </a:cubicBezTo>
                    <a:cubicBezTo>
                      <a:pt x="1" y="0"/>
                      <a:pt x="42" y="22"/>
                      <a:pt x="93" y="49"/>
                    </a:cubicBezTo>
                    <a:cubicBezTo>
                      <a:pt x="145" y="76"/>
                      <a:pt x="186" y="99"/>
                      <a:pt x="185" y="10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8" name="iṣľíďe"/>
              <p:cNvSpPr/>
              <p:nvPr userDrawn="1"/>
            </p:nvSpPr>
            <p:spPr bwMode="auto">
              <a:xfrm>
                <a:off x="8342237" y="2830091"/>
                <a:ext cx="701390" cy="376978"/>
              </a:xfrm>
              <a:custGeom>
                <a:avLst/>
                <a:gdLst>
                  <a:gd name="T0" fmla="*/ 307 w 307"/>
                  <a:gd name="T1" fmla="*/ 165 h 165"/>
                  <a:gd name="T2" fmla="*/ 153 w 307"/>
                  <a:gd name="T3" fmla="*/ 84 h 165"/>
                  <a:gd name="T4" fmla="*/ 0 w 307"/>
                  <a:gd name="T5" fmla="*/ 0 h 165"/>
                  <a:gd name="T6" fmla="*/ 154 w 307"/>
                  <a:gd name="T7" fmla="*/ 81 h 165"/>
                  <a:gd name="T8" fmla="*/ 307 w 307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65">
                    <a:moveTo>
                      <a:pt x="307" y="165"/>
                    </a:moveTo>
                    <a:cubicBezTo>
                      <a:pt x="307" y="165"/>
                      <a:pt x="238" y="129"/>
                      <a:pt x="153" y="84"/>
                    </a:cubicBezTo>
                    <a:cubicBezTo>
                      <a:pt x="68" y="38"/>
                      <a:pt x="0" y="1"/>
                      <a:pt x="0" y="0"/>
                    </a:cubicBezTo>
                    <a:cubicBezTo>
                      <a:pt x="0" y="0"/>
                      <a:pt x="69" y="36"/>
                      <a:pt x="154" y="81"/>
                    </a:cubicBezTo>
                    <a:cubicBezTo>
                      <a:pt x="239" y="127"/>
                      <a:pt x="307" y="164"/>
                      <a:pt x="307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9" name="iSlïḋé"/>
              <p:cNvSpPr/>
              <p:nvPr userDrawn="1"/>
            </p:nvSpPr>
            <p:spPr bwMode="auto">
              <a:xfrm>
                <a:off x="8285164" y="2932221"/>
                <a:ext cx="702892" cy="379982"/>
              </a:xfrm>
              <a:custGeom>
                <a:avLst/>
                <a:gdLst>
                  <a:gd name="T0" fmla="*/ 308 w 308"/>
                  <a:gd name="T1" fmla="*/ 165 h 166"/>
                  <a:gd name="T2" fmla="*/ 154 w 308"/>
                  <a:gd name="T3" fmla="*/ 84 h 166"/>
                  <a:gd name="T4" fmla="*/ 1 w 308"/>
                  <a:gd name="T5" fmla="*/ 1 h 166"/>
                  <a:gd name="T6" fmla="*/ 155 w 308"/>
                  <a:gd name="T7" fmla="*/ 82 h 166"/>
                  <a:gd name="T8" fmla="*/ 308 w 308"/>
                  <a:gd name="T9" fmla="*/ 16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66">
                    <a:moveTo>
                      <a:pt x="308" y="165"/>
                    </a:moveTo>
                    <a:cubicBezTo>
                      <a:pt x="308" y="166"/>
                      <a:pt x="239" y="129"/>
                      <a:pt x="154" y="84"/>
                    </a:cubicBezTo>
                    <a:cubicBezTo>
                      <a:pt x="69" y="39"/>
                      <a:pt x="0" y="1"/>
                      <a:pt x="1" y="1"/>
                    </a:cubicBezTo>
                    <a:cubicBezTo>
                      <a:pt x="1" y="0"/>
                      <a:pt x="70" y="36"/>
                      <a:pt x="155" y="82"/>
                    </a:cubicBezTo>
                    <a:cubicBezTo>
                      <a:pt x="240" y="127"/>
                      <a:pt x="308" y="164"/>
                      <a:pt x="308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0" name="îśliďè"/>
              <p:cNvSpPr/>
              <p:nvPr userDrawn="1"/>
            </p:nvSpPr>
            <p:spPr bwMode="auto">
              <a:xfrm>
                <a:off x="8229594" y="3035853"/>
                <a:ext cx="704394" cy="378480"/>
              </a:xfrm>
              <a:custGeom>
                <a:avLst/>
                <a:gdLst>
                  <a:gd name="T0" fmla="*/ 308 w 308"/>
                  <a:gd name="T1" fmla="*/ 165 h 166"/>
                  <a:gd name="T2" fmla="*/ 153 w 308"/>
                  <a:gd name="T3" fmla="*/ 84 h 166"/>
                  <a:gd name="T4" fmla="*/ 0 w 308"/>
                  <a:gd name="T5" fmla="*/ 1 h 166"/>
                  <a:gd name="T6" fmla="*/ 155 w 308"/>
                  <a:gd name="T7" fmla="*/ 82 h 166"/>
                  <a:gd name="T8" fmla="*/ 308 w 308"/>
                  <a:gd name="T9" fmla="*/ 16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66">
                    <a:moveTo>
                      <a:pt x="308" y="165"/>
                    </a:moveTo>
                    <a:cubicBezTo>
                      <a:pt x="307" y="166"/>
                      <a:pt x="238" y="130"/>
                      <a:pt x="153" y="84"/>
                    </a:cubicBezTo>
                    <a:cubicBezTo>
                      <a:pt x="69" y="39"/>
                      <a:pt x="0" y="2"/>
                      <a:pt x="0" y="1"/>
                    </a:cubicBezTo>
                    <a:cubicBezTo>
                      <a:pt x="1" y="0"/>
                      <a:pt x="70" y="37"/>
                      <a:pt x="155" y="82"/>
                    </a:cubicBezTo>
                    <a:cubicBezTo>
                      <a:pt x="239" y="127"/>
                      <a:pt x="308" y="165"/>
                      <a:pt x="308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1" name="ísḷîḋe"/>
              <p:cNvSpPr/>
              <p:nvPr userDrawn="1"/>
            </p:nvSpPr>
            <p:spPr bwMode="auto">
              <a:xfrm>
                <a:off x="8174023" y="3140986"/>
                <a:ext cx="704394" cy="375476"/>
              </a:xfrm>
              <a:custGeom>
                <a:avLst/>
                <a:gdLst>
                  <a:gd name="T0" fmla="*/ 307 w 308"/>
                  <a:gd name="T1" fmla="*/ 165 h 165"/>
                  <a:gd name="T2" fmla="*/ 153 w 308"/>
                  <a:gd name="T3" fmla="*/ 84 h 165"/>
                  <a:gd name="T4" fmla="*/ 0 w 308"/>
                  <a:gd name="T5" fmla="*/ 0 h 165"/>
                  <a:gd name="T6" fmla="*/ 154 w 308"/>
                  <a:gd name="T7" fmla="*/ 81 h 165"/>
                  <a:gd name="T8" fmla="*/ 307 w 308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65">
                    <a:moveTo>
                      <a:pt x="307" y="165"/>
                    </a:moveTo>
                    <a:cubicBezTo>
                      <a:pt x="307" y="165"/>
                      <a:pt x="238" y="129"/>
                      <a:pt x="153" y="84"/>
                    </a:cubicBezTo>
                    <a:cubicBezTo>
                      <a:pt x="68" y="38"/>
                      <a:pt x="0" y="1"/>
                      <a:pt x="0" y="0"/>
                    </a:cubicBezTo>
                    <a:cubicBezTo>
                      <a:pt x="1" y="0"/>
                      <a:pt x="70" y="36"/>
                      <a:pt x="154" y="81"/>
                    </a:cubicBezTo>
                    <a:cubicBezTo>
                      <a:pt x="239" y="127"/>
                      <a:pt x="308" y="164"/>
                      <a:pt x="307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2" name="iṥḻíďe"/>
              <p:cNvSpPr/>
              <p:nvPr userDrawn="1"/>
            </p:nvSpPr>
            <p:spPr bwMode="auto">
              <a:xfrm>
                <a:off x="6044322" y="5766313"/>
                <a:ext cx="5277694" cy="4506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3" name="íṥḻiḋe"/>
              <p:cNvSpPr/>
              <p:nvPr userDrawn="1"/>
            </p:nvSpPr>
            <p:spPr bwMode="auto">
              <a:xfrm>
                <a:off x="6284627" y="5198594"/>
                <a:ext cx="187739" cy="304887"/>
              </a:xfrm>
              <a:custGeom>
                <a:avLst/>
                <a:gdLst>
                  <a:gd name="T0" fmla="*/ 23 w 82"/>
                  <a:gd name="T1" fmla="*/ 0 h 134"/>
                  <a:gd name="T2" fmla="*/ 58 w 82"/>
                  <a:gd name="T3" fmla="*/ 18 h 134"/>
                  <a:gd name="T4" fmla="*/ 76 w 82"/>
                  <a:gd name="T5" fmla="*/ 54 h 134"/>
                  <a:gd name="T6" fmla="*/ 71 w 82"/>
                  <a:gd name="T7" fmla="*/ 134 h 134"/>
                  <a:gd name="T8" fmla="*/ 19 w 82"/>
                  <a:gd name="T9" fmla="*/ 80 h 134"/>
                  <a:gd name="T10" fmla="*/ 23 w 82"/>
                  <a:gd name="T1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34">
                    <a:moveTo>
                      <a:pt x="23" y="0"/>
                    </a:moveTo>
                    <a:cubicBezTo>
                      <a:pt x="36" y="0"/>
                      <a:pt x="49" y="7"/>
                      <a:pt x="58" y="18"/>
                    </a:cubicBezTo>
                    <a:cubicBezTo>
                      <a:pt x="67" y="28"/>
                      <a:pt x="72" y="41"/>
                      <a:pt x="76" y="54"/>
                    </a:cubicBezTo>
                    <a:cubicBezTo>
                      <a:pt x="82" y="79"/>
                      <a:pt x="78" y="109"/>
                      <a:pt x="71" y="134"/>
                    </a:cubicBezTo>
                    <a:cubicBezTo>
                      <a:pt x="44" y="124"/>
                      <a:pt x="27" y="95"/>
                      <a:pt x="19" y="80"/>
                    </a:cubicBezTo>
                    <a:cubicBezTo>
                      <a:pt x="7" y="55"/>
                      <a:pt x="0" y="4"/>
                      <a:pt x="23" y="0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4" name="ïṡḻîde"/>
              <p:cNvSpPr/>
              <p:nvPr userDrawn="1"/>
            </p:nvSpPr>
            <p:spPr bwMode="auto">
              <a:xfrm>
                <a:off x="6517423" y="5405856"/>
                <a:ext cx="157700" cy="168213"/>
              </a:xfrm>
              <a:custGeom>
                <a:avLst/>
                <a:gdLst>
                  <a:gd name="T0" fmla="*/ 9 w 69"/>
                  <a:gd name="T1" fmla="*/ 74 h 74"/>
                  <a:gd name="T2" fmla="*/ 7 w 69"/>
                  <a:gd name="T3" fmla="*/ 30 h 74"/>
                  <a:gd name="T4" fmla="*/ 41 w 69"/>
                  <a:gd name="T5" fmla="*/ 3 h 74"/>
                  <a:gd name="T6" fmla="*/ 61 w 69"/>
                  <a:gd name="T7" fmla="*/ 4 h 74"/>
                  <a:gd name="T8" fmla="*/ 68 w 69"/>
                  <a:gd name="T9" fmla="*/ 21 h 74"/>
                  <a:gd name="T10" fmla="*/ 60 w 69"/>
                  <a:gd name="T11" fmla="*/ 39 h 74"/>
                  <a:gd name="T12" fmla="*/ 9 w 69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74">
                    <a:moveTo>
                      <a:pt x="9" y="74"/>
                    </a:moveTo>
                    <a:cubicBezTo>
                      <a:pt x="0" y="61"/>
                      <a:pt x="0" y="44"/>
                      <a:pt x="7" y="30"/>
                    </a:cubicBezTo>
                    <a:cubicBezTo>
                      <a:pt x="13" y="17"/>
                      <a:pt x="26" y="7"/>
                      <a:pt x="41" y="3"/>
                    </a:cubicBezTo>
                    <a:cubicBezTo>
                      <a:pt x="48" y="1"/>
                      <a:pt x="55" y="0"/>
                      <a:pt x="61" y="4"/>
                    </a:cubicBezTo>
                    <a:cubicBezTo>
                      <a:pt x="67" y="7"/>
                      <a:pt x="69" y="15"/>
                      <a:pt x="68" y="21"/>
                    </a:cubicBezTo>
                    <a:cubicBezTo>
                      <a:pt x="68" y="28"/>
                      <a:pt x="64" y="33"/>
                      <a:pt x="60" y="39"/>
                    </a:cubicBezTo>
                    <a:cubicBezTo>
                      <a:pt x="47" y="57"/>
                      <a:pt x="31" y="72"/>
                      <a:pt x="9" y="74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5" name="ïšlîďê"/>
              <p:cNvSpPr/>
              <p:nvPr userDrawn="1"/>
            </p:nvSpPr>
            <p:spPr bwMode="auto">
              <a:xfrm>
                <a:off x="6521928" y="5479449"/>
                <a:ext cx="82605" cy="286864"/>
              </a:xfrm>
              <a:custGeom>
                <a:avLst/>
                <a:gdLst>
                  <a:gd name="T0" fmla="*/ 10 w 36"/>
                  <a:gd name="T1" fmla="*/ 126 h 126"/>
                  <a:gd name="T2" fmla="*/ 8 w 36"/>
                  <a:gd name="T3" fmla="*/ 121 h 126"/>
                  <a:gd name="T4" fmla="*/ 6 w 36"/>
                  <a:gd name="T5" fmla="*/ 106 h 126"/>
                  <a:gd name="T6" fmla="*/ 3 w 36"/>
                  <a:gd name="T7" fmla="*/ 58 h 126"/>
                  <a:gd name="T8" fmla="*/ 20 w 36"/>
                  <a:gd name="T9" fmla="*/ 13 h 126"/>
                  <a:gd name="T10" fmla="*/ 31 w 36"/>
                  <a:gd name="T11" fmla="*/ 3 h 126"/>
                  <a:gd name="T12" fmla="*/ 34 w 36"/>
                  <a:gd name="T13" fmla="*/ 0 h 126"/>
                  <a:gd name="T14" fmla="*/ 35 w 36"/>
                  <a:gd name="T15" fmla="*/ 0 h 126"/>
                  <a:gd name="T16" fmla="*/ 22 w 36"/>
                  <a:gd name="T17" fmla="*/ 14 h 126"/>
                  <a:gd name="T18" fmla="*/ 4 w 36"/>
                  <a:gd name="T19" fmla="*/ 58 h 126"/>
                  <a:gd name="T20" fmla="*/ 7 w 36"/>
                  <a:gd name="T21" fmla="*/ 106 h 126"/>
                  <a:gd name="T22" fmla="*/ 9 w 36"/>
                  <a:gd name="T23" fmla="*/ 121 h 126"/>
                  <a:gd name="T24" fmla="*/ 10 w 36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26">
                    <a:moveTo>
                      <a:pt x="10" y="126"/>
                    </a:moveTo>
                    <a:cubicBezTo>
                      <a:pt x="9" y="126"/>
                      <a:pt x="9" y="124"/>
                      <a:pt x="8" y="121"/>
                    </a:cubicBezTo>
                    <a:cubicBezTo>
                      <a:pt x="8" y="117"/>
                      <a:pt x="7" y="112"/>
                      <a:pt x="6" y="106"/>
                    </a:cubicBezTo>
                    <a:cubicBezTo>
                      <a:pt x="3" y="94"/>
                      <a:pt x="0" y="77"/>
                      <a:pt x="3" y="58"/>
                    </a:cubicBezTo>
                    <a:cubicBezTo>
                      <a:pt x="5" y="39"/>
                      <a:pt x="13" y="23"/>
                      <a:pt x="20" y="13"/>
                    </a:cubicBezTo>
                    <a:cubicBezTo>
                      <a:pt x="24" y="8"/>
                      <a:pt x="28" y="5"/>
                      <a:pt x="31" y="3"/>
                    </a:cubicBezTo>
                    <a:cubicBezTo>
                      <a:pt x="32" y="2"/>
                      <a:pt x="33" y="1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29" y="4"/>
                      <a:pt x="22" y="14"/>
                    </a:cubicBezTo>
                    <a:cubicBezTo>
                      <a:pt x="14" y="24"/>
                      <a:pt x="7" y="40"/>
                      <a:pt x="4" y="58"/>
                    </a:cubicBezTo>
                    <a:cubicBezTo>
                      <a:pt x="2" y="77"/>
                      <a:pt x="5" y="94"/>
                      <a:pt x="7" y="106"/>
                    </a:cubicBezTo>
                    <a:cubicBezTo>
                      <a:pt x="8" y="112"/>
                      <a:pt x="9" y="117"/>
                      <a:pt x="9" y="121"/>
                    </a:cubicBezTo>
                    <a:cubicBezTo>
                      <a:pt x="10" y="124"/>
                      <a:pt x="10" y="126"/>
                      <a:pt x="10" y="12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6" name="îşļidé"/>
              <p:cNvSpPr/>
              <p:nvPr userDrawn="1"/>
            </p:nvSpPr>
            <p:spPr bwMode="auto">
              <a:xfrm>
                <a:off x="6355217" y="5284202"/>
                <a:ext cx="192244" cy="491123"/>
              </a:xfrm>
              <a:custGeom>
                <a:avLst/>
                <a:gdLst>
                  <a:gd name="T0" fmla="*/ 1 w 84"/>
                  <a:gd name="T1" fmla="*/ 0 h 215"/>
                  <a:gd name="T2" fmla="*/ 2 w 84"/>
                  <a:gd name="T3" fmla="*/ 2 h 215"/>
                  <a:gd name="T4" fmla="*/ 4 w 84"/>
                  <a:gd name="T5" fmla="*/ 8 h 215"/>
                  <a:gd name="T6" fmla="*/ 14 w 84"/>
                  <a:gd name="T7" fmla="*/ 31 h 215"/>
                  <a:gd name="T8" fmla="*/ 45 w 84"/>
                  <a:gd name="T9" fmla="*/ 106 h 215"/>
                  <a:gd name="T10" fmla="*/ 73 w 84"/>
                  <a:gd name="T11" fmla="*/ 183 h 215"/>
                  <a:gd name="T12" fmla="*/ 81 w 84"/>
                  <a:gd name="T13" fmla="*/ 206 h 215"/>
                  <a:gd name="T14" fmla="*/ 83 w 84"/>
                  <a:gd name="T15" fmla="*/ 213 h 215"/>
                  <a:gd name="T16" fmla="*/ 84 w 84"/>
                  <a:gd name="T17" fmla="*/ 215 h 215"/>
                  <a:gd name="T18" fmla="*/ 83 w 84"/>
                  <a:gd name="T19" fmla="*/ 213 h 215"/>
                  <a:gd name="T20" fmla="*/ 81 w 84"/>
                  <a:gd name="T21" fmla="*/ 206 h 215"/>
                  <a:gd name="T22" fmla="*/ 72 w 84"/>
                  <a:gd name="T23" fmla="*/ 183 h 215"/>
                  <a:gd name="T24" fmla="*/ 43 w 84"/>
                  <a:gd name="T25" fmla="*/ 107 h 215"/>
                  <a:gd name="T26" fmla="*/ 13 w 84"/>
                  <a:gd name="T27" fmla="*/ 31 h 215"/>
                  <a:gd name="T28" fmla="*/ 4 w 84"/>
                  <a:gd name="T29" fmla="*/ 9 h 215"/>
                  <a:gd name="T30" fmla="*/ 1 w 84"/>
                  <a:gd name="T31" fmla="*/ 2 h 215"/>
                  <a:gd name="T32" fmla="*/ 1 w 84"/>
                  <a:gd name="T3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215">
                    <a:moveTo>
                      <a:pt x="1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2" y="4"/>
                      <a:pt x="3" y="6"/>
                      <a:pt x="4" y="8"/>
                    </a:cubicBezTo>
                    <a:cubicBezTo>
                      <a:pt x="7" y="14"/>
                      <a:pt x="10" y="21"/>
                      <a:pt x="14" y="31"/>
                    </a:cubicBezTo>
                    <a:cubicBezTo>
                      <a:pt x="23" y="50"/>
                      <a:pt x="34" y="77"/>
                      <a:pt x="45" y="106"/>
                    </a:cubicBezTo>
                    <a:cubicBezTo>
                      <a:pt x="57" y="136"/>
                      <a:pt x="67" y="163"/>
                      <a:pt x="73" y="183"/>
                    </a:cubicBezTo>
                    <a:cubicBezTo>
                      <a:pt x="77" y="193"/>
                      <a:pt x="79" y="201"/>
                      <a:pt x="81" y="206"/>
                    </a:cubicBezTo>
                    <a:cubicBezTo>
                      <a:pt x="82" y="209"/>
                      <a:pt x="83" y="211"/>
                      <a:pt x="83" y="213"/>
                    </a:cubicBezTo>
                    <a:cubicBezTo>
                      <a:pt x="84" y="214"/>
                      <a:pt x="84" y="215"/>
                      <a:pt x="84" y="215"/>
                    </a:cubicBezTo>
                    <a:cubicBezTo>
                      <a:pt x="84" y="215"/>
                      <a:pt x="83" y="214"/>
                      <a:pt x="83" y="213"/>
                    </a:cubicBezTo>
                    <a:cubicBezTo>
                      <a:pt x="82" y="211"/>
                      <a:pt x="82" y="209"/>
                      <a:pt x="81" y="206"/>
                    </a:cubicBezTo>
                    <a:cubicBezTo>
                      <a:pt x="78" y="201"/>
                      <a:pt x="76" y="193"/>
                      <a:pt x="72" y="183"/>
                    </a:cubicBezTo>
                    <a:cubicBezTo>
                      <a:pt x="65" y="164"/>
                      <a:pt x="55" y="137"/>
                      <a:pt x="43" y="107"/>
                    </a:cubicBezTo>
                    <a:cubicBezTo>
                      <a:pt x="32" y="77"/>
                      <a:pt x="21" y="51"/>
                      <a:pt x="13" y="31"/>
                    </a:cubicBezTo>
                    <a:cubicBezTo>
                      <a:pt x="9" y="22"/>
                      <a:pt x="6" y="14"/>
                      <a:pt x="4" y="9"/>
                    </a:cubicBezTo>
                    <a:cubicBezTo>
                      <a:pt x="3" y="6"/>
                      <a:pt x="2" y="4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7" name="îŝľiḋè"/>
              <p:cNvSpPr/>
              <p:nvPr userDrawn="1"/>
            </p:nvSpPr>
            <p:spPr bwMode="auto">
              <a:xfrm>
                <a:off x="6233562" y="5527510"/>
                <a:ext cx="235800" cy="145685"/>
              </a:xfrm>
              <a:custGeom>
                <a:avLst/>
                <a:gdLst>
                  <a:gd name="T0" fmla="*/ 103 w 103"/>
                  <a:gd name="T1" fmla="*/ 49 h 64"/>
                  <a:gd name="T2" fmla="*/ 25 w 103"/>
                  <a:gd name="T3" fmla="*/ 1 h 64"/>
                  <a:gd name="T4" fmla="*/ 4 w 103"/>
                  <a:gd name="T5" fmla="*/ 9 h 64"/>
                  <a:gd name="T6" fmla="*/ 10 w 103"/>
                  <a:gd name="T7" fmla="*/ 31 h 64"/>
                  <a:gd name="T8" fmla="*/ 103 w 103"/>
                  <a:gd name="T9" fmla="*/ 5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64">
                    <a:moveTo>
                      <a:pt x="103" y="49"/>
                    </a:moveTo>
                    <a:cubicBezTo>
                      <a:pt x="87" y="22"/>
                      <a:pt x="57" y="3"/>
                      <a:pt x="25" y="1"/>
                    </a:cubicBezTo>
                    <a:cubicBezTo>
                      <a:pt x="17" y="0"/>
                      <a:pt x="7" y="1"/>
                      <a:pt x="4" y="9"/>
                    </a:cubicBezTo>
                    <a:cubicBezTo>
                      <a:pt x="0" y="16"/>
                      <a:pt x="5" y="25"/>
                      <a:pt x="10" y="31"/>
                    </a:cubicBezTo>
                    <a:cubicBezTo>
                      <a:pt x="33" y="55"/>
                      <a:pt x="72" y="64"/>
                      <a:pt x="103" y="51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8" name="iŝliḍê"/>
              <p:cNvSpPr/>
              <p:nvPr userDrawn="1"/>
            </p:nvSpPr>
            <p:spPr bwMode="auto">
              <a:xfrm>
                <a:off x="6319171" y="5577073"/>
                <a:ext cx="219278" cy="171217"/>
              </a:xfrm>
              <a:custGeom>
                <a:avLst/>
                <a:gdLst>
                  <a:gd name="T0" fmla="*/ 0 w 96"/>
                  <a:gd name="T1" fmla="*/ 0 h 75"/>
                  <a:gd name="T2" fmla="*/ 5 w 96"/>
                  <a:gd name="T3" fmla="*/ 1 h 75"/>
                  <a:gd name="T4" fmla="*/ 11 w 96"/>
                  <a:gd name="T5" fmla="*/ 1 h 75"/>
                  <a:gd name="T6" fmla="*/ 19 w 96"/>
                  <a:gd name="T7" fmla="*/ 3 h 75"/>
                  <a:gd name="T8" fmla="*/ 28 w 96"/>
                  <a:gd name="T9" fmla="*/ 5 h 75"/>
                  <a:gd name="T10" fmla="*/ 39 w 96"/>
                  <a:gd name="T11" fmla="*/ 9 h 75"/>
                  <a:gd name="T12" fmla="*/ 60 w 96"/>
                  <a:gd name="T13" fmla="*/ 22 h 75"/>
                  <a:gd name="T14" fmla="*/ 78 w 96"/>
                  <a:gd name="T15" fmla="*/ 40 h 75"/>
                  <a:gd name="T16" fmla="*/ 84 w 96"/>
                  <a:gd name="T17" fmla="*/ 49 h 75"/>
                  <a:gd name="T18" fmla="*/ 89 w 96"/>
                  <a:gd name="T19" fmla="*/ 57 h 75"/>
                  <a:gd name="T20" fmla="*/ 92 w 96"/>
                  <a:gd name="T21" fmla="*/ 64 h 75"/>
                  <a:gd name="T22" fmla="*/ 94 w 96"/>
                  <a:gd name="T23" fmla="*/ 70 h 75"/>
                  <a:gd name="T24" fmla="*/ 96 w 96"/>
                  <a:gd name="T25" fmla="*/ 75 h 75"/>
                  <a:gd name="T26" fmla="*/ 88 w 96"/>
                  <a:gd name="T27" fmla="*/ 58 h 75"/>
                  <a:gd name="T28" fmla="*/ 83 w 96"/>
                  <a:gd name="T29" fmla="*/ 50 h 75"/>
                  <a:gd name="T30" fmla="*/ 77 w 96"/>
                  <a:gd name="T31" fmla="*/ 41 h 75"/>
                  <a:gd name="T32" fmla="*/ 59 w 96"/>
                  <a:gd name="T33" fmla="*/ 24 h 75"/>
                  <a:gd name="T34" fmla="*/ 38 w 96"/>
                  <a:gd name="T35" fmla="*/ 11 h 75"/>
                  <a:gd name="T36" fmla="*/ 28 w 96"/>
                  <a:gd name="T37" fmla="*/ 7 h 75"/>
                  <a:gd name="T38" fmla="*/ 19 w 96"/>
                  <a:gd name="T39" fmla="*/ 4 h 75"/>
                  <a:gd name="T40" fmla="*/ 0 w 96"/>
                  <a:gd name="T4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75">
                    <a:moveTo>
                      <a:pt x="0" y="0"/>
                    </a:moveTo>
                    <a:cubicBezTo>
                      <a:pt x="0" y="0"/>
                      <a:pt x="2" y="0"/>
                      <a:pt x="5" y="1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4" y="2"/>
                      <a:pt x="16" y="2"/>
                      <a:pt x="19" y="3"/>
                    </a:cubicBezTo>
                    <a:cubicBezTo>
                      <a:pt x="22" y="3"/>
                      <a:pt x="25" y="4"/>
                      <a:pt x="28" y="5"/>
                    </a:cubicBezTo>
                    <a:cubicBezTo>
                      <a:pt x="32" y="6"/>
                      <a:pt x="35" y="8"/>
                      <a:pt x="39" y="9"/>
                    </a:cubicBezTo>
                    <a:cubicBezTo>
                      <a:pt x="46" y="12"/>
                      <a:pt x="53" y="17"/>
                      <a:pt x="60" y="22"/>
                    </a:cubicBezTo>
                    <a:cubicBezTo>
                      <a:pt x="67" y="28"/>
                      <a:pt x="73" y="34"/>
                      <a:pt x="78" y="40"/>
                    </a:cubicBezTo>
                    <a:cubicBezTo>
                      <a:pt x="80" y="43"/>
                      <a:pt x="83" y="46"/>
                      <a:pt x="84" y="49"/>
                    </a:cubicBezTo>
                    <a:cubicBezTo>
                      <a:pt x="86" y="52"/>
                      <a:pt x="88" y="54"/>
                      <a:pt x="89" y="57"/>
                    </a:cubicBezTo>
                    <a:cubicBezTo>
                      <a:pt x="91" y="60"/>
                      <a:pt x="91" y="62"/>
                      <a:pt x="92" y="64"/>
                    </a:cubicBezTo>
                    <a:cubicBezTo>
                      <a:pt x="93" y="66"/>
                      <a:pt x="94" y="68"/>
                      <a:pt x="94" y="70"/>
                    </a:cubicBezTo>
                    <a:cubicBezTo>
                      <a:pt x="95" y="73"/>
                      <a:pt x="96" y="75"/>
                      <a:pt x="96" y="75"/>
                    </a:cubicBezTo>
                    <a:cubicBezTo>
                      <a:pt x="95" y="75"/>
                      <a:pt x="93" y="68"/>
                      <a:pt x="88" y="58"/>
                    </a:cubicBezTo>
                    <a:cubicBezTo>
                      <a:pt x="87" y="55"/>
                      <a:pt x="85" y="52"/>
                      <a:pt x="83" y="50"/>
                    </a:cubicBezTo>
                    <a:cubicBezTo>
                      <a:pt x="81" y="47"/>
                      <a:pt x="79" y="44"/>
                      <a:pt x="77" y="41"/>
                    </a:cubicBezTo>
                    <a:cubicBezTo>
                      <a:pt x="72" y="35"/>
                      <a:pt x="66" y="29"/>
                      <a:pt x="59" y="24"/>
                    </a:cubicBezTo>
                    <a:cubicBezTo>
                      <a:pt x="52" y="18"/>
                      <a:pt x="45" y="14"/>
                      <a:pt x="38" y="11"/>
                    </a:cubicBezTo>
                    <a:cubicBezTo>
                      <a:pt x="34" y="9"/>
                      <a:pt x="31" y="8"/>
                      <a:pt x="28" y="7"/>
                    </a:cubicBezTo>
                    <a:cubicBezTo>
                      <a:pt x="25" y="6"/>
                      <a:pt x="21" y="5"/>
                      <a:pt x="19" y="4"/>
                    </a:cubicBezTo>
                    <a:cubicBezTo>
                      <a:pt x="7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9" name="îṥ1ïdé"/>
              <p:cNvSpPr/>
              <p:nvPr userDrawn="1"/>
            </p:nvSpPr>
            <p:spPr bwMode="auto">
              <a:xfrm>
                <a:off x="10323250" y="2694920"/>
                <a:ext cx="262834" cy="614279"/>
              </a:xfrm>
              <a:custGeom>
                <a:avLst/>
                <a:gdLst>
                  <a:gd name="T0" fmla="*/ 64 w 115"/>
                  <a:gd name="T1" fmla="*/ 9 h 269"/>
                  <a:gd name="T2" fmla="*/ 45 w 115"/>
                  <a:gd name="T3" fmla="*/ 37 h 269"/>
                  <a:gd name="T4" fmla="*/ 41 w 115"/>
                  <a:gd name="T5" fmla="*/ 73 h 269"/>
                  <a:gd name="T6" fmla="*/ 21 w 115"/>
                  <a:gd name="T7" fmla="*/ 108 h 269"/>
                  <a:gd name="T8" fmla="*/ 25 w 115"/>
                  <a:gd name="T9" fmla="*/ 132 h 269"/>
                  <a:gd name="T10" fmla="*/ 10 w 115"/>
                  <a:gd name="T11" fmla="*/ 169 h 269"/>
                  <a:gd name="T12" fmla="*/ 15 w 115"/>
                  <a:gd name="T13" fmla="*/ 198 h 269"/>
                  <a:gd name="T14" fmla="*/ 5 w 115"/>
                  <a:gd name="T15" fmla="*/ 219 h 269"/>
                  <a:gd name="T16" fmla="*/ 23 w 115"/>
                  <a:gd name="T17" fmla="*/ 257 h 269"/>
                  <a:gd name="T18" fmla="*/ 72 w 115"/>
                  <a:gd name="T19" fmla="*/ 263 h 269"/>
                  <a:gd name="T20" fmla="*/ 108 w 115"/>
                  <a:gd name="T21" fmla="*/ 230 h 269"/>
                  <a:gd name="T22" fmla="*/ 112 w 115"/>
                  <a:gd name="T23" fmla="*/ 175 h 269"/>
                  <a:gd name="T24" fmla="*/ 101 w 115"/>
                  <a:gd name="T25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" h="269">
                    <a:moveTo>
                      <a:pt x="64" y="9"/>
                    </a:moveTo>
                    <a:cubicBezTo>
                      <a:pt x="52" y="11"/>
                      <a:pt x="47" y="25"/>
                      <a:pt x="45" y="37"/>
                    </a:cubicBezTo>
                    <a:cubicBezTo>
                      <a:pt x="44" y="49"/>
                      <a:pt x="46" y="62"/>
                      <a:pt x="41" y="73"/>
                    </a:cubicBezTo>
                    <a:cubicBezTo>
                      <a:pt x="35" y="85"/>
                      <a:pt x="22" y="94"/>
                      <a:pt x="21" y="108"/>
                    </a:cubicBezTo>
                    <a:cubicBezTo>
                      <a:pt x="21" y="116"/>
                      <a:pt x="26" y="124"/>
                      <a:pt x="25" y="132"/>
                    </a:cubicBezTo>
                    <a:cubicBezTo>
                      <a:pt x="25" y="146"/>
                      <a:pt x="11" y="156"/>
                      <a:pt x="10" y="169"/>
                    </a:cubicBezTo>
                    <a:cubicBezTo>
                      <a:pt x="10" y="179"/>
                      <a:pt x="16" y="189"/>
                      <a:pt x="15" y="198"/>
                    </a:cubicBezTo>
                    <a:cubicBezTo>
                      <a:pt x="14" y="206"/>
                      <a:pt x="8" y="212"/>
                      <a:pt x="5" y="219"/>
                    </a:cubicBezTo>
                    <a:cubicBezTo>
                      <a:pt x="0" y="233"/>
                      <a:pt x="10" y="249"/>
                      <a:pt x="23" y="257"/>
                    </a:cubicBezTo>
                    <a:cubicBezTo>
                      <a:pt x="37" y="266"/>
                      <a:pt x="56" y="269"/>
                      <a:pt x="72" y="263"/>
                    </a:cubicBezTo>
                    <a:cubicBezTo>
                      <a:pt x="88" y="258"/>
                      <a:pt x="102" y="246"/>
                      <a:pt x="108" y="230"/>
                    </a:cubicBezTo>
                    <a:cubicBezTo>
                      <a:pt x="115" y="213"/>
                      <a:pt x="114" y="193"/>
                      <a:pt x="112" y="175"/>
                    </a:cubicBezTo>
                    <a:cubicBezTo>
                      <a:pt x="107" y="117"/>
                      <a:pt x="104" y="59"/>
                      <a:pt x="101" y="0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0" name="íṣ1îḑè"/>
              <p:cNvSpPr/>
              <p:nvPr userDrawn="1"/>
            </p:nvSpPr>
            <p:spPr bwMode="auto">
              <a:xfrm>
                <a:off x="10392337" y="2724958"/>
                <a:ext cx="87110" cy="456579"/>
              </a:xfrm>
              <a:custGeom>
                <a:avLst/>
                <a:gdLst>
                  <a:gd name="T0" fmla="*/ 0 w 38"/>
                  <a:gd name="T1" fmla="*/ 200 h 200"/>
                  <a:gd name="T2" fmla="*/ 5 w 38"/>
                  <a:gd name="T3" fmla="*/ 194 h 200"/>
                  <a:gd name="T4" fmla="*/ 7 w 38"/>
                  <a:gd name="T5" fmla="*/ 184 h 200"/>
                  <a:gd name="T6" fmla="*/ 4 w 38"/>
                  <a:gd name="T7" fmla="*/ 171 h 200"/>
                  <a:gd name="T8" fmla="*/ 2 w 38"/>
                  <a:gd name="T9" fmla="*/ 155 h 200"/>
                  <a:gd name="T10" fmla="*/ 11 w 38"/>
                  <a:gd name="T11" fmla="*/ 139 h 200"/>
                  <a:gd name="T12" fmla="*/ 17 w 38"/>
                  <a:gd name="T13" fmla="*/ 130 h 200"/>
                  <a:gd name="T14" fmla="*/ 17 w 38"/>
                  <a:gd name="T15" fmla="*/ 121 h 200"/>
                  <a:gd name="T16" fmla="*/ 6 w 38"/>
                  <a:gd name="T17" fmla="*/ 102 h 200"/>
                  <a:gd name="T18" fmla="*/ 5 w 38"/>
                  <a:gd name="T19" fmla="*/ 90 h 200"/>
                  <a:gd name="T20" fmla="*/ 9 w 38"/>
                  <a:gd name="T21" fmla="*/ 80 h 200"/>
                  <a:gd name="T22" fmla="*/ 17 w 38"/>
                  <a:gd name="T23" fmla="*/ 61 h 200"/>
                  <a:gd name="T24" fmla="*/ 20 w 38"/>
                  <a:gd name="T25" fmla="*/ 26 h 200"/>
                  <a:gd name="T26" fmla="*/ 30 w 38"/>
                  <a:gd name="T27" fmla="*/ 5 h 200"/>
                  <a:gd name="T28" fmla="*/ 36 w 38"/>
                  <a:gd name="T29" fmla="*/ 1 h 200"/>
                  <a:gd name="T30" fmla="*/ 38 w 38"/>
                  <a:gd name="T31" fmla="*/ 0 h 200"/>
                  <a:gd name="T32" fmla="*/ 31 w 38"/>
                  <a:gd name="T33" fmla="*/ 5 h 200"/>
                  <a:gd name="T34" fmla="*/ 22 w 38"/>
                  <a:gd name="T35" fmla="*/ 26 h 200"/>
                  <a:gd name="T36" fmla="*/ 21 w 38"/>
                  <a:gd name="T37" fmla="*/ 43 h 200"/>
                  <a:gd name="T38" fmla="*/ 19 w 38"/>
                  <a:gd name="T39" fmla="*/ 61 h 200"/>
                  <a:gd name="T40" fmla="*/ 11 w 38"/>
                  <a:gd name="T41" fmla="*/ 81 h 200"/>
                  <a:gd name="T42" fmla="*/ 8 w 38"/>
                  <a:gd name="T43" fmla="*/ 101 h 200"/>
                  <a:gd name="T44" fmla="*/ 19 w 38"/>
                  <a:gd name="T45" fmla="*/ 120 h 200"/>
                  <a:gd name="T46" fmla="*/ 18 w 38"/>
                  <a:gd name="T47" fmla="*/ 131 h 200"/>
                  <a:gd name="T48" fmla="*/ 13 w 38"/>
                  <a:gd name="T49" fmla="*/ 140 h 200"/>
                  <a:gd name="T50" fmla="*/ 3 w 38"/>
                  <a:gd name="T51" fmla="*/ 155 h 200"/>
                  <a:gd name="T52" fmla="*/ 5 w 38"/>
                  <a:gd name="T53" fmla="*/ 171 h 200"/>
                  <a:gd name="T54" fmla="*/ 8 w 38"/>
                  <a:gd name="T55" fmla="*/ 184 h 200"/>
                  <a:gd name="T56" fmla="*/ 6 w 38"/>
                  <a:gd name="T57" fmla="*/ 194 h 200"/>
                  <a:gd name="T58" fmla="*/ 2 w 38"/>
                  <a:gd name="T59" fmla="*/ 199 h 200"/>
                  <a:gd name="T60" fmla="*/ 0 w 38"/>
                  <a:gd name="T6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0">
                    <a:moveTo>
                      <a:pt x="0" y="200"/>
                    </a:moveTo>
                    <a:cubicBezTo>
                      <a:pt x="0" y="200"/>
                      <a:pt x="3" y="199"/>
                      <a:pt x="5" y="194"/>
                    </a:cubicBezTo>
                    <a:cubicBezTo>
                      <a:pt x="6" y="192"/>
                      <a:pt x="7" y="188"/>
                      <a:pt x="7" y="184"/>
                    </a:cubicBezTo>
                    <a:cubicBezTo>
                      <a:pt x="6" y="180"/>
                      <a:pt x="5" y="176"/>
                      <a:pt x="4" y="171"/>
                    </a:cubicBezTo>
                    <a:cubicBezTo>
                      <a:pt x="2" y="167"/>
                      <a:pt x="1" y="161"/>
                      <a:pt x="2" y="155"/>
                    </a:cubicBezTo>
                    <a:cubicBezTo>
                      <a:pt x="3" y="149"/>
                      <a:pt x="7" y="144"/>
                      <a:pt x="11" y="139"/>
                    </a:cubicBezTo>
                    <a:cubicBezTo>
                      <a:pt x="13" y="136"/>
                      <a:pt x="15" y="133"/>
                      <a:pt x="17" y="130"/>
                    </a:cubicBezTo>
                    <a:cubicBezTo>
                      <a:pt x="18" y="127"/>
                      <a:pt x="18" y="124"/>
                      <a:pt x="17" y="121"/>
                    </a:cubicBezTo>
                    <a:cubicBezTo>
                      <a:pt x="15" y="114"/>
                      <a:pt x="9" y="109"/>
                      <a:pt x="6" y="102"/>
                    </a:cubicBezTo>
                    <a:cubicBezTo>
                      <a:pt x="4" y="98"/>
                      <a:pt x="4" y="94"/>
                      <a:pt x="5" y="90"/>
                    </a:cubicBezTo>
                    <a:cubicBezTo>
                      <a:pt x="6" y="86"/>
                      <a:pt x="7" y="83"/>
                      <a:pt x="9" y="80"/>
                    </a:cubicBezTo>
                    <a:cubicBezTo>
                      <a:pt x="12" y="73"/>
                      <a:pt x="16" y="67"/>
                      <a:pt x="17" y="61"/>
                    </a:cubicBezTo>
                    <a:cubicBezTo>
                      <a:pt x="20" y="48"/>
                      <a:pt x="18" y="36"/>
                      <a:pt x="20" y="26"/>
                    </a:cubicBezTo>
                    <a:cubicBezTo>
                      <a:pt x="22" y="16"/>
                      <a:pt x="26" y="9"/>
                      <a:pt x="30" y="5"/>
                    </a:cubicBezTo>
                    <a:cubicBezTo>
                      <a:pt x="32" y="3"/>
                      <a:pt x="34" y="2"/>
                      <a:pt x="36" y="1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38" y="1"/>
                      <a:pt x="35" y="1"/>
                      <a:pt x="31" y="5"/>
                    </a:cubicBezTo>
                    <a:cubicBezTo>
                      <a:pt x="27" y="9"/>
                      <a:pt x="23" y="17"/>
                      <a:pt x="22" y="26"/>
                    </a:cubicBezTo>
                    <a:cubicBezTo>
                      <a:pt x="21" y="31"/>
                      <a:pt x="21" y="37"/>
                      <a:pt x="21" y="43"/>
                    </a:cubicBezTo>
                    <a:cubicBezTo>
                      <a:pt x="20" y="48"/>
                      <a:pt x="20" y="55"/>
                      <a:pt x="19" y="61"/>
                    </a:cubicBezTo>
                    <a:cubicBezTo>
                      <a:pt x="17" y="68"/>
                      <a:pt x="14" y="74"/>
                      <a:pt x="11" y="81"/>
                    </a:cubicBezTo>
                    <a:cubicBezTo>
                      <a:pt x="8" y="87"/>
                      <a:pt x="5" y="94"/>
                      <a:pt x="8" y="101"/>
                    </a:cubicBezTo>
                    <a:cubicBezTo>
                      <a:pt x="10" y="108"/>
                      <a:pt x="17" y="113"/>
                      <a:pt x="19" y="120"/>
                    </a:cubicBezTo>
                    <a:cubicBezTo>
                      <a:pt x="20" y="124"/>
                      <a:pt x="20" y="128"/>
                      <a:pt x="18" y="131"/>
                    </a:cubicBezTo>
                    <a:cubicBezTo>
                      <a:pt x="17" y="134"/>
                      <a:pt x="15" y="137"/>
                      <a:pt x="13" y="140"/>
                    </a:cubicBezTo>
                    <a:cubicBezTo>
                      <a:pt x="8" y="145"/>
                      <a:pt x="4" y="150"/>
                      <a:pt x="3" y="155"/>
                    </a:cubicBezTo>
                    <a:cubicBezTo>
                      <a:pt x="2" y="161"/>
                      <a:pt x="4" y="166"/>
                      <a:pt x="5" y="171"/>
                    </a:cubicBezTo>
                    <a:cubicBezTo>
                      <a:pt x="6" y="176"/>
                      <a:pt x="8" y="180"/>
                      <a:pt x="8" y="184"/>
                    </a:cubicBezTo>
                    <a:cubicBezTo>
                      <a:pt x="8" y="188"/>
                      <a:pt x="7" y="192"/>
                      <a:pt x="6" y="194"/>
                    </a:cubicBezTo>
                    <a:cubicBezTo>
                      <a:pt x="5" y="197"/>
                      <a:pt x="3" y="199"/>
                      <a:pt x="2" y="199"/>
                    </a:cubicBezTo>
                    <a:cubicBezTo>
                      <a:pt x="1" y="200"/>
                      <a:pt x="0" y="200"/>
                      <a:pt x="0" y="20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1" name="ïṥļiďê"/>
              <p:cNvSpPr/>
              <p:nvPr userDrawn="1"/>
            </p:nvSpPr>
            <p:spPr bwMode="auto">
              <a:xfrm>
                <a:off x="9836633" y="3397811"/>
                <a:ext cx="633804" cy="450571"/>
              </a:xfrm>
              <a:custGeom>
                <a:avLst/>
                <a:gdLst>
                  <a:gd name="T0" fmla="*/ 211 w 277"/>
                  <a:gd name="T1" fmla="*/ 0 h 197"/>
                  <a:gd name="T2" fmla="*/ 175 w 277"/>
                  <a:gd name="T3" fmla="*/ 104 h 197"/>
                  <a:gd name="T4" fmla="*/ 25 w 277"/>
                  <a:gd name="T5" fmla="*/ 112 h 197"/>
                  <a:gd name="T6" fmla="*/ 0 w 277"/>
                  <a:gd name="T7" fmla="*/ 168 h 197"/>
                  <a:gd name="T8" fmla="*/ 157 w 277"/>
                  <a:gd name="T9" fmla="*/ 184 h 197"/>
                  <a:gd name="T10" fmla="*/ 235 w 277"/>
                  <a:gd name="T11" fmla="*/ 149 h 197"/>
                  <a:gd name="T12" fmla="*/ 277 w 277"/>
                  <a:gd name="T13" fmla="*/ 32 h 197"/>
                  <a:gd name="T14" fmla="*/ 211 w 277"/>
                  <a:gd name="T1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7" h="197">
                    <a:moveTo>
                      <a:pt x="211" y="0"/>
                    </a:moveTo>
                    <a:cubicBezTo>
                      <a:pt x="175" y="104"/>
                      <a:pt x="175" y="104"/>
                      <a:pt x="175" y="104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57" y="184"/>
                      <a:pt x="157" y="184"/>
                      <a:pt x="157" y="184"/>
                    </a:cubicBezTo>
                    <a:cubicBezTo>
                      <a:pt x="188" y="197"/>
                      <a:pt x="224" y="181"/>
                      <a:pt x="235" y="149"/>
                    </a:cubicBezTo>
                    <a:cubicBezTo>
                      <a:pt x="277" y="32"/>
                      <a:pt x="277" y="32"/>
                      <a:pt x="277" y="32"/>
                    </a:cubicBezTo>
                    <a:cubicBezTo>
                      <a:pt x="211" y="0"/>
                      <a:pt x="211" y="0"/>
                      <a:pt x="211" y="0"/>
                    </a:cubicBezTo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2" name="í$ľíḍé"/>
              <p:cNvSpPr/>
              <p:nvPr userDrawn="1"/>
            </p:nvSpPr>
            <p:spPr bwMode="auto">
              <a:xfrm>
                <a:off x="10392337" y="4064656"/>
                <a:ext cx="639812" cy="1661105"/>
              </a:xfrm>
              <a:custGeom>
                <a:avLst/>
                <a:gdLst>
                  <a:gd name="T0" fmla="*/ 280 w 280"/>
                  <a:gd name="T1" fmla="*/ 690 h 727"/>
                  <a:gd name="T2" fmla="*/ 167 w 280"/>
                  <a:gd name="T3" fmla="*/ 328 h 727"/>
                  <a:gd name="T4" fmla="*/ 212 w 280"/>
                  <a:gd name="T5" fmla="*/ 0 h 727"/>
                  <a:gd name="T6" fmla="*/ 63 w 280"/>
                  <a:gd name="T7" fmla="*/ 6 h 727"/>
                  <a:gd name="T8" fmla="*/ 63 w 280"/>
                  <a:gd name="T9" fmla="*/ 7 h 727"/>
                  <a:gd name="T10" fmla="*/ 0 w 280"/>
                  <a:gd name="T11" fmla="*/ 10 h 727"/>
                  <a:gd name="T12" fmla="*/ 57 w 280"/>
                  <a:gd name="T13" fmla="*/ 727 h 727"/>
                  <a:gd name="T14" fmla="*/ 125 w 280"/>
                  <a:gd name="T15" fmla="*/ 727 h 727"/>
                  <a:gd name="T16" fmla="*/ 119 w 280"/>
                  <a:gd name="T17" fmla="*/ 489 h 727"/>
                  <a:gd name="T18" fmla="*/ 222 w 280"/>
                  <a:gd name="T19" fmla="*/ 718 h 727"/>
                  <a:gd name="T20" fmla="*/ 280 w 280"/>
                  <a:gd name="T21" fmla="*/ 69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0" h="727">
                    <a:moveTo>
                      <a:pt x="280" y="690"/>
                    </a:moveTo>
                    <a:cubicBezTo>
                      <a:pt x="280" y="690"/>
                      <a:pt x="169" y="339"/>
                      <a:pt x="167" y="328"/>
                    </a:cubicBezTo>
                    <a:cubicBezTo>
                      <a:pt x="165" y="317"/>
                      <a:pt x="207" y="65"/>
                      <a:pt x="212" y="0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6"/>
                      <a:pt x="63" y="6"/>
                      <a:pt x="63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57" y="727"/>
                      <a:pt x="57" y="727"/>
                      <a:pt x="57" y="727"/>
                    </a:cubicBezTo>
                    <a:cubicBezTo>
                      <a:pt x="125" y="727"/>
                      <a:pt x="125" y="727"/>
                      <a:pt x="125" y="727"/>
                    </a:cubicBezTo>
                    <a:cubicBezTo>
                      <a:pt x="119" y="489"/>
                      <a:pt x="119" y="489"/>
                      <a:pt x="119" y="489"/>
                    </a:cubicBezTo>
                    <a:cubicBezTo>
                      <a:pt x="161" y="603"/>
                      <a:pt x="222" y="718"/>
                      <a:pt x="222" y="718"/>
                    </a:cubicBezTo>
                    <a:lnTo>
                      <a:pt x="280" y="690"/>
                    </a:lnTo>
                    <a:close/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3" name="ïŝ1íḑè"/>
              <p:cNvSpPr/>
              <p:nvPr userDrawn="1"/>
            </p:nvSpPr>
            <p:spPr bwMode="auto">
              <a:xfrm>
                <a:off x="10607109" y="5025874"/>
                <a:ext cx="61579" cy="349944"/>
              </a:xfrm>
              <a:custGeom>
                <a:avLst/>
                <a:gdLst>
                  <a:gd name="T0" fmla="*/ 27 w 27"/>
                  <a:gd name="T1" fmla="*/ 153 h 153"/>
                  <a:gd name="T2" fmla="*/ 27 w 27"/>
                  <a:gd name="T3" fmla="*/ 74 h 153"/>
                  <a:gd name="T4" fmla="*/ 1 w 27"/>
                  <a:gd name="T5" fmla="*/ 2 h 153"/>
                  <a:gd name="T6" fmla="*/ 27 w 27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53">
                    <a:moveTo>
                      <a:pt x="27" y="153"/>
                    </a:moveTo>
                    <a:cubicBezTo>
                      <a:pt x="27" y="151"/>
                      <a:pt x="27" y="74"/>
                      <a:pt x="27" y="74"/>
                    </a:cubicBezTo>
                    <a:cubicBezTo>
                      <a:pt x="26" y="78"/>
                      <a:pt x="0" y="6"/>
                      <a:pt x="1" y="2"/>
                    </a:cubicBezTo>
                    <a:cubicBezTo>
                      <a:pt x="1" y="0"/>
                      <a:pt x="27" y="153"/>
                      <a:pt x="27" y="153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4" name="ïŝľídè"/>
              <p:cNvSpPr/>
              <p:nvPr userDrawn="1"/>
            </p:nvSpPr>
            <p:spPr bwMode="auto">
              <a:xfrm>
                <a:off x="10599600" y="4953783"/>
                <a:ext cx="69088" cy="241807"/>
              </a:xfrm>
              <a:custGeom>
                <a:avLst/>
                <a:gdLst>
                  <a:gd name="T0" fmla="*/ 1 w 30"/>
                  <a:gd name="T1" fmla="*/ 0 h 106"/>
                  <a:gd name="T2" fmla="*/ 1 w 30"/>
                  <a:gd name="T3" fmla="*/ 4 h 106"/>
                  <a:gd name="T4" fmla="*/ 1 w 30"/>
                  <a:gd name="T5" fmla="*/ 16 h 106"/>
                  <a:gd name="T6" fmla="*/ 1 w 30"/>
                  <a:gd name="T7" fmla="*/ 24 h 106"/>
                  <a:gd name="T8" fmla="*/ 3 w 30"/>
                  <a:gd name="T9" fmla="*/ 34 h 106"/>
                  <a:gd name="T10" fmla="*/ 8 w 30"/>
                  <a:gd name="T11" fmla="*/ 55 h 106"/>
                  <a:gd name="T12" fmla="*/ 23 w 30"/>
                  <a:gd name="T13" fmla="*/ 91 h 106"/>
                  <a:gd name="T14" fmla="*/ 28 w 30"/>
                  <a:gd name="T15" fmla="*/ 102 h 106"/>
                  <a:gd name="T16" fmla="*/ 30 w 30"/>
                  <a:gd name="T17" fmla="*/ 106 h 106"/>
                  <a:gd name="T18" fmla="*/ 28 w 30"/>
                  <a:gd name="T19" fmla="*/ 101 h 106"/>
                  <a:gd name="T20" fmla="*/ 24 w 30"/>
                  <a:gd name="T21" fmla="*/ 90 h 106"/>
                  <a:gd name="T22" fmla="*/ 11 w 30"/>
                  <a:gd name="T23" fmla="*/ 54 h 106"/>
                  <a:gd name="T24" fmla="*/ 5 w 30"/>
                  <a:gd name="T25" fmla="*/ 33 h 106"/>
                  <a:gd name="T26" fmla="*/ 3 w 30"/>
                  <a:gd name="T27" fmla="*/ 24 h 106"/>
                  <a:gd name="T28" fmla="*/ 2 w 30"/>
                  <a:gd name="T29" fmla="*/ 16 h 106"/>
                  <a:gd name="T30" fmla="*/ 1 w 30"/>
                  <a:gd name="T31" fmla="*/ 4 h 106"/>
                  <a:gd name="T32" fmla="*/ 1 w 30"/>
                  <a:gd name="T3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06">
                    <a:moveTo>
                      <a:pt x="1" y="0"/>
                    </a:moveTo>
                    <a:cubicBezTo>
                      <a:pt x="1" y="0"/>
                      <a:pt x="1" y="1"/>
                      <a:pt x="1" y="4"/>
                    </a:cubicBezTo>
                    <a:cubicBezTo>
                      <a:pt x="0" y="7"/>
                      <a:pt x="0" y="11"/>
                      <a:pt x="1" y="16"/>
                    </a:cubicBezTo>
                    <a:cubicBezTo>
                      <a:pt x="1" y="19"/>
                      <a:pt x="1" y="21"/>
                      <a:pt x="1" y="24"/>
                    </a:cubicBezTo>
                    <a:cubicBezTo>
                      <a:pt x="2" y="27"/>
                      <a:pt x="2" y="30"/>
                      <a:pt x="3" y="34"/>
                    </a:cubicBezTo>
                    <a:cubicBezTo>
                      <a:pt x="4" y="40"/>
                      <a:pt x="6" y="47"/>
                      <a:pt x="8" y="55"/>
                    </a:cubicBezTo>
                    <a:cubicBezTo>
                      <a:pt x="13" y="69"/>
                      <a:pt x="19" y="82"/>
                      <a:pt x="23" y="91"/>
                    </a:cubicBezTo>
                    <a:cubicBezTo>
                      <a:pt x="25" y="95"/>
                      <a:pt x="26" y="99"/>
                      <a:pt x="28" y="102"/>
                    </a:cubicBezTo>
                    <a:cubicBezTo>
                      <a:pt x="29" y="104"/>
                      <a:pt x="29" y="106"/>
                      <a:pt x="30" y="106"/>
                    </a:cubicBezTo>
                    <a:cubicBezTo>
                      <a:pt x="30" y="106"/>
                      <a:pt x="29" y="104"/>
                      <a:pt x="28" y="101"/>
                    </a:cubicBezTo>
                    <a:cubicBezTo>
                      <a:pt x="27" y="99"/>
                      <a:pt x="26" y="95"/>
                      <a:pt x="24" y="90"/>
                    </a:cubicBezTo>
                    <a:cubicBezTo>
                      <a:pt x="21" y="81"/>
                      <a:pt x="15" y="68"/>
                      <a:pt x="11" y="54"/>
                    </a:cubicBezTo>
                    <a:cubicBezTo>
                      <a:pt x="8" y="47"/>
                      <a:pt x="6" y="40"/>
                      <a:pt x="5" y="33"/>
                    </a:cubicBezTo>
                    <a:cubicBezTo>
                      <a:pt x="4" y="30"/>
                      <a:pt x="4" y="27"/>
                      <a:pt x="3" y="24"/>
                    </a:cubicBezTo>
                    <a:cubicBezTo>
                      <a:pt x="3" y="21"/>
                      <a:pt x="2" y="19"/>
                      <a:pt x="2" y="16"/>
                    </a:cubicBezTo>
                    <a:cubicBezTo>
                      <a:pt x="2" y="11"/>
                      <a:pt x="2" y="7"/>
                      <a:pt x="1" y="4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5" name="ïṥḻïḓè"/>
              <p:cNvSpPr/>
              <p:nvPr userDrawn="1"/>
            </p:nvSpPr>
            <p:spPr bwMode="auto">
              <a:xfrm>
                <a:off x="10383326" y="5712245"/>
                <a:ext cx="297377" cy="70590"/>
              </a:xfrm>
              <a:custGeom>
                <a:avLst/>
                <a:gdLst>
                  <a:gd name="T0" fmla="*/ 59 w 130"/>
                  <a:gd name="T1" fmla="*/ 9 h 31"/>
                  <a:gd name="T2" fmla="*/ 59 w 130"/>
                  <a:gd name="T3" fmla="*/ 3 h 31"/>
                  <a:gd name="T4" fmla="*/ 130 w 130"/>
                  <a:gd name="T5" fmla="*/ 0 h 31"/>
                  <a:gd name="T6" fmla="*/ 130 w 130"/>
                  <a:gd name="T7" fmla="*/ 26 h 31"/>
                  <a:gd name="T8" fmla="*/ 126 w 130"/>
                  <a:gd name="T9" fmla="*/ 27 h 31"/>
                  <a:gd name="T10" fmla="*/ 15 w 130"/>
                  <a:gd name="T11" fmla="*/ 27 h 31"/>
                  <a:gd name="T12" fmla="*/ 59 w 130"/>
                  <a:gd name="T1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31">
                    <a:moveTo>
                      <a:pt x="59" y="9"/>
                    </a:moveTo>
                    <a:cubicBezTo>
                      <a:pt x="59" y="3"/>
                      <a:pt x="59" y="3"/>
                      <a:pt x="59" y="3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26"/>
                      <a:pt x="130" y="26"/>
                      <a:pt x="130" y="26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06" y="28"/>
                      <a:pt x="27" y="31"/>
                      <a:pt x="15" y="27"/>
                    </a:cubicBezTo>
                    <a:cubicBezTo>
                      <a:pt x="0" y="23"/>
                      <a:pt x="59" y="9"/>
                      <a:pt x="59" y="9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6" name="îš1iḍé"/>
              <p:cNvSpPr/>
              <p:nvPr userDrawn="1"/>
            </p:nvSpPr>
            <p:spPr bwMode="auto">
              <a:xfrm>
                <a:off x="10410360" y="5769317"/>
                <a:ext cx="271845" cy="4506"/>
              </a:xfrm>
              <a:custGeom>
                <a:avLst/>
                <a:gdLst>
                  <a:gd name="T0" fmla="*/ 119 w 119"/>
                  <a:gd name="T1" fmla="*/ 0 h 2"/>
                  <a:gd name="T2" fmla="*/ 118 w 119"/>
                  <a:gd name="T3" fmla="*/ 0 h 2"/>
                  <a:gd name="T4" fmla="*/ 114 w 119"/>
                  <a:gd name="T5" fmla="*/ 0 h 2"/>
                  <a:gd name="T6" fmla="*/ 102 w 119"/>
                  <a:gd name="T7" fmla="*/ 1 h 2"/>
                  <a:gd name="T8" fmla="*/ 60 w 119"/>
                  <a:gd name="T9" fmla="*/ 2 h 2"/>
                  <a:gd name="T10" fmla="*/ 18 w 119"/>
                  <a:gd name="T11" fmla="*/ 1 h 2"/>
                  <a:gd name="T12" fmla="*/ 5 w 119"/>
                  <a:gd name="T13" fmla="*/ 1 h 2"/>
                  <a:gd name="T14" fmla="*/ 1 w 119"/>
                  <a:gd name="T15" fmla="*/ 1 h 2"/>
                  <a:gd name="T16" fmla="*/ 0 w 119"/>
                  <a:gd name="T17" fmla="*/ 0 h 2"/>
                  <a:gd name="T18" fmla="*/ 1 w 119"/>
                  <a:gd name="T19" fmla="*/ 0 h 2"/>
                  <a:gd name="T20" fmla="*/ 5 w 119"/>
                  <a:gd name="T21" fmla="*/ 0 h 2"/>
                  <a:gd name="T22" fmla="*/ 18 w 119"/>
                  <a:gd name="T23" fmla="*/ 1 h 2"/>
                  <a:gd name="T24" fmla="*/ 60 w 119"/>
                  <a:gd name="T25" fmla="*/ 1 h 2"/>
                  <a:gd name="T26" fmla="*/ 102 w 119"/>
                  <a:gd name="T27" fmla="*/ 0 h 2"/>
                  <a:gd name="T28" fmla="*/ 114 w 119"/>
                  <a:gd name="T29" fmla="*/ 0 h 2"/>
                  <a:gd name="T30" fmla="*/ 118 w 119"/>
                  <a:gd name="T31" fmla="*/ 0 h 2"/>
                  <a:gd name="T32" fmla="*/ 119 w 119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2">
                    <a:moveTo>
                      <a:pt x="119" y="0"/>
                    </a:moveTo>
                    <a:cubicBezTo>
                      <a:pt x="119" y="0"/>
                      <a:pt x="118" y="0"/>
                      <a:pt x="118" y="0"/>
                    </a:cubicBezTo>
                    <a:cubicBezTo>
                      <a:pt x="117" y="0"/>
                      <a:pt x="116" y="0"/>
                      <a:pt x="114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91" y="1"/>
                      <a:pt x="76" y="2"/>
                      <a:pt x="60" y="2"/>
                    </a:cubicBezTo>
                    <a:cubicBezTo>
                      <a:pt x="43" y="2"/>
                      <a:pt x="28" y="2"/>
                      <a:pt x="18" y="1"/>
                    </a:cubicBezTo>
                    <a:cubicBezTo>
                      <a:pt x="13" y="1"/>
                      <a:pt x="8" y="1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8" y="0"/>
                      <a:pt x="13" y="1"/>
                      <a:pt x="18" y="1"/>
                    </a:cubicBezTo>
                    <a:cubicBezTo>
                      <a:pt x="28" y="1"/>
                      <a:pt x="43" y="1"/>
                      <a:pt x="60" y="1"/>
                    </a:cubicBezTo>
                    <a:cubicBezTo>
                      <a:pt x="76" y="1"/>
                      <a:pt x="91" y="1"/>
                      <a:pt x="102" y="0"/>
                    </a:cubicBezTo>
                    <a:cubicBezTo>
                      <a:pt x="107" y="0"/>
                      <a:pt x="111" y="0"/>
                      <a:pt x="114" y="0"/>
                    </a:cubicBezTo>
                    <a:cubicBezTo>
                      <a:pt x="116" y="0"/>
                      <a:pt x="117" y="0"/>
                      <a:pt x="118" y="0"/>
                    </a:cubicBezTo>
                    <a:cubicBezTo>
                      <a:pt x="118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7" name="ïşḷíḓe"/>
              <p:cNvSpPr/>
              <p:nvPr userDrawn="1"/>
            </p:nvSpPr>
            <p:spPr bwMode="auto">
              <a:xfrm>
                <a:off x="10450911" y="5748290"/>
                <a:ext cx="16521" cy="25533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5 h 11"/>
                  <a:gd name="T4" fmla="*/ 0 w 7"/>
                  <a:gd name="T5" fmla="*/ 0 h 11"/>
                  <a:gd name="T6" fmla="*/ 5 w 7"/>
                  <a:gd name="T7" fmla="*/ 5 h 11"/>
                  <a:gd name="T8" fmla="*/ 7 w 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cubicBezTo>
                      <a:pt x="6" y="11"/>
                      <a:pt x="6" y="8"/>
                      <a:pt x="4" y="5"/>
                    </a:cubicBez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3" y="1"/>
                      <a:pt x="5" y="5"/>
                    </a:cubicBezTo>
                    <a:cubicBezTo>
                      <a:pt x="7" y="8"/>
                      <a:pt x="7" y="11"/>
                      <a:pt x="7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8" name="í$1îḋè"/>
              <p:cNvSpPr/>
              <p:nvPr userDrawn="1"/>
            </p:nvSpPr>
            <p:spPr bwMode="auto">
              <a:xfrm>
                <a:off x="10503478" y="5736275"/>
                <a:ext cx="9011" cy="15019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3 h 6"/>
                  <a:gd name="T4" fmla="*/ 1 w 4"/>
                  <a:gd name="T5" fmla="*/ 0 h 6"/>
                  <a:gd name="T6" fmla="*/ 3 w 4"/>
                  <a:gd name="T7" fmla="*/ 2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3" y="5"/>
                      <a:pt x="2" y="3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9" name="íş1îḓê"/>
              <p:cNvSpPr/>
              <p:nvPr userDrawn="1"/>
            </p:nvSpPr>
            <p:spPr bwMode="auto">
              <a:xfrm>
                <a:off x="10515494" y="5734773"/>
                <a:ext cx="12015" cy="9011"/>
              </a:xfrm>
              <a:custGeom>
                <a:avLst/>
                <a:gdLst>
                  <a:gd name="T0" fmla="*/ 5 w 5"/>
                  <a:gd name="T1" fmla="*/ 4 h 4"/>
                  <a:gd name="T2" fmla="*/ 2 w 5"/>
                  <a:gd name="T3" fmla="*/ 2 h 4"/>
                  <a:gd name="T4" fmla="*/ 1 w 5"/>
                  <a:gd name="T5" fmla="*/ 0 h 4"/>
                  <a:gd name="T6" fmla="*/ 3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5" y="4"/>
                      <a:pt x="4" y="3"/>
                      <a:pt x="2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2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0" name="ïṩľiḋè"/>
              <p:cNvSpPr/>
              <p:nvPr userDrawn="1"/>
            </p:nvSpPr>
            <p:spPr bwMode="auto">
              <a:xfrm>
                <a:off x="10518497" y="5727264"/>
                <a:ext cx="18023" cy="1502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1" name="ïṥľiḓé"/>
              <p:cNvSpPr/>
              <p:nvPr userDrawn="1"/>
            </p:nvSpPr>
            <p:spPr bwMode="auto">
              <a:xfrm>
                <a:off x="10518497" y="5716750"/>
                <a:ext cx="19525" cy="4506"/>
              </a:xfrm>
              <a:custGeom>
                <a:avLst/>
                <a:gdLst>
                  <a:gd name="T0" fmla="*/ 9 w 9"/>
                  <a:gd name="T1" fmla="*/ 0 h 2"/>
                  <a:gd name="T2" fmla="*/ 5 w 9"/>
                  <a:gd name="T3" fmla="*/ 2 h 2"/>
                  <a:gd name="T4" fmla="*/ 0 w 9"/>
                  <a:gd name="T5" fmla="*/ 1 h 2"/>
                  <a:gd name="T6" fmla="*/ 5 w 9"/>
                  <a:gd name="T7" fmla="*/ 1 h 2"/>
                  <a:gd name="T8" fmla="*/ 9 w 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9" y="1"/>
                      <a:pt x="7" y="1"/>
                      <a:pt x="5" y="2"/>
                    </a:cubicBez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2" y="1"/>
                      <a:pt x="5" y="1"/>
                    </a:cubicBezTo>
                    <a:cubicBezTo>
                      <a:pt x="7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2" name="íṧlíḑé"/>
              <p:cNvSpPr/>
              <p:nvPr userDrawn="1"/>
            </p:nvSpPr>
            <p:spPr bwMode="auto">
              <a:xfrm>
                <a:off x="10479448" y="5718252"/>
                <a:ext cx="28537" cy="21027"/>
              </a:xfrm>
              <a:custGeom>
                <a:avLst/>
                <a:gdLst>
                  <a:gd name="T0" fmla="*/ 13 w 13"/>
                  <a:gd name="T1" fmla="*/ 8 h 9"/>
                  <a:gd name="T2" fmla="*/ 8 w 13"/>
                  <a:gd name="T3" fmla="*/ 8 h 9"/>
                  <a:gd name="T4" fmla="*/ 4 w 13"/>
                  <a:gd name="T5" fmla="*/ 6 h 9"/>
                  <a:gd name="T6" fmla="*/ 1 w 13"/>
                  <a:gd name="T7" fmla="*/ 5 h 9"/>
                  <a:gd name="T8" fmla="*/ 0 w 13"/>
                  <a:gd name="T9" fmla="*/ 4 h 9"/>
                  <a:gd name="T10" fmla="*/ 0 w 13"/>
                  <a:gd name="T11" fmla="*/ 2 h 9"/>
                  <a:gd name="T12" fmla="*/ 11 w 13"/>
                  <a:gd name="T13" fmla="*/ 5 h 9"/>
                  <a:gd name="T14" fmla="*/ 12 w 13"/>
                  <a:gd name="T15" fmla="*/ 8 h 9"/>
                  <a:gd name="T16" fmla="*/ 12 w 13"/>
                  <a:gd name="T17" fmla="*/ 9 h 9"/>
                  <a:gd name="T18" fmla="*/ 10 w 13"/>
                  <a:gd name="T19" fmla="*/ 5 h 9"/>
                  <a:gd name="T20" fmla="*/ 6 w 13"/>
                  <a:gd name="T21" fmla="*/ 2 h 9"/>
                  <a:gd name="T22" fmla="*/ 1 w 13"/>
                  <a:gd name="T23" fmla="*/ 3 h 9"/>
                  <a:gd name="T24" fmla="*/ 1 w 13"/>
                  <a:gd name="T25" fmla="*/ 5 h 9"/>
                  <a:gd name="T26" fmla="*/ 4 w 13"/>
                  <a:gd name="T27" fmla="*/ 6 h 9"/>
                  <a:gd name="T28" fmla="*/ 9 w 13"/>
                  <a:gd name="T29" fmla="*/ 7 h 9"/>
                  <a:gd name="T30" fmla="*/ 13 w 13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9">
                    <a:moveTo>
                      <a:pt x="13" y="8"/>
                    </a:moveTo>
                    <a:cubicBezTo>
                      <a:pt x="13" y="8"/>
                      <a:pt x="11" y="8"/>
                      <a:pt x="8" y="8"/>
                    </a:cubicBezTo>
                    <a:cubicBezTo>
                      <a:pt x="7" y="7"/>
                      <a:pt x="5" y="7"/>
                      <a:pt x="4" y="6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5" y="0"/>
                      <a:pt x="9" y="2"/>
                      <a:pt x="11" y="5"/>
                    </a:cubicBezTo>
                    <a:cubicBezTo>
                      <a:pt x="12" y="6"/>
                      <a:pt x="12" y="7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9"/>
                      <a:pt x="12" y="7"/>
                      <a:pt x="10" y="5"/>
                    </a:cubicBezTo>
                    <a:cubicBezTo>
                      <a:pt x="9" y="4"/>
                      <a:pt x="8" y="3"/>
                      <a:pt x="6" y="2"/>
                    </a:cubicBezTo>
                    <a:cubicBezTo>
                      <a:pt x="5" y="2"/>
                      <a:pt x="2" y="2"/>
                      <a:pt x="1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6" y="6"/>
                      <a:pt x="7" y="7"/>
                      <a:pt x="9" y="7"/>
                    </a:cubicBezTo>
                    <a:cubicBezTo>
                      <a:pt x="11" y="7"/>
                      <a:pt x="13" y="7"/>
                      <a:pt x="13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3" name="îṥ1ídê"/>
              <p:cNvSpPr/>
              <p:nvPr userDrawn="1"/>
            </p:nvSpPr>
            <p:spPr bwMode="auto">
              <a:xfrm>
                <a:off x="10503478" y="5716750"/>
                <a:ext cx="16521" cy="19525"/>
              </a:xfrm>
              <a:custGeom>
                <a:avLst/>
                <a:gdLst>
                  <a:gd name="T0" fmla="*/ 1 w 7"/>
                  <a:gd name="T1" fmla="*/ 9 h 9"/>
                  <a:gd name="T2" fmla="*/ 0 w 7"/>
                  <a:gd name="T3" fmla="*/ 6 h 9"/>
                  <a:gd name="T4" fmla="*/ 1 w 7"/>
                  <a:gd name="T5" fmla="*/ 2 h 9"/>
                  <a:gd name="T6" fmla="*/ 5 w 7"/>
                  <a:gd name="T7" fmla="*/ 0 h 9"/>
                  <a:gd name="T8" fmla="*/ 7 w 7"/>
                  <a:gd name="T9" fmla="*/ 2 h 9"/>
                  <a:gd name="T10" fmla="*/ 6 w 7"/>
                  <a:gd name="T11" fmla="*/ 4 h 9"/>
                  <a:gd name="T12" fmla="*/ 4 w 7"/>
                  <a:gd name="T13" fmla="*/ 7 h 9"/>
                  <a:gd name="T14" fmla="*/ 1 w 7"/>
                  <a:gd name="T15" fmla="*/ 9 h 9"/>
                  <a:gd name="T16" fmla="*/ 3 w 7"/>
                  <a:gd name="T17" fmla="*/ 6 h 9"/>
                  <a:gd name="T18" fmla="*/ 5 w 7"/>
                  <a:gd name="T19" fmla="*/ 4 h 9"/>
                  <a:gd name="T20" fmla="*/ 5 w 7"/>
                  <a:gd name="T21" fmla="*/ 1 h 9"/>
                  <a:gd name="T22" fmla="*/ 2 w 7"/>
                  <a:gd name="T23" fmla="*/ 3 h 9"/>
                  <a:gd name="T24" fmla="*/ 1 w 7"/>
                  <a:gd name="T25" fmla="*/ 6 h 9"/>
                  <a:gd name="T26" fmla="*/ 1 w 7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9"/>
                      <a:pt x="2" y="8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6" y="3"/>
                      <a:pt x="6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4" name="iṡľíḑê"/>
              <p:cNvSpPr/>
              <p:nvPr userDrawn="1"/>
            </p:nvSpPr>
            <p:spPr bwMode="auto">
              <a:xfrm>
                <a:off x="10623631" y="5722758"/>
                <a:ext cx="54069" cy="48061"/>
              </a:xfrm>
              <a:custGeom>
                <a:avLst/>
                <a:gdLst>
                  <a:gd name="T0" fmla="*/ 24 w 24"/>
                  <a:gd name="T1" fmla="*/ 1 h 21"/>
                  <a:gd name="T2" fmla="*/ 19 w 24"/>
                  <a:gd name="T3" fmla="*/ 1 h 21"/>
                  <a:gd name="T4" fmla="*/ 8 w 24"/>
                  <a:gd name="T5" fmla="*/ 6 h 21"/>
                  <a:gd name="T6" fmla="*/ 1 w 24"/>
                  <a:gd name="T7" fmla="*/ 16 h 21"/>
                  <a:gd name="T8" fmla="*/ 0 w 24"/>
                  <a:gd name="T9" fmla="*/ 21 h 21"/>
                  <a:gd name="T10" fmla="*/ 0 w 24"/>
                  <a:gd name="T11" fmla="*/ 19 h 21"/>
                  <a:gd name="T12" fmla="*/ 0 w 24"/>
                  <a:gd name="T13" fmla="*/ 15 h 21"/>
                  <a:gd name="T14" fmla="*/ 7 w 24"/>
                  <a:gd name="T15" fmla="*/ 5 h 21"/>
                  <a:gd name="T16" fmla="*/ 19 w 24"/>
                  <a:gd name="T17" fmla="*/ 0 h 21"/>
                  <a:gd name="T18" fmla="*/ 23 w 24"/>
                  <a:gd name="T19" fmla="*/ 0 h 21"/>
                  <a:gd name="T20" fmla="*/ 24 w 24"/>
                  <a:gd name="T2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1">
                    <a:moveTo>
                      <a:pt x="24" y="1"/>
                    </a:moveTo>
                    <a:cubicBezTo>
                      <a:pt x="24" y="1"/>
                      <a:pt x="22" y="1"/>
                      <a:pt x="19" y="1"/>
                    </a:cubicBezTo>
                    <a:cubicBezTo>
                      <a:pt x="16" y="1"/>
                      <a:pt x="12" y="3"/>
                      <a:pt x="8" y="6"/>
                    </a:cubicBezTo>
                    <a:cubicBezTo>
                      <a:pt x="4" y="9"/>
                      <a:pt x="2" y="13"/>
                      <a:pt x="1" y="16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1" y="12"/>
                      <a:pt x="4" y="8"/>
                      <a:pt x="7" y="5"/>
                    </a:cubicBezTo>
                    <a:cubicBezTo>
                      <a:pt x="11" y="2"/>
                      <a:pt x="16" y="1"/>
                      <a:pt x="19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5" name="íş1idê"/>
              <p:cNvSpPr/>
              <p:nvPr userDrawn="1"/>
            </p:nvSpPr>
            <p:spPr bwMode="auto">
              <a:xfrm>
                <a:off x="10554543" y="5755800"/>
                <a:ext cx="48061" cy="1502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6" name="íŝḷíḍe"/>
              <p:cNvSpPr/>
              <p:nvPr userDrawn="1"/>
            </p:nvSpPr>
            <p:spPr bwMode="auto">
              <a:xfrm>
                <a:off x="10628136" y="5755800"/>
                <a:ext cx="6008" cy="9011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2 h 4"/>
                  <a:gd name="T4" fmla="*/ 1 w 3"/>
                  <a:gd name="T5" fmla="*/ 4 h 4"/>
                  <a:gd name="T6" fmla="*/ 1 w 3"/>
                  <a:gd name="T7" fmla="*/ 2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1"/>
                      <a:pt x="2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7" name="îṡļîdè"/>
              <p:cNvSpPr/>
              <p:nvPr userDrawn="1"/>
            </p:nvSpPr>
            <p:spPr bwMode="auto">
              <a:xfrm>
                <a:off x="10638650" y="5740780"/>
                <a:ext cx="7510" cy="7510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2 h 3"/>
                  <a:gd name="T6" fmla="*/ 1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8" name="işľíde"/>
              <p:cNvSpPr/>
              <p:nvPr userDrawn="1"/>
            </p:nvSpPr>
            <p:spPr bwMode="auto">
              <a:xfrm>
                <a:off x="10652166" y="5731769"/>
                <a:ext cx="9011" cy="4506"/>
              </a:xfrm>
              <a:custGeom>
                <a:avLst/>
                <a:gdLst>
                  <a:gd name="T0" fmla="*/ 4 w 4"/>
                  <a:gd name="T1" fmla="*/ 1 h 2"/>
                  <a:gd name="T2" fmla="*/ 2 w 4"/>
                  <a:gd name="T3" fmla="*/ 1 h 2"/>
                  <a:gd name="T4" fmla="*/ 0 w 4"/>
                  <a:gd name="T5" fmla="*/ 2 h 2"/>
                  <a:gd name="T6" fmla="*/ 2 w 4"/>
                  <a:gd name="T7" fmla="*/ 1 h 2"/>
                  <a:gd name="T8" fmla="*/ 4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9" name="ïŝľîďê"/>
              <p:cNvSpPr/>
              <p:nvPr userDrawn="1"/>
            </p:nvSpPr>
            <p:spPr bwMode="auto">
              <a:xfrm>
                <a:off x="10668688" y="5730268"/>
                <a:ext cx="4506" cy="150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0" name="iṥ1îḓé"/>
              <p:cNvSpPr/>
              <p:nvPr userDrawn="1"/>
            </p:nvSpPr>
            <p:spPr bwMode="auto">
              <a:xfrm>
                <a:off x="10785837" y="5634146"/>
                <a:ext cx="271845" cy="168213"/>
              </a:xfrm>
              <a:custGeom>
                <a:avLst/>
                <a:gdLst>
                  <a:gd name="T0" fmla="*/ 48 w 119"/>
                  <a:gd name="T1" fmla="*/ 37 h 74"/>
                  <a:gd name="T2" fmla="*/ 45 w 119"/>
                  <a:gd name="T3" fmla="*/ 31 h 74"/>
                  <a:gd name="T4" fmla="*/ 108 w 119"/>
                  <a:gd name="T5" fmla="*/ 0 h 74"/>
                  <a:gd name="T6" fmla="*/ 119 w 119"/>
                  <a:gd name="T7" fmla="*/ 24 h 74"/>
                  <a:gd name="T8" fmla="*/ 116 w 119"/>
                  <a:gd name="T9" fmla="*/ 26 h 74"/>
                  <a:gd name="T10" fmla="*/ 14 w 119"/>
                  <a:gd name="T11" fmla="*/ 72 h 74"/>
                  <a:gd name="T12" fmla="*/ 48 w 119"/>
                  <a:gd name="T1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74">
                    <a:moveTo>
                      <a:pt x="48" y="37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98" y="35"/>
                      <a:pt x="28" y="70"/>
                      <a:pt x="14" y="72"/>
                    </a:cubicBezTo>
                    <a:cubicBezTo>
                      <a:pt x="0" y="74"/>
                      <a:pt x="48" y="37"/>
                      <a:pt x="48" y="37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1" name="íśḷíḋê"/>
              <p:cNvSpPr/>
              <p:nvPr userDrawn="1"/>
            </p:nvSpPr>
            <p:spPr bwMode="auto">
              <a:xfrm>
                <a:off x="10812871" y="5683708"/>
                <a:ext cx="246312" cy="112643"/>
              </a:xfrm>
              <a:custGeom>
                <a:avLst/>
                <a:gdLst>
                  <a:gd name="T0" fmla="*/ 108 w 108"/>
                  <a:gd name="T1" fmla="*/ 0 h 49"/>
                  <a:gd name="T2" fmla="*/ 107 w 108"/>
                  <a:gd name="T3" fmla="*/ 1 h 49"/>
                  <a:gd name="T4" fmla="*/ 104 w 108"/>
                  <a:gd name="T5" fmla="*/ 2 h 49"/>
                  <a:gd name="T6" fmla="*/ 92 w 108"/>
                  <a:gd name="T7" fmla="*/ 8 h 49"/>
                  <a:gd name="T8" fmla="*/ 54 w 108"/>
                  <a:gd name="T9" fmla="*/ 26 h 49"/>
                  <a:gd name="T10" fmla="*/ 16 w 108"/>
                  <a:gd name="T11" fmla="*/ 43 h 49"/>
                  <a:gd name="T12" fmla="*/ 4 w 108"/>
                  <a:gd name="T13" fmla="*/ 48 h 49"/>
                  <a:gd name="T14" fmla="*/ 1 w 108"/>
                  <a:gd name="T15" fmla="*/ 49 h 49"/>
                  <a:gd name="T16" fmla="*/ 0 w 108"/>
                  <a:gd name="T17" fmla="*/ 49 h 49"/>
                  <a:gd name="T18" fmla="*/ 1 w 108"/>
                  <a:gd name="T19" fmla="*/ 49 h 49"/>
                  <a:gd name="T20" fmla="*/ 4 w 108"/>
                  <a:gd name="T21" fmla="*/ 47 h 49"/>
                  <a:gd name="T22" fmla="*/ 16 w 108"/>
                  <a:gd name="T23" fmla="*/ 42 h 49"/>
                  <a:gd name="T24" fmla="*/ 54 w 108"/>
                  <a:gd name="T25" fmla="*/ 25 h 49"/>
                  <a:gd name="T26" fmla="*/ 92 w 108"/>
                  <a:gd name="T27" fmla="*/ 8 h 49"/>
                  <a:gd name="T28" fmla="*/ 103 w 108"/>
                  <a:gd name="T29" fmla="*/ 2 h 49"/>
                  <a:gd name="T30" fmla="*/ 107 w 108"/>
                  <a:gd name="T31" fmla="*/ 1 h 49"/>
                  <a:gd name="T32" fmla="*/ 108 w 108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49">
                    <a:moveTo>
                      <a:pt x="108" y="0"/>
                    </a:moveTo>
                    <a:cubicBezTo>
                      <a:pt x="108" y="0"/>
                      <a:pt x="107" y="0"/>
                      <a:pt x="107" y="1"/>
                    </a:cubicBezTo>
                    <a:cubicBezTo>
                      <a:pt x="106" y="1"/>
                      <a:pt x="105" y="2"/>
                      <a:pt x="104" y="2"/>
                    </a:cubicBezTo>
                    <a:cubicBezTo>
                      <a:pt x="100" y="4"/>
                      <a:pt x="97" y="6"/>
                      <a:pt x="92" y="8"/>
                    </a:cubicBezTo>
                    <a:cubicBezTo>
                      <a:pt x="83" y="13"/>
                      <a:pt x="69" y="19"/>
                      <a:pt x="54" y="26"/>
                    </a:cubicBezTo>
                    <a:cubicBezTo>
                      <a:pt x="39" y="33"/>
                      <a:pt x="26" y="39"/>
                      <a:pt x="16" y="43"/>
                    </a:cubicBezTo>
                    <a:cubicBezTo>
                      <a:pt x="11" y="45"/>
                      <a:pt x="7" y="46"/>
                      <a:pt x="4" y="48"/>
                    </a:cubicBezTo>
                    <a:cubicBezTo>
                      <a:pt x="3" y="48"/>
                      <a:pt x="2" y="48"/>
                      <a:pt x="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3" y="48"/>
                      <a:pt x="4" y="47"/>
                    </a:cubicBezTo>
                    <a:cubicBezTo>
                      <a:pt x="7" y="46"/>
                      <a:pt x="11" y="44"/>
                      <a:pt x="16" y="42"/>
                    </a:cubicBezTo>
                    <a:cubicBezTo>
                      <a:pt x="25" y="38"/>
                      <a:pt x="39" y="32"/>
                      <a:pt x="54" y="25"/>
                    </a:cubicBezTo>
                    <a:cubicBezTo>
                      <a:pt x="69" y="18"/>
                      <a:pt x="82" y="12"/>
                      <a:pt x="92" y="8"/>
                    </a:cubicBezTo>
                    <a:cubicBezTo>
                      <a:pt x="96" y="5"/>
                      <a:pt x="100" y="4"/>
                      <a:pt x="103" y="2"/>
                    </a:cubicBezTo>
                    <a:cubicBezTo>
                      <a:pt x="105" y="1"/>
                      <a:pt x="106" y="1"/>
                      <a:pt x="107" y="1"/>
                    </a:cubicBezTo>
                    <a:cubicBezTo>
                      <a:pt x="107" y="0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2" name="ïslïḑé"/>
              <p:cNvSpPr/>
              <p:nvPr userDrawn="1"/>
            </p:nvSpPr>
            <p:spPr bwMode="auto">
              <a:xfrm>
                <a:off x="10839905" y="5760306"/>
                <a:ext cx="25533" cy="18023"/>
              </a:xfrm>
              <a:custGeom>
                <a:avLst/>
                <a:gdLst>
                  <a:gd name="T0" fmla="*/ 11 w 11"/>
                  <a:gd name="T1" fmla="*/ 8 h 8"/>
                  <a:gd name="T2" fmla="*/ 6 w 11"/>
                  <a:gd name="T3" fmla="*/ 3 h 8"/>
                  <a:gd name="T4" fmla="*/ 0 w 11"/>
                  <a:gd name="T5" fmla="*/ 1 h 8"/>
                  <a:gd name="T6" fmla="*/ 6 w 11"/>
                  <a:gd name="T7" fmla="*/ 2 h 8"/>
                  <a:gd name="T8" fmla="*/ 11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cubicBezTo>
                      <a:pt x="10" y="8"/>
                      <a:pt x="9" y="5"/>
                      <a:pt x="6" y="3"/>
                    </a:cubicBezTo>
                    <a:cubicBezTo>
                      <a:pt x="3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6" y="2"/>
                    </a:cubicBezTo>
                    <a:cubicBezTo>
                      <a:pt x="10" y="5"/>
                      <a:pt x="11" y="8"/>
                      <a:pt x="11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3" name="íŝlïḋé"/>
              <p:cNvSpPr/>
              <p:nvPr userDrawn="1"/>
            </p:nvSpPr>
            <p:spPr bwMode="auto">
              <a:xfrm>
                <a:off x="10883460" y="5727264"/>
                <a:ext cx="13518" cy="9011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2 h 4"/>
                  <a:gd name="T4" fmla="*/ 0 w 6"/>
                  <a:gd name="T5" fmla="*/ 0 h 4"/>
                  <a:gd name="T6" fmla="*/ 3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4"/>
                      <a:pt x="5" y="3"/>
                      <a:pt x="3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5" y="2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4" name="íšḻïḋè"/>
              <p:cNvSpPr/>
              <p:nvPr userDrawn="1"/>
            </p:nvSpPr>
            <p:spPr bwMode="auto">
              <a:xfrm>
                <a:off x="10892471" y="5721256"/>
                <a:ext cx="13518" cy="4506"/>
              </a:xfrm>
              <a:custGeom>
                <a:avLst/>
                <a:gdLst>
                  <a:gd name="T0" fmla="*/ 6 w 6"/>
                  <a:gd name="T1" fmla="*/ 2 h 2"/>
                  <a:gd name="T2" fmla="*/ 3 w 6"/>
                  <a:gd name="T3" fmla="*/ 1 h 2"/>
                  <a:gd name="T4" fmla="*/ 0 w 6"/>
                  <a:gd name="T5" fmla="*/ 0 h 2"/>
                  <a:gd name="T6" fmla="*/ 3 w 6"/>
                  <a:gd name="T7" fmla="*/ 0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6" y="2"/>
                      <a:pt x="5" y="2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5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5" name="îŝḷïḍê"/>
              <p:cNvSpPr/>
              <p:nvPr userDrawn="1"/>
            </p:nvSpPr>
            <p:spPr bwMode="auto">
              <a:xfrm>
                <a:off x="10892471" y="5707739"/>
                <a:ext cx="16521" cy="6008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0 w 7"/>
                  <a:gd name="T5" fmla="*/ 3 h 3"/>
                  <a:gd name="T6" fmla="*/ 3 w 7"/>
                  <a:gd name="T7" fmla="*/ 1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7" y="0"/>
                      <a:pt x="5" y="1"/>
                      <a:pt x="3" y="2"/>
                    </a:cubicBezTo>
                    <a:cubicBezTo>
                      <a:pt x="2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6" name="iSļïdé"/>
              <p:cNvSpPr/>
              <p:nvPr userDrawn="1"/>
            </p:nvSpPr>
            <p:spPr bwMode="auto">
              <a:xfrm>
                <a:off x="10887966" y="5695723"/>
                <a:ext cx="18023" cy="12015"/>
              </a:xfrm>
              <a:custGeom>
                <a:avLst/>
                <a:gdLst>
                  <a:gd name="T0" fmla="*/ 8 w 8"/>
                  <a:gd name="T1" fmla="*/ 0 h 5"/>
                  <a:gd name="T2" fmla="*/ 5 w 8"/>
                  <a:gd name="T3" fmla="*/ 3 h 5"/>
                  <a:gd name="T4" fmla="*/ 0 w 8"/>
                  <a:gd name="T5" fmla="*/ 4 h 5"/>
                  <a:gd name="T6" fmla="*/ 4 w 8"/>
                  <a:gd name="T7" fmla="*/ 2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8" y="1"/>
                      <a:pt x="7" y="2"/>
                      <a:pt x="5" y="3"/>
                    </a:cubicBezTo>
                    <a:cubicBezTo>
                      <a:pt x="2" y="4"/>
                      <a:pt x="1" y="5"/>
                      <a:pt x="0" y="4"/>
                    </a:cubicBezTo>
                    <a:cubicBezTo>
                      <a:pt x="0" y="4"/>
                      <a:pt x="2" y="3"/>
                      <a:pt x="4" y="2"/>
                    </a:cubicBezTo>
                    <a:cubicBezTo>
                      <a:pt x="6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7" name="îŝḷîḑê"/>
              <p:cNvSpPr/>
              <p:nvPr userDrawn="1"/>
            </p:nvSpPr>
            <p:spPr bwMode="auto">
              <a:xfrm>
                <a:off x="10856426" y="5718252"/>
                <a:ext cx="30038" cy="13518"/>
              </a:xfrm>
              <a:custGeom>
                <a:avLst/>
                <a:gdLst>
                  <a:gd name="T0" fmla="*/ 13 w 13"/>
                  <a:gd name="T1" fmla="*/ 3 h 6"/>
                  <a:gd name="T2" fmla="*/ 9 w 13"/>
                  <a:gd name="T3" fmla="*/ 5 h 6"/>
                  <a:gd name="T4" fmla="*/ 5 w 13"/>
                  <a:gd name="T5" fmla="*/ 6 h 6"/>
                  <a:gd name="T6" fmla="*/ 2 w 13"/>
                  <a:gd name="T7" fmla="*/ 6 h 6"/>
                  <a:gd name="T8" fmla="*/ 0 w 13"/>
                  <a:gd name="T9" fmla="*/ 5 h 6"/>
                  <a:gd name="T10" fmla="*/ 0 w 13"/>
                  <a:gd name="T11" fmla="*/ 3 h 6"/>
                  <a:gd name="T12" fmla="*/ 10 w 13"/>
                  <a:gd name="T13" fmla="*/ 1 h 6"/>
                  <a:gd name="T14" fmla="*/ 13 w 13"/>
                  <a:gd name="T15" fmla="*/ 3 h 6"/>
                  <a:gd name="T16" fmla="*/ 13 w 13"/>
                  <a:gd name="T17" fmla="*/ 4 h 6"/>
                  <a:gd name="T18" fmla="*/ 10 w 13"/>
                  <a:gd name="T19" fmla="*/ 2 h 6"/>
                  <a:gd name="T20" fmla="*/ 5 w 13"/>
                  <a:gd name="T21" fmla="*/ 1 h 6"/>
                  <a:gd name="T22" fmla="*/ 1 w 13"/>
                  <a:gd name="T23" fmla="*/ 4 h 6"/>
                  <a:gd name="T24" fmla="*/ 2 w 13"/>
                  <a:gd name="T25" fmla="*/ 5 h 6"/>
                  <a:gd name="T26" fmla="*/ 4 w 13"/>
                  <a:gd name="T27" fmla="*/ 5 h 6"/>
                  <a:gd name="T28" fmla="*/ 9 w 13"/>
                  <a:gd name="T29" fmla="*/ 4 h 6"/>
                  <a:gd name="T30" fmla="*/ 13 w 13"/>
                  <a:gd name="T3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6">
                    <a:moveTo>
                      <a:pt x="13" y="3"/>
                    </a:moveTo>
                    <a:cubicBezTo>
                      <a:pt x="13" y="3"/>
                      <a:pt x="12" y="4"/>
                      <a:pt x="9" y="5"/>
                    </a:cubicBezTo>
                    <a:cubicBezTo>
                      <a:pt x="8" y="5"/>
                      <a:pt x="6" y="6"/>
                      <a:pt x="5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3" y="0"/>
                      <a:pt x="8" y="0"/>
                      <a:pt x="10" y="1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2" y="3"/>
                      <a:pt x="10" y="2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4" y="1"/>
                      <a:pt x="2" y="2"/>
                      <a:pt x="1" y="4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6" y="5"/>
                      <a:pt x="8" y="5"/>
                      <a:pt x="9" y="4"/>
                    </a:cubicBezTo>
                    <a:cubicBezTo>
                      <a:pt x="12" y="4"/>
                      <a:pt x="13" y="3"/>
                      <a:pt x="13" y="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8" name="ïS1îḋè"/>
              <p:cNvSpPr/>
              <p:nvPr userDrawn="1"/>
            </p:nvSpPr>
            <p:spPr bwMode="auto">
              <a:xfrm>
                <a:off x="10878955" y="5704735"/>
                <a:ext cx="16521" cy="22529"/>
              </a:xfrm>
              <a:custGeom>
                <a:avLst/>
                <a:gdLst>
                  <a:gd name="T0" fmla="*/ 2 w 7"/>
                  <a:gd name="T1" fmla="*/ 10 h 10"/>
                  <a:gd name="T2" fmla="*/ 1 w 7"/>
                  <a:gd name="T3" fmla="*/ 7 h 10"/>
                  <a:gd name="T4" fmla="*/ 0 w 7"/>
                  <a:gd name="T5" fmla="*/ 4 h 10"/>
                  <a:gd name="T6" fmla="*/ 3 w 7"/>
                  <a:gd name="T7" fmla="*/ 0 h 10"/>
                  <a:gd name="T8" fmla="*/ 6 w 7"/>
                  <a:gd name="T9" fmla="*/ 2 h 10"/>
                  <a:gd name="T10" fmla="*/ 5 w 7"/>
                  <a:gd name="T11" fmla="*/ 3 h 10"/>
                  <a:gd name="T12" fmla="*/ 4 w 7"/>
                  <a:gd name="T13" fmla="*/ 7 h 10"/>
                  <a:gd name="T14" fmla="*/ 3 w 7"/>
                  <a:gd name="T15" fmla="*/ 10 h 10"/>
                  <a:gd name="T16" fmla="*/ 4 w 7"/>
                  <a:gd name="T17" fmla="*/ 7 h 10"/>
                  <a:gd name="T18" fmla="*/ 4 w 7"/>
                  <a:gd name="T19" fmla="*/ 3 h 10"/>
                  <a:gd name="T20" fmla="*/ 3 w 7"/>
                  <a:gd name="T21" fmla="*/ 1 h 10"/>
                  <a:gd name="T22" fmla="*/ 1 w 7"/>
                  <a:gd name="T23" fmla="*/ 4 h 10"/>
                  <a:gd name="T24" fmla="*/ 1 w 7"/>
                  <a:gd name="T25" fmla="*/ 7 h 10"/>
                  <a:gd name="T26" fmla="*/ 2 w 7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cubicBezTo>
                      <a:pt x="2" y="10"/>
                      <a:pt x="1" y="9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2"/>
                      <a:pt x="1" y="1"/>
                      <a:pt x="3" y="0"/>
                    </a:cubicBezTo>
                    <a:cubicBezTo>
                      <a:pt x="4" y="0"/>
                      <a:pt x="6" y="2"/>
                      <a:pt x="6" y="2"/>
                    </a:cubicBezTo>
                    <a:cubicBezTo>
                      <a:pt x="7" y="3"/>
                      <a:pt x="5" y="3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3" y="9"/>
                      <a:pt x="3" y="8"/>
                      <a:pt x="4" y="7"/>
                    </a:cubicBezTo>
                    <a:cubicBezTo>
                      <a:pt x="4" y="6"/>
                      <a:pt x="4" y="5"/>
                      <a:pt x="4" y="3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1"/>
                      <a:pt x="1" y="3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2" y="9"/>
                      <a:pt x="3" y="10"/>
                      <a:pt x="2" y="1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9" name="îSlíḋê"/>
              <p:cNvSpPr/>
              <p:nvPr userDrawn="1"/>
            </p:nvSpPr>
            <p:spPr bwMode="auto">
              <a:xfrm>
                <a:off x="11000608" y="5646161"/>
                <a:ext cx="36046" cy="66084"/>
              </a:xfrm>
              <a:custGeom>
                <a:avLst/>
                <a:gdLst>
                  <a:gd name="T0" fmla="*/ 16 w 16"/>
                  <a:gd name="T1" fmla="*/ 0 h 29"/>
                  <a:gd name="T2" fmla="*/ 12 w 16"/>
                  <a:gd name="T3" fmla="*/ 3 h 29"/>
                  <a:gd name="T4" fmla="*/ 3 w 16"/>
                  <a:gd name="T5" fmla="*/ 11 h 29"/>
                  <a:gd name="T6" fmla="*/ 1 w 16"/>
                  <a:gd name="T7" fmla="*/ 23 h 29"/>
                  <a:gd name="T8" fmla="*/ 2 w 16"/>
                  <a:gd name="T9" fmla="*/ 28 h 29"/>
                  <a:gd name="T10" fmla="*/ 1 w 16"/>
                  <a:gd name="T11" fmla="*/ 27 h 29"/>
                  <a:gd name="T12" fmla="*/ 1 w 16"/>
                  <a:gd name="T13" fmla="*/ 23 h 29"/>
                  <a:gd name="T14" fmla="*/ 3 w 16"/>
                  <a:gd name="T15" fmla="*/ 11 h 29"/>
                  <a:gd name="T16" fmla="*/ 11 w 16"/>
                  <a:gd name="T17" fmla="*/ 2 h 29"/>
                  <a:gd name="T18" fmla="*/ 15 w 16"/>
                  <a:gd name="T19" fmla="*/ 1 h 29"/>
                  <a:gd name="T20" fmla="*/ 16 w 16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9">
                    <a:moveTo>
                      <a:pt x="16" y="0"/>
                    </a:moveTo>
                    <a:cubicBezTo>
                      <a:pt x="16" y="0"/>
                      <a:pt x="15" y="1"/>
                      <a:pt x="12" y="3"/>
                    </a:cubicBezTo>
                    <a:cubicBezTo>
                      <a:pt x="9" y="4"/>
                      <a:pt x="6" y="7"/>
                      <a:pt x="3" y="11"/>
                    </a:cubicBezTo>
                    <a:cubicBezTo>
                      <a:pt x="1" y="16"/>
                      <a:pt x="1" y="20"/>
                      <a:pt x="1" y="23"/>
                    </a:cubicBezTo>
                    <a:cubicBezTo>
                      <a:pt x="1" y="27"/>
                      <a:pt x="2" y="28"/>
                      <a:pt x="2" y="28"/>
                    </a:cubicBezTo>
                    <a:cubicBezTo>
                      <a:pt x="2" y="29"/>
                      <a:pt x="2" y="28"/>
                      <a:pt x="1" y="27"/>
                    </a:cubicBezTo>
                    <a:cubicBezTo>
                      <a:pt x="1" y="26"/>
                      <a:pt x="1" y="25"/>
                      <a:pt x="1" y="23"/>
                    </a:cubicBezTo>
                    <a:cubicBezTo>
                      <a:pt x="0" y="20"/>
                      <a:pt x="0" y="16"/>
                      <a:pt x="3" y="11"/>
                    </a:cubicBezTo>
                    <a:cubicBezTo>
                      <a:pt x="5" y="7"/>
                      <a:pt x="9" y="4"/>
                      <a:pt x="11" y="2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0" name="ïṩ1íďé"/>
              <p:cNvSpPr/>
              <p:nvPr userDrawn="1"/>
            </p:nvSpPr>
            <p:spPr bwMode="auto">
              <a:xfrm>
                <a:off x="10939031" y="5704735"/>
                <a:ext cx="40552" cy="21027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5 h 9"/>
                  <a:gd name="T4" fmla="*/ 0 w 18"/>
                  <a:gd name="T5" fmla="*/ 9 h 9"/>
                  <a:gd name="T6" fmla="*/ 9 w 18"/>
                  <a:gd name="T7" fmla="*/ 5 h 9"/>
                  <a:gd name="T8" fmla="*/ 18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1"/>
                      <a:pt x="15" y="3"/>
                      <a:pt x="9" y="5"/>
                    </a:cubicBezTo>
                    <a:cubicBezTo>
                      <a:pt x="4" y="8"/>
                      <a:pt x="0" y="9"/>
                      <a:pt x="0" y="9"/>
                    </a:cubicBezTo>
                    <a:cubicBezTo>
                      <a:pt x="0" y="9"/>
                      <a:pt x="4" y="7"/>
                      <a:pt x="9" y="5"/>
                    </a:cubicBezTo>
                    <a:cubicBezTo>
                      <a:pt x="14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1" name="işļíḓé"/>
              <p:cNvSpPr/>
              <p:nvPr userDrawn="1"/>
            </p:nvSpPr>
            <p:spPr bwMode="auto">
              <a:xfrm>
                <a:off x="11006616" y="5694222"/>
                <a:ext cx="3004" cy="9011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2" name="iṥļîḋé"/>
              <p:cNvSpPr/>
              <p:nvPr userDrawn="1"/>
            </p:nvSpPr>
            <p:spPr bwMode="auto">
              <a:xfrm>
                <a:off x="11009620" y="5674697"/>
                <a:ext cx="4506" cy="7510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3" name="ïšlïdè"/>
              <p:cNvSpPr/>
              <p:nvPr userDrawn="1"/>
            </p:nvSpPr>
            <p:spPr bwMode="auto">
              <a:xfrm>
                <a:off x="11018631" y="5661180"/>
                <a:ext cx="6008" cy="7510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3 h 3"/>
                  <a:gd name="T6" fmla="*/ 1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4" name="íşļíḍè"/>
              <p:cNvSpPr/>
              <p:nvPr userDrawn="1"/>
            </p:nvSpPr>
            <p:spPr bwMode="auto">
              <a:xfrm>
                <a:off x="11032149" y="5652169"/>
                <a:ext cx="4506" cy="4506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5" name="îŝḻîdé"/>
              <p:cNvSpPr/>
              <p:nvPr userDrawn="1"/>
            </p:nvSpPr>
            <p:spPr bwMode="auto">
              <a:xfrm>
                <a:off x="10236139" y="3140986"/>
                <a:ext cx="735933" cy="690876"/>
              </a:xfrm>
              <a:custGeom>
                <a:avLst/>
                <a:gdLst>
                  <a:gd name="T0" fmla="*/ 271 w 322"/>
                  <a:gd name="T1" fmla="*/ 286 h 303"/>
                  <a:gd name="T2" fmla="*/ 259 w 322"/>
                  <a:gd name="T3" fmla="*/ 144 h 303"/>
                  <a:gd name="T4" fmla="*/ 319 w 322"/>
                  <a:gd name="T5" fmla="*/ 145 h 303"/>
                  <a:gd name="T6" fmla="*/ 313 w 322"/>
                  <a:gd name="T7" fmla="*/ 77 h 303"/>
                  <a:gd name="T8" fmla="*/ 268 w 322"/>
                  <a:gd name="T9" fmla="*/ 21 h 303"/>
                  <a:gd name="T10" fmla="*/ 268 w 322"/>
                  <a:gd name="T11" fmla="*/ 21 h 303"/>
                  <a:gd name="T12" fmla="*/ 266 w 322"/>
                  <a:gd name="T13" fmla="*/ 21 h 303"/>
                  <a:gd name="T14" fmla="*/ 211 w 322"/>
                  <a:gd name="T15" fmla="*/ 6 h 303"/>
                  <a:gd name="T16" fmla="*/ 137 w 322"/>
                  <a:gd name="T17" fmla="*/ 7 h 303"/>
                  <a:gd name="T18" fmla="*/ 49 w 322"/>
                  <a:gd name="T19" fmla="*/ 40 h 303"/>
                  <a:gd name="T20" fmla="*/ 0 w 322"/>
                  <a:gd name="T21" fmla="*/ 162 h 303"/>
                  <a:gd name="T22" fmla="*/ 89 w 322"/>
                  <a:gd name="T23" fmla="*/ 204 h 303"/>
                  <a:gd name="T24" fmla="*/ 80 w 322"/>
                  <a:gd name="T25" fmla="*/ 145 h 303"/>
                  <a:gd name="T26" fmla="*/ 88 w 322"/>
                  <a:gd name="T27" fmla="*/ 202 h 303"/>
                  <a:gd name="T28" fmla="*/ 99 w 322"/>
                  <a:gd name="T29" fmla="*/ 232 h 303"/>
                  <a:gd name="T30" fmla="*/ 98 w 322"/>
                  <a:gd name="T31" fmla="*/ 303 h 303"/>
                  <a:gd name="T32" fmla="*/ 271 w 322"/>
                  <a:gd name="T33" fmla="*/ 28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2" h="303">
                    <a:moveTo>
                      <a:pt x="271" y="286"/>
                    </a:moveTo>
                    <a:cubicBezTo>
                      <a:pt x="259" y="144"/>
                      <a:pt x="259" y="144"/>
                      <a:pt x="259" y="144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22" y="124"/>
                      <a:pt x="313" y="77"/>
                    </a:cubicBezTo>
                    <a:cubicBezTo>
                      <a:pt x="308" y="49"/>
                      <a:pt x="289" y="32"/>
                      <a:pt x="268" y="21"/>
                    </a:cubicBezTo>
                    <a:cubicBezTo>
                      <a:pt x="268" y="21"/>
                      <a:pt x="268" y="21"/>
                      <a:pt x="268" y="21"/>
                    </a:cubicBezTo>
                    <a:cubicBezTo>
                      <a:pt x="266" y="21"/>
                      <a:pt x="266" y="21"/>
                      <a:pt x="266" y="21"/>
                    </a:cubicBezTo>
                    <a:cubicBezTo>
                      <a:pt x="239" y="8"/>
                      <a:pt x="211" y="6"/>
                      <a:pt x="211" y="6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7"/>
                      <a:pt x="81" y="0"/>
                      <a:pt x="49" y="40"/>
                    </a:cubicBezTo>
                    <a:cubicBezTo>
                      <a:pt x="37" y="56"/>
                      <a:pt x="0" y="162"/>
                      <a:pt x="0" y="162"/>
                    </a:cubicBezTo>
                    <a:cubicBezTo>
                      <a:pt x="89" y="204"/>
                      <a:pt x="89" y="204"/>
                      <a:pt x="89" y="204"/>
                    </a:cubicBezTo>
                    <a:cubicBezTo>
                      <a:pt x="80" y="145"/>
                      <a:pt x="80" y="145"/>
                      <a:pt x="80" y="145"/>
                    </a:cubicBezTo>
                    <a:cubicBezTo>
                      <a:pt x="80" y="145"/>
                      <a:pt x="82" y="188"/>
                      <a:pt x="88" y="202"/>
                    </a:cubicBezTo>
                    <a:cubicBezTo>
                      <a:pt x="91" y="209"/>
                      <a:pt x="99" y="232"/>
                      <a:pt x="99" y="232"/>
                    </a:cubicBezTo>
                    <a:cubicBezTo>
                      <a:pt x="98" y="303"/>
                      <a:pt x="98" y="303"/>
                      <a:pt x="98" y="303"/>
                    </a:cubicBezTo>
                    <a:cubicBezTo>
                      <a:pt x="271" y="286"/>
                      <a:pt x="271" y="286"/>
                      <a:pt x="271" y="28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6" name="îṡḻiḍé"/>
              <p:cNvSpPr/>
              <p:nvPr userDrawn="1"/>
            </p:nvSpPr>
            <p:spPr bwMode="auto">
              <a:xfrm>
                <a:off x="10737776" y="3348249"/>
                <a:ext cx="234297" cy="177225"/>
              </a:xfrm>
              <a:custGeom>
                <a:avLst/>
                <a:gdLst>
                  <a:gd name="T0" fmla="*/ 16 w 156"/>
                  <a:gd name="T1" fmla="*/ 49 h 118"/>
                  <a:gd name="T2" fmla="*/ 0 w 156"/>
                  <a:gd name="T3" fmla="*/ 118 h 118"/>
                  <a:gd name="T4" fmla="*/ 156 w 156"/>
                  <a:gd name="T5" fmla="*/ 118 h 118"/>
                  <a:gd name="T6" fmla="*/ 147 w 156"/>
                  <a:gd name="T7" fmla="*/ 0 h 118"/>
                  <a:gd name="T8" fmla="*/ 16 w 156"/>
                  <a:gd name="T9" fmla="*/ 4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16" y="49"/>
                    </a:moveTo>
                    <a:lnTo>
                      <a:pt x="0" y="118"/>
                    </a:lnTo>
                    <a:lnTo>
                      <a:pt x="156" y="118"/>
                    </a:lnTo>
                    <a:lnTo>
                      <a:pt x="147" y="0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7" name="íṥlîḍé"/>
              <p:cNvSpPr/>
              <p:nvPr userDrawn="1"/>
            </p:nvSpPr>
            <p:spPr bwMode="auto">
              <a:xfrm>
                <a:off x="10737776" y="3348249"/>
                <a:ext cx="234297" cy="177225"/>
              </a:xfrm>
              <a:custGeom>
                <a:avLst/>
                <a:gdLst>
                  <a:gd name="T0" fmla="*/ 16 w 156"/>
                  <a:gd name="T1" fmla="*/ 49 h 118"/>
                  <a:gd name="T2" fmla="*/ 0 w 156"/>
                  <a:gd name="T3" fmla="*/ 118 h 118"/>
                  <a:gd name="T4" fmla="*/ 156 w 156"/>
                  <a:gd name="T5" fmla="*/ 118 h 118"/>
                  <a:gd name="T6" fmla="*/ 147 w 156"/>
                  <a:gd name="T7" fmla="*/ 0 h 118"/>
                  <a:gd name="T8" fmla="*/ 16 w 156"/>
                  <a:gd name="T9" fmla="*/ 4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16" y="49"/>
                    </a:moveTo>
                    <a:lnTo>
                      <a:pt x="0" y="118"/>
                    </a:lnTo>
                    <a:lnTo>
                      <a:pt x="156" y="118"/>
                    </a:lnTo>
                    <a:lnTo>
                      <a:pt x="147" y="0"/>
                    </a:lnTo>
                    <a:lnTo>
                      <a:pt x="16" y="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8" name="îşḻîḑè"/>
              <p:cNvSpPr/>
              <p:nvPr userDrawn="1"/>
            </p:nvSpPr>
            <p:spPr bwMode="auto">
              <a:xfrm>
                <a:off x="10760304" y="3520967"/>
                <a:ext cx="211769" cy="10514"/>
              </a:xfrm>
              <a:custGeom>
                <a:avLst/>
                <a:gdLst>
                  <a:gd name="T0" fmla="*/ 93 w 93"/>
                  <a:gd name="T1" fmla="*/ 2 h 4"/>
                  <a:gd name="T2" fmla="*/ 80 w 93"/>
                  <a:gd name="T3" fmla="*/ 1 h 4"/>
                  <a:gd name="T4" fmla="*/ 47 w 93"/>
                  <a:gd name="T5" fmla="*/ 0 h 4"/>
                  <a:gd name="T6" fmla="*/ 14 w 93"/>
                  <a:gd name="T7" fmla="*/ 2 h 4"/>
                  <a:gd name="T8" fmla="*/ 0 w 93"/>
                  <a:gd name="T9" fmla="*/ 3 h 4"/>
                  <a:gd name="T10" fmla="*/ 14 w 93"/>
                  <a:gd name="T11" fmla="*/ 3 h 4"/>
                  <a:gd name="T12" fmla="*/ 47 w 93"/>
                  <a:gd name="T13" fmla="*/ 3 h 4"/>
                  <a:gd name="T14" fmla="*/ 80 w 93"/>
                  <a:gd name="T15" fmla="*/ 3 h 4"/>
                  <a:gd name="T16" fmla="*/ 93 w 93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4">
                    <a:moveTo>
                      <a:pt x="93" y="2"/>
                    </a:moveTo>
                    <a:cubicBezTo>
                      <a:pt x="93" y="2"/>
                      <a:pt x="88" y="2"/>
                      <a:pt x="80" y="1"/>
                    </a:cubicBezTo>
                    <a:cubicBezTo>
                      <a:pt x="71" y="1"/>
                      <a:pt x="60" y="0"/>
                      <a:pt x="47" y="0"/>
                    </a:cubicBezTo>
                    <a:cubicBezTo>
                      <a:pt x="34" y="0"/>
                      <a:pt x="22" y="1"/>
                      <a:pt x="14" y="2"/>
                    </a:cubicBezTo>
                    <a:cubicBezTo>
                      <a:pt x="5" y="2"/>
                      <a:pt x="0" y="3"/>
                      <a:pt x="0" y="3"/>
                    </a:cubicBezTo>
                    <a:cubicBezTo>
                      <a:pt x="0" y="4"/>
                      <a:pt x="5" y="3"/>
                      <a:pt x="14" y="3"/>
                    </a:cubicBezTo>
                    <a:cubicBezTo>
                      <a:pt x="22" y="3"/>
                      <a:pt x="34" y="3"/>
                      <a:pt x="47" y="3"/>
                    </a:cubicBezTo>
                    <a:cubicBezTo>
                      <a:pt x="60" y="2"/>
                      <a:pt x="71" y="3"/>
                      <a:pt x="80" y="3"/>
                    </a:cubicBezTo>
                    <a:cubicBezTo>
                      <a:pt x="88" y="3"/>
                      <a:pt x="93" y="3"/>
                      <a:pt x="93" y="2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9" name="îšľîdê"/>
              <p:cNvSpPr/>
              <p:nvPr userDrawn="1"/>
            </p:nvSpPr>
            <p:spPr bwMode="auto">
              <a:xfrm>
                <a:off x="10751292" y="3348249"/>
                <a:ext cx="9011" cy="184735"/>
              </a:xfrm>
              <a:custGeom>
                <a:avLst/>
                <a:gdLst>
                  <a:gd name="T0" fmla="*/ 1 w 4"/>
                  <a:gd name="T1" fmla="*/ 0 h 81"/>
                  <a:gd name="T2" fmla="*/ 0 w 4"/>
                  <a:gd name="T3" fmla="*/ 12 h 81"/>
                  <a:gd name="T4" fmla="*/ 1 w 4"/>
                  <a:gd name="T5" fmla="*/ 40 h 81"/>
                  <a:gd name="T6" fmla="*/ 3 w 4"/>
                  <a:gd name="T7" fmla="*/ 69 h 81"/>
                  <a:gd name="T8" fmla="*/ 4 w 4"/>
                  <a:gd name="T9" fmla="*/ 81 h 81"/>
                  <a:gd name="T10" fmla="*/ 4 w 4"/>
                  <a:gd name="T11" fmla="*/ 69 h 81"/>
                  <a:gd name="T12" fmla="*/ 3 w 4"/>
                  <a:gd name="T13" fmla="*/ 40 h 81"/>
                  <a:gd name="T14" fmla="*/ 2 w 4"/>
                  <a:gd name="T15" fmla="*/ 12 h 81"/>
                  <a:gd name="T16" fmla="*/ 1 w 4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1">
                    <a:moveTo>
                      <a:pt x="1" y="0"/>
                    </a:moveTo>
                    <a:cubicBezTo>
                      <a:pt x="0" y="0"/>
                      <a:pt x="0" y="4"/>
                      <a:pt x="0" y="12"/>
                    </a:cubicBezTo>
                    <a:cubicBezTo>
                      <a:pt x="0" y="19"/>
                      <a:pt x="1" y="29"/>
                      <a:pt x="1" y="40"/>
                    </a:cubicBezTo>
                    <a:cubicBezTo>
                      <a:pt x="2" y="51"/>
                      <a:pt x="2" y="62"/>
                      <a:pt x="3" y="69"/>
                    </a:cubicBezTo>
                    <a:cubicBezTo>
                      <a:pt x="3" y="76"/>
                      <a:pt x="3" y="81"/>
                      <a:pt x="4" y="81"/>
                    </a:cubicBezTo>
                    <a:cubicBezTo>
                      <a:pt x="4" y="81"/>
                      <a:pt x="4" y="76"/>
                      <a:pt x="4" y="69"/>
                    </a:cubicBezTo>
                    <a:cubicBezTo>
                      <a:pt x="4" y="61"/>
                      <a:pt x="4" y="51"/>
                      <a:pt x="3" y="40"/>
                    </a:cubicBezTo>
                    <a:cubicBezTo>
                      <a:pt x="3" y="29"/>
                      <a:pt x="2" y="19"/>
                      <a:pt x="2" y="12"/>
                    </a:cubicBezTo>
                    <a:cubicBezTo>
                      <a:pt x="1" y="4"/>
                      <a:pt x="1" y="0"/>
                      <a:pt x="1" y="0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0" name="ïŝļiďê"/>
              <p:cNvSpPr/>
              <p:nvPr userDrawn="1"/>
            </p:nvSpPr>
            <p:spPr bwMode="auto">
              <a:xfrm>
                <a:off x="10694220" y="3800321"/>
                <a:ext cx="109640" cy="18023"/>
              </a:xfrm>
              <a:custGeom>
                <a:avLst/>
                <a:gdLst>
                  <a:gd name="T0" fmla="*/ 48 w 48"/>
                  <a:gd name="T1" fmla="*/ 0 h 8"/>
                  <a:gd name="T2" fmla="*/ 0 w 48"/>
                  <a:gd name="T3" fmla="*/ 4 h 8"/>
                  <a:gd name="T4" fmla="*/ 17 w 48"/>
                  <a:gd name="T5" fmla="*/ 8 h 8"/>
                  <a:gd name="T6" fmla="*/ 19 w 48"/>
                  <a:gd name="T7" fmla="*/ 8 h 8"/>
                  <a:gd name="T8" fmla="*/ 48 w 4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5" y="7"/>
                      <a:pt x="11" y="8"/>
                      <a:pt x="17" y="8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19" y="8"/>
                      <a:pt x="36" y="8"/>
                      <a:pt x="4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1" name="îṡļiďê"/>
              <p:cNvSpPr/>
              <p:nvPr userDrawn="1"/>
            </p:nvSpPr>
            <p:spPr bwMode="auto">
              <a:xfrm>
                <a:off x="10538022" y="3439864"/>
                <a:ext cx="288366" cy="369468"/>
              </a:xfrm>
              <a:custGeom>
                <a:avLst/>
                <a:gdLst>
                  <a:gd name="T0" fmla="*/ 0 w 126"/>
                  <a:gd name="T1" fmla="*/ 0 h 162"/>
                  <a:gd name="T2" fmla="*/ 68 w 126"/>
                  <a:gd name="T3" fmla="*/ 162 h 162"/>
                  <a:gd name="T4" fmla="*/ 116 w 126"/>
                  <a:gd name="T5" fmla="*/ 158 h 162"/>
                  <a:gd name="T6" fmla="*/ 126 w 126"/>
                  <a:gd name="T7" fmla="*/ 146 h 162"/>
                  <a:gd name="T8" fmla="*/ 126 w 126"/>
                  <a:gd name="T9" fmla="*/ 139 h 162"/>
                  <a:gd name="T10" fmla="*/ 0 w 126"/>
                  <a:gd name="T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62">
                    <a:moveTo>
                      <a:pt x="0" y="0"/>
                    </a:moveTo>
                    <a:cubicBezTo>
                      <a:pt x="0" y="0"/>
                      <a:pt x="18" y="137"/>
                      <a:pt x="68" y="162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20" y="155"/>
                      <a:pt x="123" y="151"/>
                      <a:pt x="126" y="146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2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2" name="îṣľîḑè"/>
              <p:cNvSpPr/>
              <p:nvPr userDrawn="1"/>
            </p:nvSpPr>
            <p:spPr bwMode="auto">
              <a:xfrm>
                <a:off x="10724258" y="3375283"/>
                <a:ext cx="46560" cy="219278"/>
              </a:xfrm>
              <a:custGeom>
                <a:avLst/>
                <a:gdLst>
                  <a:gd name="T0" fmla="*/ 12 w 21"/>
                  <a:gd name="T1" fmla="*/ 0 h 96"/>
                  <a:gd name="T2" fmla="*/ 0 w 21"/>
                  <a:gd name="T3" fmla="*/ 81 h 96"/>
                  <a:gd name="T4" fmla="*/ 8 w 21"/>
                  <a:gd name="T5" fmla="*/ 96 h 96"/>
                  <a:gd name="T6" fmla="*/ 21 w 21"/>
                  <a:gd name="T7" fmla="*/ 67 h 96"/>
                  <a:gd name="T8" fmla="*/ 18 w 21"/>
                  <a:gd name="T9" fmla="*/ 67 h 96"/>
                  <a:gd name="T10" fmla="*/ 16 w 21"/>
                  <a:gd name="T11" fmla="*/ 67 h 96"/>
                  <a:gd name="T12" fmla="*/ 16 w 21"/>
                  <a:gd name="T13" fmla="*/ 69 h 96"/>
                  <a:gd name="T14" fmla="*/ 16 w 21"/>
                  <a:gd name="T15" fmla="*/ 69 h 96"/>
                  <a:gd name="T16" fmla="*/ 15 w 21"/>
                  <a:gd name="T17" fmla="*/ 66 h 96"/>
                  <a:gd name="T18" fmla="*/ 6 w 21"/>
                  <a:gd name="T19" fmla="*/ 66 h 96"/>
                  <a:gd name="T20" fmla="*/ 13 w 21"/>
                  <a:gd name="T21" fmla="*/ 36 h 96"/>
                  <a:gd name="T22" fmla="*/ 13 w 21"/>
                  <a:gd name="T23" fmla="*/ 28 h 96"/>
                  <a:gd name="T24" fmla="*/ 12 w 21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96">
                    <a:moveTo>
                      <a:pt x="12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0" y="67"/>
                      <a:pt x="19" y="67"/>
                      <a:pt x="18" y="67"/>
                    </a:cubicBezTo>
                    <a:cubicBezTo>
                      <a:pt x="17" y="67"/>
                      <a:pt x="16" y="67"/>
                      <a:pt x="16" y="67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6" y="68"/>
                      <a:pt x="15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3"/>
                      <a:pt x="13" y="31"/>
                      <a:pt x="13" y="28"/>
                    </a:cubicBezTo>
                    <a:cubicBezTo>
                      <a:pt x="13" y="17"/>
                      <a:pt x="12" y="7"/>
                      <a:pt x="12" y="0"/>
                    </a:cubicBezTo>
                  </a:path>
                </a:pathLst>
              </a:custGeom>
              <a:solidFill>
                <a:srgbClr val="A2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3" name="ïŝľïḓè"/>
              <p:cNvSpPr/>
              <p:nvPr userDrawn="1"/>
            </p:nvSpPr>
            <p:spPr bwMode="auto">
              <a:xfrm>
                <a:off x="10737776" y="3457887"/>
                <a:ext cx="19525" cy="67586"/>
              </a:xfrm>
              <a:custGeom>
                <a:avLst/>
                <a:gdLst>
                  <a:gd name="T0" fmla="*/ 7 w 9"/>
                  <a:gd name="T1" fmla="*/ 0 h 30"/>
                  <a:gd name="T2" fmla="*/ 0 w 9"/>
                  <a:gd name="T3" fmla="*/ 30 h 30"/>
                  <a:gd name="T4" fmla="*/ 9 w 9"/>
                  <a:gd name="T5" fmla="*/ 30 h 30"/>
                  <a:gd name="T6" fmla="*/ 9 w 9"/>
                  <a:gd name="T7" fmla="*/ 21 h 30"/>
                  <a:gd name="T8" fmla="*/ 7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7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28"/>
                      <a:pt x="9" y="25"/>
                      <a:pt x="9" y="21"/>
                    </a:cubicBezTo>
                    <a:cubicBezTo>
                      <a:pt x="8" y="15"/>
                      <a:pt x="8" y="8"/>
                      <a:pt x="7" y="0"/>
                    </a:cubicBezTo>
                  </a:path>
                </a:pathLst>
              </a:custGeom>
              <a:solidFill>
                <a:srgbClr val="A2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4" name="îṧ1îde"/>
              <p:cNvSpPr/>
              <p:nvPr userDrawn="1"/>
            </p:nvSpPr>
            <p:spPr bwMode="auto">
              <a:xfrm>
                <a:off x="10760304" y="3528477"/>
                <a:ext cx="10514" cy="0"/>
              </a:xfrm>
              <a:custGeom>
                <a:avLst/>
                <a:gdLst>
                  <a:gd name="T0" fmla="*/ 0 w 5"/>
                  <a:gd name="T1" fmla="*/ 0 w 5"/>
                  <a:gd name="T2" fmla="*/ 2 w 5"/>
                  <a:gd name="T3" fmla="*/ 5 w 5"/>
                  <a:gd name="T4" fmla="*/ 5 w 5"/>
                  <a:gd name="T5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2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5" name="iSľïḋé"/>
              <p:cNvSpPr/>
              <p:nvPr userDrawn="1"/>
            </p:nvSpPr>
            <p:spPr bwMode="auto">
              <a:xfrm>
                <a:off x="10751292" y="3370777"/>
                <a:ext cx="9011" cy="162206"/>
              </a:xfrm>
              <a:custGeom>
                <a:avLst/>
                <a:gdLst>
                  <a:gd name="T0" fmla="*/ 1 w 4"/>
                  <a:gd name="T1" fmla="*/ 0 h 71"/>
                  <a:gd name="T2" fmla="*/ 0 w 4"/>
                  <a:gd name="T3" fmla="*/ 2 h 71"/>
                  <a:gd name="T4" fmla="*/ 1 w 4"/>
                  <a:gd name="T5" fmla="*/ 30 h 71"/>
                  <a:gd name="T6" fmla="*/ 1 w 4"/>
                  <a:gd name="T7" fmla="*/ 38 h 71"/>
                  <a:gd name="T8" fmla="*/ 3 w 4"/>
                  <a:gd name="T9" fmla="*/ 59 h 71"/>
                  <a:gd name="T10" fmla="*/ 3 w 4"/>
                  <a:gd name="T11" fmla="*/ 68 h 71"/>
                  <a:gd name="T12" fmla="*/ 4 w 4"/>
                  <a:gd name="T13" fmla="*/ 71 h 71"/>
                  <a:gd name="T14" fmla="*/ 4 w 4"/>
                  <a:gd name="T15" fmla="*/ 71 h 71"/>
                  <a:gd name="T16" fmla="*/ 4 w 4"/>
                  <a:gd name="T17" fmla="*/ 69 h 71"/>
                  <a:gd name="T18" fmla="*/ 4 w 4"/>
                  <a:gd name="T19" fmla="*/ 69 h 71"/>
                  <a:gd name="T20" fmla="*/ 4 w 4"/>
                  <a:gd name="T21" fmla="*/ 69 h 71"/>
                  <a:gd name="T22" fmla="*/ 1 w 4"/>
                  <a:gd name="T2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7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9"/>
                      <a:pt x="1" y="19"/>
                      <a:pt x="1" y="30"/>
                    </a:cubicBezTo>
                    <a:cubicBezTo>
                      <a:pt x="1" y="33"/>
                      <a:pt x="1" y="35"/>
                      <a:pt x="1" y="38"/>
                    </a:cubicBezTo>
                    <a:cubicBezTo>
                      <a:pt x="2" y="46"/>
                      <a:pt x="2" y="53"/>
                      <a:pt x="3" y="59"/>
                    </a:cubicBezTo>
                    <a:cubicBezTo>
                      <a:pt x="3" y="63"/>
                      <a:pt x="3" y="66"/>
                      <a:pt x="3" y="68"/>
                    </a:cubicBezTo>
                    <a:cubicBezTo>
                      <a:pt x="4" y="70"/>
                      <a:pt x="4" y="71"/>
                      <a:pt x="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1"/>
                      <a:pt x="4" y="70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1B2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6" name="isḷíďe"/>
              <p:cNvSpPr/>
              <p:nvPr userDrawn="1"/>
            </p:nvSpPr>
            <p:spPr bwMode="auto">
              <a:xfrm>
                <a:off x="10417869" y="3426348"/>
                <a:ext cx="45057" cy="243308"/>
              </a:xfrm>
              <a:custGeom>
                <a:avLst/>
                <a:gdLst>
                  <a:gd name="T0" fmla="*/ 20 w 20"/>
                  <a:gd name="T1" fmla="*/ 107 h 107"/>
                  <a:gd name="T2" fmla="*/ 19 w 20"/>
                  <a:gd name="T3" fmla="*/ 103 h 107"/>
                  <a:gd name="T4" fmla="*/ 15 w 20"/>
                  <a:gd name="T5" fmla="*/ 92 h 107"/>
                  <a:gd name="T6" fmla="*/ 5 w 20"/>
                  <a:gd name="T7" fmla="*/ 54 h 107"/>
                  <a:gd name="T8" fmla="*/ 0 w 20"/>
                  <a:gd name="T9" fmla="*/ 16 h 107"/>
                  <a:gd name="T10" fmla="*/ 0 w 20"/>
                  <a:gd name="T11" fmla="*/ 4 h 107"/>
                  <a:gd name="T12" fmla="*/ 0 w 20"/>
                  <a:gd name="T13" fmla="*/ 0 h 107"/>
                  <a:gd name="T14" fmla="*/ 1 w 20"/>
                  <a:gd name="T15" fmla="*/ 16 h 107"/>
                  <a:gd name="T16" fmla="*/ 7 w 20"/>
                  <a:gd name="T17" fmla="*/ 54 h 107"/>
                  <a:gd name="T18" fmla="*/ 16 w 20"/>
                  <a:gd name="T19" fmla="*/ 92 h 107"/>
                  <a:gd name="T20" fmla="*/ 19 w 20"/>
                  <a:gd name="T21" fmla="*/ 103 h 107"/>
                  <a:gd name="T22" fmla="*/ 20 w 20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6"/>
                      <a:pt x="19" y="103"/>
                    </a:cubicBezTo>
                    <a:cubicBezTo>
                      <a:pt x="18" y="101"/>
                      <a:pt x="16" y="97"/>
                      <a:pt x="15" y="92"/>
                    </a:cubicBezTo>
                    <a:cubicBezTo>
                      <a:pt x="12" y="83"/>
                      <a:pt x="8" y="69"/>
                      <a:pt x="5" y="54"/>
                    </a:cubicBezTo>
                    <a:cubicBezTo>
                      <a:pt x="2" y="39"/>
                      <a:pt x="0" y="26"/>
                      <a:pt x="0" y="16"/>
                    </a:cubicBezTo>
                    <a:cubicBezTo>
                      <a:pt x="0" y="11"/>
                      <a:pt x="0" y="7"/>
                      <a:pt x="0" y="4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6"/>
                      <a:pt x="1" y="16"/>
                    </a:cubicBezTo>
                    <a:cubicBezTo>
                      <a:pt x="2" y="26"/>
                      <a:pt x="4" y="39"/>
                      <a:pt x="7" y="54"/>
                    </a:cubicBezTo>
                    <a:cubicBezTo>
                      <a:pt x="10" y="69"/>
                      <a:pt x="13" y="82"/>
                      <a:pt x="16" y="92"/>
                    </a:cubicBezTo>
                    <a:cubicBezTo>
                      <a:pt x="17" y="96"/>
                      <a:pt x="18" y="100"/>
                      <a:pt x="19" y="103"/>
                    </a:cubicBezTo>
                    <a:cubicBezTo>
                      <a:pt x="20" y="106"/>
                      <a:pt x="20" y="107"/>
                      <a:pt x="20" y="10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7" name="iṣ1idê"/>
              <p:cNvSpPr/>
              <p:nvPr userDrawn="1"/>
            </p:nvSpPr>
            <p:spPr bwMode="auto">
              <a:xfrm>
                <a:off x="10510987" y="3743249"/>
                <a:ext cx="13518" cy="40552"/>
              </a:xfrm>
              <a:custGeom>
                <a:avLst/>
                <a:gdLst>
                  <a:gd name="T0" fmla="*/ 5 w 6"/>
                  <a:gd name="T1" fmla="*/ 17 h 18"/>
                  <a:gd name="T2" fmla="*/ 2 w 6"/>
                  <a:gd name="T3" fmla="*/ 9 h 18"/>
                  <a:gd name="T4" fmla="*/ 0 w 6"/>
                  <a:gd name="T5" fmla="*/ 0 h 18"/>
                  <a:gd name="T6" fmla="*/ 4 w 6"/>
                  <a:gd name="T7" fmla="*/ 9 h 18"/>
                  <a:gd name="T8" fmla="*/ 5 w 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5" y="17"/>
                    </a:moveTo>
                    <a:cubicBezTo>
                      <a:pt x="5" y="18"/>
                      <a:pt x="3" y="14"/>
                      <a:pt x="2" y="9"/>
                    </a:cubicBezTo>
                    <a:cubicBezTo>
                      <a:pt x="0" y="4"/>
                      <a:pt x="0" y="1"/>
                      <a:pt x="0" y="0"/>
                    </a:cubicBezTo>
                    <a:cubicBezTo>
                      <a:pt x="1" y="0"/>
                      <a:pt x="2" y="4"/>
                      <a:pt x="4" y="9"/>
                    </a:cubicBezTo>
                    <a:cubicBezTo>
                      <a:pt x="5" y="13"/>
                      <a:pt x="6" y="17"/>
                      <a:pt x="5" y="1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8" name="ïSlïḓè"/>
              <p:cNvSpPr/>
              <p:nvPr userDrawn="1"/>
            </p:nvSpPr>
            <p:spPr bwMode="auto">
              <a:xfrm>
                <a:off x="10538022" y="3725226"/>
                <a:ext cx="7510" cy="57072"/>
              </a:xfrm>
              <a:custGeom>
                <a:avLst/>
                <a:gdLst>
                  <a:gd name="T0" fmla="*/ 2 w 3"/>
                  <a:gd name="T1" fmla="*/ 25 h 25"/>
                  <a:gd name="T2" fmla="*/ 0 w 3"/>
                  <a:gd name="T3" fmla="*/ 12 h 25"/>
                  <a:gd name="T4" fmla="*/ 2 w 3"/>
                  <a:gd name="T5" fmla="*/ 0 h 25"/>
                  <a:gd name="T6" fmla="*/ 2 w 3"/>
                  <a:gd name="T7" fmla="*/ 12 h 25"/>
                  <a:gd name="T8" fmla="*/ 2 w 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">
                    <a:moveTo>
                      <a:pt x="2" y="25"/>
                    </a:moveTo>
                    <a:cubicBezTo>
                      <a:pt x="2" y="25"/>
                      <a:pt x="0" y="19"/>
                      <a:pt x="0" y="12"/>
                    </a:cubicBezTo>
                    <a:cubicBezTo>
                      <a:pt x="0" y="5"/>
                      <a:pt x="1" y="0"/>
                      <a:pt x="2" y="0"/>
                    </a:cubicBezTo>
                    <a:cubicBezTo>
                      <a:pt x="3" y="0"/>
                      <a:pt x="2" y="5"/>
                      <a:pt x="2" y="12"/>
                    </a:cubicBezTo>
                    <a:cubicBezTo>
                      <a:pt x="2" y="19"/>
                      <a:pt x="3" y="25"/>
                      <a:pt x="2" y="2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9" name="îSḻiḓe"/>
              <p:cNvSpPr/>
              <p:nvPr userDrawn="1"/>
            </p:nvSpPr>
            <p:spPr bwMode="auto">
              <a:xfrm>
                <a:off x="10234637" y="3505948"/>
                <a:ext cx="210267" cy="106636"/>
              </a:xfrm>
              <a:custGeom>
                <a:avLst/>
                <a:gdLst>
                  <a:gd name="T0" fmla="*/ 92 w 92"/>
                  <a:gd name="T1" fmla="*/ 46 h 47"/>
                  <a:gd name="T2" fmla="*/ 46 w 92"/>
                  <a:gd name="T3" fmla="*/ 24 h 47"/>
                  <a:gd name="T4" fmla="*/ 0 w 92"/>
                  <a:gd name="T5" fmla="*/ 1 h 47"/>
                  <a:gd name="T6" fmla="*/ 47 w 92"/>
                  <a:gd name="T7" fmla="*/ 22 h 47"/>
                  <a:gd name="T8" fmla="*/ 92 w 92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7">
                    <a:moveTo>
                      <a:pt x="92" y="46"/>
                    </a:moveTo>
                    <a:cubicBezTo>
                      <a:pt x="91" y="47"/>
                      <a:pt x="71" y="37"/>
                      <a:pt x="46" y="24"/>
                    </a:cubicBezTo>
                    <a:cubicBezTo>
                      <a:pt x="20" y="12"/>
                      <a:pt x="0" y="1"/>
                      <a:pt x="0" y="1"/>
                    </a:cubicBezTo>
                    <a:cubicBezTo>
                      <a:pt x="1" y="0"/>
                      <a:pt x="21" y="10"/>
                      <a:pt x="47" y="22"/>
                    </a:cubicBezTo>
                    <a:cubicBezTo>
                      <a:pt x="72" y="35"/>
                      <a:pt x="92" y="46"/>
                      <a:pt x="92" y="4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0" name="ïsľíḓê"/>
              <p:cNvSpPr/>
              <p:nvPr userDrawn="1"/>
            </p:nvSpPr>
            <p:spPr bwMode="auto">
              <a:xfrm>
                <a:off x="10449410" y="2721954"/>
                <a:ext cx="262834" cy="551199"/>
              </a:xfrm>
              <a:custGeom>
                <a:avLst/>
                <a:gdLst>
                  <a:gd name="T0" fmla="*/ 34 w 115"/>
                  <a:gd name="T1" fmla="*/ 204 h 241"/>
                  <a:gd name="T2" fmla="*/ 35 w 115"/>
                  <a:gd name="T3" fmla="*/ 162 h 241"/>
                  <a:gd name="T4" fmla="*/ 4 w 115"/>
                  <a:gd name="T5" fmla="*/ 123 h 241"/>
                  <a:gd name="T6" fmla="*/ 12 w 115"/>
                  <a:gd name="T7" fmla="*/ 14 h 241"/>
                  <a:gd name="T8" fmla="*/ 115 w 115"/>
                  <a:gd name="T9" fmla="*/ 43 h 241"/>
                  <a:gd name="T10" fmla="*/ 109 w 115"/>
                  <a:gd name="T11" fmla="*/ 208 h 241"/>
                  <a:gd name="T12" fmla="*/ 70 w 115"/>
                  <a:gd name="T13" fmla="*/ 240 h 241"/>
                  <a:gd name="T14" fmla="*/ 34 w 115"/>
                  <a:gd name="T15" fmla="*/ 20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241">
                    <a:moveTo>
                      <a:pt x="34" y="204"/>
                    </a:moveTo>
                    <a:cubicBezTo>
                      <a:pt x="34" y="184"/>
                      <a:pt x="35" y="162"/>
                      <a:pt x="35" y="162"/>
                    </a:cubicBezTo>
                    <a:cubicBezTo>
                      <a:pt x="35" y="162"/>
                      <a:pt x="9" y="157"/>
                      <a:pt x="4" y="123"/>
                    </a:cubicBezTo>
                    <a:cubicBezTo>
                      <a:pt x="0" y="91"/>
                      <a:pt x="12" y="14"/>
                      <a:pt x="12" y="14"/>
                    </a:cubicBezTo>
                    <a:cubicBezTo>
                      <a:pt x="50" y="0"/>
                      <a:pt x="89" y="13"/>
                      <a:pt x="115" y="43"/>
                    </a:cubicBezTo>
                    <a:cubicBezTo>
                      <a:pt x="109" y="208"/>
                      <a:pt x="109" y="208"/>
                      <a:pt x="109" y="208"/>
                    </a:cubicBezTo>
                    <a:cubicBezTo>
                      <a:pt x="108" y="227"/>
                      <a:pt x="91" y="241"/>
                      <a:pt x="70" y="240"/>
                    </a:cubicBezTo>
                    <a:cubicBezTo>
                      <a:pt x="50" y="239"/>
                      <a:pt x="34" y="223"/>
                      <a:pt x="34" y="204"/>
                    </a:cubicBezTo>
                    <a:close/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1" name="íṧľïḑè"/>
              <p:cNvSpPr/>
              <p:nvPr userDrawn="1"/>
            </p:nvSpPr>
            <p:spPr bwMode="auto">
              <a:xfrm>
                <a:off x="10471938" y="2884160"/>
                <a:ext cx="21027" cy="21027"/>
              </a:xfrm>
              <a:custGeom>
                <a:avLst/>
                <a:gdLst>
                  <a:gd name="T0" fmla="*/ 0 w 9"/>
                  <a:gd name="T1" fmla="*/ 4 h 9"/>
                  <a:gd name="T2" fmla="*/ 4 w 9"/>
                  <a:gd name="T3" fmla="*/ 9 h 9"/>
                  <a:gd name="T4" fmla="*/ 9 w 9"/>
                  <a:gd name="T5" fmla="*/ 5 h 9"/>
                  <a:gd name="T6" fmla="*/ 4 w 9"/>
                  <a:gd name="T7" fmla="*/ 0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0" y="6"/>
                      <a:pt x="2" y="8"/>
                      <a:pt x="4" y="9"/>
                    </a:cubicBezTo>
                    <a:cubicBezTo>
                      <a:pt x="6" y="9"/>
                      <a:pt x="8" y="7"/>
                      <a:pt x="9" y="5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2" name="ïṣḷíďe"/>
              <p:cNvSpPr/>
              <p:nvPr userDrawn="1"/>
            </p:nvSpPr>
            <p:spPr bwMode="auto">
              <a:xfrm>
                <a:off x="10467433" y="2870643"/>
                <a:ext cx="40552" cy="12015"/>
              </a:xfrm>
              <a:custGeom>
                <a:avLst/>
                <a:gdLst>
                  <a:gd name="T0" fmla="*/ 0 w 18"/>
                  <a:gd name="T1" fmla="*/ 4 h 5"/>
                  <a:gd name="T2" fmla="*/ 9 w 18"/>
                  <a:gd name="T3" fmla="*/ 3 h 5"/>
                  <a:gd name="T4" fmla="*/ 17 w 18"/>
                  <a:gd name="T5" fmla="*/ 5 h 5"/>
                  <a:gd name="T6" fmla="*/ 16 w 18"/>
                  <a:gd name="T7" fmla="*/ 2 h 5"/>
                  <a:gd name="T8" fmla="*/ 9 w 18"/>
                  <a:gd name="T9" fmla="*/ 0 h 5"/>
                  <a:gd name="T10" fmla="*/ 2 w 18"/>
                  <a:gd name="T11" fmla="*/ 2 h 5"/>
                  <a:gd name="T12" fmla="*/ 0 w 18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1" y="5"/>
                      <a:pt x="4" y="3"/>
                      <a:pt x="9" y="3"/>
                    </a:cubicBezTo>
                    <a:cubicBezTo>
                      <a:pt x="13" y="3"/>
                      <a:pt x="17" y="5"/>
                      <a:pt x="17" y="5"/>
                    </a:cubicBezTo>
                    <a:cubicBezTo>
                      <a:pt x="18" y="5"/>
                      <a:pt x="17" y="4"/>
                      <a:pt x="16" y="2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3" name="íṥḷiḓê"/>
              <p:cNvSpPr/>
              <p:nvPr userDrawn="1"/>
            </p:nvSpPr>
            <p:spPr bwMode="auto">
              <a:xfrm>
                <a:off x="10580075" y="2891670"/>
                <a:ext cx="19525" cy="19525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9 h 9"/>
                  <a:gd name="T4" fmla="*/ 9 w 9"/>
                  <a:gd name="T5" fmla="*/ 5 h 9"/>
                  <a:gd name="T6" fmla="*/ 5 w 9"/>
                  <a:gd name="T7" fmla="*/ 0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0" y="6"/>
                      <a:pt x="2" y="8"/>
                      <a:pt x="5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3"/>
                      <a:pt x="7" y="1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4" name="ïśliḍe"/>
              <p:cNvSpPr/>
              <p:nvPr userDrawn="1"/>
            </p:nvSpPr>
            <p:spPr bwMode="auto">
              <a:xfrm>
                <a:off x="10580075" y="2878152"/>
                <a:ext cx="40552" cy="10514"/>
              </a:xfrm>
              <a:custGeom>
                <a:avLst/>
                <a:gdLst>
                  <a:gd name="T0" fmla="*/ 0 w 18"/>
                  <a:gd name="T1" fmla="*/ 4 h 5"/>
                  <a:gd name="T2" fmla="*/ 9 w 18"/>
                  <a:gd name="T3" fmla="*/ 3 h 5"/>
                  <a:gd name="T4" fmla="*/ 17 w 18"/>
                  <a:gd name="T5" fmla="*/ 5 h 5"/>
                  <a:gd name="T6" fmla="*/ 16 w 18"/>
                  <a:gd name="T7" fmla="*/ 2 h 5"/>
                  <a:gd name="T8" fmla="*/ 9 w 18"/>
                  <a:gd name="T9" fmla="*/ 0 h 5"/>
                  <a:gd name="T10" fmla="*/ 2 w 18"/>
                  <a:gd name="T11" fmla="*/ 2 h 5"/>
                  <a:gd name="T12" fmla="*/ 0 w 18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1" y="5"/>
                      <a:pt x="4" y="3"/>
                      <a:pt x="9" y="3"/>
                    </a:cubicBezTo>
                    <a:cubicBezTo>
                      <a:pt x="13" y="3"/>
                      <a:pt x="17" y="5"/>
                      <a:pt x="17" y="5"/>
                    </a:cubicBezTo>
                    <a:cubicBezTo>
                      <a:pt x="18" y="5"/>
                      <a:pt x="17" y="3"/>
                      <a:pt x="16" y="2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5" name="ïṧľîḍê"/>
              <p:cNvSpPr/>
              <p:nvPr userDrawn="1"/>
            </p:nvSpPr>
            <p:spPr bwMode="auto">
              <a:xfrm>
                <a:off x="10510987" y="2878152"/>
                <a:ext cx="36046" cy="88613"/>
              </a:xfrm>
              <a:custGeom>
                <a:avLst/>
                <a:gdLst>
                  <a:gd name="T0" fmla="*/ 12 w 16"/>
                  <a:gd name="T1" fmla="*/ 39 h 39"/>
                  <a:gd name="T2" fmla="*/ 5 w 16"/>
                  <a:gd name="T3" fmla="*/ 37 h 39"/>
                  <a:gd name="T4" fmla="*/ 2 w 16"/>
                  <a:gd name="T5" fmla="*/ 36 h 39"/>
                  <a:gd name="T6" fmla="*/ 3 w 16"/>
                  <a:gd name="T7" fmla="*/ 32 h 39"/>
                  <a:gd name="T8" fmla="*/ 7 w 16"/>
                  <a:gd name="T9" fmla="*/ 23 h 39"/>
                  <a:gd name="T10" fmla="*/ 15 w 16"/>
                  <a:gd name="T11" fmla="*/ 0 h 39"/>
                  <a:gd name="T12" fmla="*/ 5 w 16"/>
                  <a:gd name="T13" fmla="*/ 23 h 39"/>
                  <a:gd name="T14" fmla="*/ 1 w 16"/>
                  <a:gd name="T15" fmla="*/ 32 h 39"/>
                  <a:gd name="T16" fmla="*/ 1 w 16"/>
                  <a:gd name="T17" fmla="*/ 36 h 39"/>
                  <a:gd name="T18" fmla="*/ 2 w 16"/>
                  <a:gd name="T19" fmla="*/ 38 h 39"/>
                  <a:gd name="T20" fmla="*/ 4 w 16"/>
                  <a:gd name="T21" fmla="*/ 39 h 39"/>
                  <a:gd name="T22" fmla="*/ 12 w 16"/>
                  <a:gd name="T2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9">
                    <a:moveTo>
                      <a:pt x="12" y="39"/>
                    </a:moveTo>
                    <a:cubicBezTo>
                      <a:pt x="12" y="39"/>
                      <a:pt x="9" y="38"/>
                      <a:pt x="5" y="37"/>
                    </a:cubicBezTo>
                    <a:cubicBezTo>
                      <a:pt x="3" y="37"/>
                      <a:pt x="2" y="37"/>
                      <a:pt x="2" y="36"/>
                    </a:cubicBezTo>
                    <a:cubicBezTo>
                      <a:pt x="2" y="35"/>
                      <a:pt x="2" y="34"/>
                      <a:pt x="3" y="32"/>
                    </a:cubicBezTo>
                    <a:cubicBezTo>
                      <a:pt x="4" y="30"/>
                      <a:pt x="5" y="27"/>
                      <a:pt x="7" y="23"/>
                    </a:cubicBezTo>
                    <a:cubicBezTo>
                      <a:pt x="12" y="11"/>
                      <a:pt x="16" y="0"/>
                      <a:pt x="15" y="0"/>
                    </a:cubicBezTo>
                    <a:cubicBezTo>
                      <a:pt x="15" y="0"/>
                      <a:pt x="10" y="10"/>
                      <a:pt x="5" y="23"/>
                    </a:cubicBezTo>
                    <a:cubicBezTo>
                      <a:pt x="4" y="26"/>
                      <a:pt x="2" y="29"/>
                      <a:pt x="1" y="32"/>
                    </a:cubicBezTo>
                    <a:cubicBezTo>
                      <a:pt x="1" y="33"/>
                      <a:pt x="0" y="35"/>
                      <a:pt x="1" y="36"/>
                    </a:cubicBezTo>
                    <a:cubicBezTo>
                      <a:pt x="1" y="37"/>
                      <a:pt x="2" y="38"/>
                      <a:pt x="2" y="38"/>
                    </a:cubicBezTo>
                    <a:cubicBezTo>
                      <a:pt x="3" y="38"/>
                      <a:pt x="4" y="39"/>
                      <a:pt x="4" y="39"/>
                    </a:cubicBezTo>
                    <a:cubicBezTo>
                      <a:pt x="9" y="39"/>
                      <a:pt x="12" y="39"/>
                      <a:pt x="12" y="3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6" name="îṣḻíḑe"/>
              <p:cNvSpPr/>
              <p:nvPr userDrawn="1"/>
            </p:nvSpPr>
            <p:spPr bwMode="auto">
              <a:xfrm>
                <a:off x="10529010" y="3067392"/>
                <a:ext cx="103632" cy="52567"/>
              </a:xfrm>
              <a:custGeom>
                <a:avLst/>
                <a:gdLst>
                  <a:gd name="T0" fmla="*/ 0 w 45"/>
                  <a:gd name="T1" fmla="*/ 11 h 23"/>
                  <a:gd name="T2" fmla="*/ 45 w 45"/>
                  <a:gd name="T3" fmla="*/ 0 h 23"/>
                  <a:gd name="T4" fmla="*/ 0 w 45"/>
                  <a:gd name="T5" fmla="*/ 19 h 23"/>
                  <a:gd name="T6" fmla="*/ 0 w 4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3">
                    <a:moveTo>
                      <a:pt x="0" y="11"/>
                    </a:moveTo>
                    <a:cubicBezTo>
                      <a:pt x="0" y="11"/>
                      <a:pt x="22" y="13"/>
                      <a:pt x="45" y="0"/>
                    </a:cubicBezTo>
                    <a:cubicBezTo>
                      <a:pt x="45" y="0"/>
                      <a:pt x="34" y="23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7" name="îSľîde"/>
              <p:cNvSpPr/>
              <p:nvPr userDrawn="1"/>
            </p:nvSpPr>
            <p:spPr bwMode="auto">
              <a:xfrm>
                <a:off x="10575570" y="2840605"/>
                <a:ext cx="40552" cy="18023"/>
              </a:xfrm>
              <a:custGeom>
                <a:avLst/>
                <a:gdLst>
                  <a:gd name="T0" fmla="*/ 17 w 18"/>
                  <a:gd name="T1" fmla="*/ 7 h 8"/>
                  <a:gd name="T2" fmla="*/ 9 w 18"/>
                  <a:gd name="T3" fmla="*/ 7 h 8"/>
                  <a:gd name="T4" fmla="*/ 1 w 18"/>
                  <a:gd name="T5" fmla="*/ 4 h 8"/>
                  <a:gd name="T6" fmla="*/ 10 w 18"/>
                  <a:gd name="T7" fmla="*/ 1 h 8"/>
                  <a:gd name="T8" fmla="*/ 17 w 1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7" y="7"/>
                    </a:moveTo>
                    <a:cubicBezTo>
                      <a:pt x="16" y="8"/>
                      <a:pt x="13" y="8"/>
                      <a:pt x="9" y="7"/>
                    </a:cubicBezTo>
                    <a:cubicBezTo>
                      <a:pt x="5" y="6"/>
                      <a:pt x="1" y="5"/>
                      <a:pt x="1" y="4"/>
                    </a:cubicBezTo>
                    <a:cubicBezTo>
                      <a:pt x="0" y="2"/>
                      <a:pt x="4" y="0"/>
                      <a:pt x="10" y="1"/>
                    </a:cubicBezTo>
                    <a:cubicBezTo>
                      <a:pt x="15" y="2"/>
                      <a:pt x="18" y="5"/>
                      <a:pt x="17" y="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8" name="îs1ïďe"/>
              <p:cNvSpPr/>
              <p:nvPr userDrawn="1"/>
            </p:nvSpPr>
            <p:spPr bwMode="auto">
              <a:xfrm>
                <a:off x="10467433" y="2831594"/>
                <a:ext cx="40552" cy="16521"/>
              </a:xfrm>
              <a:custGeom>
                <a:avLst/>
                <a:gdLst>
                  <a:gd name="T0" fmla="*/ 17 w 18"/>
                  <a:gd name="T1" fmla="*/ 4 h 7"/>
                  <a:gd name="T2" fmla="*/ 9 w 18"/>
                  <a:gd name="T3" fmla="*/ 7 h 7"/>
                  <a:gd name="T4" fmla="*/ 0 w 18"/>
                  <a:gd name="T5" fmla="*/ 5 h 7"/>
                  <a:gd name="T6" fmla="*/ 9 w 18"/>
                  <a:gd name="T7" fmla="*/ 0 h 7"/>
                  <a:gd name="T8" fmla="*/ 17 w 1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7" y="4"/>
                    </a:moveTo>
                    <a:cubicBezTo>
                      <a:pt x="17" y="6"/>
                      <a:pt x="13" y="6"/>
                      <a:pt x="9" y="7"/>
                    </a:cubicBezTo>
                    <a:cubicBezTo>
                      <a:pt x="4" y="7"/>
                      <a:pt x="1" y="6"/>
                      <a:pt x="0" y="5"/>
                    </a:cubicBezTo>
                    <a:cubicBezTo>
                      <a:pt x="0" y="3"/>
                      <a:pt x="3" y="1"/>
                      <a:pt x="9" y="0"/>
                    </a:cubicBezTo>
                    <a:cubicBezTo>
                      <a:pt x="14" y="0"/>
                      <a:pt x="18" y="2"/>
                      <a:pt x="17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9" name="íṣľíḍé"/>
              <p:cNvSpPr/>
              <p:nvPr userDrawn="1"/>
            </p:nvSpPr>
            <p:spPr bwMode="auto">
              <a:xfrm>
                <a:off x="10532014" y="2992297"/>
                <a:ext cx="13518" cy="10514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1 h 5"/>
                  <a:gd name="T4" fmla="*/ 1 w 6"/>
                  <a:gd name="T5" fmla="*/ 5 h 5"/>
                  <a:gd name="T6" fmla="*/ 5 w 6"/>
                  <a:gd name="T7" fmla="*/ 5 h 5"/>
                  <a:gd name="T8" fmla="*/ 5 w 6"/>
                  <a:gd name="T9" fmla="*/ 1 h 5"/>
                  <a:gd name="T10" fmla="*/ 2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5"/>
                      <a:pt x="4" y="5"/>
                      <a:pt x="5" y="5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0" name="îṩľiďê"/>
              <p:cNvSpPr/>
              <p:nvPr userDrawn="1"/>
            </p:nvSpPr>
            <p:spPr bwMode="auto">
              <a:xfrm>
                <a:off x="10529010" y="2989293"/>
                <a:ext cx="18023" cy="18023"/>
              </a:xfrm>
              <a:custGeom>
                <a:avLst/>
                <a:gdLst>
                  <a:gd name="T0" fmla="*/ 5 w 8"/>
                  <a:gd name="T1" fmla="*/ 1 h 8"/>
                  <a:gd name="T2" fmla="*/ 3 w 8"/>
                  <a:gd name="T3" fmla="*/ 1 h 8"/>
                  <a:gd name="T4" fmla="*/ 0 w 8"/>
                  <a:gd name="T5" fmla="*/ 3 h 8"/>
                  <a:gd name="T6" fmla="*/ 1 w 8"/>
                  <a:gd name="T7" fmla="*/ 7 h 8"/>
                  <a:gd name="T8" fmla="*/ 6 w 8"/>
                  <a:gd name="T9" fmla="*/ 7 h 8"/>
                  <a:gd name="T10" fmla="*/ 7 w 8"/>
                  <a:gd name="T11" fmla="*/ 4 h 8"/>
                  <a:gd name="T12" fmla="*/ 5 w 8"/>
                  <a:gd name="T13" fmla="*/ 2 h 8"/>
                  <a:gd name="T14" fmla="*/ 6 w 8"/>
                  <a:gd name="T15" fmla="*/ 4 h 8"/>
                  <a:gd name="T16" fmla="*/ 5 w 8"/>
                  <a:gd name="T17" fmla="*/ 6 h 8"/>
                  <a:gd name="T18" fmla="*/ 3 w 8"/>
                  <a:gd name="T19" fmla="*/ 6 h 8"/>
                  <a:gd name="T20" fmla="*/ 2 w 8"/>
                  <a:gd name="T21" fmla="*/ 4 h 8"/>
                  <a:gd name="T22" fmla="*/ 3 w 8"/>
                  <a:gd name="T23" fmla="*/ 2 h 8"/>
                  <a:gd name="T24" fmla="*/ 5 w 8"/>
                  <a:gd name="T2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6" y="1"/>
                      <a:pt x="5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7"/>
                      <a:pt x="8" y="5"/>
                      <a:pt x="7" y="4"/>
                    </a:cubicBezTo>
                    <a:cubicBezTo>
                      <a:pt x="7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1" name="i$1ïḑe"/>
              <p:cNvSpPr/>
              <p:nvPr userDrawn="1"/>
            </p:nvSpPr>
            <p:spPr bwMode="auto">
              <a:xfrm>
                <a:off x="10459923" y="2669388"/>
                <a:ext cx="405514" cy="666845"/>
              </a:xfrm>
              <a:custGeom>
                <a:avLst/>
                <a:gdLst>
                  <a:gd name="T0" fmla="*/ 94 w 177"/>
                  <a:gd name="T1" fmla="*/ 107 h 292"/>
                  <a:gd name="T2" fmla="*/ 82 w 177"/>
                  <a:gd name="T3" fmla="*/ 133 h 292"/>
                  <a:gd name="T4" fmla="*/ 86 w 177"/>
                  <a:gd name="T5" fmla="*/ 153 h 292"/>
                  <a:gd name="T6" fmla="*/ 75 w 177"/>
                  <a:gd name="T7" fmla="*/ 175 h 292"/>
                  <a:gd name="T8" fmla="*/ 87 w 177"/>
                  <a:gd name="T9" fmla="*/ 202 h 292"/>
                  <a:gd name="T10" fmla="*/ 86 w 177"/>
                  <a:gd name="T11" fmla="*/ 246 h 292"/>
                  <a:gd name="T12" fmla="*/ 127 w 177"/>
                  <a:gd name="T13" fmla="*/ 291 h 292"/>
                  <a:gd name="T14" fmla="*/ 151 w 177"/>
                  <a:gd name="T15" fmla="*/ 281 h 292"/>
                  <a:gd name="T16" fmla="*/ 157 w 177"/>
                  <a:gd name="T17" fmla="*/ 260 h 292"/>
                  <a:gd name="T18" fmla="*/ 173 w 177"/>
                  <a:gd name="T19" fmla="*/ 230 h 292"/>
                  <a:gd name="T20" fmla="*/ 154 w 177"/>
                  <a:gd name="T21" fmla="*/ 173 h 292"/>
                  <a:gd name="T22" fmla="*/ 162 w 177"/>
                  <a:gd name="T23" fmla="*/ 148 h 292"/>
                  <a:gd name="T24" fmla="*/ 155 w 177"/>
                  <a:gd name="T25" fmla="*/ 115 h 292"/>
                  <a:gd name="T26" fmla="*/ 135 w 177"/>
                  <a:gd name="T27" fmla="*/ 96 h 292"/>
                  <a:gd name="T28" fmla="*/ 127 w 177"/>
                  <a:gd name="T29" fmla="*/ 65 h 292"/>
                  <a:gd name="T30" fmla="*/ 79 w 177"/>
                  <a:gd name="T31" fmla="*/ 9 h 292"/>
                  <a:gd name="T32" fmla="*/ 5 w 177"/>
                  <a:gd name="T33" fmla="*/ 20 h 292"/>
                  <a:gd name="T34" fmla="*/ 27 w 177"/>
                  <a:gd name="T35" fmla="*/ 51 h 292"/>
                  <a:gd name="T36" fmla="*/ 69 w 177"/>
                  <a:gd name="T37" fmla="*/ 61 h 292"/>
                  <a:gd name="T38" fmla="*/ 77 w 177"/>
                  <a:gd name="T39" fmla="*/ 86 h 292"/>
                  <a:gd name="T40" fmla="*/ 94 w 177"/>
                  <a:gd name="T41" fmla="*/ 10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7" h="292">
                    <a:moveTo>
                      <a:pt x="94" y="107"/>
                    </a:moveTo>
                    <a:cubicBezTo>
                      <a:pt x="90" y="116"/>
                      <a:pt x="80" y="123"/>
                      <a:pt x="82" y="133"/>
                    </a:cubicBezTo>
                    <a:cubicBezTo>
                      <a:pt x="83" y="140"/>
                      <a:pt x="87" y="146"/>
                      <a:pt x="86" y="153"/>
                    </a:cubicBezTo>
                    <a:cubicBezTo>
                      <a:pt x="85" y="161"/>
                      <a:pt x="77" y="166"/>
                      <a:pt x="75" y="175"/>
                    </a:cubicBezTo>
                    <a:cubicBezTo>
                      <a:pt x="74" y="185"/>
                      <a:pt x="84" y="192"/>
                      <a:pt x="87" y="202"/>
                    </a:cubicBezTo>
                    <a:cubicBezTo>
                      <a:pt x="93" y="215"/>
                      <a:pt x="86" y="231"/>
                      <a:pt x="86" y="246"/>
                    </a:cubicBezTo>
                    <a:cubicBezTo>
                      <a:pt x="85" y="268"/>
                      <a:pt x="105" y="289"/>
                      <a:pt x="127" y="291"/>
                    </a:cubicBezTo>
                    <a:cubicBezTo>
                      <a:pt x="136" y="292"/>
                      <a:pt x="147" y="289"/>
                      <a:pt x="151" y="281"/>
                    </a:cubicBezTo>
                    <a:cubicBezTo>
                      <a:pt x="155" y="275"/>
                      <a:pt x="155" y="267"/>
                      <a:pt x="157" y="260"/>
                    </a:cubicBezTo>
                    <a:cubicBezTo>
                      <a:pt x="160" y="249"/>
                      <a:pt x="171" y="241"/>
                      <a:pt x="173" y="230"/>
                    </a:cubicBezTo>
                    <a:cubicBezTo>
                      <a:pt x="177" y="210"/>
                      <a:pt x="152" y="193"/>
                      <a:pt x="154" y="173"/>
                    </a:cubicBezTo>
                    <a:cubicBezTo>
                      <a:pt x="155" y="164"/>
                      <a:pt x="160" y="156"/>
                      <a:pt x="162" y="148"/>
                    </a:cubicBezTo>
                    <a:cubicBezTo>
                      <a:pt x="165" y="137"/>
                      <a:pt x="163" y="124"/>
                      <a:pt x="155" y="115"/>
                    </a:cubicBezTo>
                    <a:cubicBezTo>
                      <a:pt x="149" y="108"/>
                      <a:pt x="140" y="104"/>
                      <a:pt x="135" y="96"/>
                    </a:cubicBezTo>
                    <a:cubicBezTo>
                      <a:pt x="130" y="87"/>
                      <a:pt x="129" y="76"/>
                      <a:pt x="127" y="65"/>
                    </a:cubicBezTo>
                    <a:cubicBezTo>
                      <a:pt x="122" y="40"/>
                      <a:pt x="103" y="18"/>
                      <a:pt x="79" y="9"/>
                    </a:cubicBezTo>
                    <a:cubicBezTo>
                      <a:pt x="54" y="0"/>
                      <a:pt x="26" y="5"/>
                      <a:pt x="5" y="20"/>
                    </a:cubicBezTo>
                    <a:cubicBezTo>
                      <a:pt x="5" y="20"/>
                      <a:pt x="0" y="47"/>
                      <a:pt x="27" y="51"/>
                    </a:cubicBezTo>
                    <a:cubicBezTo>
                      <a:pt x="54" y="56"/>
                      <a:pt x="66" y="51"/>
                      <a:pt x="69" y="61"/>
                    </a:cubicBezTo>
                    <a:cubicBezTo>
                      <a:pt x="69" y="61"/>
                      <a:pt x="66" y="74"/>
                      <a:pt x="77" y="86"/>
                    </a:cubicBezTo>
                    <a:cubicBezTo>
                      <a:pt x="89" y="98"/>
                      <a:pt x="99" y="96"/>
                      <a:pt x="94" y="10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2" name="íSḻîḓé"/>
              <p:cNvSpPr/>
              <p:nvPr userDrawn="1"/>
            </p:nvSpPr>
            <p:spPr bwMode="auto">
              <a:xfrm>
                <a:off x="10671692" y="2848114"/>
                <a:ext cx="105133" cy="483613"/>
              </a:xfrm>
              <a:custGeom>
                <a:avLst/>
                <a:gdLst>
                  <a:gd name="T0" fmla="*/ 46 w 46"/>
                  <a:gd name="T1" fmla="*/ 211 h 212"/>
                  <a:gd name="T2" fmla="*/ 43 w 46"/>
                  <a:gd name="T3" fmla="*/ 211 h 212"/>
                  <a:gd name="T4" fmla="*/ 36 w 46"/>
                  <a:gd name="T5" fmla="*/ 209 h 212"/>
                  <a:gd name="T6" fmla="*/ 15 w 46"/>
                  <a:gd name="T7" fmla="*/ 194 h 212"/>
                  <a:gd name="T8" fmla="*/ 6 w 46"/>
                  <a:gd name="T9" fmla="*/ 178 h 212"/>
                  <a:gd name="T10" fmla="*/ 3 w 46"/>
                  <a:gd name="T11" fmla="*/ 157 h 212"/>
                  <a:gd name="T12" fmla="*/ 6 w 46"/>
                  <a:gd name="T13" fmla="*/ 135 h 212"/>
                  <a:gd name="T14" fmla="*/ 9 w 46"/>
                  <a:gd name="T15" fmla="*/ 123 h 212"/>
                  <a:gd name="T16" fmla="*/ 14 w 46"/>
                  <a:gd name="T17" fmla="*/ 112 h 212"/>
                  <a:gd name="T18" fmla="*/ 14 w 46"/>
                  <a:gd name="T19" fmla="*/ 100 h 212"/>
                  <a:gd name="T20" fmla="*/ 9 w 46"/>
                  <a:gd name="T21" fmla="*/ 89 h 212"/>
                  <a:gd name="T22" fmla="*/ 5 w 46"/>
                  <a:gd name="T23" fmla="*/ 78 h 212"/>
                  <a:gd name="T24" fmla="*/ 4 w 46"/>
                  <a:gd name="T25" fmla="*/ 67 h 212"/>
                  <a:gd name="T26" fmla="*/ 13 w 46"/>
                  <a:gd name="T27" fmla="*/ 48 h 212"/>
                  <a:gd name="T28" fmla="*/ 16 w 46"/>
                  <a:gd name="T29" fmla="*/ 31 h 212"/>
                  <a:gd name="T30" fmla="*/ 7 w 46"/>
                  <a:gd name="T31" fmla="*/ 7 h 212"/>
                  <a:gd name="T32" fmla="*/ 1 w 46"/>
                  <a:gd name="T33" fmla="*/ 0 h 212"/>
                  <a:gd name="T34" fmla="*/ 8 w 46"/>
                  <a:gd name="T35" fmla="*/ 7 h 212"/>
                  <a:gd name="T36" fmla="*/ 18 w 46"/>
                  <a:gd name="T37" fmla="*/ 31 h 212"/>
                  <a:gd name="T38" fmla="*/ 14 w 46"/>
                  <a:gd name="T39" fmla="*/ 48 h 212"/>
                  <a:gd name="T40" fmla="*/ 6 w 46"/>
                  <a:gd name="T41" fmla="*/ 67 h 212"/>
                  <a:gd name="T42" fmla="*/ 11 w 46"/>
                  <a:gd name="T43" fmla="*/ 88 h 212"/>
                  <a:gd name="T44" fmla="*/ 16 w 46"/>
                  <a:gd name="T45" fmla="*/ 99 h 212"/>
                  <a:gd name="T46" fmla="*/ 16 w 46"/>
                  <a:gd name="T47" fmla="*/ 112 h 212"/>
                  <a:gd name="T48" fmla="*/ 11 w 46"/>
                  <a:gd name="T49" fmla="*/ 124 h 212"/>
                  <a:gd name="T50" fmla="*/ 8 w 46"/>
                  <a:gd name="T51" fmla="*/ 135 h 212"/>
                  <a:gd name="T52" fmla="*/ 5 w 46"/>
                  <a:gd name="T53" fmla="*/ 157 h 212"/>
                  <a:gd name="T54" fmla="*/ 16 w 46"/>
                  <a:gd name="T55" fmla="*/ 193 h 212"/>
                  <a:gd name="T56" fmla="*/ 36 w 46"/>
                  <a:gd name="T57" fmla="*/ 209 h 212"/>
                  <a:gd name="T58" fmla="*/ 46 w 46"/>
                  <a:gd name="T59" fmla="*/ 21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212">
                    <a:moveTo>
                      <a:pt x="46" y="211"/>
                    </a:moveTo>
                    <a:cubicBezTo>
                      <a:pt x="46" y="212"/>
                      <a:pt x="45" y="211"/>
                      <a:pt x="43" y="211"/>
                    </a:cubicBezTo>
                    <a:cubicBezTo>
                      <a:pt x="41" y="211"/>
                      <a:pt x="39" y="210"/>
                      <a:pt x="36" y="209"/>
                    </a:cubicBezTo>
                    <a:cubicBezTo>
                      <a:pt x="30" y="207"/>
                      <a:pt x="22" y="203"/>
                      <a:pt x="15" y="194"/>
                    </a:cubicBezTo>
                    <a:cubicBezTo>
                      <a:pt x="12" y="189"/>
                      <a:pt x="9" y="184"/>
                      <a:pt x="6" y="178"/>
                    </a:cubicBezTo>
                    <a:cubicBezTo>
                      <a:pt x="4" y="172"/>
                      <a:pt x="3" y="165"/>
                      <a:pt x="3" y="157"/>
                    </a:cubicBezTo>
                    <a:cubicBezTo>
                      <a:pt x="3" y="150"/>
                      <a:pt x="4" y="142"/>
                      <a:pt x="6" y="135"/>
                    </a:cubicBezTo>
                    <a:cubicBezTo>
                      <a:pt x="7" y="131"/>
                      <a:pt x="8" y="127"/>
                      <a:pt x="9" y="123"/>
                    </a:cubicBezTo>
                    <a:cubicBezTo>
                      <a:pt x="11" y="119"/>
                      <a:pt x="13" y="115"/>
                      <a:pt x="14" y="112"/>
                    </a:cubicBezTo>
                    <a:cubicBezTo>
                      <a:pt x="15" y="108"/>
                      <a:pt x="15" y="104"/>
                      <a:pt x="14" y="100"/>
                    </a:cubicBezTo>
                    <a:cubicBezTo>
                      <a:pt x="13" y="96"/>
                      <a:pt x="11" y="92"/>
                      <a:pt x="9" y="89"/>
                    </a:cubicBezTo>
                    <a:cubicBezTo>
                      <a:pt x="7" y="85"/>
                      <a:pt x="6" y="82"/>
                      <a:pt x="5" y="78"/>
                    </a:cubicBezTo>
                    <a:cubicBezTo>
                      <a:pt x="3" y="74"/>
                      <a:pt x="3" y="70"/>
                      <a:pt x="4" y="67"/>
                    </a:cubicBezTo>
                    <a:cubicBezTo>
                      <a:pt x="5" y="59"/>
                      <a:pt x="10" y="53"/>
                      <a:pt x="13" y="48"/>
                    </a:cubicBezTo>
                    <a:cubicBezTo>
                      <a:pt x="15" y="42"/>
                      <a:pt x="16" y="36"/>
                      <a:pt x="16" y="31"/>
                    </a:cubicBezTo>
                    <a:cubicBezTo>
                      <a:pt x="16" y="20"/>
                      <a:pt x="11" y="12"/>
                      <a:pt x="7" y="7"/>
                    </a:cubicBezTo>
                    <a:cubicBezTo>
                      <a:pt x="3" y="2"/>
                      <a:pt x="0" y="1"/>
                      <a:pt x="1" y="0"/>
                    </a:cubicBezTo>
                    <a:cubicBezTo>
                      <a:pt x="1" y="0"/>
                      <a:pt x="4" y="2"/>
                      <a:pt x="8" y="7"/>
                    </a:cubicBezTo>
                    <a:cubicBezTo>
                      <a:pt x="12" y="11"/>
                      <a:pt x="17" y="19"/>
                      <a:pt x="18" y="31"/>
                    </a:cubicBezTo>
                    <a:cubicBezTo>
                      <a:pt x="18" y="36"/>
                      <a:pt x="17" y="42"/>
                      <a:pt x="14" y="48"/>
                    </a:cubicBezTo>
                    <a:cubicBezTo>
                      <a:pt x="11" y="54"/>
                      <a:pt x="7" y="60"/>
                      <a:pt x="6" y="67"/>
                    </a:cubicBezTo>
                    <a:cubicBezTo>
                      <a:pt x="4" y="74"/>
                      <a:pt x="7" y="81"/>
                      <a:pt x="11" y="88"/>
                    </a:cubicBezTo>
                    <a:cubicBezTo>
                      <a:pt x="13" y="92"/>
                      <a:pt x="15" y="95"/>
                      <a:pt x="16" y="99"/>
                    </a:cubicBezTo>
                    <a:cubicBezTo>
                      <a:pt x="17" y="103"/>
                      <a:pt x="17" y="108"/>
                      <a:pt x="16" y="112"/>
                    </a:cubicBezTo>
                    <a:cubicBezTo>
                      <a:pt x="15" y="116"/>
                      <a:pt x="13" y="120"/>
                      <a:pt x="11" y="124"/>
                    </a:cubicBezTo>
                    <a:cubicBezTo>
                      <a:pt x="10" y="128"/>
                      <a:pt x="9" y="131"/>
                      <a:pt x="8" y="135"/>
                    </a:cubicBezTo>
                    <a:cubicBezTo>
                      <a:pt x="6" y="143"/>
                      <a:pt x="5" y="150"/>
                      <a:pt x="5" y="157"/>
                    </a:cubicBezTo>
                    <a:cubicBezTo>
                      <a:pt x="5" y="172"/>
                      <a:pt x="10" y="184"/>
                      <a:pt x="16" y="193"/>
                    </a:cubicBezTo>
                    <a:cubicBezTo>
                      <a:pt x="23" y="202"/>
                      <a:pt x="31" y="206"/>
                      <a:pt x="36" y="209"/>
                    </a:cubicBezTo>
                    <a:cubicBezTo>
                      <a:pt x="42" y="211"/>
                      <a:pt x="46" y="211"/>
                      <a:pt x="46" y="21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3" name="î$liḍè"/>
              <p:cNvSpPr/>
              <p:nvPr userDrawn="1"/>
            </p:nvSpPr>
            <p:spPr bwMode="auto">
              <a:xfrm>
                <a:off x="10492965" y="2708438"/>
                <a:ext cx="273347" cy="165209"/>
              </a:xfrm>
              <a:custGeom>
                <a:avLst/>
                <a:gdLst>
                  <a:gd name="T0" fmla="*/ 120 w 120"/>
                  <a:gd name="T1" fmla="*/ 71 h 72"/>
                  <a:gd name="T2" fmla="*/ 114 w 120"/>
                  <a:gd name="T3" fmla="*/ 72 h 72"/>
                  <a:gd name="T4" fmla="*/ 97 w 120"/>
                  <a:gd name="T5" fmla="*/ 71 h 72"/>
                  <a:gd name="T6" fmla="*/ 76 w 120"/>
                  <a:gd name="T7" fmla="*/ 58 h 72"/>
                  <a:gd name="T8" fmla="*/ 71 w 120"/>
                  <a:gd name="T9" fmla="*/ 45 h 72"/>
                  <a:gd name="T10" fmla="*/ 62 w 120"/>
                  <a:gd name="T11" fmla="*/ 34 h 72"/>
                  <a:gd name="T12" fmla="*/ 34 w 120"/>
                  <a:gd name="T13" fmla="*/ 26 h 72"/>
                  <a:gd name="T14" fmla="*/ 10 w 120"/>
                  <a:gd name="T15" fmla="*/ 19 h 72"/>
                  <a:gd name="T16" fmla="*/ 1 w 120"/>
                  <a:gd name="T17" fmla="*/ 6 h 72"/>
                  <a:gd name="T18" fmla="*/ 1 w 120"/>
                  <a:gd name="T19" fmla="*/ 1 h 72"/>
                  <a:gd name="T20" fmla="*/ 1 w 120"/>
                  <a:gd name="T21" fmla="*/ 0 h 72"/>
                  <a:gd name="T22" fmla="*/ 2 w 120"/>
                  <a:gd name="T23" fmla="*/ 6 h 72"/>
                  <a:gd name="T24" fmla="*/ 11 w 120"/>
                  <a:gd name="T25" fmla="*/ 18 h 72"/>
                  <a:gd name="T26" fmla="*/ 34 w 120"/>
                  <a:gd name="T27" fmla="*/ 25 h 72"/>
                  <a:gd name="T28" fmla="*/ 63 w 120"/>
                  <a:gd name="T29" fmla="*/ 32 h 72"/>
                  <a:gd name="T30" fmla="*/ 73 w 120"/>
                  <a:gd name="T31" fmla="*/ 44 h 72"/>
                  <a:gd name="T32" fmla="*/ 78 w 120"/>
                  <a:gd name="T33" fmla="*/ 57 h 72"/>
                  <a:gd name="T34" fmla="*/ 97 w 120"/>
                  <a:gd name="T35" fmla="*/ 70 h 72"/>
                  <a:gd name="T36" fmla="*/ 114 w 120"/>
                  <a:gd name="T37" fmla="*/ 71 h 72"/>
                  <a:gd name="T38" fmla="*/ 120 w 120"/>
                  <a:gd name="T3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72">
                    <a:moveTo>
                      <a:pt x="120" y="71"/>
                    </a:moveTo>
                    <a:cubicBezTo>
                      <a:pt x="120" y="71"/>
                      <a:pt x="117" y="71"/>
                      <a:pt x="114" y="72"/>
                    </a:cubicBezTo>
                    <a:cubicBezTo>
                      <a:pt x="110" y="72"/>
                      <a:pt x="104" y="72"/>
                      <a:pt x="97" y="71"/>
                    </a:cubicBezTo>
                    <a:cubicBezTo>
                      <a:pt x="90" y="70"/>
                      <a:pt x="82" y="67"/>
                      <a:pt x="76" y="58"/>
                    </a:cubicBezTo>
                    <a:cubicBezTo>
                      <a:pt x="74" y="54"/>
                      <a:pt x="73" y="50"/>
                      <a:pt x="71" y="45"/>
                    </a:cubicBezTo>
                    <a:cubicBezTo>
                      <a:pt x="69" y="40"/>
                      <a:pt x="66" y="37"/>
                      <a:pt x="62" y="34"/>
                    </a:cubicBezTo>
                    <a:cubicBezTo>
                      <a:pt x="53" y="28"/>
                      <a:pt x="43" y="28"/>
                      <a:pt x="34" y="26"/>
                    </a:cubicBezTo>
                    <a:cubicBezTo>
                      <a:pt x="25" y="25"/>
                      <a:pt x="16" y="24"/>
                      <a:pt x="10" y="19"/>
                    </a:cubicBezTo>
                    <a:cubicBezTo>
                      <a:pt x="5" y="15"/>
                      <a:pt x="2" y="10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2" y="6"/>
                    </a:cubicBezTo>
                    <a:cubicBezTo>
                      <a:pt x="3" y="9"/>
                      <a:pt x="6" y="14"/>
                      <a:pt x="11" y="18"/>
                    </a:cubicBezTo>
                    <a:cubicBezTo>
                      <a:pt x="17" y="22"/>
                      <a:pt x="25" y="24"/>
                      <a:pt x="34" y="25"/>
                    </a:cubicBezTo>
                    <a:cubicBezTo>
                      <a:pt x="43" y="26"/>
                      <a:pt x="54" y="26"/>
                      <a:pt x="63" y="32"/>
                    </a:cubicBezTo>
                    <a:cubicBezTo>
                      <a:pt x="68" y="35"/>
                      <a:pt x="71" y="39"/>
                      <a:pt x="73" y="44"/>
                    </a:cubicBezTo>
                    <a:cubicBezTo>
                      <a:pt x="75" y="49"/>
                      <a:pt x="76" y="54"/>
                      <a:pt x="78" y="57"/>
                    </a:cubicBezTo>
                    <a:cubicBezTo>
                      <a:pt x="83" y="65"/>
                      <a:pt x="91" y="68"/>
                      <a:pt x="97" y="70"/>
                    </a:cubicBezTo>
                    <a:cubicBezTo>
                      <a:pt x="104" y="71"/>
                      <a:pt x="110" y="71"/>
                      <a:pt x="114" y="71"/>
                    </a:cubicBezTo>
                    <a:cubicBezTo>
                      <a:pt x="117" y="71"/>
                      <a:pt x="120" y="70"/>
                      <a:pt x="120" y="7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4" name="iSḻíḋê"/>
              <p:cNvSpPr/>
              <p:nvPr userDrawn="1"/>
            </p:nvSpPr>
            <p:spPr bwMode="auto">
              <a:xfrm>
                <a:off x="10510987" y="2694920"/>
                <a:ext cx="232796" cy="102129"/>
              </a:xfrm>
              <a:custGeom>
                <a:avLst/>
                <a:gdLst>
                  <a:gd name="T0" fmla="*/ 102 w 102"/>
                  <a:gd name="T1" fmla="*/ 44 h 45"/>
                  <a:gd name="T2" fmla="*/ 97 w 102"/>
                  <a:gd name="T3" fmla="*/ 45 h 45"/>
                  <a:gd name="T4" fmla="*/ 84 w 102"/>
                  <a:gd name="T5" fmla="*/ 42 h 45"/>
                  <a:gd name="T6" fmla="*/ 77 w 102"/>
                  <a:gd name="T7" fmla="*/ 37 h 45"/>
                  <a:gd name="T8" fmla="*/ 71 w 102"/>
                  <a:gd name="T9" fmla="*/ 28 h 45"/>
                  <a:gd name="T10" fmla="*/ 56 w 102"/>
                  <a:gd name="T11" fmla="*/ 12 h 45"/>
                  <a:gd name="T12" fmla="*/ 34 w 102"/>
                  <a:gd name="T13" fmla="*/ 10 h 45"/>
                  <a:gd name="T14" fmla="*/ 15 w 102"/>
                  <a:gd name="T15" fmla="*/ 10 h 45"/>
                  <a:gd name="T16" fmla="*/ 3 w 102"/>
                  <a:gd name="T17" fmla="*/ 4 h 45"/>
                  <a:gd name="T18" fmla="*/ 0 w 102"/>
                  <a:gd name="T19" fmla="*/ 2 h 45"/>
                  <a:gd name="T20" fmla="*/ 0 w 102"/>
                  <a:gd name="T21" fmla="*/ 1 h 45"/>
                  <a:gd name="T22" fmla="*/ 3 w 102"/>
                  <a:gd name="T23" fmla="*/ 4 h 45"/>
                  <a:gd name="T24" fmla="*/ 15 w 102"/>
                  <a:gd name="T25" fmla="*/ 8 h 45"/>
                  <a:gd name="T26" fmla="*/ 34 w 102"/>
                  <a:gd name="T27" fmla="*/ 8 h 45"/>
                  <a:gd name="T28" fmla="*/ 57 w 102"/>
                  <a:gd name="T29" fmla="*/ 10 h 45"/>
                  <a:gd name="T30" fmla="*/ 67 w 102"/>
                  <a:gd name="T31" fmla="*/ 18 h 45"/>
                  <a:gd name="T32" fmla="*/ 72 w 102"/>
                  <a:gd name="T33" fmla="*/ 27 h 45"/>
                  <a:gd name="T34" fmla="*/ 78 w 102"/>
                  <a:gd name="T35" fmla="*/ 35 h 45"/>
                  <a:gd name="T36" fmla="*/ 85 w 102"/>
                  <a:gd name="T37" fmla="*/ 41 h 45"/>
                  <a:gd name="T38" fmla="*/ 97 w 102"/>
                  <a:gd name="T39" fmla="*/ 44 h 45"/>
                  <a:gd name="T40" fmla="*/ 102 w 102"/>
                  <a:gd name="T41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45">
                    <a:moveTo>
                      <a:pt x="102" y="44"/>
                    </a:moveTo>
                    <a:cubicBezTo>
                      <a:pt x="102" y="44"/>
                      <a:pt x="100" y="45"/>
                      <a:pt x="97" y="45"/>
                    </a:cubicBezTo>
                    <a:cubicBezTo>
                      <a:pt x="94" y="45"/>
                      <a:pt x="89" y="44"/>
                      <a:pt x="84" y="42"/>
                    </a:cubicBezTo>
                    <a:cubicBezTo>
                      <a:pt x="82" y="41"/>
                      <a:pt x="79" y="39"/>
                      <a:pt x="77" y="37"/>
                    </a:cubicBezTo>
                    <a:cubicBezTo>
                      <a:pt x="74" y="34"/>
                      <a:pt x="73" y="32"/>
                      <a:pt x="71" y="28"/>
                    </a:cubicBezTo>
                    <a:cubicBezTo>
                      <a:pt x="67" y="22"/>
                      <a:pt x="64" y="15"/>
                      <a:pt x="56" y="12"/>
                    </a:cubicBezTo>
                    <a:cubicBezTo>
                      <a:pt x="49" y="9"/>
                      <a:pt x="41" y="9"/>
                      <a:pt x="34" y="10"/>
                    </a:cubicBezTo>
                    <a:cubicBezTo>
                      <a:pt x="27" y="10"/>
                      <a:pt x="20" y="11"/>
                      <a:pt x="15" y="10"/>
                    </a:cubicBezTo>
                    <a:cubicBezTo>
                      <a:pt x="9" y="9"/>
                      <a:pt x="5" y="6"/>
                      <a:pt x="3" y="4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2"/>
                      <a:pt x="3" y="4"/>
                    </a:cubicBezTo>
                    <a:cubicBezTo>
                      <a:pt x="6" y="6"/>
                      <a:pt x="10" y="7"/>
                      <a:pt x="15" y="8"/>
                    </a:cubicBezTo>
                    <a:cubicBezTo>
                      <a:pt x="20" y="9"/>
                      <a:pt x="26" y="9"/>
                      <a:pt x="34" y="8"/>
                    </a:cubicBezTo>
                    <a:cubicBezTo>
                      <a:pt x="41" y="7"/>
                      <a:pt x="49" y="6"/>
                      <a:pt x="57" y="10"/>
                    </a:cubicBezTo>
                    <a:cubicBezTo>
                      <a:pt x="61" y="12"/>
                      <a:pt x="64" y="15"/>
                      <a:pt x="67" y="18"/>
                    </a:cubicBezTo>
                    <a:cubicBezTo>
                      <a:pt x="69" y="21"/>
                      <a:pt x="71" y="24"/>
                      <a:pt x="72" y="27"/>
                    </a:cubicBezTo>
                    <a:cubicBezTo>
                      <a:pt x="74" y="31"/>
                      <a:pt x="76" y="33"/>
                      <a:pt x="78" y="35"/>
                    </a:cubicBezTo>
                    <a:cubicBezTo>
                      <a:pt x="80" y="38"/>
                      <a:pt x="83" y="39"/>
                      <a:pt x="85" y="41"/>
                    </a:cubicBezTo>
                    <a:cubicBezTo>
                      <a:pt x="90" y="43"/>
                      <a:pt x="94" y="44"/>
                      <a:pt x="97" y="44"/>
                    </a:cubicBezTo>
                    <a:cubicBezTo>
                      <a:pt x="100" y="44"/>
                      <a:pt x="102" y="44"/>
                      <a:pt x="102" y="44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5" name="íṡlíḑe"/>
              <p:cNvSpPr/>
              <p:nvPr userDrawn="1"/>
            </p:nvSpPr>
            <p:spPr bwMode="auto">
              <a:xfrm>
                <a:off x="10737776" y="2875149"/>
                <a:ext cx="79601" cy="437054"/>
              </a:xfrm>
              <a:custGeom>
                <a:avLst/>
                <a:gdLst>
                  <a:gd name="T0" fmla="*/ 28 w 35"/>
                  <a:gd name="T1" fmla="*/ 191 h 191"/>
                  <a:gd name="T2" fmla="*/ 31 w 35"/>
                  <a:gd name="T3" fmla="*/ 183 h 191"/>
                  <a:gd name="T4" fmla="*/ 34 w 35"/>
                  <a:gd name="T5" fmla="*/ 162 h 191"/>
                  <a:gd name="T6" fmla="*/ 25 w 35"/>
                  <a:gd name="T7" fmla="*/ 131 h 191"/>
                  <a:gd name="T8" fmla="*/ 14 w 35"/>
                  <a:gd name="T9" fmla="*/ 116 h 191"/>
                  <a:gd name="T10" fmla="*/ 10 w 35"/>
                  <a:gd name="T11" fmla="*/ 106 h 191"/>
                  <a:gd name="T12" fmla="*/ 11 w 35"/>
                  <a:gd name="T13" fmla="*/ 95 h 191"/>
                  <a:gd name="T14" fmla="*/ 18 w 35"/>
                  <a:gd name="T15" fmla="*/ 76 h 191"/>
                  <a:gd name="T16" fmla="*/ 13 w 35"/>
                  <a:gd name="T17" fmla="*/ 59 h 191"/>
                  <a:gd name="T18" fmla="*/ 9 w 35"/>
                  <a:gd name="T19" fmla="*/ 51 h 191"/>
                  <a:gd name="T20" fmla="*/ 6 w 35"/>
                  <a:gd name="T21" fmla="*/ 42 h 191"/>
                  <a:gd name="T22" fmla="*/ 7 w 35"/>
                  <a:gd name="T23" fmla="*/ 27 h 191"/>
                  <a:gd name="T24" fmla="*/ 5 w 35"/>
                  <a:gd name="T25" fmla="*/ 6 h 191"/>
                  <a:gd name="T26" fmla="*/ 0 w 35"/>
                  <a:gd name="T27" fmla="*/ 0 h 191"/>
                  <a:gd name="T28" fmla="*/ 1 w 35"/>
                  <a:gd name="T29" fmla="*/ 0 h 191"/>
                  <a:gd name="T30" fmla="*/ 2 w 35"/>
                  <a:gd name="T31" fmla="*/ 1 h 191"/>
                  <a:gd name="T32" fmla="*/ 6 w 35"/>
                  <a:gd name="T33" fmla="*/ 6 h 191"/>
                  <a:gd name="T34" fmla="*/ 8 w 35"/>
                  <a:gd name="T35" fmla="*/ 27 h 191"/>
                  <a:gd name="T36" fmla="*/ 8 w 35"/>
                  <a:gd name="T37" fmla="*/ 42 h 191"/>
                  <a:gd name="T38" fmla="*/ 15 w 35"/>
                  <a:gd name="T39" fmla="*/ 58 h 191"/>
                  <a:gd name="T40" fmla="*/ 19 w 35"/>
                  <a:gd name="T41" fmla="*/ 66 h 191"/>
                  <a:gd name="T42" fmla="*/ 20 w 35"/>
                  <a:gd name="T43" fmla="*/ 76 h 191"/>
                  <a:gd name="T44" fmla="*/ 13 w 35"/>
                  <a:gd name="T45" fmla="*/ 96 h 191"/>
                  <a:gd name="T46" fmla="*/ 12 w 35"/>
                  <a:gd name="T47" fmla="*/ 106 h 191"/>
                  <a:gd name="T48" fmla="*/ 16 w 35"/>
                  <a:gd name="T49" fmla="*/ 115 h 191"/>
                  <a:gd name="T50" fmla="*/ 27 w 35"/>
                  <a:gd name="T51" fmla="*/ 130 h 191"/>
                  <a:gd name="T52" fmla="*/ 35 w 35"/>
                  <a:gd name="T53" fmla="*/ 162 h 191"/>
                  <a:gd name="T54" fmla="*/ 32 w 35"/>
                  <a:gd name="T55" fmla="*/ 183 h 191"/>
                  <a:gd name="T56" fmla="*/ 29 w 35"/>
                  <a:gd name="T57" fmla="*/ 189 h 191"/>
                  <a:gd name="T58" fmla="*/ 28 w 35"/>
                  <a:gd name="T5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191">
                    <a:moveTo>
                      <a:pt x="28" y="191"/>
                    </a:moveTo>
                    <a:cubicBezTo>
                      <a:pt x="28" y="191"/>
                      <a:pt x="30" y="188"/>
                      <a:pt x="31" y="183"/>
                    </a:cubicBezTo>
                    <a:cubicBezTo>
                      <a:pt x="32" y="178"/>
                      <a:pt x="34" y="171"/>
                      <a:pt x="34" y="162"/>
                    </a:cubicBezTo>
                    <a:cubicBezTo>
                      <a:pt x="33" y="153"/>
                      <a:pt x="31" y="142"/>
                      <a:pt x="25" y="131"/>
                    </a:cubicBezTo>
                    <a:cubicBezTo>
                      <a:pt x="22" y="126"/>
                      <a:pt x="18" y="121"/>
                      <a:pt x="14" y="116"/>
                    </a:cubicBezTo>
                    <a:cubicBezTo>
                      <a:pt x="12" y="113"/>
                      <a:pt x="11" y="110"/>
                      <a:pt x="10" y="106"/>
                    </a:cubicBezTo>
                    <a:cubicBezTo>
                      <a:pt x="9" y="102"/>
                      <a:pt x="10" y="99"/>
                      <a:pt x="11" y="95"/>
                    </a:cubicBezTo>
                    <a:cubicBezTo>
                      <a:pt x="13" y="88"/>
                      <a:pt x="17" y="82"/>
                      <a:pt x="18" y="76"/>
                    </a:cubicBezTo>
                    <a:cubicBezTo>
                      <a:pt x="19" y="70"/>
                      <a:pt x="16" y="64"/>
                      <a:pt x="13" y="59"/>
                    </a:cubicBezTo>
                    <a:cubicBezTo>
                      <a:pt x="11" y="56"/>
                      <a:pt x="10" y="53"/>
                      <a:pt x="9" y="51"/>
                    </a:cubicBezTo>
                    <a:cubicBezTo>
                      <a:pt x="7" y="48"/>
                      <a:pt x="7" y="45"/>
                      <a:pt x="6" y="42"/>
                    </a:cubicBezTo>
                    <a:cubicBezTo>
                      <a:pt x="6" y="37"/>
                      <a:pt x="6" y="32"/>
                      <a:pt x="7" y="27"/>
                    </a:cubicBezTo>
                    <a:cubicBezTo>
                      <a:pt x="8" y="18"/>
                      <a:pt x="7" y="11"/>
                      <a:pt x="5" y="6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2"/>
                      <a:pt x="5" y="3"/>
                      <a:pt x="6" y="6"/>
                    </a:cubicBezTo>
                    <a:cubicBezTo>
                      <a:pt x="8" y="10"/>
                      <a:pt x="9" y="18"/>
                      <a:pt x="8" y="27"/>
                    </a:cubicBezTo>
                    <a:cubicBezTo>
                      <a:pt x="8" y="32"/>
                      <a:pt x="7" y="37"/>
                      <a:pt x="8" y="42"/>
                    </a:cubicBezTo>
                    <a:cubicBezTo>
                      <a:pt x="9" y="48"/>
                      <a:pt x="11" y="53"/>
                      <a:pt x="15" y="58"/>
                    </a:cubicBezTo>
                    <a:cubicBezTo>
                      <a:pt x="16" y="60"/>
                      <a:pt x="18" y="63"/>
                      <a:pt x="19" y="66"/>
                    </a:cubicBezTo>
                    <a:cubicBezTo>
                      <a:pt x="20" y="69"/>
                      <a:pt x="21" y="73"/>
                      <a:pt x="20" y="76"/>
                    </a:cubicBezTo>
                    <a:cubicBezTo>
                      <a:pt x="19" y="83"/>
                      <a:pt x="15" y="89"/>
                      <a:pt x="13" y="96"/>
                    </a:cubicBezTo>
                    <a:cubicBezTo>
                      <a:pt x="12" y="99"/>
                      <a:pt x="12" y="102"/>
                      <a:pt x="12" y="106"/>
                    </a:cubicBezTo>
                    <a:cubicBezTo>
                      <a:pt x="13" y="109"/>
                      <a:pt x="14" y="112"/>
                      <a:pt x="16" y="115"/>
                    </a:cubicBezTo>
                    <a:cubicBezTo>
                      <a:pt x="19" y="120"/>
                      <a:pt x="24" y="125"/>
                      <a:pt x="27" y="130"/>
                    </a:cubicBezTo>
                    <a:cubicBezTo>
                      <a:pt x="33" y="141"/>
                      <a:pt x="35" y="152"/>
                      <a:pt x="35" y="162"/>
                    </a:cubicBezTo>
                    <a:cubicBezTo>
                      <a:pt x="35" y="171"/>
                      <a:pt x="34" y="179"/>
                      <a:pt x="32" y="183"/>
                    </a:cubicBezTo>
                    <a:cubicBezTo>
                      <a:pt x="31" y="186"/>
                      <a:pt x="30" y="188"/>
                      <a:pt x="29" y="189"/>
                    </a:cubicBezTo>
                    <a:cubicBezTo>
                      <a:pt x="29" y="190"/>
                      <a:pt x="29" y="191"/>
                      <a:pt x="28" y="19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6" name="ïṡ1îḓê"/>
              <p:cNvSpPr/>
              <p:nvPr userDrawn="1"/>
            </p:nvSpPr>
            <p:spPr bwMode="auto">
              <a:xfrm>
                <a:off x="10362299" y="3770283"/>
                <a:ext cx="576732" cy="1242075"/>
              </a:xfrm>
              <a:custGeom>
                <a:avLst/>
                <a:gdLst>
                  <a:gd name="T0" fmla="*/ 30 w 252"/>
                  <a:gd name="T1" fmla="*/ 544 h 544"/>
                  <a:gd name="T2" fmla="*/ 1 w 252"/>
                  <a:gd name="T3" fmla="*/ 194 h 544"/>
                  <a:gd name="T4" fmla="*/ 43 w 252"/>
                  <a:gd name="T5" fmla="*/ 7 h 544"/>
                  <a:gd name="T6" fmla="*/ 216 w 252"/>
                  <a:gd name="T7" fmla="*/ 0 h 544"/>
                  <a:gd name="T8" fmla="*/ 250 w 252"/>
                  <a:gd name="T9" fmla="*/ 136 h 544"/>
                  <a:gd name="T10" fmla="*/ 232 w 252"/>
                  <a:gd name="T11" fmla="*/ 353 h 544"/>
                  <a:gd name="T12" fmla="*/ 238 w 252"/>
                  <a:gd name="T13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544">
                    <a:moveTo>
                      <a:pt x="30" y="544"/>
                    </a:moveTo>
                    <a:cubicBezTo>
                      <a:pt x="30" y="544"/>
                      <a:pt x="3" y="289"/>
                      <a:pt x="1" y="194"/>
                    </a:cubicBezTo>
                    <a:cubicBezTo>
                      <a:pt x="0" y="100"/>
                      <a:pt x="43" y="7"/>
                      <a:pt x="43" y="7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6" y="0"/>
                      <a:pt x="250" y="95"/>
                      <a:pt x="250" y="136"/>
                    </a:cubicBezTo>
                    <a:cubicBezTo>
                      <a:pt x="252" y="214"/>
                      <a:pt x="230" y="291"/>
                      <a:pt x="232" y="353"/>
                    </a:cubicBezTo>
                    <a:cubicBezTo>
                      <a:pt x="238" y="544"/>
                      <a:pt x="238" y="544"/>
                      <a:pt x="238" y="544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7" name="iṣļïḑê"/>
              <p:cNvSpPr/>
              <p:nvPr userDrawn="1"/>
            </p:nvSpPr>
            <p:spPr bwMode="auto">
              <a:xfrm>
                <a:off x="10414866" y="4295949"/>
                <a:ext cx="504640" cy="521161"/>
              </a:xfrm>
              <a:custGeom>
                <a:avLst/>
                <a:gdLst>
                  <a:gd name="T0" fmla="*/ 221 w 221"/>
                  <a:gd name="T1" fmla="*/ 0 h 228"/>
                  <a:gd name="T2" fmla="*/ 218 w 221"/>
                  <a:gd name="T3" fmla="*/ 2 h 228"/>
                  <a:gd name="T4" fmla="*/ 216 w 221"/>
                  <a:gd name="T5" fmla="*/ 3 h 228"/>
                  <a:gd name="T6" fmla="*/ 215 w 221"/>
                  <a:gd name="T7" fmla="*/ 5 h 228"/>
                  <a:gd name="T8" fmla="*/ 211 w 221"/>
                  <a:gd name="T9" fmla="*/ 9 h 228"/>
                  <a:gd name="T10" fmla="*/ 197 w 221"/>
                  <a:gd name="T11" fmla="*/ 44 h 228"/>
                  <a:gd name="T12" fmla="*/ 189 w 221"/>
                  <a:gd name="T13" fmla="*/ 68 h 228"/>
                  <a:gd name="T14" fmla="*/ 185 w 221"/>
                  <a:gd name="T15" fmla="*/ 74 h 228"/>
                  <a:gd name="T16" fmla="*/ 183 w 221"/>
                  <a:gd name="T17" fmla="*/ 77 h 228"/>
                  <a:gd name="T18" fmla="*/ 180 w 221"/>
                  <a:gd name="T19" fmla="*/ 79 h 228"/>
                  <a:gd name="T20" fmla="*/ 167 w 221"/>
                  <a:gd name="T21" fmla="*/ 88 h 228"/>
                  <a:gd name="T22" fmla="*/ 137 w 221"/>
                  <a:gd name="T23" fmla="*/ 99 h 228"/>
                  <a:gd name="T24" fmla="*/ 114 w 221"/>
                  <a:gd name="T25" fmla="*/ 124 h 228"/>
                  <a:gd name="T26" fmla="*/ 103 w 221"/>
                  <a:gd name="T27" fmla="*/ 157 h 228"/>
                  <a:gd name="T28" fmla="*/ 85 w 221"/>
                  <a:gd name="T29" fmla="*/ 184 h 228"/>
                  <a:gd name="T30" fmla="*/ 56 w 221"/>
                  <a:gd name="T31" fmla="*/ 193 h 228"/>
                  <a:gd name="T32" fmla="*/ 31 w 221"/>
                  <a:gd name="T33" fmla="*/ 195 h 228"/>
                  <a:gd name="T34" fmla="*/ 11 w 221"/>
                  <a:gd name="T35" fmla="*/ 202 h 228"/>
                  <a:gd name="T36" fmla="*/ 3 w 221"/>
                  <a:gd name="T37" fmla="*/ 214 h 228"/>
                  <a:gd name="T38" fmla="*/ 2 w 221"/>
                  <a:gd name="T39" fmla="*/ 224 h 228"/>
                  <a:gd name="T40" fmla="*/ 3 w 221"/>
                  <a:gd name="T41" fmla="*/ 228 h 228"/>
                  <a:gd name="T42" fmla="*/ 1 w 221"/>
                  <a:gd name="T43" fmla="*/ 224 h 228"/>
                  <a:gd name="T44" fmla="*/ 2 w 221"/>
                  <a:gd name="T45" fmla="*/ 214 h 228"/>
                  <a:gd name="T46" fmla="*/ 11 w 221"/>
                  <a:gd name="T47" fmla="*/ 201 h 228"/>
                  <a:gd name="T48" fmla="*/ 31 w 221"/>
                  <a:gd name="T49" fmla="*/ 193 h 228"/>
                  <a:gd name="T50" fmla="*/ 56 w 221"/>
                  <a:gd name="T51" fmla="*/ 191 h 228"/>
                  <a:gd name="T52" fmla="*/ 83 w 221"/>
                  <a:gd name="T53" fmla="*/ 183 h 228"/>
                  <a:gd name="T54" fmla="*/ 101 w 221"/>
                  <a:gd name="T55" fmla="*/ 156 h 228"/>
                  <a:gd name="T56" fmla="*/ 112 w 221"/>
                  <a:gd name="T57" fmla="*/ 123 h 228"/>
                  <a:gd name="T58" fmla="*/ 136 w 221"/>
                  <a:gd name="T59" fmla="*/ 97 h 228"/>
                  <a:gd name="T60" fmla="*/ 166 w 221"/>
                  <a:gd name="T61" fmla="*/ 86 h 228"/>
                  <a:gd name="T62" fmla="*/ 179 w 221"/>
                  <a:gd name="T63" fmla="*/ 78 h 228"/>
                  <a:gd name="T64" fmla="*/ 181 w 221"/>
                  <a:gd name="T65" fmla="*/ 76 h 228"/>
                  <a:gd name="T66" fmla="*/ 183 w 221"/>
                  <a:gd name="T67" fmla="*/ 73 h 228"/>
                  <a:gd name="T68" fmla="*/ 187 w 221"/>
                  <a:gd name="T69" fmla="*/ 67 h 228"/>
                  <a:gd name="T70" fmla="*/ 196 w 221"/>
                  <a:gd name="T71" fmla="*/ 43 h 228"/>
                  <a:gd name="T72" fmla="*/ 210 w 221"/>
                  <a:gd name="T73" fmla="*/ 9 h 228"/>
                  <a:gd name="T74" fmla="*/ 214 w 221"/>
                  <a:gd name="T75" fmla="*/ 5 h 228"/>
                  <a:gd name="T76" fmla="*/ 216 w 221"/>
                  <a:gd name="T77" fmla="*/ 3 h 228"/>
                  <a:gd name="T78" fmla="*/ 218 w 221"/>
                  <a:gd name="T79" fmla="*/ 2 h 228"/>
                  <a:gd name="T80" fmla="*/ 221 w 221"/>
                  <a:gd name="T8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1" h="228">
                    <a:moveTo>
                      <a:pt x="221" y="0"/>
                    </a:moveTo>
                    <a:cubicBezTo>
                      <a:pt x="221" y="0"/>
                      <a:pt x="220" y="1"/>
                      <a:pt x="218" y="2"/>
                    </a:cubicBezTo>
                    <a:cubicBezTo>
                      <a:pt x="217" y="3"/>
                      <a:pt x="217" y="3"/>
                      <a:pt x="216" y="3"/>
                    </a:cubicBezTo>
                    <a:cubicBezTo>
                      <a:pt x="216" y="4"/>
                      <a:pt x="215" y="4"/>
                      <a:pt x="215" y="5"/>
                    </a:cubicBezTo>
                    <a:cubicBezTo>
                      <a:pt x="214" y="6"/>
                      <a:pt x="212" y="8"/>
                      <a:pt x="211" y="9"/>
                    </a:cubicBezTo>
                    <a:cubicBezTo>
                      <a:pt x="205" y="16"/>
                      <a:pt x="201" y="28"/>
                      <a:pt x="197" y="44"/>
                    </a:cubicBezTo>
                    <a:cubicBezTo>
                      <a:pt x="195" y="51"/>
                      <a:pt x="193" y="60"/>
                      <a:pt x="189" y="68"/>
                    </a:cubicBezTo>
                    <a:cubicBezTo>
                      <a:pt x="187" y="70"/>
                      <a:pt x="186" y="72"/>
                      <a:pt x="185" y="74"/>
                    </a:cubicBezTo>
                    <a:cubicBezTo>
                      <a:pt x="184" y="75"/>
                      <a:pt x="183" y="76"/>
                      <a:pt x="183" y="77"/>
                    </a:cubicBezTo>
                    <a:cubicBezTo>
                      <a:pt x="180" y="79"/>
                      <a:pt x="180" y="79"/>
                      <a:pt x="180" y="79"/>
                    </a:cubicBezTo>
                    <a:cubicBezTo>
                      <a:pt x="176" y="83"/>
                      <a:pt x="172" y="86"/>
                      <a:pt x="167" y="88"/>
                    </a:cubicBezTo>
                    <a:cubicBezTo>
                      <a:pt x="157" y="92"/>
                      <a:pt x="146" y="94"/>
                      <a:pt x="137" y="99"/>
                    </a:cubicBezTo>
                    <a:cubicBezTo>
                      <a:pt x="126" y="104"/>
                      <a:pt x="119" y="113"/>
                      <a:pt x="114" y="124"/>
                    </a:cubicBezTo>
                    <a:cubicBezTo>
                      <a:pt x="110" y="135"/>
                      <a:pt x="107" y="146"/>
                      <a:pt x="103" y="157"/>
                    </a:cubicBezTo>
                    <a:cubicBezTo>
                      <a:pt x="99" y="168"/>
                      <a:pt x="93" y="178"/>
                      <a:pt x="85" y="184"/>
                    </a:cubicBezTo>
                    <a:cubicBezTo>
                      <a:pt x="76" y="191"/>
                      <a:pt x="65" y="193"/>
                      <a:pt x="56" y="193"/>
                    </a:cubicBezTo>
                    <a:cubicBezTo>
                      <a:pt x="47" y="194"/>
                      <a:pt x="38" y="193"/>
                      <a:pt x="31" y="195"/>
                    </a:cubicBezTo>
                    <a:cubicBezTo>
                      <a:pt x="23" y="196"/>
                      <a:pt x="16" y="198"/>
                      <a:pt x="11" y="202"/>
                    </a:cubicBezTo>
                    <a:cubicBezTo>
                      <a:pt x="7" y="206"/>
                      <a:pt x="4" y="210"/>
                      <a:pt x="3" y="214"/>
                    </a:cubicBezTo>
                    <a:cubicBezTo>
                      <a:pt x="1" y="219"/>
                      <a:pt x="1" y="222"/>
                      <a:pt x="2" y="224"/>
                    </a:cubicBezTo>
                    <a:cubicBezTo>
                      <a:pt x="2" y="227"/>
                      <a:pt x="3" y="228"/>
                      <a:pt x="3" y="228"/>
                    </a:cubicBezTo>
                    <a:cubicBezTo>
                      <a:pt x="3" y="228"/>
                      <a:pt x="2" y="227"/>
                      <a:pt x="1" y="224"/>
                    </a:cubicBezTo>
                    <a:cubicBezTo>
                      <a:pt x="1" y="222"/>
                      <a:pt x="0" y="219"/>
                      <a:pt x="2" y="214"/>
                    </a:cubicBezTo>
                    <a:cubicBezTo>
                      <a:pt x="3" y="210"/>
                      <a:pt x="6" y="205"/>
                      <a:pt x="11" y="201"/>
                    </a:cubicBezTo>
                    <a:cubicBezTo>
                      <a:pt x="16" y="197"/>
                      <a:pt x="23" y="194"/>
                      <a:pt x="31" y="193"/>
                    </a:cubicBezTo>
                    <a:cubicBezTo>
                      <a:pt x="38" y="192"/>
                      <a:pt x="47" y="192"/>
                      <a:pt x="56" y="191"/>
                    </a:cubicBezTo>
                    <a:cubicBezTo>
                      <a:pt x="65" y="191"/>
                      <a:pt x="75" y="189"/>
                      <a:pt x="83" y="183"/>
                    </a:cubicBezTo>
                    <a:cubicBezTo>
                      <a:pt x="92" y="177"/>
                      <a:pt x="97" y="167"/>
                      <a:pt x="101" y="156"/>
                    </a:cubicBezTo>
                    <a:cubicBezTo>
                      <a:pt x="105" y="146"/>
                      <a:pt x="108" y="134"/>
                      <a:pt x="112" y="123"/>
                    </a:cubicBezTo>
                    <a:cubicBezTo>
                      <a:pt x="117" y="112"/>
                      <a:pt x="125" y="102"/>
                      <a:pt x="136" y="97"/>
                    </a:cubicBezTo>
                    <a:cubicBezTo>
                      <a:pt x="146" y="92"/>
                      <a:pt x="157" y="90"/>
                      <a:pt x="166" y="86"/>
                    </a:cubicBezTo>
                    <a:cubicBezTo>
                      <a:pt x="171" y="84"/>
                      <a:pt x="175" y="81"/>
                      <a:pt x="179" y="78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2" y="75"/>
                      <a:pt x="183" y="74"/>
                      <a:pt x="183" y="73"/>
                    </a:cubicBezTo>
                    <a:cubicBezTo>
                      <a:pt x="185" y="71"/>
                      <a:pt x="186" y="69"/>
                      <a:pt x="187" y="67"/>
                    </a:cubicBezTo>
                    <a:cubicBezTo>
                      <a:pt x="192" y="59"/>
                      <a:pt x="194" y="51"/>
                      <a:pt x="196" y="43"/>
                    </a:cubicBezTo>
                    <a:cubicBezTo>
                      <a:pt x="200" y="28"/>
                      <a:pt x="204" y="16"/>
                      <a:pt x="210" y="9"/>
                    </a:cubicBezTo>
                    <a:cubicBezTo>
                      <a:pt x="212" y="7"/>
                      <a:pt x="213" y="6"/>
                      <a:pt x="214" y="5"/>
                    </a:cubicBezTo>
                    <a:cubicBezTo>
                      <a:pt x="215" y="4"/>
                      <a:pt x="216" y="3"/>
                      <a:pt x="216" y="3"/>
                    </a:cubicBezTo>
                    <a:cubicBezTo>
                      <a:pt x="217" y="3"/>
                      <a:pt x="217" y="2"/>
                      <a:pt x="218" y="2"/>
                    </a:cubicBezTo>
                    <a:cubicBezTo>
                      <a:pt x="220" y="1"/>
                      <a:pt x="221" y="0"/>
                      <a:pt x="22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8" name="išḻïďè"/>
              <p:cNvSpPr/>
              <p:nvPr userDrawn="1"/>
            </p:nvSpPr>
            <p:spPr bwMode="auto">
              <a:xfrm>
                <a:off x="10378820" y="4025607"/>
                <a:ext cx="543690" cy="495628"/>
              </a:xfrm>
              <a:custGeom>
                <a:avLst/>
                <a:gdLst>
                  <a:gd name="T0" fmla="*/ 238 w 238"/>
                  <a:gd name="T1" fmla="*/ 0 h 217"/>
                  <a:gd name="T2" fmla="*/ 238 w 238"/>
                  <a:gd name="T3" fmla="*/ 3 h 217"/>
                  <a:gd name="T4" fmla="*/ 237 w 238"/>
                  <a:gd name="T5" fmla="*/ 13 h 217"/>
                  <a:gd name="T6" fmla="*/ 217 w 238"/>
                  <a:gd name="T7" fmla="*/ 43 h 217"/>
                  <a:gd name="T8" fmla="*/ 197 w 238"/>
                  <a:gd name="T9" fmla="*/ 58 h 217"/>
                  <a:gd name="T10" fmla="*/ 172 w 238"/>
                  <a:gd name="T11" fmla="*/ 72 h 217"/>
                  <a:gd name="T12" fmla="*/ 147 w 238"/>
                  <a:gd name="T13" fmla="*/ 90 h 217"/>
                  <a:gd name="T14" fmla="*/ 127 w 238"/>
                  <a:gd name="T15" fmla="*/ 117 h 217"/>
                  <a:gd name="T16" fmla="*/ 111 w 238"/>
                  <a:gd name="T17" fmla="*/ 147 h 217"/>
                  <a:gd name="T18" fmla="*/ 100 w 238"/>
                  <a:gd name="T19" fmla="*/ 159 h 217"/>
                  <a:gd name="T20" fmla="*/ 87 w 238"/>
                  <a:gd name="T21" fmla="*/ 167 h 217"/>
                  <a:gd name="T22" fmla="*/ 60 w 238"/>
                  <a:gd name="T23" fmla="*/ 178 h 217"/>
                  <a:gd name="T24" fmla="*/ 36 w 238"/>
                  <a:gd name="T25" fmla="*/ 186 h 217"/>
                  <a:gd name="T26" fmla="*/ 18 w 238"/>
                  <a:gd name="T27" fmla="*/ 195 h 217"/>
                  <a:gd name="T28" fmla="*/ 7 w 238"/>
                  <a:gd name="T29" fmla="*/ 206 h 217"/>
                  <a:gd name="T30" fmla="*/ 0 w 238"/>
                  <a:gd name="T31" fmla="*/ 217 h 217"/>
                  <a:gd name="T32" fmla="*/ 2 w 238"/>
                  <a:gd name="T33" fmla="*/ 214 h 217"/>
                  <a:gd name="T34" fmla="*/ 7 w 238"/>
                  <a:gd name="T35" fmla="*/ 205 h 217"/>
                  <a:gd name="T36" fmla="*/ 18 w 238"/>
                  <a:gd name="T37" fmla="*/ 194 h 217"/>
                  <a:gd name="T38" fmla="*/ 36 w 238"/>
                  <a:gd name="T39" fmla="*/ 184 h 217"/>
                  <a:gd name="T40" fmla="*/ 59 w 238"/>
                  <a:gd name="T41" fmla="*/ 176 h 217"/>
                  <a:gd name="T42" fmla="*/ 86 w 238"/>
                  <a:gd name="T43" fmla="*/ 166 h 217"/>
                  <a:gd name="T44" fmla="*/ 98 w 238"/>
                  <a:gd name="T45" fmla="*/ 157 h 217"/>
                  <a:gd name="T46" fmla="*/ 109 w 238"/>
                  <a:gd name="T47" fmla="*/ 145 h 217"/>
                  <a:gd name="T48" fmla="*/ 126 w 238"/>
                  <a:gd name="T49" fmla="*/ 116 h 217"/>
                  <a:gd name="T50" fmla="*/ 145 w 238"/>
                  <a:gd name="T51" fmla="*/ 88 h 217"/>
                  <a:gd name="T52" fmla="*/ 171 w 238"/>
                  <a:gd name="T53" fmla="*/ 70 h 217"/>
                  <a:gd name="T54" fmla="*/ 196 w 238"/>
                  <a:gd name="T55" fmla="*/ 57 h 217"/>
                  <a:gd name="T56" fmla="*/ 216 w 238"/>
                  <a:gd name="T57" fmla="*/ 42 h 217"/>
                  <a:gd name="T58" fmla="*/ 236 w 238"/>
                  <a:gd name="T59" fmla="*/ 13 h 217"/>
                  <a:gd name="T60" fmla="*/ 238 w 238"/>
                  <a:gd name="T6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8" h="217">
                    <a:moveTo>
                      <a:pt x="238" y="0"/>
                    </a:moveTo>
                    <a:cubicBezTo>
                      <a:pt x="238" y="0"/>
                      <a:pt x="238" y="1"/>
                      <a:pt x="238" y="3"/>
                    </a:cubicBezTo>
                    <a:cubicBezTo>
                      <a:pt x="238" y="6"/>
                      <a:pt x="238" y="9"/>
                      <a:pt x="237" y="13"/>
                    </a:cubicBezTo>
                    <a:cubicBezTo>
                      <a:pt x="235" y="22"/>
                      <a:pt x="229" y="33"/>
                      <a:pt x="217" y="43"/>
                    </a:cubicBezTo>
                    <a:cubicBezTo>
                      <a:pt x="212" y="49"/>
                      <a:pt x="205" y="54"/>
                      <a:pt x="197" y="58"/>
                    </a:cubicBezTo>
                    <a:cubicBezTo>
                      <a:pt x="190" y="63"/>
                      <a:pt x="181" y="67"/>
                      <a:pt x="172" y="72"/>
                    </a:cubicBezTo>
                    <a:cubicBezTo>
                      <a:pt x="164" y="77"/>
                      <a:pt x="155" y="82"/>
                      <a:pt x="147" y="90"/>
                    </a:cubicBezTo>
                    <a:cubicBezTo>
                      <a:pt x="139" y="97"/>
                      <a:pt x="133" y="107"/>
                      <a:pt x="127" y="117"/>
                    </a:cubicBezTo>
                    <a:cubicBezTo>
                      <a:pt x="122" y="127"/>
                      <a:pt x="117" y="138"/>
                      <a:pt x="111" y="147"/>
                    </a:cubicBezTo>
                    <a:cubicBezTo>
                      <a:pt x="107" y="151"/>
                      <a:pt x="104" y="155"/>
                      <a:pt x="100" y="159"/>
                    </a:cubicBezTo>
                    <a:cubicBezTo>
                      <a:pt x="96" y="162"/>
                      <a:pt x="91" y="165"/>
                      <a:pt x="87" y="167"/>
                    </a:cubicBezTo>
                    <a:cubicBezTo>
                      <a:pt x="78" y="172"/>
                      <a:pt x="68" y="175"/>
                      <a:pt x="60" y="178"/>
                    </a:cubicBezTo>
                    <a:cubicBezTo>
                      <a:pt x="51" y="180"/>
                      <a:pt x="43" y="183"/>
                      <a:pt x="36" y="186"/>
                    </a:cubicBezTo>
                    <a:cubicBezTo>
                      <a:pt x="29" y="188"/>
                      <a:pt x="23" y="192"/>
                      <a:pt x="18" y="195"/>
                    </a:cubicBezTo>
                    <a:cubicBezTo>
                      <a:pt x="14" y="199"/>
                      <a:pt x="10" y="202"/>
                      <a:pt x="7" y="206"/>
                    </a:cubicBezTo>
                    <a:cubicBezTo>
                      <a:pt x="2" y="212"/>
                      <a:pt x="1" y="217"/>
                      <a:pt x="0" y="217"/>
                    </a:cubicBezTo>
                    <a:cubicBezTo>
                      <a:pt x="0" y="217"/>
                      <a:pt x="1" y="216"/>
                      <a:pt x="2" y="214"/>
                    </a:cubicBezTo>
                    <a:cubicBezTo>
                      <a:pt x="2" y="211"/>
                      <a:pt x="4" y="208"/>
                      <a:pt x="7" y="205"/>
                    </a:cubicBezTo>
                    <a:cubicBezTo>
                      <a:pt x="9" y="202"/>
                      <a:pt x="13" y="198"/>
                      <a:pt x="18" y="194"/>
                    </a:cubicBezTo>
                    <a:cubicBezTo>
                      <a:pt x="23" y="191"/>
                      <a:pt x="29" y="187"/>
                      <a:pt x="36" y="184"/>
                    </a:cubicBezTo>
                    <a:cubicBezTo>
                      <a:pt x="43" y="181"/>
                      <a:pt x="51" y="179"/>
                      <a:pt x="59" y="176"/>
                    </a:cubicBezTo>
                    <a:cubicBezTo>
                      <a:pt x="68" y="173"/>
                      <a:pt x="77" y="170"/>
                      <a:pt x="86" y="166"/>
                    </a:cubicBezTo>
                    <a:cubicBezTo>
                      <a:pt x="90" y="163"/>
                      <a:pt x="94" y="161"/>
                      <a:pt x="98" y="157"/>
                    </a:cubicBezTo>
                    <a:cubicBezTo>
                      <a:pt x="102" y="154"/>
                      <a:pt x="106" y="150"/>
                      <a:pt x="109" y="145"/>
                    </a:cubicBezTo>
                    <a:cubicBezTo>
                      <a:pt x="115" y="137"/>
                      <a:pt x="120" y="126"/>
                      <a:pt x="126" y="116"/>
                    </a:cubicBezTo>
                    <a:cubicBezTo>
                      <a:pt x="131" y="106"/>
                      <a:pt x="137" y="96"/>
                      <a:pt x="145" y="88"/>
                    </a:cubicBezTo>
                    <a:cubicBezTo>
                      <a:pt x="153" y="81"/>
                      <a:pt x="163" y="75"/>
                      <a:pt x="171" y="70"/>
                    </a:cubicBezTo>
                    <a:cubicBezTo>
                      <a:pt x="180" y="65"/>
                      <a:pt x="189" y="61"/>
                      <a:pt x="196" y="57"/>
                    </a:cubicBezTo>
                    <a:cubicBezTo>
                      <a:pt x="204" y="52"/>
                      <a:pt x="211" y="47"/>
                      <a:pt x="216" y="42"/>
                    </a:cubicBezTo>
                    <a:cubicBezTo>
                      <a:pt x="228" y="32"/>
                      <a:pt x="234" y="21"/>
                      <a:pt x="236" y="13"/>
                    </a:cubicBezTo>
                    <a:cubicBezTo>
                      <a:pt x="238" y="5"/>
                      <a:pt x="238" y="0"/>
                      <a:pt x="23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9" name="íṥḻidê"/>
              <p:cNvSpPr/>
              <p:nvPr userDrawn="1"/>
            </p:nvSpPr>
            <p:spPr bwMode="auto">
              <a:xfrm>
                <a:off x="10362299" y="3768782"/>
                <a:ext cx="486617" cy="476104"/>
              </a:xfrm>
              <a:custGeom>
                <a:avLst/>
                <a:gdLst>
                  <a:gd name="T0" fmla="*/ 2 w 213"/>
                  <a:gd name="T1" fmla="*/ 209 h 209"/>
                  <a:gd name="T2" fmla="*/ 2 w 213"/>
                  <a:gd name="T3" fmla="*/ 208 h 209"/>
                  <a:gd name="T4" fmla="*/ 1 w 213"/>
                  <a:gd name="T5" fmla="*/ 206 h 209"/>
                  <a:gd name="T6" fmla="*/ 1 w 213"/>
                  <a:gd name="T7" fmla="*/ 196 h 209"/>
                  <a:gd name="T8" fmla="*/ 27 w 213"/>
                  <a:gd name="T9" fmla="*/ 173 h 209"/>
                  <a:gd name="T10" fmla="*/ 50 w 213"/>
                  <a:gd name="T11" fmla="*/ 167 h 209"/>
                  <a:gd name="T12" fmla="*/ 74 w 213"/>
                  <a:gd name="T13" fmla="*/ 154 h 209"/>
                  <a:gd name="T14" fmla="*/ 83 w 213"/>
                  <a:gd name="T15" fmla="*/ 142 h 209"/>
                  <a:gd name="T16" fmla="*/ 89 w 213"/>
                  <a:gd name="T17" fmla="*/ 128 h 209"/>
                  <a:gd name="T18" fmla="*/ 101 w 213"/>
                  <a:gd name="T19" fmla="*/ 97 h 209"/>
                  <a:gd name="T20" fmla="*/ 127 w 213"/>
                  <a:gd name="T21" fmla="*/ 77 h 209"/>
                  <a:gd name="T22" fmla="*/ 157 w 213"/>
                  <a:gd name="T23" fmla="*/ 70 h 209"/>
                  <a:gd name="T24" fmla="*/ 183 w 213"/>
                  <a:gd name="T25" fmla="*/ 61 h 209"/>
                  <a:gd name="T26" fmla="*/ 201 w 213"/>
                  <a:gd name="T27" fmla="*/ 45 h 209"/>
                  <a:gd name="T28" fmla="*/ 212 w 213"/>
                  <a:gd name="T29" fmla="*/ 12 h 209"/>
                  <a:gd name="T30" fmla="*/ 211 w 213"/>
                  <a:gd name="T31" fmla="*/ 0 h 209"/>
                  <a:gd name="T32" fmla="*/ 213 w 213"/>
                  <a:gd name="T33" fmla="*/ 12 h 209"/>
                  <a:gd name="T34" fmla="*/ 202 w 213"/>
                  <a:gd name="T35" fmla="*/ 46 h 209"/>
                  <a:gd name="T36" fmla="*/ 184 w 213"/>
                  <a:gd name="T37" fmla="*/ 62 h 209"/>
                  <a:gd name="T38" fmla="*/ 158 w 213"/>
                  <a:gd name="T39" fmla="*/ 71 h 209"/>
                  <a:gd name="T40" fmla="*/ 128 w 213"/>
                  <a:gd name="T41" fmla="*/ 79 h 209"/>
                  <a:gd name="T42" fmla="*/ 103 w 213"/>
                  <a:gd name="T43" fmla="*/ 99 h 209"/>
                  <a:gd name="T44" fmla="*/ 91 w 213"/>
                  <a:gd name="T45" fmla="*/ 129 h 209"/>
                  <a:gd name="T46" fmla="*/ 84 w 213"/>
                  <a:gd name="T47" fmla="*/ 143 h 209"/>
                  <a:gd name="T48" fmla="*/ 75 w 213"/>
                  <a:gd name="T49" fmla="*/ 156 h 209"/>
                  <a:gd name="T50" fmla="*/ 51 w 213"/>
                  <a:gd name="T51" fmla="*/ 168 h 209"/>
                  <a:gd name="T52" fmla="*/ 27 w 213"/>
                  <a:gd name="T53" fmla="*/ 174 h 209"/>
                  <a:gd name="T54" fmla="*/ 2 w 213"/>
                  <a:gd name="T55" fmla="*/ 196 h 209"/>
                  <a:gd name="T56" fmla="*/ 1 w 213"/>
                  <a:gd name="T57" fmla="*/ 206 h 209"/>
                  <a:gd name="T58" fmla="*/ 2 w 213"/>
                  <a:gd name="T5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3" h="209">
                    <a:moveTo>
                      <a:pt x="2" y="209"/>
                    </a:moveTo>
                    <a:cubicBezTo>
                      <a:pt x="2" y="209"/>
                      <a:pt x="2" y="209"/>
                      <a:pt x="2" y="208"/>
                    </a:cubicBezTo>
                    <a:cubicBezTo>
                      <a:pt x="1" y="208"/>
                      <a:pt x="1" y="207"/>
                      <a:pt x="1" y="206"/>
                    </a:cubicBezTo>
                    <a:cubicBezTo>
                      <a:pt x="0" y="204"/>
                      <a:pt x="0" y="200"/>
                      <a:pt x="1" y="196"/>
                    </a:cubicBezTo>
                    <a:cubicBezTo>
                      <a:pt x="3" y="188"/>
                      <a:pt x="12" y="178"/>
                      <a:pt x="27" y="173"/>
                    </a:cubicBezTo>
                    <a:cubicBezTo>
                      <a:pt x="34" y="170"/>
                      <a:pt x="42" y="169"/>
                      <a:pt x="50" y="167"/>
                    </a:cubicBezTo>
                    <a:cubicBezTo>
                      <a:pt x="58" y="164"/>
                      <a:pt x="67" y="161"/>
                      <a:pt x="74" y="154"/>
                    </a:cubicBezTo>
                    <a:cubicBezTo>
                      <a:pt x="77" y="151"/>
                      <a:pt x="80" y="147"/>
                      <a:pt x="83" y="142"/>
                    </a:cubicBezTo>
                    <a:cubicBezTo>
                      <a:pt x="85" y="138"/>
                      <a:pt x="87" y="133"/>
                      <a:pt x="89" y="128"/>
                    </a:cubicBezTo>
                    <a:cubicBezTo>
                      <a:pt x="92" y="118"/>
                      <a:pt x="95" y="107"/>
                      <a:pt x="101" y="97"/>
                    </a:cubicBezTo>
                    <a:cubicBezTo>
                      <a:pt x="107" y="87"/>
                      <a:pt x="117" y="81"/>
                      <a:pt x="127" y="77"/>
                    </a:cubicBezTo>
                    <a:cubicBezTo>
                      <a:pt x="138" y="73"/>
                      <a:pt x="148" y="72"/>
                      <a:pt x="157" y="70"/>
                    </a:cubicBezTo>
                    <a:cubicBezTo>
                      <a:pt x="167" y="67"/>
                      <a:pt x="176" y="65"/>
                      <a:pt x="183" y="61"/>
                    </a:cubicBezTo>
                    <a:cubicBezTo>
                      <a:pt x="191" y="56"/>
                      <a:pt x="197" y="51"/>
                      <a:pt x="201" y="45"/>
                    </a:cubicBezTo>
                    <a:cubicBezTo>
                      <a:pt x="210" y="33"/>
                      <a:pt x="212" y="21"/>
                      <a:pt x="212" y="12"/>
                    </a:cubicBezTo>
                    <a:cubicBezTo>
                      <a:pt x="212" y="4"/>
                      <a:pt x="211" y="0"/>
                      <a:pt x="211" y="0"/>
                    </a:cubicBezTo>
                    <a:cubicBezTo>
                      <a:pt x="211" y="0"/>
                      <a:pt x="213" y="4"/>
                      <a:pt x="213" y="12"/>
                    </a:cubicBezTo>
                    <a:cubicBezTo>
                      <a:pt x="213" y="21"/>
                      <a:pt x="211" y="33"/>
                      <a:pt x="202" y="46"/>
                    </a:cubicBezTo>
                    <a:cubicBezTo>
                      <a:pt x="198" y="52"/>
                      <a:pt x="192" y="58"/>
                      <a:pt x="184" y="62"/>
                    </a:cubicBezTo>
                    <a:cubicBezTo>
                      <a:pt x="176" y="66"/>
                      <a:pt x="167" y="69"/>
                      <a:pt x="158" y="71"/>
                    </a:cubicBezTo>
                    <a:cubicBezTo>
                      <a:pt x="148" y="74"/>
                      <a:pt x="138" y="75"/>
                      <a:pt x="128" y="79"/>
                    </a:cubicBezTo>
                    <a:cubicBezTo>
                      <a:pt x="118" y="82"/>
                      <a:pt x="109" y="89"/>
                      <a:pt x="103" y="99"/>
                    </a:cubicBezTo>
                    <a:cubicBezTo>
                      <a:pt x="97" y="108"/>
                      <a:pt x="94" y="119"/>
                      <a:pt x="91" y="129"/>
                    </a:cubicBezTo>
                    <a:cubicBezTo>
                      <a:pt x="89" y="134"/>
                      <a:pt x="87" y="139"/>
                      <a:pt x="84" y="143"/>
                    </a:cubicBezTo>
                    <a:cubicBezTo>
                      <a:pt x="82" y="148"/>
                      <a:pt x="79" y="152"/>
                      <a:pt x="75" y="156"/>
                    </a:cubicBezTo>
                    <a:cubicBezTo>
                      <a:pt x="68" y="163"/>
                      <a:pt x="59" y="166"/>
                      <a:pt x="51" y="168"/>
                    </a:cubicBezTo>
                    <a:cubicBezTo>
                      <a:pt x="42" y="171"/>
                      <a:pt x="34" y="172"/>
                      <a:pt x="27" y="174"/>
                    </a:cubicBezTo>
                    <a:cubicBezTo>
                      <a:pt x="13" y="179"/>
                      <a:pt x="4" y="189"/>
                      <a:pt x="2" y="196"/>
                    </a:cubicBezTo>
                    <a:cubicBezTo>
                      <a:pt x="1" y="200"/>
                      <a:pt x="1" y="204"/>
                      <a:pt x="1" y="206"/>
                    </a:cubicBezTo>
                    <a:cubicBezTo>
                      <a:pt x="2" y="208"/>
                      <a:pt x="2" y="209"/>
                      <a:pt x="2" y="209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0" name="ïṧ1íḓè"/>
              <p:cNvSpPr/>
              <p:nvPr userDrawn="1"/>
            </p:nvSpPr>
            <p:spPr bwMode="auto">
              <a:xfrm>
                <a:off x="10428383" y="4739011"/>
                <a:ext cx="459583" cy="258327"/>
              </a:xfrm>
              <a:custGeom>
                <a:avLst/>
                <a:gdLst>
                  <a:gd name="T0" fmla="*/ 201 w 201"/>
                  <a:gd name="T1" fmla="*/ 0 h 113"/>
                  <a:gd name="T2" fmla="*/ 201 w 201"/>
                  <a:gd name="T3" fmla="*/ 2 h 113"/>
                  <a:gd name="T4" fmla="*/ 201 w 201"/>
                  <a:gd name="T5" fmla="*/ 10 h 113"/>
                  <a:gd name="T6" fmla="*/ 185 w 201"/>
                  <a:gd name="T7" fmla="*/ 31 h 113"/>
                  <a:gd name="T8" fmla="*/ 170 w 201"/>
                  <a:gd name="T9" fmla="*/ 41 h 113"/>
                  <a:gd name="T10" fmla="*/ 150 w 201"/>
                  <a:gd name="T11" fmla="*/ 48 h 113"/>
                  <a:gd name="T12" fmla="*/ 128 w 201"/>
                  <a:gd name="T13" fmla="*/ 55 h 113"/>
                  <a:gd name="T14" fmla="*/ 108 w 201"/>
                  <a:gd name="T15" fmla="*/ 70 h 113"/>
                  <a:gd name="T16" fmla="*/ 92 w 201"/>
                  <a:gd name="T17" fmla="*/ 88 h 113"/>
                  <a:gd name="T18" fmla="*/ 73 w 201"/>
                  <a:gd name="T19" fmla="*/ 103 h 113"/>
                  <a:gd name="T20" fmla="*/ 35 w 201"/>
                  <a:gd name="T21" fmla="*/ 113 h 113"/>
                  <a:gd name="T22" fmla="*/ 9 w 201"/>
                  <a:gd name="T23" fmla="*/ 108 h 113"/>
                  <a:gd name="T24" fmla="*/ 3 w 201"/>
                  <a:gd name="T25" fmla="*/ 106 h 113"/>
                  <a:gd name="T26" fmla="*/ 0 w 201"/>
                  <a:gd name="T27" fmla="*/ 104 h 113"/>
                  <a:gd name="T28" fmla="*/ 3 w 201"/>
                  <a:gd name="T29" fmla="*/ 105 h 113"/>
                  <a:gd name="T30" fmla="*/ 9 w 201"/>
                  <a:gd name="T31" fmla="*/ 108 h 113"/>
                  <a:gd name="T32" fmla="*/ 35 w 201"/>
                  <a:gd name="T33" fmla="*/ 111 h 113"/>
                  <a:gd name="T34" fmla="*/ 73 w 201"/>
                  <a:gd name="T35" fmla="*/ 101 h 113"/>
                  <a:gd name="T36" fmla="*/ 90 w 201"/>
                  <a:gd name="T37" fmla="*/ 87 h 113"/>
                  <a:gd name="T38" fmla="*/ 107 w 201"/>
                  <a:gd name="T39" fmla="*/ 68 h 113"/>
                  <a:gd name="T40" fmla="*/ 127 w 201"/>
                  <a:gd name="T41" fmla="*/ 54 h 113"/>
                  <a:gd name="T42" fmla="*/ 149 w 201"/>
                  <a:gd name="T43" fmla="*/ 46 h 113"/>
                  <a:gd name="T44" fmla="*/ 169 w 201"/>
                  <a:gd name="T45" fmla="*/ 39 h 113"/>
                  <a:gd name="T46" fmla="*/ 185 w 201"/>
                  <a:gd name="T47" fmla="*/ 30 h 113"/>
                  <a:gd name="T48" fmla="*/ 200 w 201"/>
                  <a:gd name="T49" fmla="*/ 9 h 113"/>
                  <a:gd name="T50" fmla="*/ 201 w 201"/>
                  <a:gd name="T5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1" h="113">
                    <a:moveTo>
                      <a:pt x="201" y="0"/>
                    </a:moveTo>
                    <a:cubicBezTo>
                      <a:pt x="201" y="0"/>
                      <a:pt x="201" y="1"/>
                      <a:pt x="201" y="2"/>
                    </a:cubicBezTo>
                    <a:cubicBezTo>
                      <a:pt x="201" y="4"/>
                      <a:pt x="201" y="6"/>
                      <a:pt x="201" y="10"/>
                    </a:cubicBezTo>
                    <a:cubicBezTo>
                      <a:pt x="199" y="16"/>
                      <a:pt x="194" y="24"/>
                      <a:pt x="185" y="31"/>
                    </a:cubicBezTo>
                    <a:cubicBezTo>
                      <a:pt x="181" y="35"/>
                      <a:pt x="176" y="38"/>
                      <a:pt x="170" y="41"/>
                    </a:cubicBezTo>
                    <a:cubicBezTo>
                      <a:pt x="163" y="43"/>
                      <a:pt x="157" y="45"/>
                      <a:pt x="150" y="48"/>
                    </a:cubicBezTo>
                    <a:cubicBezTo>
                      <a:pt x="143" y="50"/>
                      <a:pt x="135" y="52"/>
                      <a:pt x="128" y="55"/>
                    </a:cubicBezTo>
                    <a:cubicBezTo>
                      <a:pt x="121" y="59"/>
                      <a:pt x="114" y="64"/>
                      <a:pt x="108" y="70"/>
                    </a:cubicBezTo>
                    <a:cubicBezTo>
                      <a:pt x="103" y="76"/>
                      <a:pt x="97" y="83"/>
                      <a:pt x="92" y="88"/>
                    </a:cubicBezTo>
                    <a:cubicBezTo>
                      <a:pt x="86" y="94"/>
                      <a:pt x="80" y="99"/>
                      <a:pt x="73" y="103"/>
                    </a:cubicBezTo>
                    <a:cubicBezTo>
                      <a:pt x="60" y="110"/>
                      <a:pt x="47" y="113"/>
                      <a:pt x="35" y="113"/>
                    </a:cubicBezTo>
                    <a:cubicBezTo>
                      <a:pt x="24" y="113"/>
                      <a:pt x="15" y="111"/>
                      <a:pt x="9" y="108"/>
                    </a:cubicBezTo>
                    <a:cubicBezTo>
                      <a:pt x="6" y="107"/>
                      <a:pt x="4" y="106"/>
                      <a:pt x="3" y="106"/>
                    </a:cubicBezTo>
                    <a:cubicBezTo>
                      <a:pt x="1" y="105"/>
                      <a:pt x="0" y="104"/>
                      <a:pt x="0" y="104"/>
                    </a:cubicBezTo>
                    <a:cubicBezTo>
                      <a:pt x="0" y="104"/>
                      <a:pt x="1" y="105"/>
                      <a:pt x="3" y="105"/>
                    </a:cubicBezTo>
                    <a:cubicBezTo>
                      <a:pt x="4" y="106"/>
                      <a:pt x="7" y="107"/>
                      <a:pt x="9" y="108"/>
                    </a:cubicBezTo>
                    <a:cubicBezTo>
                      <a:pt x="15" y="109"/>
                      <a:pt x="24" y="112"/>
                      <a:pt x="35" y="111"/>
                    </a:cubicBezTo>
                    <a:cubicBezTo>
                      <a:pt x="46" y="111"/>
                      <a:pt x="60" y="108"/>
                      <a:pt x="73" y="101"/>
                    </a:cubicBezTo>
                    <a:cubicBezTo>
                      <a:pt x="79" y="98"/>
                      <a:pt x="85" y="93"/>
                      <a:pt x="90" y="87"/>
                    </a:cubicBezTo>
                    <a:cubicBezTo>
                      <a:pt x="96" y="81"/>
                      <a:pt x="101" y="75"/>
                      <a:pt x="107" y="68"/>
                    </a:cubicBezTo>
                    <a:cubicBezTo>
                      <a:pt x="113" y="62"/>
                      <a:pt x="120" y="57"/>
                      <a:pt x="127" y="54"/>
                    </a:cubicBezTo>
                    <a:cubicBezTo>
                      <a:pt x="135" y="50"/>
                      <a:pt x="142" y="48"/>
                      <a:pt x="149" y="46"/>
                    </a:cubicBezTo>
                    <a:cubicBezTo>
                      <a:pt x="156" y="44"/>
                      <a:pt x="163" y="42"/>
                      <a:pt x="169" y="39"/>
                    </a:cubicBezTo>
                    <a:cubicBezTo>
                      <a:pt x="175" y="37"/>
                      <a:pt x="180" y="33"/>
                      <a:pt x="185" y="30"/>
                    </a:cubicBezTo>
                    <a:cubicBezTo>
                      <a:pt x="193" y="23"/>
                      <a:pt x="198" y="15"/>
                      <a:pt x="200" y="9"/>
                    </a:cubicBezTo>
                    <a:cubicBezTo>
                      <a:pt x="201" y="3"/>
                      <a:pt x="201" y="0"/>
                      <a:pt x="20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1" name="išľïḑè"/>
              <p:cNvSpPr/>
              <p:nvPr userDrawn="1"/>
            </p:nvSpPr>
            <p:spPr bwMode="auto">
              <a:xfrm>
                <a:off x="10446406" y="3068895"/>
                <a:ext cx="480610" cy="770477"/>
              </a:xfrm>
              <a:custGeom>
                <a:avLst/>
                <a:gdLst>
                  <a:gd name="T0" fmla="*/ 173 w 210"/>
                  <a:gd name="T1" fmla="*/ 201 h 337"/>
                  <a:gd name="T2" fmla="*/ 140 w 210"/>
                  <a:gd name="T3" fmla="*/ 201 h 337"/>
                  <a:gd name="T4" fmla="*/ 133 w 210"/>
                  <a:gd name="T5" fmla="*/ 220 h 337"/>
                  <a:gd name="T6" fmla="*/ 78 w 210"/>
                  <a:gd name="T7" fmla="*/ 81 h 337"/>
                  <a:gd name="T8" fmla="*/ 81 w 210"/>
                  <a:gd name="T9" fmla="*/ 72 h 337"/>
                  <a:gd name="T10" fmla="*/ 80 w 210"/>
                  <a:gd name="T11" fmla="*/ 58 h 337"/>
                  <a:gd name="T12" fmla="*/ 77 w 210"/>
                  <a:gd name="T13" fmla="*/ 41 h 337"/>
                  <a:gd name="T14" fmla="*/ 70 w 210"/>
                  <a:gd name="T15" fmla="*/ 29 h 337"/>
                  <a:gd name="T16" fmla="*/ 68 w 210"/>
                  <a:gd name="T17" fmla="*/ 61 h 337"/>
                  <a:gd name="T18" fmla="*/ 62 w 210"/>
                  <a:gd name="T19" fmla="*/ 43 h 337"/>
                  <a:gd name="T20" fmla="*/ 55 w 210"/>
                  <a:gd name="T21" fmla="*/ 8 h 337"/>
                  <a:gd name="T22" fmla="*/ 48 w 210"/>
                  <a:gd name="T23" fmla="*/ 17 h 337"/>
                  <a:gd name="T24" fmla="*/ 46 w 210"/>
                  <a:gd name="T25" fmla="*/ 50 h 337"/>
                  <a:gd name="T26" fmla="*/ 38 w 210"/>
                  <a:gd name="T27" fmla="*/ 9 h 337"/>
                  <a:gd name="T28" fmla="*/ 34 w 210"/>
                  <a:gd name="T29" fmla="*/ 0 h 337"/>
                  <a:gd name="T30" fmla="*/ 33 w 210"/>
                  <a:gd name="T31" fmla="*/ 49 h 337"/>
                  <a:gd name="T32" fmla="*/ 28 w 210"/>
                  <a:gd name="T33" fmla="*/ 49 h 337"/>
                  <a:gd name="T34" fmla="*/ 16 w 210"/>
                  <a:gd name="T35" fmla="*/ 7 h 337"/>
                  <a:gd name="T36" fmla="*/ 18 w 210"/>
                  <a:gd name="T37" fmla="*/ 52 h 337"/>
                  <a:gd name="T38" fmla="*/ 4 w 210"/>
                  <a:gd name="T39" fmla="*/ 24 h 337"/>
                  <a:gd name="T40" fmla="*/ 5 w 210"/>
                  <a:gd name="T41" fmla="*/ 46 h 337"/>
                  <a:gd name="T42" fmla="*/ 21 w 210"/>
                  <a:gd name="T43" fmla="*/ 95 h 337"/>
                  <a:gd name="T44" fmla="*/ 152 w 210"/>
                  <a:gd name="T45" fmla="*/ 304 h 337"/>
                  <a:gd name="T46" fmla="*/ 210 w 210"/>
                  <a:gd name="T47" fmla="*/ 201 h 337"/>
                  <a:gd name="T48" fmla="*/ 173 w 210"/>
                  <a:gd name="T49" fmla="*/ 201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0" h="337">
                    <a:moveTo>
                      <a:pt x="173" y="201"/>
                    </a:moveTo>
                    <a:cubicBezTo>
                      <a:pt x="140" y="201"/>
                      <a:pt x="140" y="201"/>
                      <a:pt x="140" y="201"/>
                    </a:cubicBezTo>
                    <a:cubicBezTo>
                      <a:pt x="138" y="213"/>
                      <a:pt x="133" y="220"/>
                      <a:pt x="133" y="220"/>
                    </a:cubicBezTo>
                    <a:cubicBezTo>
                      <a:pt x="105" y="172"/>
                      <a:pt x="83" y="107"/>
                      <a:pt x="78" y="81"/>
                    </a:cubicBezTo>
                    <a:cubicBezTo>
                      <a:pt x="78" y="79"/>
                      <a:pt x="79" y="76"/>
                      <a:pt x="81" y="72"/>
                    </a:cubicBezTo>
                    <a:cubicBezTo>
                      <a:pt x="82" y="69"/>
                      <a:pt x="81" y="62"/>
                      <a:pt x="80" y="58"/>
                    </a:cubicBezTo>
                    <a:cubicBezTo>
                      <a:pt x="79" y="52"/>
                      <a:pt x="78" y="44"/>
                      <a:pt x="77" y="41"/>
                    </a:cubicBezTo>
                    <a:cubicBezTo>
                      <a:pt x="76" y="30"/>
                      <a:pt x="74" y="28"/>
                      <a:pt x="70" y="29"/>
                    </a:cubicBezTo>
                    <a:cubicBezTo>
                      <a:pt x="65" y="31"/>
                      <a:pt x="72" y="60"/>
                      <a:pt x="68" y="61"/>
                    </a:cubicBezTo>
                    <a:cubicBezTo>
                      <a:pt x="66" y="61"/>
                      <a:pt x="63" y="51"/>
                      <a:pt x="62" y="43"/>
                    </a:cubicBezTo>
                    <a:cubicBezTo>
                      <a:pt x="61" y="35"/>
                      <a:pt x="57" y="9"/>
                      <a:pt x="55" y="8"/>
                    </a:cubicBezTo>
                    <a:cubicBezTo>
                      <a:pt x="51" y="5"/>
                      <a:pt x="47" y="9"/>
                      <a:pt x="48" y="17"/>
                    </a:cubicBezTo>
                    <a:cubicBezTo>
                      <a:pt x="49" y="25"/>
                      <a:pt x="51" y="50"/>
                      <a:pt x="46" y="50"/>
                    </a:cubicBezTo>
                    <a:cubicBezTo>
                      <a:pt x="42" y="51"/>
                      <a:pt x="38" y="9"/>
                      <a:pt x="38" y="9"/>
                    </a:cubicBezTo>
                    <a:cubicBezTo>
                      <a:pt x="38" y="9"/>
                      <a:pt x="39" y="0"/>
                      <a:pt x="34" y="0"/>
                    </a:cubicBezTo>
                    <a:cubicBezTo>
                      <a:pt x="25" y="0"/>
                      <a:pt x="32" y="45"/>
                      <a:pt x="33" y="49"/>
                    </a:cubicBezTo>
                    <a:cubicBezTo>
                      <a:pt x="33" y="52"/>
                      <a:pt x="29" y="52"/>
                      <a:pt x="28" y="49"/>
                    </a:cubicBezTo>
                    <a:cubicBezTo>
                      <a:pt x="28" y="46"/>
                      <a:pt x="26" y="7"/>
                      <a:pt x="16" y="7"/>
                    </a:cubicBezTo>
                    <a:cubicBezTo>
                      <a:pt x="9" y="8"/>
                      <a:pt x="22" y="44"/>
                      <a:pt x="18" y="52"/>
                    </a:cubicBezTo>
                    <a:cubicBezTo>
                      <a:pt x="14" y="61"/>
                      <a:pt x="11" y="24"/>
                      <a:pt x="4" y="24"/>
                    </a:cubicBezTo>
                    <a:cubicBezTo>
                      <a:pt x="2" y="24"/>
                      <a:pt x="0" y="25"/>
                      <a:pt x="5" y="46"/>
                    </a:cubicBezTo>
                    <a:cubicBezTo>
                      <a:pt x="7" y="57"/>
                      <a:pt x="14" y="78"/>
                      <a:pt x="21" y="95"/>
                    </a:cubicBezTo>
                    <a:cubicBezTo>
                      <a:pt x="31" y="152"/>
                      <a:pt x="79" y="337"/>
                      <a:pt x="152" y="304"/>
                    </a:cubicBezTo>
                    <a:cubicBezTo>
                      <a:pt x="194" y="285"/>
                      <a:pt x="210" y="201"/>
                      <a:pt x="210" y="201"/>
                    </a:cubicBezTo>
                    <a:lnTo>
                      <a:pt x="173" y="201"/>
                    </a:lnTo>
                    <a:close/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2" name="îṧļídê"/>
              <p:cNvSpPr/>
              <p:nvPr userDrawn="1"/>
            </p:nvSpPr>
            <p:spPr bwMode="auto">
              <a:xfrm>
                <a:off x="10512490" y="3067392"/>
                <a:ext cx="238803" cy="506142"/>
              </a:xfrm>
              <a:custGeom>
                <a:avLst/>
                <a:gdLst>
                  <a:gd name="T0" fmla="*/ 3 w 104"/>
                  <a:gd name="T1" fmla="*/ 52 h 222"/>
                  <a:gd name="T2" fmla="*/ 4 w 104"/>
                  <a:gd name="T3" fmla="*/ 39 h 222"/>
                  <a:gd name="T4" fmla="*/ 2 w 104"/>
                  <a:gd name="T5" fmla="*/ 12 h 222"/>
                  <a:gd name="T6" fmla="*/ 5 w 104"/>
                  <a:gd name="T7" fmla="*/ 2 h 222"/>
                  <a:gd name="T8" fmla="*/ 6 w 104"/>
                  <a:gd name="T9" fmla="*/ 2 h 222"/>
                  <a:gd name="T10" fmla="*/ 9 w 104"/>
                  <a:gd name="T11" fmla="*/ 10 h 222"/>
                  <a:gd name="T12" fmla="*/ 9 w 104"/>
                  <a:gd name="T13" fmla="*/ 10 h 222"/>
                  <a:gd name="T14" fmla="*/ 15 w 104"/>
                  <a:gd name="T15" fmla="*/ 48 h 222"/>
                  <a:gd name="T16" fmla="*/ 16 w 104"/>
                  <a:gd name="T17" fmla="*/ 52 h 222"/>
                  <a:gd name="T18" fmla="*/ 20 w 104"/>
                  <a:gd name="T19" fmla="*/ 51 h 222"/>
                  <a:gd name="T20" fmla="*/ 22 w 104"/>
                  <a:gd name="T21" fmla="*/ 43 h 222"/>
                  <a:gd name="T22" fmla="*/ 21 w 104"/>
                  <a:gd name="T23" fmla="*/ 13 h 222"/>
                  <a:gd name="T24" fmla="*/ 25 w 104"/>
                  <a:gd name="T25" fmla="*/ 9 h 222"/>
                  <a:gd name="T26" fmla="*/ 26 w 104"/>
                  <a:gd name="T27" fmla="*/ 10 h 222"/>
                  <a:gd name="T28" fmla="*/ 31 w 104"/>
                  <a:gd name="T29" fmla="*/ 31 h 222"/>
                  <a:gd name="T30" fmla="*/ 34 w 104"/>
                  <a:gd name="T31" fmla="*/ 54 h 222"/>
                  <a:gd name="T32" fmla="*/ 38 w 104"/>
                  <a:gd name="T33" fmla="*/ 62 h 222"/>
                  <a:gd name="T34" fmla="*/ 42 w 104"/>
                  <a:gd name="T35" fmla="*/ 61 h 222"/>
                  <a:gd name="T36" fmla="*/ 42 w 104"/>
                  <a:gd name="T37" fmla="*/ 49 h 222"/>
                  <a:gd name="T38" fmla="*/ 41 w 104"/>
                  <a:gd name="T39" fmla="*/ 34 h 222"/>
                  <a:gd name="T40" fmla="*/ 42 w 104"/>
                  <a:gd name="T41" fmla="*/ 32 h 222"/>
                  <a:gd name="T42" fmla="*/ 43 w 104"/>
                  <a:gd name="T43" fmla="*/ 31 h 222"/>
                  <a:gd name="T44" fmla="*/ 48 w 104"/>
                  <a:gd name="T45" fmla="*/ 46 h 222"/>
                  <a:gd name="T46" fmla="*/ 51 w 104"/>
                  <a:gd name="T47" fmla="*/ 74 h 222"/>
                  <a:gd name="T48" fmla="*/ 48 w 104"/>
                  <a:gd name="T49" fmla="*/ 82 h 222"/>
                  <a:gd name="T50" fmla="*/ 66 w 104"/>
                  <a:gd name="T51" fmla="*/ 141 h 222"/>
                  <a:gd name="T52" fmla="*/ 99 w 104"/>
                  <a:gd name="T53" fmla="*/ 212 h 222"/>
                  <a:gd name="T54" fmla="*/ 104 w 104"/>
                  <a:gd name="T55" fmla="*/ 222 h 222"/>
                  <a:gd name="T56" fmla="*/ 99 w 104"/>
                  <a:gd name="T57" fmla="*/ 212 h 222"/>
                  <a:gd name="T58" fmla="*/ 68 w 104"/>
                  <a:gd name="T59" fmla="*/ 140 h 222"/>
                  <a:gd name="T60" fmla="*/ 50 w 104"/>
                  <a:gd name="T61" fmla="*/ 83 h 222"/>
                  <a:gd name="T62" fmla="*/ 54 w 104"/>
                  <a:gd name="T63" fmla="*/ 65 h 222"/>
                  <a:gd name="T64" fmla="*/ 49 w 104"/>
                  <a:gd name="T65" fmla="*/ 37 h 222"/>
                  <a:gd name="T66" fmla="*/ 45 w 104"/>
                  <a:gd name="T67" fmla="*/ 29 h 222"/>
                  <a:gd name="T68" fmla="*/ 41 w 104"/>
                  <a:gd name="T69" fmla="*/ 29 h 222"/>
                  <a:gd name="T70" fmla="*/ 39 w 104"/>
                  <a:gd name="T71" fmla="*/ 31 h 222"/>
                  <a:gd name="T72" fmla="*/ 39 w 104"/>
                  <a:gd name="T73" fmla="*/ 39 h 222"/>
                  <a:gd name="T74" fmla="*/ 40 w 104"/>
                  <a:gd name="T75" fmla="*/ 55 h 222"/>
                  <a:gd name="T76" fmla="*/ 39 w 104"/>
                  <a:gd name="T77" fmla="*/ 61 h 222"/>
                  <a:gd name="T78" fmla="*/ 39 w 104"/>
                  <a:gd name="T79" fmla="*/ 61 h 222"/>
                  <a:gd name="T80" fmla="*/ 39 w 104"/>
                  <a:gd name="T81" fmla="*/ 61 h 222"/>
                  <a:gd name="T82" fmla="*/ 39 w 104"/>
                  <a:gd name="T83" fmla="*/ 61 h 222"/>
                  <a:gd name="T84" fmla="*/ 36 w 104"/>
                  <a:gd name="T85" fmla="*/ 53 h 222"/>
                  <a:gd name="T86" fmla="*/ 33 w 104"/>
                  <a:gd name="T87" fmla="*/ 31 h 222"/>
                  <a:gd name="T88" fmla="*/ 28 w 104"/>
                  <a:gd name="T89" fmla="*/ 9 h 222"/>
                  <a:gd name="T90" fmla="*/ 25 w 104"/>
                  <a:gd name="T91" fmla="*/ 7 h 222"/>
                  <a:gd name="T92" fmla="*/ 19 w 104"/>
                  <a:gd name="T93" fmla="*/ 13 h 222"/>
                  <a:gd name="T94" fmla="*/ 19 w 104"/>
                  <a:gd name="T95" fmla="*/ 24 h 222"/>
                  <a:gd name="T96" fmla="*/ 19 w 104"/>
                  <a:gd name="T97" fmla="*/ 48 h 222"/>
                  <a:gd name="T98" fmla="*/ 18 w 104"/>
                  <a:gd name="T99" fmla="*/ 51 h 222"/>
                  <a:gd name="T100" fmla="*/ 18 w 104"/>
                  <a:gd name="T101" fmla="*/ 51 h 222"/>
                  <a:gd name="T102" fmla="*/ 16 w 104"/>
                  <a:gd name="T103" fmla="*/ 48 h 222"/>
                  <a:gd name="T104" fmla="*/ 11 w 104"/>
                  <a:gd name="T105" fmla="*/ 10 h 222"/>
                  <a:gd name="T106" fmla="*/ 10 w 104"/>
                  <a:gd name="T107" fmla="*/ 4 h 222"/>
                  <a:gd name="T108" fmla="*/ 6 w 104"/>
                  <a:gd name="T109" fmla="*/ 1 h 222"/>
                  <a:gd name="T110" fmla="*/ 2 w 104"/>
                  <a:gd name="T111" fmla="*/ 2 h 222"/>
                  <a:gd name="T112" fmla="*/ 1 w 104"/>
                  <a:gd name="T113" fmla="*/ 12 h 222"/>
                  <a:gd name="T114" fmla="*/ 3 w 104"/>
                  <a:gd name="T115" fmla="*/ 39 h 222"/>
                  <a:gd name="T116" fmla="*/ 3 w 104"/>
                  <a:gd name="T117" fmla="*/ 5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4" h="222">
                    <a:moveTo>
                      <a:pt x="2" y="53"/>
                    </a:moveTo>
                    <a:cubicBezTo>
                      <a:pt x="2" y="53"/>
                      <a:pt x="3" y="53"/>
                      <a:pt x="3" y="52"/>
                    </a:cubicBezTo>
                    <a:cubicBezTo>
                      <a:pt x="4" y="52"/>
                      <a:pt x="5" y="52"/>
                      <a:pt x="5" y="50"/>
                    </a:cubicBezTo>
                    <a:cubicBezTo>
                      <a:pt x="5" y="48"/>
                      <a:pt x="4" y="44"/>
                      <a:pt x="4" y="39"/>
                    </a:cubicBezTo>
                    <a:cubicBezTo>
                      <a:pt x="3" y="35"/>
                      <a:pt x="2" y="29"/>
                      <a:pt x="2" y="22"/>
                    </a:cubicBezTo>
                    <a:cubicBezTo>
                      <a:pt x="2" y="19"/>
                      <a:pt x="2" y="15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9" y="5"/>
                    </a:cubicBezTo>
                    <a:cubicBezTo>
                      <a:pt x="9" y="7"/>
                      <a:pt x="9" y="8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21"/>
                      <a:pt x="11" y="32"/>
                      <a:pt x="14" y="44"/>
                    </a:cubicBezTo>
                    <a:cubicBezTo>
                      <a:pt x="14" y="45"/>
                      <a:pt x="14" y="47"/>
                      <a:pt x="15" y="48"/>
                    </a:cubicBezTo>
                    <a:cubicBezTo>
                      <a:pt x="15" y="49"/>
                      <a:pt x="15" y="50"/>
                      <a:pt x="15" y="51"/>
                    </a:cubicBezTo>
                    <a:cubicBezTo>
                      <a:pt x="16" y="51"/>
                      <a:pt x="16" y="51"/>
                      <a:pt x="16" y="52"/>
                    </a:cubicBezTo>
                    <a:cubicBezTo>
                      <a:pt x="16" y="52"/>
                      <a:pt x="17" y="53"/>
                      <a:pt x="18" y="53"/>
                    </a:cubicBezTo>
                    <a:cubicBezTo>
                      <a:pt x="19" y="53"/>
                      <a:pt x="20" y="51"/>
                      <a:pt x="20" y="51"/>
                    </a:cubicBezTo>
                    <a:cubicBezTo>
                      <a:pt x="21" y="50"/>
                      <a:pt x="21" y="49"/>
                      <a:pt x="21" y="48"/>
                    </a:cubicBezTo>
                    <a:cubicBezTo>
                      <a:pt x="21" y="47"/>
                      <a:pt x="22" y="45"/>
                      <a:pt x="22" y="43"/>
                    </a:cubicBezTo>
                    <a:cubicBezTo>
                      <a:pt x="22" y="37"/>
                      <a:pt x="22" y="30"/>
                      <a:pt x="21" y="23"/>
                    </a:cubicBezTo>
                    <a:cubicBezTo>
                      <a:pt x="21" y="20"/>
                      <a:pt x="20" y="17"/>
                      <a:pt x="21" y="13"/>
                    </a:cubicBezTo>
                    <a:cubicBezTo>
                      <a:pt x="21" y="12"/>
                      <a:pt x="22" y="10"/>
                      <a:pt x="23" y="10"/>
                    </a:cubicBezTo>
                    <a:cubicBezTo>
                      <a:pt x="24" y="9"/>
                      <a:pt x="24" y="9"/>
                      <a:pt x="25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3"/>
                      <a:pt x="28" y="17"/>
                      <a:pt x="29" y="20"/>
                    </a:cubicBezTo>
                    <a:cubicBezTo>
                      <a:pt x="30" y="24"/>
                      <a:pt x="30" y="28"/>
                      <a:pt x="31" y="31"/>
                    </a:cubicBezTo>
                    <a:cubicBezTo>
                      <a:pt x="31" y="35"/>
                      <a:pt x="32" y="39"/>
                      <a:pt x="32" y="42"/>
                    </a:cubicBezTo>
                    <a:cubicBezTo>
                      <a:pt x="33" y="46"/>
                      <a:pt x="33" y="50"/>
                      <a:pt x="34" y="54"/>
                    </a:cubicBezTo>
                    <a:cubicBezTo>
                      <a:pt x="35" y="56"/>
                      <a:pt x="35" y="58"/>
                      <a:pt x="36" y="59"/>
                    </a:cubicBezTo>
                    <a:cubicBezTo>
                      <a:pt x="36" y="60"/>
                      <a:pt x="37" y="61"/>
                      <a:pt x="38" y="62"/>
                    </a:cubicBezTo>
                    <a:cubicBezTo>
                      <a:pt x="38" y="63"/>
                      <a:pt x="39" y="63"/>
                      <a:pt x="40" y="63"/>
                    </a:cubicBezTo>
                    <a:cubicBezTo>
                      <a:pt x="41" y="63"/>
                      <a:pt x="41" y="62"/>
                      <a:pt x="42" y="61"/>
                    </a:cubicBezTo>
                    <a:cubicBezTo>
                      <a:pt x="42" y="59"/>
                      <a:pt x="42" y="57"/>
                      <a:pt x="42" y="55"/>
                    </a:cubicBezTo>
                    <a:cubicBezTo>
                      <a:pt x="42" y="53"/>
                      <a:pt x="42" y="51"/>
                      <a:pt x="42" y="49"/>
                    </a:cubicBezTo>
                    <a:cubicBezTo>
                      <a:pt x="41" y="46"/>
                      <a:pt x="41" y="42"/>
                      <a:pt x="41" y="39"/>
                    </a:cubicBezTo>
                    <a:cubicBezTo>
                      <a:pt x="41" y="38"/>
                      <a:pt x="41" y="36"/>
                      <a:pt x="41" y="34"/>
                    </a:cubicBezTo>
                    <a:cubicBezTo>
                      <a:pt x="41" y="34"/>
                      <a:pt x="41" y="33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5" y="30"/>
                      <a:pt x="46" y="34"/>
                      <a:pt x="47" y="37"/>
                    </a:cubicBezTo>
                    <a:cubicBezTo>
                      <a:pt x="47" y="40"/>
                      <a:pt x="48" y="43"/>
                      <a:pt x="48" y="46"/>
                    </a:cubicBezTo>
                    <a:cubicBezTo>
                      <a:pt x="49" y="53"/>
                      <a:pt x="51" y="59"/>
                      <a:pt x="52" y="65"/>
                    </a:cubicBezTo>
                    <a:cubicBezTo>
                      <a:pt x="52" y="68"/>
                      <a:pt x="52" y="71"/>
                      <a:pt x="51" y="74"/>
                    </a:cubicBezTo>
                    <a:cubicBezTo>
                      <a:pt x="50" y="77"/>
                      <a:pt x="49" y="79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53" y="104"/>
                      <a:pt x="60" y="124"/>
                      <a:pt x="66" y="141"/>
                    </a:cubicBezTo>
                    <a:cubicBezTo>
                      <a:pt x="73" y="158"/>
                      <a:pt x="79" y="172"/>
                      <a:pt x="85" y="184"/>
                    </a:cubicBezTo>
                    <a:cubicBezTo>
                      <a:pt x="90" y="197"/>
                      <a:pt x="95" y="206"/>
                      <a:pt x="99" y="212"/>
                    </a:cubicBezTo>
                    <a:cubicBezTo>
                      <a:pt x="100" y="215"/>
                      <a:pt x="102" y="218"/>
                      <a:pt x="103" y="219"/>
                    </a:cubicBezTo>
                    <a:cubicBezTo>
                      <a:pt x="104" y="221"/>
                      <a:pt x="104" y="222"/>
                      <a:pt x="104" y="222"/>
                    </a:cubicBezTo>
                    <a:cubicBezTo>
                      <a:pt x="104" y="222"/>
                      <a:pt x="104" y="221"/>
                      <a:pt x="103" y="219"/>
                    </a:cubicBezTo>
                    <a:cubicBezTo>
                      <a:pt x="102" y="217"/>
                      <a:pt x="101" y="215"/>
                      <a:pt x="99" y="212"/>
                    </a:cubicBezTo>
                    <a:cubicBezTo>
                      <a:pt x="96" y="205"/>
                      <a:pt x="91" y="196"/>
                      <a:pt x="86" y="184"/>
                    </a:cubicBezTo>
                    <a:cubicBezTo>
                      <a:pt x="80" y="172"/>
                      <a:pt x="74" y="157"/>
                      <a:pt x="68" y="140"/>
                    </a:cubicBezTo>
                    <a:cubicBezTo>
                      <a:pt x="62" y="123"/>
                      <a:pt x="55" y="104"/>
                      <a:pt x="50" y="8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1" y="80"/>
                      <a:pt x="52" y="77"/>
                      <a:pt x="53" y="74"/>
                    </a:cubicBezTo>
                    <a:cubicBezTo>
                      <a:pt x="54" y="71"/>
                      <a:pt x="54" y="68"/>
                      <a:pt x="54" y="65"/>
                    </a:cubicBezTo>
                    <a:cubicBezTo>
                      <a:pt x="53" y="59"/>
                      <a:pt x="52" y="52"/>
                      <a:pt x="51" y="46"/>
                    </a:cubicBezTo>
                    <a:cubicBezTo>
                      <a:pt x="50" y="43"/>
                      <a:pt x="50" y="40"/>
                      <a:pt x="49" y="37"/>
                    </a:cubicBezTo>
                    <a:cubicBezTo>
                      <a:pt x="49" y="35"/>
                      <a:pt x="48" y="33"/>
                      <a:pt x="47" y="32"/>
                    </a:cubicBezTo>
                    <a:cubicBezTo>
                      <a:pt x="47" y="31"/>
                      <a:pt x="46" y="30"/>
                      <a:pt x="45" y="29"/>
                    </a:cubicBezTo>
                    <a:cubicBezTo>
                      <a:pt x="44" y="29"/>
                      <a:pt x="43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39" y="31"/>
                    </a:cubicBezTo>
                    <a:cubicBezTo>
                      <a:pt x="39" y="32"/>
                      <a:pt x="39" y="33"/>
                      <a:pt x="39" y="34"/>
                    </a:cubicBezTo>
                    <a:cubicBezTo>
                      <a:pt x="39" y="36"/>
                      <a:pt x="39" y="38"/>
                      <a:pt x="39" y="39"/>
                    </a:cubicBezTo>
                    <a:cubicBezTo>
                      <a:pt x="39" y="43"/>
                      <a:pt x="39" y="46"/>
                      <a:pt x="39" y="49"/>
                    </a:cubicBezTo>
                    <a:cubicBezTo>
                      <a:pt x="40" y="51"/>
                      <a:pt x="40" y="53"/>
                      <a:pt x="40" y="55"/>
                    </a:cubicBezTo>
                    <a:cubicBezTo>
                      <a:pt x="40" y="57"/>
                      <a:pt x="40" y="59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8" y="59"/>
                      <a:pt x="38" y="58"/>
                    </a:cubicBezTo>
                    <a:cubicBezTo>
                      <a:pt x="37" y="57"/>
                      <a:pt x="37" y="55"/>
                      <a:pt x="36" y="53"/>
                    </a:cubicBezTo>
                    <a:cubicBezTo>
                      <a:pt x="35" y="50"/>
                      <a:pt x="35" y="46"/>
                      <a:pt x="35" y="42"/>
                    </a:cubicBezTo>
                    <a:cubicBezTo>
                      <a:pt x="34" y="38"/>
                      <a:pt x="34" y="35"/>
                      <a:pt x="33" y="31"/>
                    </a:cubicBezTo>
                    <a:cubicBezTo>
                      <a:pt x="32" y="27"/>
                      <a:pt x="32" y="24"/>
                      <a:pt x="31" y="20"/>
                    </a:cubicBezTo>
                    <a:cubicBezTo>
                      <a:pt x="30" y="16"/>
                      <a:pt x="30" y="13"/>
                      <a:pt x="28" y="9"/>
                    </a:cubicBezTo>
                    <a:cubicBezTo>
                      <a:pt x="28" y="9"/>
                      <a:pt x="27" y="8"/>
                      <a:pt x="27" y="8"/>
                    </a:cubicBezTo>
                    <a:cubicBezTo>
                      <a:pt x="26" y="8"/>
                      <a:pt x="26" y="7"/>
                      <a:pt x="25" y="7"/>
                    </a:cubicBezTo>
                    <a:cubicBezTo>
                      <a:pt x="24" y="7"/>
                      <a:pt x="23" y="7"/>
                      <a:pt x="22" y="8"/>
                    </a:cubicBezTo>
                    <a:cubicBezTo>
                      <a:pt x="20" y="9"/>
                      <a:pt x="19" y="11"/>
                      <a:pt x="19" y="13"/>
                    </a:cubicBezTo>
                    <a:cubicBezTo>
                      <a:pt x="19" y="15"/>
                      <a:pt x="19" y="17"/>
                      <a:pt x="19" y="19"/>
                    </a:cubicBezTo>
                    <a:cubicBezTo>
                      <a:pt x="19" y="20"/>
                      <a:pt x="19" y="22"/>
                      <a:pt x="19" y="24"/>
                    </a:cubicBezTo>
                    <a:cubicBezTo>
                      <a:pt x="20" y="30"/>
                      <a:pt x="20" y="37"/>
                      <a:pt x="20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19" y="49"/>
                      <a:pt x="19" y="49"/>
                      <a:pt x="19" y="5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49"/>
                      <a:pt x="17" y="48"/>
                      <a:pt x="16" y="48"/>
                    </a:cubicBezTo>
                    <a:cubicBezTo>
                      <a:pt x="16" y="46"/>
                      <a:pt x="16" y="45"/>
                      <a:pt x="15" y="43"/>
                    </a:cubicBezTo>
                    <a:cubicBezTo>
                      <a:pt x="13" y="32"/>
                      <a:pt x="12" y="2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8"/>
                      <a:pt x="11" y="6"/>
                      <a:pt x="10" y="4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5"/>
                      <a:pt x="0" y="19"/>
                      <a:pt x="1" y="22"/>
                    </a:cubicBezTo>
                    <a:cubicBezTo>
                      <a:pt x="1" y="29"/>
                      <a:pt x="2" y="35"/>
                      <a:pt x="3" y="39"/>
                    </a:cubicBezTo>
                    <a:cubicBezTo>
                      <a:pt x="3" y="44"/>
                      <a:pt x="4" y="48"/>
                      <a:pt x="4" y="50"/>
                    </a:cubicBezTo>
                    <a:cubicBezTo>
                      <a:pt x="4" y="51"/>
                      <a:pt x="4" y="52"/>
                      <a:pt x="3" y="52"/>
                    </a:cubicBezTo>
                    <a:cubicBezTo>
                      <a:pt x="3" y="53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3" name="îśľïdè"/>
              <p:cNvSpPr/>
              <p:nvPr userDrawn="1"/>
            </p:nvSpPr>
            <p:spPr bwMode="auto">
              <a:xfrm>
                <a:off x="9739008" y="3651633"/>
                <a:ext cx="184735" cy="201255"/>
              </a:xfrm>
              <a:custGeom>
                <a:avLst/>
                <a:gdLst>
                  <a:gd name="T0" fmla="*/ 81 w 81"/>
                  <a:gd name="T1" fmla="*/ 1 h 88"/>
                  <a:gd name="T2" fmla="*/ 58 w 81"/>
                  <a:gd name="T3" fmla="*/ 3 h 88"/>
                  <a:gd name="T4" fmla="*/ 0 w 81"/>
                  <a:gd name="T5" fmla="*/ 57 h 88"/>
                  <a:gd name="T6" fmla="*/ 26 w 81"/>
                  <a:gd name="T7" fmla="*/ 57 h 88"/>
                  <a:gd name="T8" fmla="*/ 15 w 81"/>
                  <a:gd name="T9" fmla="*/ 85 h 88"/>
                  <a:gd name="T10" fmla="*/ 48 w 81"/>
                  <a:gd name="T11" fmla="*/ 55 h 88"/>
                  <a:gd name="T12" fmla="*/ 81 w 81"/>
                  <a:gd name="T13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8">
                    <a:moveTo>
                      <a:pt x="81" y="1"/>
                    </a:moveTo>
                    <a:cubicBezTo>
                      <a:pt x="81" y="1"/>
                      <a:pt x="70" y="0"/>
                      <a:pt x="58" y="3"/>
                    </a:cubicBezTo>
                    <a:cubicBezTo>
                      <a:pt x="37" y="9"/>
                      <a:pt x="1" y="30"/>
                      <a:pt x="0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11" y="88"/>
                      <a:pt x="15" y="85"/>
                    </a:cubicBezTo>
                    <a:cubicBezTo>
                      <a:pt x="26" y="78"/>
                      <a:pt x="48" y="55"/>
                      <a:pt x="48" y="55"/>
                    </a:cubicBezTo>
                    <a:cubicBezTo>
                      <a:pt x="81" y="1"/>
                      <a:pt x="81" y="1"/>
                      <a:pt x="81" y="1"/>
                    </a:cubicBezTo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4" name="ïṥľïde"/>
              <p:cNvSpPr/>
              <p:nvPr userDrawn="1"/>
            </p:nvSpPr>
            <p:spPr bwMode="auto">
              <a:xfrm>
                <a:off x="10709239" y="2373513"/>
                <a:ext cx="24030" cy="219278"/>
              </a:xfrm>
              <a:custGeom>
                <a:avLst/>
                <a:gdLst>
                  <a:gd name="T0" fmla="*/ 9 w 10"/>
                  <a:gd name="T1" fmla="*/ 96 h 96"/>
                  <a:gd name="T2" fmla="*/ 4 w 10"/>
                  <a:gd name="T3" fmla="*/ 48 h 96"/>
                  <a:gd name="T4" fmla="*/ 1 w 10"/>
                  <a:gd name="T5" fmla="*/ 0 h 96"/>
                  <a:gd name="T6" fmla="*/ 6 w 10"/>
                  <a:gd name="T7" fmla="*/ 48 h 96"/>
                  <a:gd name="T8" fmla="*/ 9 w 10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6">
                    <a:moveTo>
                      <a:pt x="9" y="96"/>
                    </a:moveTo>
                    <a:cubicBezTo>
                      <a:pt x="8" y="96"/>
                      <a:pt x="6" y="75"/>
                      <a:pt x="4" y="48"/>
                    </a:cubicBezTo>
                    <a:cubicBezTo>
                      <a:pt x="1" y="22"/>
                      <a:pt x="0" y="0"/>
                      <a:pt x="1" y="0"/>
                    </a:cubicBezTo>
                    <a:cubicBezTo>
                      <a:pt x="1" y="0"/>
                      <a:pt x="3" y="21"/>
                      <a:pt x="6" y="48"/>
                    </a:cubicBezTo>
                    <a:cubicBezTo>
                      <a:pt x="8" y="74"/>
                      <a:pt x="10" y="96"/>
                      <a:pt x="9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5" name="iṧľiḓê"/>
              <p:cNvSpPr/>
              <p:nvPr userDrawn="1"/>
            </p:nvSpPr>
            <p:spPr bwMode="auto">
              <a:xfrm>
                <a:off x="10805361" y="2375015"/>
                <a:ext cx="186236" cy="258327"/>
              </a:xfrm>
              <a:custGeom>
                <a:avLst/>
                <a:gdLst>
                  <a:gd name="T0" fmla="*/ 81 w 81"/>
                  <a:gd name="T1" fmla="*/ 0 h 113"/>
                  <a:gd name="T2" fmla="*/ 42 w 81"/>
                  <a:gd name="T3" fmla="*/ 57 h 113"/>
                  <a:gd name="T4" fmla="*/ 1 w 81"/>
                  <a:gd name="T5" fmla="*/ 113 h 113"/>
                  <a:gd name="T6" fmla="*/ 40 w 81"/>
                  <a:gd name="T7" fmla="*/ 56 h 113"/>
                  <a:gd name="T8" fmla="*/ 81 w 8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3">
                    <a:moveTo>
                      <a:pt x="81" y="0"/>
                    </a:moveTo>
                    <a:cubicBezTo>
                      <a:pt x="81" y="1"/>
                      <a:pt x="64" y="26"/>
                      <a:pt x="42" y="57"/>
                    </a:cubicBezTo>
                    <a:cubicBezTo>
                      <a:pt x="19" y="88"/>
                      <a:pt x="1" y="113"/>
                      <a:pt x="1" y="113"/>
                    </a:cubicBezTo>
                    <a:cubicBezTo>
                      <a:pt x="0" y="112"/>
                      <a:pt x="18" y="87"/>
                      <a:pt x="40" y="56"/>
                    </a:cubicBezTo>
                    <a:cubicBezTo>
                      <a:pt x="62" y="25"/>
                      <a:pt x="80" y="0"/>
                      <a:pt x="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6" name="ïŝḻiḓé"/>
              <p:cNvSpPr/>
              <p:nvPr userDrawn="1"/>
            </p:nvSpPr>
            <p:spPr bwMode="auto">
              <a:xfrm>
                <a:off x="10887966" y="2637848"/>
                <a:ext cx="210267" cy="45057"/>
              </a:xfrm>
              <a:custGeom>
                <a:avLst/>
                <a:gdLst>
                  <a:gd name="T0" fmla="*/ 92 w 92"/>
                  <a:gd name="T1" fmla="*/ 1 h 20"/>
                  <a:gd name="T2" fmla="*/ 46 w 92"/>
                  <a:gd name="T3" fmla="*/ 11 h 20"/>
                  <a:gd name="T4" fmla="*/ 0 w 92"/>
                  <a:gd name="T5" fmla="*/ 19 h 20"/>
                  <a:gd name="T6" fmla="*/ 46 w 92"/>
                  <a:gd name="T7" fmla="*/ 9 h 20"/>
                  <a:gd name="T8" fmla="*/ 92 w 92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0">
                    <a:moveTo>
                      <a:pt x="92" y="1"/>
                    </a:moveTo>
                    <a:cubicBezTo>
                      <a:pt x="92" y="1"/>
                      <a:pt x="72" y="6"/>
                      <a:pt x="46" y="11"/>
                    </a:cubicBezTo>
                    <a:cubicBezTo>
                      <a:pt x="21" y="16"/>
                      <a:pt x="0" y="20"/>
                      <a:pt x="0" y="19"/>
                    </a:cubicBezTo>
                    <a:cubicBezTo>
                      <a:pt x="0" y="19"/>
                      <a:pt x="20" y="14"/>
                      <a:pt x="46" y="9"/>
                    </a:cubicBezTo>
                    <a:cubicBezTo>
                      <a:pt x="71" y="4"/>
                      <a:pt x="92" y="0"/>
                      <a:pt x="9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7" name="îṡlîḋe"/>
              <p:cNvSpPr/>
              <p:nvPr userDrawn="1"/>
            </p:nvSpPr>
            <p:spPr bwMode="auto">
              <a:xfrm>
                <a:off x="7621322" y="3782298"/>
                <a:ext cx="2780027" cy="1988520"/>
              </a:xfrm>
              <a:custGeom>
                <a:avLst/>
                <a:gdLst>
                  <a:gd name="T0" fmla="*/ 160 w 1216"/>
                  <a:gd name="T1" fmla="*/ 49 h 871"/>
                  <a:gd name="T2" fmla="*/ 19 w 1216"/>
                  <a:gd name="T3" fmla="*/ 776 h 871"/>
                  <a:gd name="T4" fmla="*/ 0 w 1216"/>
                  <a:gd name="T5" fmla="*/ 871 h 871"/>
                  <a:gd name="T6" fmla="*/ 945 w 1216"/>
                  <a:gd name="T7" fmla="*/ 867 h 871"/>
                  <a:gd name="T8" fmla="*/ 1038 w 1216"/>
                  <a:gd name="T9" fmla="*/ 773 h 871"/>
                  <a:gd name="T10" fmla="*/ 1206 w 1216"/>
                  <a:gd name="T11" fmla="*/ 86 h 871"/>
                  <a:gd name="T12" fmla="*/ 1161 w 1216"/>
                  <a:gd name="T13" fmla="*/ 0 h 871"/>
                  <a:gd name="T14" fmla="*/ 205 w 1216"/>
                  <a:gd name="T15" fmla="*/ 1 h 871"/>
                  <a:gd name="T16" fmla="*/ 160 w 1216"/>
                  <a:gd name="T17" fmla="*/ 49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6" h="871">
                    <a:moveTo>
                      <a:pt x="160" y="49"/>
                    </a:moveTo>
                    <a:cubicBezTo>
                      <a:pt x="19" y="776"/>
                      <a:pt x="19" y="776"/>
                      <a:pt x="19" y="776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945" y="867"/>
                      <a:pt x="945" y="867"/>
                      <a:pt x="945" y="867"/>
                    </a:cubicBezTo>
                    <a:cubicBezTo>
                      <a:pt x="987" y="866"/>
                      <a:pt x="1025" y="829"/>
                      <a:pt x="1038" y="773"/>
                    </a:cubicBezTo>
                    <a:cubicBezTo>
                      <a:pt x="1206" y="86"/>
                      <a:pt x="1206" y="86"/>
                      <a:pt x="1206" y="86"/>
                    </a:cubicBezTo>
                    <a:cubicBezTo>
                      <a:pt x="1216" y="44"/>
                      <a:pt x="1193" y="0"/>
                      <a:pt x="1161" y="0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184" y="1"/>
                      <a:pt x="166" y="21"/>
                      <a:pt x="160" y="49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8" name="ïşľiḍé"/>
              <p:cNvSpPr/>
              <p:nvPr userDrawn="1"/>
            </p:nvSpPr>
            <p:spPr bwMode="auto">
              <a:xfrm>
                <a:off x="9739008" y="3782298"/>
                <a:ext cx="106636" cy="1502"/>
              </a:xfrm>
              <a:prstGeom prst="rect">
                <a:avLst/>
              </a:prstGeom>
              <a:solidFill>
                <a:srgbClr val="5B4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9" name="íşḷîḍe"/>
              <p:cNvSpPr/>
              <p:nvPr userDrawn="1"/>
            </p:nvSpPr>
            <p:spPr bwMode="auto">
              <a:xfrm>
                <a:off x="9739008" y="3782298"/>
                <a:ext cx="106636" cy="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0" name="ïsḻiḑê"/>
              <p:cNvSpPr/>
              <p:nvPr userDrawn="1"/>
            </p:nvSpPr>
            <p:spPr bwMode="auto">
              <a:xfrm>
                <a:off x="9368038" y="3782298"/>
                <a:ext cx="1015288" cy="1978007"/>
              </a:xfrm>
              <a:custGeom>
                <a:avLst/>
                <a:gdLst>
                  <a:gd name="T0" fmla="*/ 210 w 444"/>
                  <a:gd name="T1" fmla="*/ 860 h 866"/>
                  <a:gd name="T2" fmla="*/ 193 w 444"/>
                  <a:gd name="T3" fmla="*/ 866 h 866"/>
                  <a:gd name="T4" fmla="*/ 210 w 444"/>
                  <a:gd name="T5" fmla="*/ 860 h 866"/>
                  <a:gd name="T6" fmla="*/ 397 w 444"/>
                  <a:gd name="T7" fmla="*/ 0 h 866"/>
                  <a:gd name="T8" fmla="*/ 397 w 444"/>
                  <a:gd name="T9" fmla="*/ 0 h 866"/>
                  <a:gd name="T10" fmla="*/ 209 w 444"/>
                  <a:gd name="T11" fmla="*/ 0 h 866"/>
                  <a:gd name="T12" fmla="*/ 162 w 444"/>
                  <a:gd name="T13" fmla="*/ 0 h 866"/>
                  <a:gd name="T14" fmla="*/ 0 w 444"/>
                  <a:gd name="T15" fmla="*/ 0 h 866"/>
                  <a:gd name="T16" fmla="*/ 90 w 444"/>
                  <a:gd name="T17" fmla="*/ 727 h 866"/>
                  <a:gd name="T18" fmla="*/ 202 w 444"/>
                  <a:gd name="T19" fmla="*/ 844 h 866"/>
                  <a:gd name="T20" fmla="*/ 238 w 444"/>
                  <a:gd name="T21" fmla="*/ 840 h 866"/>
                  <a:gd name="T22" fmla="*/ 238 w 444"/>
                  <a:gd name="T23" fmla="*/ 840 h 866"/>
                  <a:gd name="T24" fmla="*/ 238 w 444"/>
                  <a:gd name="T25" fmla="*/ 840 h 866"/>
                  <a:gd name="T26" fmla="*/ 237 w 444"/>
                  <a:gd name="T27" fmla="*/ 842 h 866"/>
                  <a:gd name="T28" fmla="*/ 274 w 444"/>
                  <a:gd name="T29" fmla="*/ 773 h 866"/>
                  <a:gd name="T30" fmla="*/ 442 w 444"/>
                  <a:gd name="T31" fmla="*/ 86 h 866"/>
                  <a:gd name="T32" fmla="*/ 444 w 444"/>
                  <a:gd name="T33" fmla="*/ 65 h 866"/>
                  <a:gd name="T34" fmla="*/ 397 w 444"/>
                  <a:gd name="T3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4" h="866">
                    <a:moveTo>
                      <a:pt x="210" y="860"/>
                    </a:moveTo>
                    <a:cubicBezTo>
                      <a:pt x="205" y="862"/>
                      <a:pt x="200" y="864"/>
                      <a:pt x="193" y="866"/>
                    </a:cubicBezTo>
                    <a:cubicBezTo>
                      <a:pt x="199" y="865"/>
                      <a:pt x="205" y="863"/>
                      <a:pt x="210" y="860"/>
                    </a:cubicBezTo>
                    <a:moveTo>
                      <a:pt x="397" y="0"/>
                    </a:moveTo>
                    <a:cubicBezTo>
                      <a:pt x="397" y="0"/>
                      <a:pt x="397" y="0"/>
                      <a:pt x="397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0" y="727"/>
                      <a:pt x="90" y="727"/>
                      <a:pt x="90" y="727"/>
                    </a:cubicBezTo>
                    <a:cubicBezTo>
                      <a:pt x="90" y="727"/>
                      <a:pt x="100" y="844"/>
                      <a:pt x="202" y="844"/>
                    </a:cubicBezTo>
                    <a:cubicBezTo>
                      <a:pt x="213" y="844"/>
                      <a:pt x="225" y="843"/>
                      <a:pt x="238" y="840"/>
                    </a:cubicBezTo>
                    <a:cubicBezTo>
                      <a:pt x="238" y="840"/>
                      <a:pt x="238" y="840"/>
                      <a:pt x="238" y="840"/>
                    </a:cubicBezTo>
                    <a:cubicBezTo>
                      <a:pt x="238" y="840"/>
                      <a:pt x="238" y="840"/>
                      <a:pt x="238" y="840"/>
                    </a:cubicBezTo>
                    <a:cubicBezTo>
                      <a:pt x="238" y="840"/>
                      <a:pt x="238" y="841"/>
                      <a:pt x="237" y="842"/>
                    </a:cubicBezTo>
                    <a:cubicBezTo>
                      <a:pt x="254" y="826"/>
                      <a:pt x="267" y="802"/>
                      <a:pt x="274" y="773"/>
                    </a:cubicBezTo>
                    <a:cubicBezTo>
                      <a:pt x="442" y="86"/>
                      <a:pt x="442" y="86"/>
                      <a:pt x="442" y="86"/>
                    </a:cubicBezTo>
                    <a:cubicBezTo>
                      <a:pt x="443" y="79"/>
                      <a:pt x="444" y="72"/>
                      <a:pt x="444" y="65"/>
                    </a:cubicBezTo>
                    <a:cubicBezTo>
                      <a:pt x="444" y="31"/>
                      <a:pt x="424" y="0"/>
                      <a:pt x="397" y="0"/>
                    </a:cubicBezTo>
                  </a:path>
                </a:pathLst>
              </a:custGeom>
              <a:solidFill>
                <a:srgbClr val="742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1" name="ïṥ1îḍè"/>
              <p:cNvSpPr/>
              <p:nvPr userDrawn="1"/>
            </p:nvSpPr>
            <p:spPr bwMode="auto">
              <a:xfrm>
                <a:off x="6820807" y="3471405"/>
                <a:ext cx="3090920" cy="2308426"/>
              </a:xfrm>
              <a:custGeom>
                <a:avLst/>
                <a:gdLst>
                  <a:gd name="T0" fmla="*/ 1204 w 1352"/>
                  <a:gd name="T1" fmla="*/ 863 h 1011"/>
                  <a:gd name="T2" fmla="*/ 1104 w 1352"/>
                  <a:gd name="T3" fmla="*/ 57 h 1011"/>
                  <a:gd name="T4" fmla="*/ 1043 w 1352"/>
                  <a:gd name="T5" fmla="*/ 0 h 1011"/>
                  <a:gd name="T6" fmla="*/ 823 w 1352"/>
                  <a:gd name="T7" fmla="*/ 0 h 1011"/>
                  <a:gd name="T8" fmla="*/ 780 w 1352"/>
                  <a:gd name="T9" fmla="*/ 20 h 1011"/>
                  <a:gd name="T10" fmla="*/ 676 w 1352"/>
                  <a:gd name="T11" fmla="*/ 130 h 1011"/>
                  <a:gd name="T12" fmla="*/ 66 w 1352"/>
                  <a:gd name="T13" fmla="*/ 133 h 1011"/>
                  <a:gd name="T14" fmla="*/ 5 w 1352"/>
                  <a:gd name="T15" fmla="*/ 209 h 1011"/>
                  <a:gd name="T16" fmla="*/ 98 w 1352"/>
                  <a:gd name="T17" fmla="*/ 953 h 1011"/>
                  <a:gd name="T18" fmla="*/ 160 w 1352"/>
                  <a:gd name="T19" fmla="*/ 1011 h 1011"/>
                  <a:gd name="T20" fmla="*/ 1222 w 1352"/>
                  <a:gd name="T21" fmla="*/ 1009 h 1011"/>
                  <a:gd name="T22" fmla="*/ 1352 w 1352"/>
                  <a:gd name="T23" fmla="*/ 976 h 1011"/>
                  <a:gd name="T24" fmla="*/ 1204 w 1352"/>
                  <a:gd name="T25" fmla="*/ 863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2" h="1011">
                    <a:moveTo>
                      <a:pt x="1204" y="863"/>
                    </a:moveTo>
                    <a:cubicBezTo>
                      <a:pt x="1104" y="57"/>
                      <a:pt x="1104" y="57"/>
                      <a:pt x="1104" y="57"/>
                    </a:cubicBezTo>
                    <a:cubicBezTo>
                      <a:pt x="1100" y="24"/>
                      <a:pt x="1074" y="0"/>
                      <a:pt x="1043" y="0"/>
                    </a:cubicBezTo>
                    <a:cubicBezTo>
                      <a:pt x="823" y="0"/>
                      <a:pt x="823" y="0"/>
                      <a:pt x="823" y="0"/>
                    </a:cubicBezTo>
                    <a:cubicBezTo>
                      <a:pt x="807" y="0"/>
                      <a:pt x="792" y="7"/>
                      <a:pt x="780" y="20"/>
                    </a:cubicBezTo>
                    <a:cubicBezTo>
                      <a:pt x="676" y="130"/>
                      <a:pt x="676" y="130"/>
                      <a:pt x="676" y="130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29" y="134"/>
                      <a:pt x="0" y="169"/>
                      <a:pt x="5" y="209"/>
                    </a:cubicBezTo>
                    <a:cubicBezTo>
                      <a:pt x="98" y="953"/>
                      <a:pt x="98" y="953"/>
                      <a:pt x="98" y="953"/>
                    </a:cubicBezTo>
                    <a:cubicBezTo>
                      <a:pt x="102" y="986"/>
                      <a:pt x="129" y="1011"/>
                      <a:pt x="160" y="1011"/>
                    </a:cubicBezTo>
                    <a:cubicBezTo>
                      <a:pt x="1222" y="1009"/>
                      <a:pt x="1222" y="1009"/>
                      <a:pt x="1222" y="1009"/>
                    </a:cubicBezTo>
                    <a:cubicBezTo>
                      <a:pt x="1341" y="1011"/>
                      <a:pt x="1352" y="976"/>
                      <a:pt x="1352" y="976"/>
                    </a:cubicBezTo>
                    <a:cubicBezTo>
                      <a:pt x="1216" y="1006"/>
                      <a:pt x="1204" y="863"/>
                      <a:pt x="1204" y="86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2" name="ïṥľïḍé"/>
              <p:cNvSpPr/>
              <p:nvPr userDrawn="1"/>
            </p:nvSpPr>
            <p:spPr bwMode="auto">
              <a:xfrm>
                <a:off x="7813566" y="4506216"/>
                <a:ext cx="713405" cy="654830"/>
              </a:xfrm>
              <a:custGeom>
                <a:avLst/>
                <a:gdLst>
                  <a:gd name="T0" fmla="*/ 295 w 475"/>
                  <a:gd name="T1" fmla="*/ 216 h 436"/>
                  <a:gd name="T2" fmla="*/ 240 w 475"/>
                  <a:gd name="T3" fmla="*/ 275 h 436"/>
                  <a:gd name="T4" fmla="*/ 420 w 475"/>
                  <a:gd name="T5" fmla="*/ 436 h 436"/>
                  <a:gd name="T6" fmla="*/ 475 w 475"/>
                  <a:gd name="T7" fmla="*/ 378 h 436"/>
                  <a:gd name="T8" fmla="*/ 295 w 475"/>
                  <a:gd name="T9" fmla="*/ 216 h 436"/>
                  <a:gd name="T10" fmla="*/ 55 w 475"/>
                  <a:gd name="T11" fmla="*/ 0 h 436"/>
                  <a:gd name="T12" fmla="*/ 0 w 475"/>
                  <a:gd name="T13" fmla="*/ 59 h 436"/>
                  <a:gd name="T14" fmla="*/ 180 w 475"/>
                  <a:gd name="T15" fmla="*/ 220 h 436"/>
                  <a:gd name="T16" fmla="*/ 234 w 475"/>
                  <a:gd name="T17" fmla="*/ 163 h 436"/>
                  <a:gd name="T18" fmla="*/ 55 w 475"/>
                  <a:gd name="T1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5" h="436">
                    <a:moveTo>
                      <a:pt x="295" y="216"/>
                    </a:moveTo>
                    <a:lnTo>
                      <a:pt x="240" y="275"/>
                    </a:lnTo>
                    <a:lnTo>
                      <a:pt x="420" y="436"/>
                    </a:lnTo>
                    <a:lnTo>
                      <a:pt x="475" y="378"/>
                    </a:lnTo>
                    <a:lnTo>
                      <a:pt x="295" y="216"/>
                    </a:lnTo>
                    <a:close/>
                    <a:moveTo>
                      <a:pt x="55" y="0"/>
                    </a:moveTo>
                    <a:lnTo>
                      <a:pt x="0" y="59"/>
                    </a:lnTo>
                    <a:lnTo>
                      <a:pt x="180" y="220"/>
                    </a:lnTo>
                    <a:lnTo>
                      <a:pt x="234" y="16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4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3" name="iślíḋe"/>
              <p:cNvSpPr/>
              <p:nvPr userDrawn="1"/>
            </p:nvSpPr>
            <p:spPr bwMode="auto">
              <a:xfrm>
                <a:off x="7813566" y="4506216"/>
                <a:ext cx="713405" cy="654830"/>
              </a:xfrm>
              <a:custGeom>
                <a:avLst/>
                <a:gdLst>
                  <a:gd name="T0" fmla="*/ 295 w 475"/>
                  <a:gd name="T1" fmla="*/ 216 h 436"/>
                  <a:gd name="T2" fmla="*/ 240 w 475"/>
                  <a:gd name="T3" fmla="*/ 275 h 436"/>
                  <a:gd name="T4" fmla="*/ 420 w 475"/>
                  <a:gd name="T5" fmla="*/ 436 h 436"/>
                  <a:gd name="T6" fmla="*/ 475 w 475"/>
                  <a:gd name="T7" fmla="*/ 378 h 436"/>
                  <a:gd name="T8" fmla="*/ 295 w 475"/>
                  <a:gd name="T9" fmla="*/ 216 h 436"/>
                  <a:gd name="T10" fmla="*/ 55 w 475"/>
                  <a:gd name="T11" fmla="*/ 0 h 436"/>
                  <a:gd name="T12" fmla="*/ 0 w 475"/>
                  <a:gd name="T13" fmla="*/ 59 h 436"/>
                  <a:gd name="T14" fmla="*/ 180 w 475"/>
                  <a:gd name="T15" fmla="*/ 220 h 436"/>
                  <a:gd name="T16" fmla="*/ 234 w 475"/>
                  <a:gd name="T17" fmla="*/ 163 h 436"/>
                  <a:gd name="T18" fmla="*/ 55 w 475"/>
                  <a:gd name="T1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5" h="436">
                    <a:moveTo>
                      <a:pt x="295" y="216"/>
                    </a:moveTo>
                    <a:lnTo>
                      <a:pt x="240" y="275"/>
                    </a:lnTo>
                    <a:lnTo>
                      <a:pt x="420" y="436"/>
                    </a:lnTo>
                    <a:lnTo>
                      <a:pt x="475" y="378"/>
                    </a:lnTo>
                    <a:lnTo>
                      <a:pt x="295" y="216"/>
                    </a:lnTo>
                    <a:moveTo>
                      <a:pt x="55" y="0"/>
                    </a:moveTo>
                    <a:lnTo>
                      <a:pt x="0" y="59"/>
                    </a:lnTo>
                    <a:lnTo>
                      <a:pt x="180" y="220"/>
                    </a:lnTo>
                    <a:lnTo>
                      <a:pt x="234" y="163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4" name="îSľîḑê"/>
              <p:cNvSpPr/>
              <p:nvPr userDrawn="1"/>
            </p:nvSpPr>
            <p:spPr bwMode="auto">
              <a:xfrm>
                <a:off x="7839099" y="4488193"/>
                <a:ext cx="662341" cy="693879"/>
              </a:xfrm>
              <a:custGeom>
                <a:avLst/>
                <a:gdLst>
                  <a:gd name="T0" fmla="*/ 380 w 441"/>
                  <a:gd name="T1" fmla="*/ 0 h 462"/>
                  <a:gd name="T2" fmla="*/ 217 w 441"/>
                  <a:gd name="T3" fmla="*/ 175 h 462"/>
                  <a:gd name="T4" fmla="*/ 163 w 441"/>
                  <a:gd name="T5" fmla="*/ 232 h 462"/>
                  <a:gd name="T6" fmla="*/ 0 w 441"/>
                  <a:gd name="T7" fmla="*/ 407 h 462"/>
                  <a:gd name="T8" fmla="*/ 61 w 441"/>
                  <a:gd name="T9" fmla="*/ 462 h 462"/>
                  <a:gd name="T10" fmla="*/ 223 w 441"/>
                  <a:gd name="T11" fmla="*/ 287 h 462"/>
                  <a:gd name="T12" fmla="*/ 278 w 441"/>
                  <a:gd name="T13" fmla="*/ 228 h 462"/>
                  <a:gd name="T14" fmla="*/ 441 w 441"/>
                  <a:gd name="T15" fmla="*/ 53 h 462"/>
                  <a:gd name="T16" fmla="*/ 380 w 441"/>
                  <a:gd name="T1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462">
                    <a:moveTo>
                      <a:pt x="380" y="0"/>
                    </a:moveTo>
                    <a:lnTo>
                      <a:pt x="217" y="175"/>
                    </a:lnTo>
                    <a:lnTo>
                      <a:pt x="163" y="232"/>
                    </a:lnTo>
                    <a:lnTo>
                      <a:pt x="0" y="407"/>
                    </a:lnTo>
                    <a:lnTo>
                      <a:pt x="61" y="462"/>
                    </a:lnTo>
                    <a:lnTo>
                      <a:pt x="223" y="287"/>
                    </a:lnTo>
                    <a:lnTo>
                      <a:pt x="278" y="228"/>
                    </a:lnTo>
                    <a:lnTo>
                      <a:pt x="441" y="53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F4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5" name="i$lïḍé"/>
              <p:cNvSpPr/>
              <p:nvPr userDrawn="1"/>
            </p:nvSpPr>
            <p:spPr bwMode="auto">
              <a:xfrm>
                <a:off x="7839099" y="4488193"/>
                <a:ext cx="662341" cy="693879"/>
              </a:xfrm>
              <a:custGeom>
                <a:avLst/>
                <a:gdLst>
                  <a:gd name="T0" fmla="*/ 380 w 441"/>
                  <a:gd name="T1" fmla="*/ 0 h 462"/>
                  <a:gd name="T2" fmla="*/ 217 w 441"/>
                  <a:gd name="T3" fmla="*/ 175 h 462"/>
                  <a:gd name="T4" fmla="*/ 163 w 441"/>
                  <a:gd name="T5" fmla="*/ 232 h 462"/>
                  <a:gd name="T6" fmla="*/ 0 w 441"/>
                  <a:gd name="T7" fmla="*/ 407 h 462"/>
                  <a:gd name="T8" fmla="*/ 61 w 441"/>
                  <a:gd name="T9" fmla="*/ 462 h 462"/>
                  <a:gd name="T10" fmla="*/ 223 w 441"/>
                  <a:gd name="T11" fmla="*/ 287 h 462"/>
                  <a:gd name="T12" fmla="*/ 278 w 441"/>
                  <a:gd name="T13" fmla="*/ 228 h 462"/>
                  <a:gd name="T14" fmla="*/ 441 w 441"/>
                  <a:gd name="T15" fmla="*/ 53 h 462"/>
                  <a:gd name="T16" fmla="*/ 380 w 441"/>
                  <a:gd name="T1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462">
                    <a:moveTo>
                      <a:pt x="380" y="0"/>
                    </a:moveTo>
                    <a:lnTo>
                      <a:pt x="217" y="175"/>
                    </a:lnTo>
                    <a:lnTo>
                      <a:pt x="163" y="232"/>
                    </a:lnTo>
                    <a:lnTo>
                      <a:pt x="0" y="407"/>
                    </a:lnTo>
                    <a:lnTo>
                      <a:pt x="61" y="462"/>
                    </a:lnTo>
                    <a:lnTo>
                      <a:pt x="223" y="287"/>
                    </a:lnTo>
                    <a:lnTo>
                      <a:pt x="278" y="228"/>
                    </a:lnTo>
                    <a:lnTo>
                      <a:pt x="441" y="53"/>
                    </a:lnTo>
                    <a:lnTo>
                      <a:pt x="3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6" name="îśḷíḓé"/>
              <p:cNvSpPr/>
              <p:nvPr userDrawn="1"/>
            </p:nvSpPr>
            <p:spPr bwMode="auto">
              <a:xfrm>
                <a:off x="9844142" y="2445604"/>
                <a:ext cx="184735" cy="256826"/>
              </a:xfrm>
              <a:custGeom>
                <a:avLst/>
                <a:gdLst>
                  <a:gd name="T0" fmla="*/ 34 w 81"/>
                  <a:gd name="T1" fmla="*/ 111 h 112"/>
                  <a:gd name="T2" fmla="*/ 29 w 81"/>
                  <a:gd name="T3" fmla="*/ 104 h 112"/>
                  <a:gd name="T4" fmla="*/ 28 w 81"/>
                  <a:gd name="T5" fmla="*/ 67 h 112"/>
                  <a:gd name="T6" fmla="*/ 30 w 81"/>
                  <a:gd name="T7" fmla="*/ 61 h 112"/>
                  <a:gd name="T8" fmla="*/ 37 w 81"/>
                  <a:gd name="T9" fmla="*/ 60 h 112"/>
                  <a:gd name="T10" fmla="*/ 55 w 81"/>
                  <a:gd name="T11" fmla="*/ 56 h 112"/>
                  <a:gd name="T12" fmla="*/ 64 w 81"/>
                  <a:gd name="T13" fmla="*/ 42 h 112"/>
                  <a:gd name="T14" fmla="*/ 60 w 81"/>
                  <a:gd name="T15" fmla="*/ 26 h 112"/>
                  <a:gd name="T16" fmla="*/ 44 w 81"/>
                  <a:gd name="T17" fmla="*/ 17 h 112"/>
                  <a:gd name="T18" fmla="*/ 16 w 81"/>
                  <a:gd name="T19" fmla="*/ 37 h 112"/>
                  <a:gd name="T20" fmla="*/ 6 w 81"/>
                  <a:gd name="T21" fmla="*/ 42 h 112"/>
                  <a:gd name="T22" fmla="*/ 1 w 81"/>
                  <a:gd name="T23" fmla="*/ 33 h 112"/>
                  <a:gd name="T24" fmla="*/ 46 w 81"/>
                  <a:gd name="T25" fmla="*/ 2 h 112"/>
                  <a:gd name="T26" fmla="*/ 72 w 81"/>
                  <a:gd name="T27" fmla="*/ 17 h 112"/>
                  <a:gd name="T28" fmla="*/ 79 w 81"/>
                  <a:gd name="T29" fmla="*/ 45 h 112"/>
                  <a:gd name="T30" fmla="*/ 63 w 81"/>
                  <a:gd name="T31" fmla="*/ 69 h 112"/>
                  <a:gd name="T32" fmla="*/ 43 w 81"/>
                  <a:gd name="T33" fmla="*/ 75 h 112"/>
                  <a:gd name="T34" fmla="*/ 44 w 81"/>
                  <a:gd name="T35" fmla="*/ 104 h 112"/>
                  <a:gd name="T36" fmla="*/ 37 w 81"/>
                  <a:gd name="T37" fmla="*/ 112 h 112"/>
                  <a:gd name="T38" fmla="*/ 34 w 81"/>
                  <a:gd name="T39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12">
                    <a:moveTo>
                      <a:pt x="34" y="111"/>
                    </a:moveTo>
                    <a:cubicBezTo>
                      <a:pt x="31" y="110"/>
                      <a:pt x="29" y="107"/>
                      <a:pt x="29" y="104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5"/>
                      <a:pt x="29" y="63"/>
                      <a:pt x="30" y="61"/>
                    </a:cubicBezTo>
                    <a:cubicBezTo>
                      <a:pt x="32" y="60"/>
                      <a:pt x="35" y="59"/>
                      <a:pt x="37" y="60"/>
                    </a:cubicBezTo>
                    <a:cubicBezTo>
                      <a:pt x="43" y="61"/>
                      <a:pt x="49" y="60"/>
                      <a:pt x="55" y="56"/>
                    </a:cubicBezTo>
                    <a:cubicBezTo>
                      <a:pt x="60" y="53"/>
                      <a:pt x="63" y="48"/>
                      <a:pt x="64" y="42"/>
                    </a:cubicBezTo>
                    <a:cubicBezTo>
                      <a:pt x="65" y="37"/>
                      <a:pt x="64" y="31"/>
                      <a:pt x="60" y="26"/>
                    </a:cubicBezTo>
                    <a:cubicBezTo>
                      <a:pt x="56" y="21"/>
                      <a:pt x="50" y="18"/>
                      <a:pt x="44" y="17"/>
                    </a:cubicBezTo>
                    <a:cubicBezTo>
                      <a:pt x="32" y="15"/>
                      <a:pt x="19" y="25"/>
                      <a:pt x="16" y="37"/>
                    </a:cubicBezTo>
                    <a:cubicBezTo>
                      <a:pt x="15" y="41"/>
                      <a:pt x="10" y="43"/>
                      <a:pt x="6" y="42"/>
                    </a:cubicBezTo>
                    <a:cubicBezTo>
                      <a:pt x="2" y="41"/>
                      <a:pt x="0" y="37"/>
                      <a:pt x="1" y="33"/>
                    </a:cubicBezTo>
                    <a:cubicBezTo>
                      <a:pt x="6" y="14"/>
                      <a:pt x="26" y="0"/>
                      <a:pt x="46" y="2"/>
                    </a:cubicBezTo>
                    <a:cubicBezTo>
                      <a:pt x="56" y="3"/>
                      <a:pt x="65" y="9"/>
                      <a:pt x="72" y="17"/>
                    </a:cubicBezTo>
                    <a:cubicBezTo>
                      <a:pt x="78" y="26"/>
                      <a:pt x="81" y="36"/>
                      <a:pt x="79" y="45"/>
                    </a:cubicBezTo>
                    <a:cubicBezTo>
                      <a:pt x="77" y="54"/>
                      <a:pt x="72" y="63"/>
                      <a:pt x="63" y="69"/>
                    </a:cubicBezTo>
                    <a:cubicBezTo>
                      <a:pt x="57" y="73"/>
                      <a:pt x="50" y="75"/>
                      <a:pt x="43" y="7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8"/>
                      <a:pt x="41" y="111"/>
                      <a:pt x="37" y="112"/>
                    </a:cubicBezTo>
                    <a:cubicBezTo>
                      <a:pt x="36" y="112"/>
                      <a:pt x="35" y="111"/>
                      <a:pt x="34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7" name="ïsľiḋê"/>
              <p:cNvSpPr/>
              <p:nvPr userDrawn="1"/>
            </p:nvSpPr>
            <p:spPr bwMode="auto">
              <a:xfrm>
                <a:off x="9916233" y="2720453"/>
                <a:ext cx="30038" cy="28537"/>
              </a:xfrm>
              <a:custGeom>
                <a:avLst/>
                <a:gdLst>
                  <a:gd name="T0" fmla="*/ 13 w 13"/>
                  <a:gd name="T1" fmla="*/ 6 h 13"/>
                  <a:gd name="T2" fmla="*/ 7 w 13"/>
                  <a:gd name="T3" fmla="*/ 13 h 13"/>
                  <a:gd name="T4" fmla="*/ 1 w 13"/>
                  <a:gd name="T5" fmla="*/ 7 h 13"/>
                  <a:gd name="T6" fmla="*/ 6 w 13"/>
                  <a:gd name="T7" fmla="*/ 0 h 13"/>
                  <a:gd name="T8" fmla="*/ 13 w 13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3" y="6"/>
                    </a:moveTo>
                    <a:cubicBezTo>
                      <a:pt x="13" y="9"/>
                      <a:pt x="10" y="12"/>
                      <a:pt x="7" y="13"/>
                    </a:cubicBezTo>
                    <a:cubicBezTo>
                      <a:pt x="4" y="13"/>
                      <a:pt x="1" y="10"/>
                      <a:pt x="1" y="7"/>
                    </a:cubicBezTo>
                    <a:cubicBezTo>
                      <a:pt x="0" y="4"/>
                      <a:pt x="3" y="1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45" name="íṣļïḍe"/>
            <p:cNvSpPr/>
            <p:nvPr userDrawn="1"/>
          </p:nvSpPr>
          <p:spPr bwMode="auto">
            <a:xfrm>
              <a:off x="9626366" y="2281897"/>
              <a:ext cx="660838" cy="623290"/>
            </a:xfrm>
            <a:custGeom>
              <a:avLst/>
              <a:gdLst>
                <a:gd name="T0" fmla="*/ 1 w 289"/>
                <a:gd name="T1" fmla="*/ 128 h 273"/>
                <a:gd name="T2" fmla="*/ 3 w 289"/>
                <a:gd name="T3" fmla="*/ 109 h 273"/>
                <a:gd name="T4" fmla="*/ 7 w 289"/>
                <a:gd name="T5" fmla="*/ 94 h 273"/>
                <a:gd name="T6" fmla="*/ 69 w 289"/>
                <a:gd name="T7" fmla="*/ 19 h 273"/>
                <a:gd name="T8" fmla="*/ 133 w 289"/>
                <a:gd name="T9" fmla="*/ 3 h 273"/>
                <a:gd name="T10" fmla="*/ 161 w 289"/>
                <a:gd name="T11" fmla="*/ 5 h 273"/>
                <a:gd name="T12" fmla="*/ 206 w 289"/>
                <a:gd name="T13" fmla="*/ 24 h 273"/>
                <a:gd name="T14" fmla="*/ 266 w 289"/>
                <a:gd name="T15" fmla="*/ 136 h 273"/>
                <a:gd name="T16" fmla="*/ 256 w 289"/>
                <a:gd name="T17" fmla="*/ 187 h 273"/>
                <a:gd name="T18" fmla="*/ 256 w 289"/>
                <a:gd name="T19" fmla="*/ 189 h 273"/>
                <a:gd name="T20" fmla="*/ 287 w 289"/>
                <a:gd name="T21" fmla="*/ 254 h 273"/>
                <a:gd name="T22" fmla="*/ 227 w 289"/>
                <a:gd name="T23" fmla="*/ 231 h 273"/>
                <a:gd name="T24" fmla="*/ 169 w 289"/>
                <a:gd name="T25" fmla="*/ 264 h 273"/>
                <a:gd name="T26" fmla="*/ 61 w 289"/>
                <a:gd name="T27" fmla="*/ 248 h 273"/>
                <a:gd name="T28" fmla="*/ 9 w 289"/>
                <a:gd name="T29" fmla="*/ 183 h 273"/>
                <a:gd name="T30" fmla="*/ 1 w 289"/>
                <a:gd name="T31" fmla="*/ 144 h 273"/>
                <a:gd name="T32" fmla="*/ 0 w 289"/>
                <a:gd name="T33" fmla="*/ 132 h 273"/>
                <a:gd name="T34" fmla="*/ 0 w 289"/>
                <a:gd name="T35" fmla="*/ 132 h 273"/>
                <a:gd name="T36" fmla="*/ 0 w 289"/>
                <a:gd name="T37" fmla="*/ 145 h 273"/>
                <a:gd name="T38" fmla="*/ 8 w 289"/>
                <a:gd name="T39" fmla="*/ 183 h 273"/>
                <a:gd name="T40" fmla="*/ 60 w 289"/>
                <a:gd name="T41" fmla="*/ 249 h 273"/>
                <a:gd name="T42" fmla="*/ 170 w 289"/>
                <a:gd name="T43" fmla="*/ 267 h 273"/>
                <a:gd name="T44" fmla="*/ 226 w 289"/>
                <a:gd name="T45" fmla="*/ 234 h 273"/>
                <a:gd name="T46" fmla="*/ 289 w 289"/>
                <a:gd name="T47" fmla="*/ 258 h 273"/>
                <a:gd name="T48" fmla="*/ 259 w 289"/>
                <a:gd name="T49" fmla="*/ 187 h 273"/>
                <a:gd name="T50" fmla="*/ 260 w 289"/>
                <a:gd name="T51" fmla="*/ 184 h 273"/>
                <a:gd name="T52" fmla="*/ 261 w 289"/>
                <a:gd name="T53" fmla="*/ 89 h 273"/>
                <a:gd name="T54" fmla="*/ 170 w 289"/>
                <a:gd name="T55" fmla="*/ 5 h 273"/>
                <a:gd name="T56" fmla="*/ 152 w 289"/>
                <a:gd name="T57" fmla="*/ 1 h 273"/>
                <a:gd name="T58" fmla="*/ 99 w 289"/>
                <a:gd name="T59" fmla="*/ 5 h 273"/>
                <a:gd name="T60" fmla="*/ 26 w 289"/>
                <a:gd name="T61" fmla="*/ 55 h 273"/>
                <a:gd name="T62" fmla="*/ 4 w 289"/>
                <a:gd name="T63" fmla="*/ 102 h 273"/>
                <a:gd name="T64" fmla="*/ 1 w 289"/>
                <a:gd name="T65" fmla="*/ 121 h 273"/>
                <a:gd name="T66" fmla="*/ 0 w 289"/>
                <a:gd name="T67" fmla="*/ 13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73">
                  <a:moveTo>
                    <a:pt x="0" y="131"/>
                  </a:moveTo>
                  <a:cubicBezTo>
                    <a:pt x="0" y="131"/>
                    <a:pt x="0" y="130"/>
                    <a:pt x="1" y="128"/>
                  </a:cubicBezTo>
                  <a:cubicBezTo>
                    <a:pt x="1" y="126"/>
                    <a:pt x="1" y="124"/>
                    <a:pt x="1" y="121"/>
                  </a:cubicBezTo>
                  <a:cubicBezTo>
                    <a:pt x="2" y="118"/>
                    <a:pt x="2" y="114"/>
                    <a:pt x="3" y="109"/>
                  </a:cubicBezTo>
                  <a:cubicBezTo>
                    <a:pt x="4" y="107"/>
                    <a:pt x="4" y="105"/>
                    <a:pt x="5" y="102"/>
                  </a:cubicBezTo>
                  <a:cubicBezTo>
                    <a:pt x="6" y="100"/>
                    <a:pt x="7" y="97"/>
                    <a:pt x="7" y="94"/>
                  </a:cubicBezTo>
                  <a:cubicBezTo>
                    <a:pt x="11" y="83"/>
                    <a:pt x="17" y="69"/>
                    <a:pt x="27" y="56"/>
                  </a:cubicBezTo>
                  <a:cubicBezTo>
                    <a:pt x="37" y="43"/>
                    <a:pt x="51" y="29"/>
                    <a:pt x="69" y="19"/>
                  </a:cubicBezTo>
                  <a:cubicBezTo>
                    <a:pt x="78" y="14"/>
                    <a:pt x="88" y="10"/>
                    <a:pt x="99" y="7"/>
                  </a:cubicBezTo>
                  <a:cubicBezTo>
                    <a:pt x="110" y="5"/>
                    <a:pt x="121" y="2"/>
                    <a:pt x="133" y="3"/>
                  </a:cubicBezTo>
                  <a:cubicBezTo>
                    <a:pt x="139" y="2"/>
                    <a:pt x="145" y="3"/>
                    <a:pt x="151" y="4"/>
                  </a:cubicBezTo>
                  <a:cubicBezTo>
                    <a:pt x="154" y="4"/>
                    <a:pt x="157" y="5"/>
                    <a:pt x="161" y="5"/>
                  </a:cubicBezTo>
                  <a:cubicBezTo>
                    <a:pt x="164" y="6"/>
                    <a:pt x="167" y="7"/>
                    <a:pt x="170" y="8"/>
                  </a:cubicBezTo>
                  <a:cubicBezTo>
                    <a:pt x="182" y="11"/>
                    <a:pt x="194" y="17"/>
                    <a:pt x="206" y="24"/>
                  </a:cubicBezTo>
                  <a:cubicBezTo>
                    <a:pt x="228" y="38"/>
                    <a:pt x="248" y="62"/>
                    <a:pt x="258" y="90"/>
                  </a:cubicBezTo>
                  <a:cubicBezTo>
                    <a:pt x="264" y="105"/>
                    <a:pt x="266" y="120"/>
                    <a:pt x="266" y="136"/>
                  </a:cubicBezTo>
                  <a:cubicBezTo>
                    <a:pt x="267" y="152"/>
                    <a:pt x="263" y="168"/>
                    <a:pt x="258" y="183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6" y="212"/>
                    <a:pt x="276" y="234"/>
                    <a:pt x="285" y="256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67" y="247"/>
                    <a:pt x="246" y="239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09" y="248"/>
                    <a:pt x="189" y="259"/>
                    <a:pt x="169" y="264"/>
                  </a:cubicBezTo>
                  <a:cubicBezTo>
                    <a:pt x="149" y="270"/>
                    <a:pt x="129" y="270"/>
                    <a:pt x="110" y="267"/>
                  </a:cubicBezTo>
                  <a:cubicBezTo>
                    <a:pt x="92" y="264"/>
                    <a:pt x="75" y="257"/>
                    <a:pt x="61" y="248"/>
                  </a:cubicBezTo>
                  <a:cubicBezTo>
                    <a:pt x="47" y="239"/>
                    <a:pt x="36" y="227"/>
                    <a:pt x="28" y="216"/>
                  </a:cubicBezTo>
                  <a:cubicBezTo>
                    <a:pt x="19" y="205"/>
                    <a:pt x="13" y="193"/>
                    <a:pt x="9" y="183"/>
                  </a:cubicBezTo>
                  <a:cubicBezTo>
                    <a:pt x="5" y="172"/>
                    <a:pt x="3" y="163"/>
                    <a:pt x="2" y="155"/>
                  </a:cubicBezTo>
                  <a:cubicBezTo>
                    <a:pt x="2" y="151"/>
                    <a:pt x="1" y="148"/>
                    <a:pt x="1" y="144"/>
                  </a:cubicBezTo>
                  <a:cubicBezTo>
                    <a:pt x="1" y="141"/>
                    <a:pt x="1" y="139"/>
                    <a:pt x="1" y="137"/>
                  </a:cubicBezTo>
                  <a:cubicBezTo>
                    <a:pt x="1" y="135"/>
                    <a:pt x="0" y="133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2"/>
                  </a:cubicBezTo>
                  <a:cubicBezTo>
                    <a:pt x="0" y="133"/>
                    <a:pt x="0" y="135"/>
                    <a:pt x="0" y="137"/>
                  </a:cubicBezTo>
                  <a:cubicBezTo>
                    <a:pt x="0" y="139"/>
                    <a:pt x="0" y="142"/>
                    <a:pt x="0" y="145"/>
                  </a:cubicBezTo>
                  <a:cubicBezTo>
                    <a:pt x="0" y="148"/>
                    <a:pt x="1" y="151"/>
                    <a:pt x="1" y="155"/>
                  </a:cubicBezTo>
                  <a:cubicBezTo>
                    <a:pt x="2" y="163"/>
                    <a:pt x="4" y="172"/>
                    <a:pt x="8" y="183"/>
                  </a:cubicBezTo>
                  <a:cubicBezTo>
                    <a:pt x="12" y="194"/>
                    <a:pt x="18" y="206"/>
                    <a:pt x="26" y="217"/>
                  </a:cubicBezTo>
                  <a:cubicBezTo>
                    <a:pt x="35" y="229"/>
                    <a:pt x="46" y="240"/>
                    <a:pt x="60" y="249"/>
                  </a:cubicBezTo>
                  <a:cubicBezTo>
                    <a:pt x="74" y="259"/>
                    <a:pt x="91" y="266"/>
                    <a:pt x="110" y="269"/>
                  </a:cubicBezTo>
                  <a:cubicBezTo>
                    <a:pt x="129" y="273"/>
                    <a:pt x="149" y="273"/>
                    <a:pt x="170" y="267"/>
                  </a:cubicBezTo>
                  <a:cubicBezTo>
                    <a:pt x="190" y="261"/>
                    <a:pt x="211" y="250"/>
                    <a:pt x="228" y="234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46" y="241"/>
                    <a:pt x="266" y="249"/>
                    <a:pt x="286" y="257"/>
                  </a:cubicBezTo>
                  <a:cubicBezTo>
                    <a:pt x="289" y="258"/>
                    <a:pt x="289" y="258"/>
                    <a:pt x="289" y="258"/>
                  </a:cubicBezTo>
                  <a:cubicBezTo>
                    <a:pt x="288" y="255"/>
                    <a:pt x="288" y="255"/>
                    <a:pt x="288" y="255"/>
                  </a:cubicBezTo>
                  <a:cubicBezTo>
                    <a:pt x="278" y="233"/>
                    <a:pt x="269" y="211"/>
                    <a:pt x="259" y="187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60" y="184"/>
                    <a:pt x="260" y="184"/>
                    <a:pt x="260" y="184"/>
                  </a:cubicBezTo>
                  <a:cubicBezTo>
                    <a:pt x="266" y="169"/>
                    <a:pt x="269" y="152"/>
                    <a:pt x="269" y="136"/>
                  </a:cubicBezTo>
                  <a:cubicBezTo>
                    <a:pt x="269" y="120"/>
                    <a:pt x="266" y="104"/>
                    <a:pt x="261" y="89"/>
                  </a:cubicBezTo>
                  <a:cubicBezTo>
                    <a:pt x="250" y="60"/>
                    <a:pt x="230" y="36"/>
                    <a:pt x="207" y="22"/>
                  </a:cubicBezTo>
                  <a:cubicBezTo>
                    <a:pt x="195" y="14"/>
                    <a:pt x="183" y="8"/>
                    <a:pt x="170" y="5"/>
                  </a:cubicBezTo>
                  <a:cubicBezTo>
                    <a:pt x="167" y="4"/>
                    <a:pt x="164" y="4"/>
                    <a:pt x="161" y="3"/>
                  </a:cubicBezTo>
                  <a:cubicBezTo>
                    <a:pt x="158" y="3"/>
                    <a:pt x="155" y="2"/>
                    <a:pt x="152" y="1"/>
                  </a:cubicBezTo>
                  <a:cubicBezTo>
                    <a:pt x="145" y="1"/>
                    <a:pt x="139" y="0"/>
                    <a:pt x="133" y="0"/>
                  </a:cubicBezTo>
                  <a:cubicBezTo>
                    <a:pt x="121" y="0"/>
                    <a:pt x="109" y="2"/>
                    <a:pt x="99" y="5"/>
                  </a:cubicBezTo>
                  <a:cubicBezTo>
                    <a:pt x="88" y="8"/>
                    <a:pt x="77" y="12"/>
                    <a:pt x="68" y="18"/>
                  </a:cubicBezTo>
                  <a:cubicBezTo>
                    <a:pt x="50" y="28"/>
                    <a:pt x="36" y="41"/>
                    <a:pt x="26" y="55"/>
                  </a:cubicBezTo>
                  <a:cubicBezTo>
                    <a:pt x="16" y="69"/>
                    <a:pt x="10" y="82"/>
                    <a:pt x="6" y="94"/>
                  </a:cubicBezTo>
                  <a:cubicBezTo>
                    <a:pt x="6" y="97"/>
                    <a:pt x="5" y="99"/>
                    <a:pt x="4" y="102"/>
                  </a:cubicBezTo>
                  <a:cubicBezTo>
                    <a:pt x="3" y="105"/>
                    <a:pt x="3" y="107"/>
                    <a:pt x="3" y="109"/>
                  </a:cubicBezTo>
                  <a:cubicBezTo>
                    <a:pt x="2" y="114"/>
                    <a:pt x="1" y="118"/>
                    <a:pt x="1" y="121"/>
                  </a:cubicBezTo>
                  <a:cubicBezTo>
                    <a:pt x="1" y="124"/>
                    <a:pt x="1" y="126"/>
                    <a:pt x="0" y="128"/>
                  </a:cubicBezTo>
                  <a:cubicBezTo>
                    <a:pt x="0" y="130"/>
                    <a:pt x="0" y="131"/>
                    <a:pt x="0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6" name="ïṡḻïḑé"/>
            <p:cNvSpPr/>
            <p:nvPr userDrawn="1"/>
          </p:nvSpPr>
          <p:spPr>
            <a:xfrm>
              <a:off x="8667433" y="1520565"/>
              <a:ext cx="403945" cy="403945"/>
            </a:xfrm>
            <a:prstGeom prst="ellipse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7" name="íṡḻíḍè"/>
            <p:cNvSpPr/>
            <p:nvPr userDrawn="1"/>
          </p:nvSpPr>
          <p:spPr bwMode="auto">
            <a:xfrm>
              <a:off x="8318206" y="1258901"/>
              <a:ext cx="1102398" cy="486617"/>
            </a:xfrm>
            <a:custGeom>
              <a:avLst/>
              <a:gdLst>
                <a:gd name="T0" fmla="*/ 0 w 482"/>
                <a:gd name="T1" fmla="*/ 213 h 213"/>
                <a:gd name="T2" fmla="*/ 482 w 482"/>
                <a:gd name="T3" fmla="*/ 213 h 213"/>
                <a:gd name="T4" fmla="*/ 238 w 482"/>
                <a:gd name="T5" fmla="*/ 0 h 213"/>
                <a:gd name="T6" fmla="*/ 0 w 482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213">
                  <a:moveTo>
                    <a:pt x="0" y="213"/>
                  </a:moveTo>
                  <a:cubicBezTo>
                    <a:pt x="482" y="213"/>
                    <a:pt x="482" y="213"/>
                    <a:pt x="482" y="213"/>
                  </a:cubicBezTo>
                  <a:cubicBezTo>
                    <a:pt x="482" y="213"/>
                    <a:pt x="438" y="0"/>
                    <a:pt x="238" y="0"/>
                  </a:cubicBezTo>
                  <a:cubicBezTo>
                    <a:pt x="60" y="0"/>
                    <a:pt x="0" y="213"/>
                    <a:pt x="0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8" name="i$1îde"/>
            <p:cNvSpPr/>
            <p:nvPr userDrawn="1"/>
          </p:nvSpPr>
          <p:spPr bwMode="auto">
            <a:xfrm>
              <a:off x="8837988" y="0"/>
              <a:ext cx="62834" cy="12771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49" name="组合 148"/>
            <p:cNvGrpSpPr/>
            <p:nvPr userDrawn="1"/>
          </p:nvGrpSpPr>
          <p:grpSpPr>
            <a:xfrm>
              <a:off x="8581791" y="1911194"/>
              <a:ext cx="630529" cy="200975"/>
              <a:chOff x="8581791" y="1911194"/>
              <a:chExt cx="630529" cy="200975"/>
            </a:xfrm>
          </p:grpSpPr>
          <p:cxnSp>
            <p:nvCxnSpPr>
              <p:cNvPr id="150" name="直接连接符 149"/>
              <p:cNvCxnSpPr/>
              <p:nvPr userDrawn="1"/>
            </p:nvCxnSpPr>
            <p:spPr>
              <a:xfrm flipH="1">
                <a:off x="8581791" y="1924510"/>
                <a:ext cx="85642" cy="54777"/>
              </a:xfrm>
              <a:prstGeom prst="line">
                <a:avLst/>
              </a:prstGeom>
              <a:ln>
                <a:solidFill>
                  <a:srgbClr val="FFD5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 userDrawn="1"/>
            </p:nvCxnSpPr>
            <p:spPr>
              <a:xfrm>
                <a:off x="8900516" y="1985903"/>
                <a:ext cx="0" cy="126266"/>
              </a:xfrm>
              <a:prstGeom prst="line">
                <a:avLst/>
              </a:prstGeom>
              <a:ln>
                <a:solidFill>
                  <a:srgbClr val="FFD5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 userDrawn="1"/>
            </p:nvCxnSpPr>
            <p:spPr>
              <a:xfrm>
                <a:off x="9095708" y="1911194"/>
                <a:ext cx="116612" cy="49758"/>
              </a:xfrm>
              <a:prstGeom prst="line">
                <a:avLst/>
              </a:prstGeom>
              <a:ln>
                <a:solidFill>
                  <a:srgbClr val="FFD5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ïšļîḍ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364" name="îṣḻîḋe"/>
          <p:cNvSpPr/>
          <p:nvPr userDrawn="1"/>
        </p:nvSpPr>
        <p:spPr>
          <a:xfrm>
            <a:off x="4746171" y="3642131"/>
            <a:ext cx="7445829" cy="3215869"/>
          </a:xfrm>
          <a:custGeom>
            <a:avLst/>
            <a:gdLst>
              <a:gd name="connsiteX0" fmla="*/ 0 w 7620000"/>
              <a:gd name="connsiteY0" fmla="*/ 0 h 2627882"/>
              <a:gd name="connsiteX1" fmla="*/ 7620000 w 7620000"/>
              <a:gd name="connsiteY1" fmla="*/ 0 h 2627882"/>
              <a:gd name="connsiteX2" fmla="*/ 7620000 w 7620000"/>
              <a:gd name="connsiteY2" fmla="*/ 2627882 h 2627882"/>
              <a:gd name="connsiteX3" fmla="*/ 0 w 7620000"/>
              <a:gd name="connsiteY3" fmla="*/ 2627882 h 2627882"/>
              <a:gd name="connsiteX4" fmla="*/ 0 w 7620000"/>
              <a:gd name="connsiteY4" fmla="*/ 0 h 2627882"/>
              <a:gd name="-1" fmla="*/ 0 w 7620000"/>
              <a:gd name="-2" fmla="*/ 20975 h 2648857"/>
              <a:gd name="-3" fmla="*/ 2002971 w 7620000"/>
              <a:gd name="-4" fmla="*/ 0 h 2648857"/>
              <a:gd name="-5" fmla="*/ 7620000 w 7620000"/>
              <a:gd name="-6" fmla="*/ 20975 h 2648857"/>
              <a:gd name="-7" fmla="*/ 7620000 w 7620000"/>
              <a:gd name="-8" fmla="*/ 2648857 h 2648857"/>
              <a:gd name="-9" fmla="*/ 0 w 7620000"/>
              <a:gd name="-10" fmla="*/ 2648857 h 2648857"/>
              <a:gd name="connsiteX5" fmla="*/ 0 w 7620000"/>
              <a:gd name="connsiteY5" fmla="*/ 20975 h 2648857"/>
              <a:gd name="-11" fmla="*/ 0 w 7620000"/>
              <a:gd name="-12" fmla="*/ 35488 h 2663370"/>
              <a:gd name="-13" fmla="*/ 2002971 w 7620000"/>
              <a:gd name="-14" fmla="*/ 14513 h 2663370"/>
              <a:gd name="-15" fmla="*/ 5921829 w 7620000"/>
              <a:gd name="-16" fmla="*/ 0 h 2663370"/>
              <a:gd name="-17" fmla="*/ 7620000 w 7620000"/>
              <a:gd name="-18" fmla="*/ 35488 h 2663370"/>
              <a:gd name="-19" fmla="*/ 7620000 w 7620000"/>
              <a:gd name="-20" fmla="*/ 2663370 h 2663370"/>
              <a:gd name="-21" fmla="*/ 0 w 7620000"/>
              <a:gd name="-22" fmla="*/ 2663370 h 2663370"/>
              <a:gd name="connsiteX6" fmla="*/ 0 w 7620000"/>
              <a:gd name="connsiteY6" fmla="*/ 35488 h 2663370"/>
              <a:gd name="-23" fmla="*/ 0 w 7620000"/>
              <a:gd name="-24" fmla="*/ 587031 h 3214913"/>
              <a:gd name="-25" fmla="*/ 2002971 w 7620000"/>
              <a:gd name="-26" fmla="*/ 566056 h 3214913"/>
              <a:gd name="-27" fmla="*/ 5776686 w 7620000"/>
              <a:gd name="-28" fmla="*/ 0 h 3214913"/>
              <a:gd name="-29" fmla="*/ 7620000 w 7620000"/>
              <a:gd name="-30" fmla="*/ 587031 h 3214913"/>
              <a:gd name="-31" fmla="*/ 7620000 w 7620000"/>
              <a:gd name="-32" fmla="*/ 3214913 h 3214913"/>
              <a:gd name="-33" fmla="*/ 0 w 7620000"/>
              <a:gd name="-34" fmla="*/ 3214913 h 3214913"/>
              <a:gd name="-35" fmla="*/ 0 w 7620000"/>
              <a:gd name="-36" fmla="*/ 587031 h 3214913"/>
              <a:gd name="-37" fmla="*/ 0 w 7620000"/>
              <a:gd name="-38" fmla="*/ 587050 h 3214932"/>
              <a:gd name="-39" fmla="*/ 2002971 w 7620000"/>
              <a:gd name="-40" fmla="*/ 566075 h 3214932"/>
              <a:gd name="-41" fmla="*/ 5776686 w 7620000"/>
              <a:gd name="-42" fmla="*/ 19 h 3214932"/>
              <a:gd name="-43" fmla="*/ 7620000 w 7620000"/>
              <a:gd name="-44" fmla="*/ 587050 h 3214932"/>
              <a:gd name="-45" fmla="*/ 7620000 w 7620000"/>
              <a:gd name="-46" fmla="*/ 3214932 h 3214932"/>
              <a:gd name="-47" fmla="*/ 0 w 7620000"/>
              <a:gd name="-48" fmla="*/ 3214932 h 3214932"/>
              <a:gd name="-49" fmla="*/ 0 w 7620000"/>
              <a:gd name="-50" fmla="*/ 587050 h 3214932"/>
              <a:gd name="-51" fmla="*/ 0 w 7620000"/>
              <a:gd name="-52" fmla="*/ 485562 h 3113444"/>
              <a:gd name="-53" fmla="*/ 2002971 w 7620000"/>
              <a:gd name="-54" fmla="*/ 464587 h 3113444"/>
              <a:gd name="-55" fmla="*/ 5210629 w 7620000"/>
              <a:gd name="-56" fmla="*/ 131 h 3113444"/>
              <a:gd name="-57" fmla="*/ 7620000 w 7620000"/>
              <a:gd name="-58" fmla="*/ 485562 h 3113444"/>
              <a:gd name="-59" fmla="*/ 7620000 w 7620000"/>
              <a:gd name="-60" fmla="*/ 3113444 h 3113444"/>
              <a:gd name="-61" fmla="*/ 0 w 7620000"/>
              <a:gd name="-62" fmla="*/ 3113444 h 3113444"/>
              <a:gd name="-63" fmla="*/ 0 w 7620000"/>
              <a:gd name="-64" fmla="*/ 485562 h 3113444"/>
              <a:gd name="-65" fmla="*/ 0 w 7620000"/>
              <a:gd name="-66" fmla="*/ 485562 h 3113444"/>
              <a:gd name="-67" fmla="*/ 2002971 w 7620000"/>
              <a:gd name="-68" fmla="*/ 464587 h 3113444"/>
              <a:gd name="-69" fmla="*/ 5210629 w 7620000"/>
              <a:gd name="-70" fmla="*/ 131 h 3113444"/>
              <a:gd name="-71" fmla="*/ 7620000 w 7620000"/>
              <a:gd name="-72" fmla="*/ 485562 h 3113444"/>
              <a:gd name="-73" fmla="*/ 7620000 w 7620000"/>
              <a:gd name="-74" fmla="*/ 3113444 h 3113444"/>
              <a:gd name="-75" fmla="*/ 0 w 7620000"/>
              <a:gd name="-76" fmla="*/ 3113444 h 3113444"/>
              <a:gd name="-77" fmla="*/ 0 w 7620000"/>
              <a:gd name="-78" fmla="*/ 485562 h 3113444"/>
              <a:gd name="-79" fmla="*/ 35980 w 7620000"/>
              <a:gd name="-80" fmla="*/ 3012630 h 3115026"/>
              <a:gd name="-81" fmla="*/ 2002971 w 7620000"/>
              <a:gd name="-82" fmla="*/ 466169 h 3115026"/>
              <a:gd name="-83" fmla="*/ 5210629 w 7620000"/>
              <a:gd name="-84" fmla="*/ 1713 h 3115026"/>
              <a:gd name="-85" fmla="*/ 7620000 w 7620000"/>
              <a:gd name="-86" fmla="*/ 487144 h 3115026"/>
              <a:gd name="-87" fmla="*/ 7620000 w 7620000"/>
              <a:gd name="-88" fmla="*/ 3115026 h 3115026"/>
              <a:gd name="-89" fmla="*/ 0 w 7620000"/>
              <a:gd name="-90" fmla="*/ 3115026 h 3115026"/>
              <a:gd name="-91" fmla="*/ 35980 w 7620000"/>
              <a:gd name="-92" fmla="*/ 3012630 h 3115026"/>
              <a:gd name="-93" fmla="*/ 35980 w 7620000"/>
              <a:gd name="-94" fmla="*/ 3078925 h 3181321"/>
              <a:gd name="-95" fmla="*/ 2506701 w 7620000"/>
              <a:gd name="-96" fmla="*/ 1519436 h 3181321"/>
              <a:gd name="-97" fmla="*/ 5210629 w 7620000"/>
              <a:gd name="-98" fmla="*/ 68008 h 3181321"/>
              <a:gd name="-99" fmla="*/ 7620000 w 7620000"/>
              <a:gd name="-100" fmla="*/ 553439 h 3181321"/>
              <a:gd name="-101" fmla="*/ 7620000 w 7620000"/>
              <a:gd name="-102" fmla="*/ 3181321 h 3181321"/>
              <a:gd name="-103" fmla="*/ 0 w 7620000"/>
              <a:gd name="-104" fmla="*/ 3181321 h 3181321"/>
              <a:gd name="-105" fmla="*/ 35980 w 7620000"/>
              <a:gd name="-106" fmla="*/ 3078925 h 3181321"/>
              <a:gd name="-107" fmla="*/ 35980 w 7620000"/>
              <a:gd name="-108" fmla="*/ 3078925 h 3181321"/>
              <a:gd name="-109" fmla="*/ 2506701 w 7620000"/>
              <a:gd name="-110" fmla="*/ 1519436 h 3181321"/>
              <a:gd name="-111" fmla="*/ 5210629 w 7620000"/>
              <a:gd name="-112" fmla="*/ 68008 h 3181321"/>
              <a:gd name="-113" fmla="*/ 7620000 w 7620000"/>
              <a:gd name="-114" fmla="*/ 553439 h 3181321"/>
              <a:gd name="-115" fmla="*/ 7620000 w 7620000"/>
              <a:gd name="-116" fmla="*/ 3181321 h 3181321"/>
              <a:gd name="-117" fmla="*/ 0 w 7620000"/>
              <a:gd name="-118" fmla="*/ 3181321 h 3181321"/>
              <a:gd name="-119" fmla="*/ 35980 w 7620000"/>
              <a:gd name="-120" fmla="*/ 3078925 h 3181321"/>
              <a:gd name="-121" fmla="*/ 0 w 7620000"/>
              <a:gd name="-122" fmla="*/ 3181321 h 3181321"/>
              <a:gd name="-123" fmla="*/ 2506701 w 7620000"/>
              <a:gd name="-124" fmla="*/ 1519436 h 3181321"/>
              <a:gd name="-125" fmla="*/ 5210629 w 7620000"/>
              <a:gd name="-126" fmla="*/ 68008 h 3181321"/>
              <a:gd name="-127" fmla="*/ 7620000 w 7620000"/>
              <a:gd name="-128" fmla="*/ 553439 h 3181321"/>
              <a:gd name="-129" fmla="*/ 7620000 w 7620000"/>
              <a:gd name="-130" fmla="*/ 3181321 h 3181321"/>
              <a:gd name="-131" fmla="*/ 0 w 7620000"/>
              <a:gd name="-132" fmla="*/ 3181321 h 3181321"/>
              <a:gd name="-133" fmla="*/ 0 w 7620000"/>
              <a:gd name="-134" fmla="*/ 3181321 h 3181321"/>
              <a:gd name="-135" fmla="*/ 2506701 w 7620000"/>
              <a:gd name="-136" fmla="*/ 1519436 h 3181321"/>
              <a:gd name="-137" fmla="*/ 5210629 w 7620000"/>
              <a:gd name="-138" fmla="*/ 68008 h 3181321"/>
              <a:gd name="-139" fmla="*/ 7620000 w 7620000"/>
              <a:gd name="-140" fmla="*/ 553439 h 3181321"/>
              <a:gd name="-141" fmla="*/ 7620000 w 7620000"/>
              <a:gd name="-142" fmla="*/ 3181321 h 3181321"/>
              <a:gd name="-143" fmla="*/ 0 w 7620000"/>
              <a:gd name="-144" fmla="*/ 3181321 h 3181321"/>
            </a:gdLst>
            <a:ahLst/>
            <a:cxnLst>
              <a:cxn ang="0">
                <a:pos x="-133" y="-134"/>
              </a:cxn>
              <a:cxn ang="0">
                <a:pos x="-135" y="-136"/>
              </a:cxn>
              <a:cxn ang="0">
                <a:pos x="-137" y="-138"/>
              </a:cxn>
              <a:cxn ang="0">
                <a:pos x="-139" y="-140"/>
              </a:cxn>
              <a:cxn ang="0">
                <a:pos x="-141" y="-142"/>
              </a:cxn>
              <a:cxn ang="0">
                <a:pos x="-143" y="-144"/>
              </a:cxn>
            </a:cxnLst>
            <a:rect l="l" t="t" r="r" b="b"/>
            <a:pathLst>
              <a:path w="7620000" h="3181321">
                <a:moveTo>
                  <a:pt x="0" y="3181321"/>
                </a:moveTo>
                <a:cubicBezTo>
                  <a:pt x="835567" y="2627359"/>
                  <a:pt x="339849" y="1202541"/>
                  <a:pt x="2506701" y="1519436"/>
                </a:cubicBezTo>
                <a:cubicBezTo>
                  <a:pt x="4673553" y="1836331"/>
                  <a:pt x="4358413" y="229007"/>
                  <a:pt x="5210629" y="68008"/>
                </a:cubicBezTo>
                <a:cubicBezTo>
                  <a:pt x="6062845" y="-92991"/>
                  <a:pt x="7312781" y="17620"/>
                  <a:pt x="7620000" y="553439"/>
                </a:cubicBezTo>
                <a:lnTo>
                  <a:pt x="7620000" y="3181321"/>
                </a:lnTo>
                <a:lnTo>
                  <a:pt x="0" y="31813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 userDrawn="1">
            <p:ph type="ctrTitle"/>
          </p:nvPr>
        </p:nvSpPr>
        <p:spPr>
          <a:xfrm>
            <a:off x="673100" y="1137230"/>
            <a:ext cx="5842549" cy="24274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4065259"/>
            <a:ext cx="5806251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defTabSz="-635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100" y="3768988"/>
            <a:ext cx="580625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grpSp>
        <p:nvGrpSpPr>
          <p:cNvPr id="143" name="组合 142"/>
          <p:cNvGrpSpPr/>
          <p:nvPr userDrawn="1"/>
        </p:nvGrpSpPr>
        <p:grpSpPr>
          <a:xfrm>
            <a:off x="6009323" y="0"/>
            <a:ext cx="5778499" cy="6096194"/>
            <a:chOff x="6044322" y="0"/>
            <a:chExt cx="5499977" cy="5802359"/>
          </a:xfrm>
        </p:grpSpPr>
        <p:grpSp>
          <p:nvGrpSpPr>
            <p:cNvPr id="144" name="组合 143"/>
            <p:cNvGrpSpPr/>
            <p:nvPr userDrawn="1"/>
          </p:nvGrpSpPr>
          <p:grpSpPr>
            <a:xfrm>
              <a:off x="6044322" y="2373513"/>
              <a:ext cx="5499977" cy="3428846"/>
              <a:chOff x="6044322" y="2373513"/>
              <a:chExt cx="5499977" cy="3428846"/>
            </a:xfrm>
          </p:grpSpPr>
          <p:sp>
            <p:nvSpPr>
              <p:cNvPr id="153" name="i$ḷiďe"/>
              <p:cNvSpPr/>
              <p:nvPr userDrawn="1"/>
            </p:nvSpPr>
            <p:spPr bwMode="auto">
              <a:xfrm>
                <a:off x="6238068" y="2869141"/>
                <a:ext cx="2036583" cy="2194282"/>
              </a:xfrm>
              <a:custGeom>
                <a:avLst/>
                <a:gdLst>
                  <a:gd name="T0" fmla="*/ 1356 w 1356"/>
                  <a:gd name="T1" fmla="*/ 1005 h 1461"/>
                  <a:gd name="T2" fmla="*/ 673 w 1356"/>
                  <a:gd name="T3" fmla="*/ 1461 h 1461"/>
                  <a:gd name="T4" fmla="*/ 0 w 1356"/>
                  <a:gd name="T5" fmla="*/ 456 h 1461"/>
                  <a:gd name="T6" fmla="*/ 684 w 1356"/>
                  <a:gd name="T7" fmla="*/ 0 h 1461"/>
                  <a:gd name="T8" fmla="*/ 1356 w 1356"/>
                  <a:gd name="T9" fmla="*/ 1005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6" h="1461">
                    <a:moveTo>
                      <a:pt x="1356" y="1005"/>
                    </a:moveTo>
                    <a:lnTo>
                      <a:pt x="673" y="1461"/>
                    </a:lnTo>
                    <a:lnTo>
                      <a:pt x="0" y="456"/>
                    </a:lnTo>
                    <a:lnTo>
                      <a:pt x="684" y="0"/>
                    </a:lnTo>
                    <a:lnTo>
                      <a:pt x="1356" y="1005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4" name="ïşḷiďè"/>
              <p:cNvSpPr/>
              <p:nvPr userDrawn="1"/>
            </p:nvSpPr>
            <p:spPr bwMode="auto">
              <a:xfrm>
                <a:off x="6238068" y="2869141"/>
                <a:ext cx="2036583" cy="2194282"/>
              </a:xfrm>
              <a:custGeom>
                <a:avLst/>
                <a:gdLst>
                  <a:gd name="T0" fmla="*/ 1356 w 1356"/>
                  <a:gd name="T1" fmla="*/ 1005 h 1461"/>
                  <a:gd name="T2" fmla="*/ 673 w 1356"/>
                  <a:gd name="T3" fmla="*/ 1461 h 1461"/>
                  <a:gd name="T4" fmla="*/ 0 w 1356"/>
                  <a:gd name="T5" fmla="*/ 456 h 1461"/>
                  <a:gd name="T6" fmla="*/ 684 w 1356"/>
                  <a:gd name="T7" fmla="*/ 0 h 1461"/>
                  <a:gd name="T8" fmla="*/ 1356 w 1356"/>
                  <a:gd name="T9" fmla="*/ 1005 h 1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6" h="1461">
                    <a:moveTo>
                      <a:pt x="1356" y="1005"/>
                    </a:moveTo>
                    <a:lnTo>
                      <a:pt x="673" y="1461"/>
                    </a:lnTo>
                    <a:lnTo>
                      <a:pt x="0" y="456"/>
                    </a:lnTo>
                    <a:lnTo>
                      <a:pt x="684" y="0"/>
                    </a:lnTo>
                    <a:lnTo>
                      <a:pt x="1356" y="10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5" name="ïŝḷide"/>
              <p:cNvSpPr/>
              <p:nvPr userDrawn="1"/>
            </p:nvSpPr>
            <p:spPr bwMode="auto">
              <a:xfrm>
                <a:off x="7223318" y="4231368"/>
                <a:ext cx="521162" cy="147187"/>
              </a:xfrm>
              <a:custGeom>
                <a:avLst/>
                <a:gdLst>
                  <a:gd name="T0" fmla="*/ 347 w 347"/>
                  <a:gd name="T1" fmla="*/ 49 h 98"/>
                  <a:gd name="T2" fmla="*/ 340 w 347"/>
                  <a:gd name="T3" fmla="*/ 98 h 98"/>
                  <a:gd name="T4" fmla="*/ 0 w 347"/>
                  <a:gd name="T5" fmla="*/ 49 h 98"/>
                  <a:gd name="T6" fmla="*/ 8 w 347"/>
                  <a:gd name="T7" fmla="*/ 0 h 98"/>
                  <a:gd name="T8" fmla="*/ 347 w 347"/>
                  <a:gd name="T9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98">
                    <a:moveTo>
                      <a:pt x="347" y="49"/>
                    </a:moveTo>
                    <a:lnTo>
                      <a:pt x="340" y="98"/>
                    </a:lnTo>
                    <a:lnTo>
                      <a:pt x="0" y="49"/>
                    </a:lnTo>
                    <a:lnTo>
                      <a:pt x="8" y="0"/>
                    </a:lnTo>
                    <a:lnTo>
                      <a:pt x="347" y="4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6" name="ïṥľídé"/>
              <p:cNvSpPr/>
              <p:nvPr userDrawn="1"/>
            </p:nvSpPr>
            <p:spPr bwMode="auto">
              <a:xfrm>
                <a:off x="7406550" y="4049637"/>
                <a:ext cx="156198" cy="510647"/>
              </a:xfrm>
              <a:custGeom>
                <a:avLst/>
                <a:gdLst>
                  <a:gd name="T0" fmla="*/ 55 w 104"/>
                  <a:gd name="T1" fmla="*/ 0 h 340"/>
                  <a:gd name="T2" fmla="*/ 104 w 104"/>
                  <a:gd name="T3" fmla="*/ 7 h 340"/>
                  <a:gd name="T4" fmla="*/ 49 w 104"/>
                  <a:gd name="T5" fmla="*/ 340 h 340"/>
                  <a:gd name="T6" fmla="*/ 0 w 104"/>
                  <a:gd name="T7" fmla="*/ 334 h 340"/>
                  <a:gd name="T8" fmla="*/ 55 w 104"/>
                  <a:gd name="T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340">
                    <a:moveTo>
                      <a:pt x="55" y="0"/>
                    </a:moveTo>
                    <a:lnTo>
                      <a:pt x="104" y="7"/>
                    </a:lnTo>
                    <a:lnTo>
                      <a:pt x="49" y="340"/>
                    </a:lnTo>
                    <a:lnTo>
                      <a:pt x="0" y="33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7" name="î$ḻïḋê"/>
              <p:cNvSpPr/>
              <p:nvPr userDrawn="1"/>
            </p:nvSpPr>
            <p:spPr bwMode="auto">
              <a:xfrm>
                <a:off x="6556472" y="3409826"/>
                <a:ext cx="464089" cy="310895"/>
              </a:xfrm>
              <a:custGeom>
                <a:avLst/>
                <a:gdLst>
                  <a:gd name="T0" fmla="*/ 202 w 203"/>
                  <a:gd name="T1" fmla="*/ 1 h 136"/>
                  <a:gd name="T2" fmla="*/ 102 w 203"/>
                  <a:gd name="T3" fmla="*/ 69 h 136"/>
                  <a:gd name="T4" fmla="*/ 0 w 203"/>
                  <a:gd name="T5" fmla="*/ 136 h 136"/>
                  <a:gd name="T6" fmla="*/ 101 w 203"/>
                  <a:gd name="T7" fmla="*/ 67 h 136"/>
                  <a:gd name="T8" fmla="*/ 202 w 203"/>
                  <a:gd name="T9" fmla="*/ 1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136">
                    <a:moveTo>
                      <a:pt x="202" y="1"/>
                    </a:moveTo>
                    <a:cubicBezTo>
                      <a:pt x="203" y="1"/>
                      <a:pt x="158" y="32"/>
                      <a:pt x="102" y="69"/>
                    </a:cubicBezTo>
                    <a:cubicBezTo>
                      <a:pt x="46" y="107"/>
                      <a:pt x="1" y="136"/>
                      <a:pt x="0" y="136"/>
                    </a:cubicBezTo>
                    <a:cubicBezTo>
                      <a:pt x="0" y="135"/>
                      <a:pt x="45" y="105"/>
                      <a:pt x="101" y="67"/>
                    </a:cubicBezTo>
                    <a:cubicBezTo>
                      <a:pt x="157" y="30"/>
                      <a:pt x="202" y="0"/>
                      <a:pt x="20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8" name="îš1ïde"/>
              <p:cNvSpPr/>
              <p:nvPr userDrawn="1"/>
            </p:nvSpPr>
            <p:spPr bwMode="auto">
              <a:xfrm>
                <a:off x="6630065" y="3316708"/>
                <a:ext cx="767474" cy="513651"/>
              </a:xfrm>
              <a:custGeom>
                <a:avLst/>
                <a:gdLst>
                  <a:gd name="T0" fmla="*/ 335 w 336"/>
                  <a:gd name="T1" fmla="*/ 0 h 225"/>
                  <a:gd name="T2" fmla="*/ 168 w 336"/>
                  <a:gd name="T3" fmla="*/ 113 h 225"/>
                  <a:gd name="T4" fmla="*/ 0 w 336"/>
                  <a:gd name="T5" fmla="*/ 225 h 225"/>
                  <a:gd name="T6" fmla="*/ 167 w 336"/>
                  <a:gd name="T7" fmla="*/ 112 h 225"/>
                  <a:gd name="T8" fmla="*/ 335 w 336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5">
                    <a:moveTo>
                      <a:pt x="335" y="0"/>
                    </a:moveTo>
                    <a:cubicBezTo>
                      <a:pt x="336" y="1"/>
                      <a:pt x="261" y="51"/>
                      <a:pt x="168" y="113"/>
                    </a:cubicBezTo>
                    <a:cubicBezTo>
                      <a:pt x="76" y="175"/>
                      <a:pt x="0" y="225"/>
                      <a:pt x="0" y="225"/>
                    </a:cubicBezTo>
                    <a:cubicBezTo>
                      <a:pt x="0" y="224"/>
                      <a:pt x="75" y="174"/>
                      <a:pt x="167" y="112"/>
                    </a:cubicBezTo>
                    <a:cubicBezTo>
                      <a:pt x="260" y="50"/>
                      <a:pt x="335" y="0"/>
                      <a:pt x="335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59" name="íšlïďe"/>
              <p:cNvSpPr/>
              <p:nvPr userDrawn="1"/>
            </p:nvSpPr>
            <p:spPr bwMode="auto">
              <a:xfrm>
                <a:off x="6705160" y="3427849"/>
                <a:ext cx="767474" cy="516655"/>
              </a:xfrm>
              <a:custGeom>
                <a:avLst/>
                <a:gdLst>
                  <a:gd name="T0" fmla="*/ 336 w 336"/>
                  <a:gd name="T1" fmla="*/ 1 h 226"/>
                  <a:gd name="T2" fmla="*/ 168 w 336"/>
                  <a:gd name="T3" fmla="*/ 114 h 226"/>
                  <a:gd name="T4" fmla="*/ 0 w 336"/>
                  <a:gd name="T5" fmla="*/ 225 h 226"/>
                  <a:gd name="T6" fmla="*/ 167 w 336"/>
                  <a:gd name="T7" fmla="*/ 112 h 226"/>
                  <a:gd name="T8" fmla="*/ 336 w 336"/>
                  <a:gd name="T9" fmla="*/ 1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6">
                    <a:moveTo>
                      <a:pt x="336" y="1"/>
                    </a:moveTo>
                    <a:cubicBezTo>
                      <a:pt x="336" y="1"/>
                      <a:pt x="261" y="52"/>
                      <a:pt x="168" y="114"/>
                    </a:cubicBezTo>
                    <a:cubicBezTo>
                      <a:pt x="76" y="176"/>
                      <a:pt x="1" y="226"/>
                      <a:pt x="0" y="225"/>
                    </a:cubicBezTo>
                    <a:cubicBezTo>
                      <a:pt x="0" y="225"/>
                      <a:pt x="75" y="174"/>
                      <a:pt x="167" y="112"/>
                    </a:cubicBezTo>
                    <a:cubicBezTo>
                      <a:pt x="260" y="50"/>
                      <a:pt x="335" y="0"/>
                      <a:pt x="33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0" name="íṧḻíḓê"/>
              <p:cNvSpPr/>
              <p:nvPr userDrawn="1"/>
            </p:nvSpPr>
            <p:spPr bwMode="auto">
              <a:xfrm>
                <a:off x="6780255" y="3541994"/>
                <a:ext cx="767474" cy="513651"/>
              </a:xfrm>
              <a:custGeom>
                <a:avLst/>
                <a:gdLst>
                  <a:gd name="T0" fmla="*/ 336 w 336"/>
                  <a:gd name="T1" fmla="*/ 0 h 225"/>
                  <a:gd name="T2" fmla="*/ 169 w 336"/>
                  <a:gd name="T3" fmla="*/ 113 h 225"/>
                  <a:gd name="T4" fmla="*/ 0 w 336"/>
                  <a:gd name="T5" fmla="*/ 224 h 225"/>
                  <a:gd name="T6" fmla="*/ 167 w 336"/>
                  <a:gd name="T7" fmla="*/ 112 h 225"/>
                  <a:gd name="T8" fmla="*/ 336 w 336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5">
                    <a:moveTo>
                      <a:pt x="336" y="0"/>
                    </a:moveTo>
                    <a:cubicBezTo>
                      <a:pt x="336" y="1"/>
                      <a:pt x="261" y="51"/>
                      <a:pt x="169" y="113"/>
                    </a:cubicBezTo>
                    <a:cubicBezTo>
                      <a:pt x="76" y="175"/>
                      <a:pt x="1" y="225"/>
                      <a:pt x="0" y="224"/>
                    </a:cubicBezTo>
                    <a:cubicBezTo>
                      <a:pt x="0" y="224"/>
                      <a:pt x="75" y="173"/>
                      <a:pt x="167" y="112"/>
                    </a:cubicBezTo>
                    <a:cubicBezTo>
                      <a:pt x="260" y="50"/>
                      <a:pt x="335" y="0"/>
                      <a:pt x="336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1" name="íṡļïḓê"/>
              <p:cNvSpPr/>
              <p:nvPr userDrawn="1"/>
            </p:nvSpPr>
            <p:spPr bwMode="auto">
              <a:xfrm>
                <a:off x="6855351" y="3654637"/>
                <a:ext cx="768975" cy="513651"/>
              </a:xfrm>
              <a:custGeom>
                <a:avLst/>
                <a:gdLst>
                  <a:gd name="T0" fmla="*/ 336 w 336"/>
                  <a:gd name="T1" fmla="*/ 1 h 225"/>
                  <a:gd name="T2" fmla="*/ 169 w 336"/>
                  <a:gd name="T3" fmla="*/ 114 h 225"/>
                  <a:gd name="T4" fmla="*/ 0 w 336"/>
                  <a:gd name="T5" fmla="*/ 225 h 225"/>
                  <a:gd name="T6" fmla="*/ 167 w 336"/>
                  <a:gd name="T7" fmla="*/ 112 h 225"/>
                  <a:gd name="T8" fmla="*/ 336 w 336"/>
                  <a:gd name="T9" fmla="*/ 1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225">
                    <a:moveTo>
                      <a:pt x="336" y="1"/>
                    </a:moveTo>
                    <a:cubicBezTo>
                      <a:pt x="336" y="1"/>
                      <a:pt x="261" y="52"/>
                      <a:pt x="169" y="114"/>
                    </a:cubicBezTo>
                    <a:cubicBezTo>
                      <a:pt x="76" y="176"/>
                      <a:pt x="1" y="225"/>
                      <a:pt x="0" y="225"/>
                    </a:cubicBezTo>
                    <a:cubicBezTo>
                      <a:pt x="0" y="224"/>
                      <a:pt x="75" y="174"/>
                      <a:pt x="167" y="112"/>
                    </a:cubicBezTo>
                    <a:cubicBezTo>
                      <a:pt x="260" y="50"/>
                      <a:pt x="335" y="0"/>
                      <a:pt x="336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2" name="îṧlíḑé"/>
              <p:cNvSpPr/>
              <p:nvPr userDrawn="1"/>
            </p:nvSpPr>
            <p:spPr bwMode="auto">
              <a:xfrm>
                <a:off x="9833629" y="3879922"/>
                <a:ext cx="1710670" cy="1842836"/>
              </a:xfrm>
              <a:custGeom>
                <a:avLst/>
                <a:gdLst>
                  <a:gd name="T0" fmla="*/ 1139 w 1139"/>
                  <a:gd name="T1" fmla="*/ 844 h 1227"/>
                  <a:gd name="T2" fmla="*/ 565 w 1139"/>
                  <a:gd name="T3" fmla="*/ 1227 h 1227"/>
                  <a:gd name="T4" fmla="*/ 0 w 1139"/>
                  <a:gd name="T5" fmla="*/ 383 h 1227"/>
                  <a:gd name="T6" fmla="*/ 574 w 1139"/>
                  <a:gd name="T7" fmla="*/ 0 h 1227"/>
                  <a:gd name="T8" fmla="*/ 1139 w 1139"/>
                  <a:gd name="T9" fmla="*/ 844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9" h="1227">
                    <a:moveTo>
                      <a:pt x="1139" y="844"/>
                    </a:moveTo>
                    <a:lnTo>
                      <a:pt x="565" y="1227"/>
                    </a:lnTo>
                    <a:lnTo>
                      <a:pt x="0" y="383"/>
                    </a:lnTo>
                    <a:lnTo>
                      <a:pt x="574" y="0"/>
                    </a:lnTo>
                    <a:lnTo>
                      <a:pt x="1139" y="84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3" name="işḷîḍê"/>
              <p:cNvSpPr/>
              <p:nvPr userDrawn="1"/>
            </p:nvSpPr>
            <p:spPr bwMode="auto">
              <a:xfrm>
                <a:off x="9833629" y="3879922"/>
                <a:ext cx="1710670" cy="1842836"/>
              </a:xfrm>
              <a:custGeom>
                <a:avLst/>
                <a:gdLst>
                  <a:gd name="T0" fmla="*/ 1139 w 1139"/>
                  <a:gd name="T1" fmla="*/ 844 h 1227"/>
                  <a:gd name="T2" fmla="*/ 565 w 1139"/>
                  <a:gd name="T3" fmla="*/ 1227 h 1227"/>
                  <a:gd name="T4" fmla="*/ 0 w 1139"/>
                  <a:gd name="T5" fmla="*/ 383 h 1227"/>
                  <a:gd name="T6" fmla="*/ 574 w 1139"/>
                  <a:gd name="T7" fmla="*/ 0 h 1227"/>
                  <a:gd name="T8" fmla="*/ 1139 w 1139"/>
                  <a:gd name="T9" fmla="*/ 844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9" h="1227">
                    <a:moveTo>
                      <a:pt x="1139" y="844"/>
                    </a:moveTo>
                    <a:lnTo>
                      <a:pt x="565" y="1227"/>
                    </a:lnTo>
                    <a:lnTo>
                      <a:pt x="0" y="383"/>
                    </a:lnTo>
                    <a:lnTo>
                      <a:pt x="574" y="0"/>
                    </a:lnTo>
                    <a:lnTo>
                      <a:pt x="1139" y="8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4" name="íşļîḓe"/>
              <p:cNvSpPr/>
              <p:nvPr userDrawn="1"/>
            </p:nvSpPr>
            <p:spPr bwMode="auto">
              <a:xfrm>
                <a:off x="10661178" y="5025874"/>
                <a:ext cx="437055" cy="121655"/>
              </a:xfrm>
              <a:custGeom>
                <a:avLst/>
                <a:gdLst>
                  <a:gd name="T0" fmla="*/ 291 w 291"/>
                  <a:gd name="T1" fmla="*/ 40 h 81"/>
                  <a:gd name="T2" fmla="*/ 285 w 291"/>
                  <a:gd name="T3" fmla="*/ 81 h 81"/>
                  <a:gd name="T4" fmla="*/ 0 w 291"/>
                  <a:gd name="T5" fmla="*/ 40 h 81"/>
                  <a:gd name="T6" fmla="*/ 7 w 291"/>
                  <a:gd name="T7" fmla="*/ 0 h 81"/>
                  <a:gd name="T8" fmla="*/ 291 w 291"/>
                  <a:gd name="T9" fmla="*/ 4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81">
                    <a:moveTo>
                      <a:pt x="291" y="40"/>
                    </a:moveTo>
                    <a:lnTo>
                      <a:pt x="285" y="81"/>
                    </a:lnTo>
                    <a:lnTo>
                      <a:pt x="0" y="40"/>
                    </a:lnTo>
                    <a:lnTo>
                      <a:pt x="7" y="0"/>
                    </a:lnTo>
                    <a:lnTo>
                      <a:pt x="291" y="4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5" name="ïšļíďe"/>
              <p:cNvSpPr/>
              <p:nvPr userDrawn="1"/>
            </p:nvSpPr>
            <p:spPr bwMode="auto">
              <a:xfrm>
                <a:off x="10814372" y="4871179"/>
                <a:ext cx="130666" cy="429544"/>
              </a:xfrm>
              <a:custGeom>
                <a:avLst/>
                <a:gdLst>
                  <a:gd name="T0" fmla="*/ 46 w 87"/>
                  <a:gd name="T1" fmla="*/ 0 h 286"/>
                  <a:gd name="T2" fmla="*/ 87 w 87"/>
                  <a:gd name="T3" fmla="*/ 6 h 286"/>
                  <a:gd name="T4" fmla="*/ 41 w 87"/>
                  <a:gd name="T5" fmla="*/ 286 h 286"/>
                  <a:gd name="T6" fmla="*/ 0 w 87"/>
                  <a:gd name="T7" fmla="*/ 281 h 286"/>
                  <a:gd name="T8" fmla="*/ 46 w 87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286">
                    <a:moveTo>
                      <a:pt x="46" y="0"/>
                    </a:moveTo>
                    <a:lnTo>
                      <a:pt x="87" y="6"/>
                    </a:lnTo>
                    <a:lnTo>
                      <a:pt x="41" y="286"/>
                    </a:lnTo>
                    <a:lnTo>
                      <a:pt x="0" y="28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6" name="îśľiḑê"/>
              <p:cNvSpPr/>
              <p:nvPr userDrawn="1"/>
            </p:nvSpPr>
            <p:spPr bwMode="auto">
              <a:xfrm>
                <a:off x="10099465" y="4334999"/>
                <a:ext cx="390495" cy="262834"/>
              </a:xfrm>
              <a:custGeom>
                <a:avLst/>
                <a:gdLst>
                  <a:gd name="T0" fmla="*/ 170 w 171"/>
                  <a:gd name="T1" fmla="*/ 1 h 115"/>
                  <a:gd name="T2" fmla="*/ 86 w 171"/>
                  <a:gd name="T3" fmla="*/ 58 h 115"/>
                  <a:gd name="T4" fmla="*/ 1 w 171"/>
                  <a:gd name="T5" fmla="*/ 114 h 115"/>
                  <a:gd name="T6" fmla="*/ 85 w 171"/>
                  <a:gd name="T7" fmla="*/ 56 h 115"/>
                  <a:gd name="T8" fmla="*/ 170 w 171"/>
                  <a:gd name="T9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15">
                    <a:moveTo>
                      <a:pt x="170" y="1"/>
                    </a:moveTo>
                    <a:cubicBezTo>
                      <a:pt x="171" y="1"/>
                      <a:pt x="133" y="27"/>
                      <a:pt x="86" y="58"/>
                    </a:cubicBezTo>
                    <a:cubicBezTo>
                      <a:pt x="39" y="90"/>
                      <a:pt x="1" y="115"/>
                      <a:pt x="1" y="114"/>
                    </a:cubicBezTo>
                    <a:cubicBezTo>
                      <a:pt x="0" y="114"/>
                      <a:pt x="38" y="88"/>
                      <a:pt x="85" y="56"/>
                    </a:cubicBezTo>
                    <a:cubicBezTo>
                      <a:pt x="132" y="25"/>
                      <a:pt x="170" y="0"/>
                      <a:pt x="170" y="1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7" name="íṧlíḋè"/>
              <p:cNvSpPr/>
              <p:nvPr userDrawn="1"/>
            </p:nvSpPr>
            <p:spPr bwMode="auto">
              <a:xfrm>
                <a:off x="10161044" y="4255398"/>
                <a:ext cx="644318" cy="432548"/>
              </a:xfrm>
              <a:custGeom>
                <a:avLst/>
                <a:gdLst>
                  <a:gd name="T0" fmla="*/ 282 w 282"/>
                  <a:gd name="T1" fmla="*/ 1 h 190"/>
                  <a:gd name="T2" fmla="*/ 142 w 282"/>
                  <a:gd name="T3" fmla="*/ 96 h 190"/>
                  <a:gd name="T4" fmla="*/ 0 w 282"/>
                  <a:gd name="T5" fmla="*/ 189 h 190"/>
                  <a:gd name="T6" fmla="*/ 141 w 282"/>
                  <a:gd name="T7" fmla="*/ 94 h 190"/>
                  <a:gd name="T8" fmla="*/ 282 w 282"/>
                  <a:gd name="T9" fmla="*/ 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0">
                    <a:moveTo>
                      <a:pt x="282" y="1"/>
                    </a:moveTo>
                    <a:cubicBezTo>
                      <a:pt x="282" y="1"/>
                      <a:pt x="220" y="44"/>
                      <a:pt x="142" y="96"/>
                    </a:cubicBezTo>
                    <a:cubicBezTo>
                      <a:pt x="64" y="148"/>
                      <a:pt x="1" y="190"/>
                      <a:pt x="0" y="189"/>
                    </a:cubicBezTo>
                    <a:cubicBezTo>
                      <a:pt x="0" y="189"/>
                      <a:pt x="63" y="146"/>
                      <a:pt x="141" y="94"/>
                    </a:cubicBezTo>
                    <a:cubicBezTo>
                      <a:pt x="218" y="42"/>
                      <a:pt x="282" y="0"/>
                      <a:pt x="282" y="1"/>
                    </a:cubicBezTo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8" name="i$líḓê"/>
              <p:cNvSpPr/>
              <p:nvPr userDrawn="1"/>
            </p:nvSpPr>
            <p:spPr bwMode="auto">
              <a:xfrm>
                <a:off x="10225625" y="4350018"/>
                <a:ext cx="644318" cy="432548"/>
              </a:xfrm>
              <a:custGeom>
                <a:avLst/>
                <a:gdLst>
                  <a:gd name="T0" fmla="*/ 282 w 282"/>
                  <a:gd name="T1" fmla="*/ 0 h 189"/>
                  <a:gd name="T2" fmla="*/ 142 w 282"/>
                  <a:gd name="T3" fmla="*/ 95 h 189"/>
                  <a:gd name="T4" fmla="*/ 0 w 282"/>
                  <a:gd name="T5" fmla="*/ 189 h 189"/>
                  <a:gd name="T6" fmla="*/ 140 w 282"/>
                  <a:gd name="T7" fmla="*/ 94 h 189"/>
                  <a:gd name="T8" fmla="*/ 282 w 282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89">
                    <a:moveTo>
                      <a:pt x="282" y="0"/>
                    </a:moveTo>
                    <a:cubicBezTo>
                      <a:pt x="282" y="1"/>
                      <a:pt x="219" y="43"/>
                      <a:pt x="142" y="95"/>
                    </a:cubicBezTo>
                    <a:cubicBezTo>
                      <a:pt x="64" y="147"/>
                      <a:pt x="1" y="189"/>
                      <a:pt x="0" y="189"/>
                    </a:cubicBezTo>
                    <a:cubicBezTo>
                      <a:pt x="0" y="188"/>
                      <a:pt x="63" y="146"/>
                      <a:pt x="140" y="94"/>
                    </a:cubicBezTo>
                    <a:cubicBezTo>
                      <a:pt x="218" y="42"/>
                      <a:pt x="281" y="0"/>
                      <a:pt x="282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69" name="íŝľïdê"/>
              <p:cNvSpPr/>
              <p:nvPr userDrawn="1"/>
            </p:nvSpPr>
            <p:spPr bwMode="auto">
              <a:xfrm>
                <a:off x="10288705" y="4444638"/>
                <a:ext cx="645819" cy="434051"/>
              </a:xfrm>
              <a:custGeom>
                <a:avLst/>
                <a:gdLst>
                  <a:gd name="T0" fmla="*/ 282 w 282"/>
                  <a:gd name="T1" fmla="*/ 1 h 190"/>
                  <a:gd name="T2" fmla="*/ 141 w 282"/>
                  <a:gd name="T3" fmla="*/ 96 h 190"/>
                  <a:gd name="T4" fmla="*/ 0 w 282"/>
                  <a:gd name="T5" fmla="*/ 189 h 190"/>
                  <a:gd name="T6" fmla="*/ 140 w 282"/>
                  <a:gd name="T7" fmla="*/ 94 h 190"/>
                  <a:gd name="T8" fmla="*/ 282 w 282"/>
                  <a:gd name="T9" fmla="*/ 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90">
                    <a:moveTo>
                      <a:pt x="282" y="1"/>
                    </a:moveTo>
                    <a:cubicBezTo>
                      <a:pt x="282" y="1"/>
                      <a:pt x="219" y="44"/>
                      <a:pt x="141" y="96"/>
                    </a:cubicBezTo>
                    <a:cubicBezTo>
                      <a:pt x="64" y="148"/>
                      <a:pt x="0" y="190"/>
                      <a:pt x="0" y="189"/>
                    </a:cubicBezTo>
                    <a:cubicBezTo>
                      <a:pt x="0" y="189"/>
                      <a:pt x="62" y="146"/>
                      <a:pt x="140" y="94"/>
                    </a:cubicBezTo>
                    <a:cubicBezTo>
                      <a:pt x="218" y="42"/>
                      <a:pt x="281" y="0"/>
                      <a:pt x="282" y="1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0" name="iŝļídê"/>
              <p:cNvSpPr/>
              <p:nvPr userDrawn="1"/>
            </p:nvSpPr>
            <p:spPr bwMode="auto">
              <a:xfrm>
                <a:off x="10353288" y="4540760"/>
                <a:ext cx="644318" cy="431047"/>
              </a:xfrm>
              <a:custGeom>
                <a:avLst/>
                <a:gdLst>
                  <a:gd name="T0" fmla="*/ 281 w 282"/>
                  <a:gd name="T1" fmla="*/ 0 h 189"/>
                  <a:gd name="T2" fmla="*/ 141 w 282"/>
                  <a:gd name="T3" fmla="*/ 95 h 189"/>
                  <a:gd name="T4" fmla="*/ 0 w 282"/>
                  <a:gd name="T5" fmla="*/ 189 h 189"/>
                  <a:gd name="T6" fmla="*/ 140 w 282"/>
                  <a:gd name="T7" fmla="*/ 94 h 189"/>
                  <a:gd name="T8" fmla="*/ 281 w 282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189">
                    <a:moveTo>
                      <a:pt x="281" y="0"/>
                    </a:moveTo>
                    <a:cubicBezTo>
                      <a:pt x="282" y="1"/>
                      <a:pt x="219" y="43"/>
                      <a:pt x="141" y="95"/>
                    </a:cubicBezTo>
                    <a:cubicBezTo>
                      <a:pt x="63" y="147"/>
                      <a:pt x="0" y="189"/>
                      <a:pt x="0" y="189"/>
                    </a:cubicBezTo>
                    <a:cubicBezTo>
                      <a:pt x="0" y="188"/>
                      <a:pt x="62" y="146"/>
                      <a:pt x="140" y="94"/>
                    </a:cubicBezTo>
                    <a:cubicBezTo>
                      <a:pt x="218" y="42"/>
                      <a:pt x="281" y="0"/>
                      <a:pt x="281" y="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1" name="iśḻïḑè"/>
              <p:cNvSpPr/>
              <p:nvPr userDrawn="1"/>
            </p:nvSpPr>
            <p:spPr bwMode="auto">
              <a:xfrm>
                <a:off x="7651360" y="2421574"/>
                <a:ext cx="1682134" cy="1886391"/>
              </a:xfrm>
              <a:custGeom>
                <a:avLst/>
                <a:gdLst>
                  <a:gd name="T0" fmla="*/ 627 w 1120"/>
                  <a:gd name="T1" fmla="*/ 1256 h 1256"/>
                  <a:gd name="T2" fmla="*/ 0 w 1120"/>
                  <a:gd name="T3" fmla="*/ 921 h 1256"/>
                  <a:gd name="T4" fmla="*/ 493 w 1120"/>
                  <a:gd name="T5" fmla="*/ 0 h 1256"/>
                  <a:gd name="T6" fmla="*/ 1120 w 1120"/>
                  <a:gd name="T7" fmla="*/ 334 h 1256"/>
                  <a:gd name="T8" fmla="*/ 627 w 1120"/>
                  <a:gd name="T9" fmla="*/ 1256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256">
                    <a:moveTo>
                      <a:pt x="627" y="1256"/>
                    </a:moveTo>
                    <a:lnTo>
                      <a:pt x="0" y="921"/>
                    </a:lnTo>
                    <a:lnTo>
                      <a:pt x="493" y="0"/>
                    </a:lnTo>
                    <a:lnTo>
                      <a:pt x="1120" y="334"/>
                    </a:lnTo>
                    <a:lnTo>
                      <a:pt x="627" y="1256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2" name="íSlïḋé"/>
              <p:cNvSpPr/>
              <p:nvPr userDrawn="1"/>
            </p:nvSpPr>
            <p:spPr bwMode="auto">
              <a:xfrm>
                <a:off x="7651360" y="2421574"/>
                <a:ext cx="1682134" cy="1886391"/>
              </a:xfrm>
              <a:custGeom>
                <a:avLst/>
                <a:gdLst>
                  <a:gd name="T0" fmla="*/ 627 w 1120"/>
                  <a:gd name="T1" fmla="*/ 1256 h 1256"/>
                  <a:gd name="T2" fmla="*/ 0 w 1120"/>
                  <a:gd name="T3" fmla="*/ 921 h 1256"/>
                  <a:gd name="T4" fmla="*/ 493 w 1120"/>
                  <a:gd name="T5" fmla="*/ 0 h 1256"/>
                  <a:gd name="T6" fmla="*/ 1120 w 1120"/>
                  <a:gd name="T7" fmla="*/ 334 h 1256"/>
                  <a:gd name="T8" fmla="*/ 627 w 1120"/>
                  <a:gd name="T9" fmla="*/ 1256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0" h="1256">
                    <a:moveTo>
                      <a:pt x="627" y="1256"/>
                    </a:moveTo>
                    <a:lnTo>
                      <a:pt x="0" y="921"/>
                    </a:lnTo>
                    <a:lnTo>
                      <a:pt x="493" y="0"/>
                    </a:lnTo>
                    <a:lnTo>
                      <a:pt x="1120" y="334"/>
                    </a:lnTo>
                    <a:lnTo>
                      <a:pt x="627" y="125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3" name="ïSļíḑé"/>
              <p:cNvSpPr/>
              <p:nvPr userDrawn="1"/>
            </p:nvSpPr>
            <p:spPr bwMode="auto">
              <a:xfrm>
                <a:off x="8220583" y="3454883"/>
                <a:ext cx="210267" cy="438556"/>
              </a:xfrm>
              <a:custGeom>
                <a:avLst/>
                <a:gdLst>
                  <a:gd name="T0" fmla="*/ 140 w 140"/>
                  <a:gd name="T1" fmla="*/ 279 h 292"/>
                  <a:gd name="T2" fmla="*/ 100 w 140"/>
                  <a:gd name="T3" fmla="*/ 292 h 292"/>
                  <a:gd name="T4" fmla="*/ 0 w 140"/>
                  <a:gd name="T5" fmla="*/ 14 h 292"/>
                  <a:gd name="T6" fmla="*/ 39 w 140"/>
                  <a:gd name="T7" fmla="*/ 0 h 292"/>
                  <a:gd name="T8" fmla="*/ 140 w 140"/>
                  <a:gd name="T9" fmla="*/ 2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92">
                    <a:moveTo>
                      <a:pt x="140" y="279"/>
                    </a:moveTo>
                    <a:lnTo>
                      <a:pt x="100" y="292"/>
                    </a:lnTo>
                    <a:lnTo>
                      <a:pt x="0" y="14"/>
                    </a:lnTo>
                    <a:lnTo>
                      <a:pt x="39" y="0"/>
                    </a:lnTo>
                    <a:lnTo>
                      <a:pt x="140" y="27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4" name="iś1îḓe"/>
              <p:cNvSpPr/>
              <p:nvPr userDrawn="1"/>
            </p:nvSpPr>
            <p:spPr bwMode="auto">
              <a:xfrm>
                <a:off x="8220583" y="3454883"/>
                <a:ext cx="210267" cy="438556"/>
              </a:xfrm>
              <a:custGeom>
                <a:avLst/>
                <a:gdLst>
                  <a:gd name="T0" fmla="*/ 140 w 140"/>
                  <a:gd name="T1" fmla="*/ 279 h 292"/>
                  <a:gd name="T2" fmla="*/ 100 w 140"/>
                  <a:gd name="T3" fmla="*/ 292 h 292"/>
                  <a:gd name="T4" fmla="*/ 0 w 140"/>
                  <a:gd name="T5" fmla="*/ 14 h 292"/>
                  <a:gd name="T6" fmla="*/ 39 w 140"/>
                  <a:gd name="T7" fmla="*/ 0 h 292"/>
                  <a:gd name="T8" fmla="*/ 140 w 140"/>
                  <a:gd name="T9" fmla="*/ 2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292">
                    <a:moveTo>
                      <a:pt x="140" y="279"/>
                    </a:moveTo>
                    <a:lnTo>
                      <a:pt x="100" y="292"/>
                    </a:lnTo>
                    <a:lnTo>
                      <a:pt x="0" y="14"/>
                    </a:lnTo>
                    <a:lnTo>
                      <a:pt x="39" y="0"/>
                    </a:lnTo>
                    <a:lnTo>
                      <a:pt x="140" y="2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5" name="ïṣlíďê"/>
              <p:cNvSpPr/>
              <p:nvPr userDrawn="1"/>
            </p:nvSpPr>
            <p:spPr bwMode="auto">
              <a:xfrm>
                <a:off x="8106438" y="3573534"/>
                <a:ext cx="438556" cy="201255"/>
              </a:xfrm>
              <a:custGeom>
                <a:avLst/>
                <a:gdLst>
                  <a:gd name="T0" fmla="*/ 277 w 292"/>
                  <a:gd name="T1" fmla="*/ 0 h 134"/>
                  <a:gd name="T2" fmla="*/ 292 w 292"/>
                  <a:gd name="T3" fmla="*/ 40 h 134"/>
                  <a:gd name="T4" fmla="*/ 15 w 292"/>
                  <a:gd name="T5" fmla="*/ 134 h 134"/>
                  <a:gd name="T6" fmla="*/ 0 w 292"/>
                  <a:gd name="T7" fmla="*/ 95 h 134"/>
                  <a:gd name="T8" fmla="*/ 277 w 292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34">
                    <a:moveTo>
                      <a:pt x="277" y="0"/>
                    </a:moveTo>
                    <a:lnTo>
                      <a:pt x="292" y="40"/>
                    </a:lnTo>
                    <a:lnTo>
                      <a:pt x="15" y="134"/>
                    </a:lnTo>
                    <a:lnTo>
                      <a:pt x="0" y="95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6" name="isḷídê"/>
              <p:cNvSpPr/>
              <p:nvPr userDrawn="1"/>
            </p:nvSpPr>
            <p:spPr bwMode="auto">
              <a:xfrm>
                <a:off x="8106438" y="3573534"/>
                <a:ext cx="438556" cy="201255"/>
              </a:xfrm>
              <a:custGeom>
                <a:avLst/>
                <a:gdLst>
                  <a:gd name="T0" fmla="*/ 277 w 292"/>
                  <a:gd name="T1" fmla="*/ 0 h 134"/>
                  <a:gd name="T2" fmla="*/ 292 w 292"/>
                  <a:gd name="T3" fmla="*/ 40 h 134"/>
                  <a:gd name="T4" fmla="*/ 15 w 292"/>
                  <a:gd name="T5" fmla="*/ 134 h 134"/>
                  <a:gd name="T6" fmla="*/ 0 w 292"/>
                  <a:gd name="T7" fmla="*/ 95 h 134"/>
                  <a:gd name="T8" fmla="*/ 277 w 292"/>
                  <a:gd name="T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34">
                    <a:moveTo>
                      <a:pt x="277" y="0"/>
                    </a:moveTo>
                    <a:lnTo>
                      <a:pt x="292" y="40"/>
                    </a:lnTo>
                    <a:lnTo>
                      <a:pt x="15" y="134"/>
                    </a:lnTo>
                    <a:lnTo>
                      <a:pt x="0" y="95"/>
                    </a:lnTo>
                    <a:lnTo>
                      <a:pt x="2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7" name="íSļïdé"/>
              <p:cNvSpPr/>
              <p:nvPr userDrawn="1"/>
            </p:nvSpPr>
            <p:spPr bwMode="auto">
              <a:xfrm>
                <a:off x="8394804" y="2729464"/>
                <a:ext cx="425040" cy="228289"/>
              </a:xfrm>
              <a:custGeom>
                <a:avLst/>
                <a:gdLst>
                  <a:gd name="T0" fmla="*/ 185 w 186"/>
                  <a:gd name="T1" fmla="*/ 100 h 100"/>
                  <a:gd name="T2" fmla="*/ 92 w 186"/>
                  <a:gd name="T3" fmla="*/ 51 h 100"/>
                  <a:gd name="T4" fmla="*/ 0 w 186"/>
                  <a:gd name="T5" fmla="*/ 1 h 100"/>
                  <a:gd name="T6" fmla="*/ 93 w 186"/>
                  <a:gd name="T7" fmla="*/ 49 h 100"/>
                  <a:gd name="T8" fmla="*/ 185 w 186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100">
                    <a:moveTo>
                      <a:pt x="185" y="100"/>
                    </a:moveTo>
                    <a:cubicBezTo>
                      <a:pt x="185" y="100"/>
                      <a:pt x="143" y="79"/>
                      <a:pt x="92" y="51"/>
                    </a:cubicBezTo>
                    <a:cubicBezTo>
                      <a:pt x="41" y="24"/>
                      <a:pt x="0" y="1"/>
                      <a:pt x="0" y="1"/>
                    </a:cubicBezTo>
                    <a:cubicBezTo>
                      <a:pt x="1" y="0"/>
                      <a:pt x="42" y="22"/>
                      <a:pt x="93" y="49"/>
                    </a:cubicBezTo>
                    <a:cubicBezTo>
                      <a:pt x="145" y="76"/>
                      <a:pt x="186" y="99"/>
                      <a:pt x="185" y="10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8" name="îṥľîḋê"/>
              <p:cNvSpPr/>
              <p:nvPr userDrawn="1"/>
            </p:nvSpPr>
            <p:spPr bwMode="auto">
              <a:xfrm>
                <a:off x="8342237" y="2830091"/>
                <a:ext cx="701390" cy="376978"/>
              </a:xfrm>
              <a:custGeom>
                <a:avLst/>
                <a:gdLst>
                  <a:gd name="T0" fmla="*/ 307 w 307"/>
                  <a:gd name="T1" fmla="*/ 165 h 165"/>
                  <a:gd name="T2" fmla="*/ 153 w 307"/>
                  <a:gd name="T3" fmla="*/ 84 h 165"/>
                  <a:gd name="T4" fmla="*/ 0 w 307"/>
                  <a:gd name="T5" fmla="*/ 0 h 165"/>
                  <a:gd name="T6" fmla="*/ 154 w 307"/>
                  <a:gd name="T7" fmla="*/ 81 h 165"/>
                  <a:gd name="T8" fmla="*/ 307 w 307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165">
                    <a:moveTo>
                      <a:pt x="307" y="165"/>
                    </a:moveTo>
                    <a:cubicBezTo>
                      <a:pt x="307" y="165"/>
                      <a:pt x="238" y="129"/>
                      <a:pt x="153" y="84"/>
                    </a:cubicBezTo>
                    <a:cubicBezTo>
                      <a:pt x="68" y="38"/>
                      <a:pt x="0" y="1"/>
                      <a:pt x="0" y="0"/>
                    </a:cubicBezTo>
                    <a:cubicBezTo>
                      <a:pt x="0" y="0"/>
                      <a:pt x="69" y="36"/>
                      <a:pt x="154" y="81"/>
                    </a:cubicBezTo>
                    <a:cubicBezTo>
                      <a:pt x="239" y="127"/>
                      <a:pt x="307" y="164"/>
                      <a:pt x="307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79" name="íšliḋê"/>
              <p:cNvSpPr/>
              <p:nvPr userDrawn="1"/>
            </p:nvSpPr>
            <p:spPr bwMode="auto">
              <a:xfrm>
                <a:off x="8285164" y="2932221"/>
                <a:ext cx="702892" cy="379982"/>
              </a:xfrm>
              <a:custGeom>
                <a:avLst/>
                <a:gdLst>
                  <a:gd name="T0" fmla="*/ 308 w 308"/>
                  <a:gd name="T1" fmla="*/ 165 h 166"/>
                  <a:gd name="T2" fmla="*/ 154 w 308"/>
                  <a:gd name="T3" fmla="*/ 84 h 166"/>
                  <a:gd name="T4" fmla="*/ 1 w 308"/>
                  <a:gd name="T5" fmla="*/ 1 h 166"/>
                  <a:gd name="T6" fmla="*/ 155 w 308"/>
                  <a:gd name="T7" fmla="*/ 82 h 166"/>
                  <a:gd name="T8" fmla="*/ 308 w 308"/>
                  <a:gd name="T9" fmla="*/ 16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66">
                    <a:moveTo>
                      <a:pt x="308" y="165"/>
                    </a:moveTo>
                    <a:cubicBezTo>
                      <a:pt x="308" y="166"/>
                      <a:pt x="239" y="129"/>
                      <a:pt x="154" y="84"/>
                    </a:cubicBezTo>
                    <a:cubicBezTo>
                      <a:pt x="69" y="39"/>
                      <a:pt x="0" y="1"/>
                      <a:pt x="1" y="1"/>
                    </a:cubicBezTo>
                    <a:cubicBezTo>
                      <a:pt x="1" y="0"/>
                      <a:pt x="70" y="36"/>
                      <a:pt x="155" y="82"/>
                    </a:cubicBezTo>
                    <a:cubicBezTo>
                      <a:pt x="240" y="127"/>
                      <a:pt x="308" y="164"/>
                      <a:pt x="308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0" name="ïṥļîde"/>
              <p:cNvSpPr/>
              <p:nvPr userDrawn="1"/>
            </p:nvSpPr>
            <p:spPr bwMode="auto">
              <a:xfrm>
                <a:off x="8229594" y="3035853"/>
                <a:ext cx="704394" cy="378480"/>
              </a:xfrm>
              <a:custGeom>
                <a:avLst/>
                <a:gdLst>
                  <a:gd name="T0" fmla="*/ 308 w 308"/>
                  <a:gd name="T1" fmla="*/ 165 h 166"/>
                  <a:gd name="T2" fmla="*/ 153 w 308"/>
                  <a:gd name="T3" fmla="*/ 84 h 166"/>
                  <a:gd name="T4" fmla="*/ 0 w 308"/>
                  <a:gd name="T5" fmla="*/ 1 h 166"/>
                  <a:gd name="T6" fmla="*/ 155 w 308"/>
                  <a:gd name="T7" fmla="*/ 82 h 166"/>
                  <a:gd name="T8" fmla="*/ 308 w 308"/>
                  <a:gd name="T9" fmla="*/ 16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66">
                    <a:moveTo>
                      <a:pt x="308" y="165"/>
                    </a:moveTo>
                    <a:cubicBezTo>
                      <a:pt x="307" y="166"/>
                      <a:pt x="238" y="130"/>
                      <a:pt x="153" y="84"/>
                    </a:cubicBezTo>
                    <a:cubicBezTo>
                      <a:pt x="69" y="39"/>
                      <a:pt x="0" y="2"/>
                      <a:pt x="0" y="1"/>
                    </a:cubicBezTo>
                    <a:cubicBezTo>
                      <a:pt x="1" y="0"/>
                      <a:pt x="70" y="37"/>
                      <a:pt x="155" y="82"/>
                    </a:cubicBezTo>
                    <a:cubicBezTo>
                      <a:pt x="239" y="127"/>
                      <a:pt x="308" y="165"/>
                      <a:pt x="308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1" name="iš1íḑe"/>
              <p:cNvSpPr/>
              <p:nvPr userDrawn="1"/>
            </p:nvSpPr>
            <p:spPr bwMode="auto">
              <a:xfrm>
                <a:off x="8174023" y="3140986"/>
                <a:ext cx="704394" cy="375476"/>
              </a:xfrm>
              <a:custGeom>
                <a:avLst/>
                <a:gdLst>
                  <a:gd name="T0" fmla="*/ 307 w 308"/>
                  <a:gd name="T1" fmla="*/ 165 h 165"/>
                  <a:gd name="T2" fmla="*/ 153 w 308"/>
                  <a:gd name="T3" fmla="*/ 84 h 165"/>
                  <a:gd name="T4" fmla="*/ 0 w 308"/>
                  <a:gd name="T5" fmla="*/ 0 h 165"/>
                  <a:gd name="T6" fmla="*/ 154 w 308"/>
                  <a:gd name="T7" fmla="*/ 81 h 165"/>
                  <a:gd name="T8" fmla="*/ 307 w 308"/>
                  <a:gd name="T9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8" h="165">
                    <a:moveTo>
                      <a:pt x="307" y="165"/>
                    </a:moveTo>
                    <a:cubicBezTo>
                      <a:pt x="307" y="165"/>
                      <a:pt x="238" y="129"/>
                      <a:pt x="153" y="84"/>
                    </a:cubicBezTo>
                    <a:cubicBezTo>
                      <a:pt x="68" y="38"/>
                      <a:pt x="0" y="1"/>
                      <a:pt x="0" y="0"/>
                    </a:cubicBezTo>
                    <a:cubicBezTo>
                      <a:pt x="1" y="0"/>
                      <a:pt x="70" y="36"/>
                      <a:pt x="154" y="81"/>
                    </a:cubicBezTo>
                    <a:cubicBezTo>
                      <a:pt x="239" y="127"/>
                      <a:pt x="308" y="164"/>
                      <a:pt x="307" y="165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2" name="ïṥḻîďé"/>
              <p:cNvSpPr/>
              <p:nvPr userDrawn="1"/>
            </p:nvSpPr>
            <p:spPr bwMode="auto">
              <a:xfrm>
                <a:off x="6044322" y="5766313"/>
                <a:ext cx="5277694" cy="4506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3" name="i$1íďe"/>
              <p:cNvSpPr/>
              <p:nvPr userDrawn="1"/>
            </p:nvSpPr>
            <p:spPr bwMode="auto">
              <a:xfrm>
                <a:off x="6284627" y="5198594"/>
                <a:ext cx="187739" cy="304887"/>
              </a:xfrm>
              <a:custGeom>
                <a:avLst/>
                <a:gdLst>
                  <a:gd name="T0" fmla="*/ 23 w 82"/>
                  <a:gd name="T1" fmla="*/ 0 h 134"/>
                  <a:gd name="T2" fmla="*/ 58 w 82"/>
                  <a:gd name="T3" fmla="*/ 18 h 134"/>
                  <a:gd name="T4" fmla="*/ 76 w 82"/>
                  <a:gd name="T5" fmla="*/ 54 h 134"/>
                  <a:gd name="T6" fmla="*/ 71 w 82"/>
                  <a:gd name="T7" fmla="*/ 134 h 134"/>
                  <a:gd name="T8" fmla="*/ 19 w 82"/>
                  <a:gd name="T9" fmla="*/ 80 h 134"/>
                  <a:gd name="T10" fmla="*/ 23 w 82"/>
                  <a:gd name="T1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34">
                    <a:moveTo>
                      <a:pt x="23" y="0"/>
                    </a:moveTo>
                    <a:cubicBezTo>
                      <a:pt x="36" y="0"/>
                      <a:pt x="49" y="7"/>
                      <a:pt x="58" y="18"/>
                    </a:cubicBezTo>
                    <a:cubicBezTo>
                      <a:pt x="67" y="28"/>
                      <a:pt x="72" y="41"/>
                      <a:pt x="76" y="54"/>
                    </a:cubicBezTo>
                    <a:cubicBezTo>
                      <a:pt x="82" y="79"/>
                      <a:pt x="78" y="109"/>
                      <a:pt x="71" y="134"/>
                    </a:cubicBezTo>
                    <a:cubicBezTo>
                      <a:pt x="44" y="124"/>
                      <a:pt x="27" y="95"/>
                      <a:pt x="19" y="80"/>
                    </a:cubicBezTo>
                    <a:cubicBezTo>
                      <a:pt x="7" y="55"/>
                      <a:pt x="0" y="4"/>
                      <a:pt x="23" y="0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4" name="ïsľíḋe"/>
              <p:cNvSpPr/>
              <p:nvPr userDrawn="1"/>
            </p:nvSpPr>
            <p:spPr bwMode="auto">
              <a:xfrm>
                <a:off x="6517423" y="5405856"/>
                <a:ext cx="157700" cy="168213"/>
              </a:xfrm>
              <a:custGeom>
                <a:avLst/>
                <a:gdLst>
                  <a:gd name="T0" fmla="*/ 9 w 69"/>
                  <a:gd name="T1" fmla="*/ 74 h 74"/>
                  <a:gd name="T2" fmla="*/ 7 w 69"/>
                  <a:gd name="T3" fmla="*/ 30 h 74"/>
                  <a:gd name="T4" fmla="*/ 41 w 69"/>
                  <a:gd name="T5" fmla="*/ 3 h 74"/>
                  <a:gd name="T6" fmla="*/ 61 w 69"/>
                  <a:gd name="T7" fmla="*/ 4 h 74"/>
                  <a:gd name="T8" fmla="*/ 68 w 69"/>
                  <a:gd name="T9" fmla="*/ 21 h 74"/>
                  <a:gd name="T10" fmla="*/ 60 w 69"/>
                  <a:gd name="T11" fmla="*/ 39 h 74"/>
                  <a:gd name="T12" fmla="*/ 9 w 69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74">
                    <a:moveTo>
                      <a:pt x="9" y="74"/>
                    </a:moveTo>
                    <a:cubicBezTo>
                      <a:pt x="0" y="61"/>
                      <a:pt x="0" y="44"/>
                      <a:pt x="7" y="30"/>
                    </a:cubicBezTo>
                    <a:cubicBezTo>
                      <a:pt x="13" y="17"/>
                      <a:pt x="26" y="7"/>
                      <a:pt x="41" y="3"/>
                    </a:cubicBezTo>
                    <a:cubicBezTo>
                      <a:pt x="48" y="1"/>
                      <a:pt x="55" y="0"/>
                      <a:pt x="61" y="4"/>
                    </a:cubicBezTo>
                    <a:cubicBezTo>
                      <a:pt x="67" y="7"/>
                      <a:pt x="69" y="15"/>
                      <a:pt x="68" y="21"/>
                    </a:cubicBezTo>
                    <a:cubicBezTo>
                      <a:pt x="68" y="28"/>
                      <a:pt x="64" y="33"/>
                      <a:pt x="60" y="39"/>
                    </a:cubicBezTo>
                    <a:cubicBezTo>
                      <a:pt x="47" y="57"/>
                      <a:pt x="31" y="72"/>
                      <a:pt x="9" y="74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5" name="î$ḷïḍé"/>
              <p:cNvSpPr/>
              <p:nvPr userDrawn="1"/>
            </p:nvSpPr>
            <p:spPr bwMode="auto">
              <a:xfrm>
                <a:off x="6521928" y="5479449"/>
                <a:ext cx="82605" cy="286864"/>
              </a:xfrm>
              <a:custGeom>
                <a:avLst/>
                <a:gdLst>
                  <a:gd name="T0" fmla="*/ 10 w 36"/>
                  <a:gd name="T1" fmla="*/ 126 h 126"/>
                  <a:gd name="T2" fmla="*/ 8 w 36"/>
                  <a:gd name="T3" fmla="*/ 121 h 126"/>
                  <a:gd name="T4" fmla="*/ 6 w 36"/>
                  <a:gd name="T5" fmla="*/ 106 h 126"/>
                  <a:gd name="T6" fmla="*/ 3 w 36"/>
                  <a:gd name="T7" fmla="*/ 58 h 126"/>
                  <a:gd name="T8" fmla="*/ 20 w 36"/>
                  <a:gd name="T9" fmla="*/ 13 h 126"/>
                  <a:gd name="T10" fmla="*/ 31 w 36"/>
                  <a:gd name="T11" fmla="*/ 3 h 126"/>
                  <a:gd name="T12" fmla="*/ 34 w 36"/>
                  <a:gd name="T13" fmla="*/ 0 h 126"/>
                  <a:gd name="T14" fmla="*/ 35 w 36"/>
                  <a:gd name="T15" fmla="*/ 0 h 126"/>
                  <a:gd name="T16" fmla="*/ 22 w 36"/>
                  <a:gd name="T17" fmla="*/ 14 h 126"/>
                  <a:gd name="T18" fmla="*/ 4 w 36"/>
                  <a:gd name="T19" fmla="*/ 58 h 126"/>
                  <a:gd name="T20" fmla="*/ 7 w 36"/>
                  <a:gd name="T21" fmla="*/ 106 h 126"/>
                  <a:gd name="T22" fmla="*/ 9 w 36"/>
                  <a:gd name="T23" fmla="*/ 121 h 126"/>
                  <a:gd name="T24" fmla="*/ 10 w 36"/>
                  <a:gd name="T2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26">
                    <a:moveTo>
                      <a:pt x="10" y="126"/>
                    </a:moveTo>
                    <a:cubicBezTo>
                      <a:pt x="9" y="126"/>
                      <a:pt x="9" y="124"/>
                      <a:pt x="8" y="121"/>
                    </a:cubicBezTo>
                    <a:cubicBezTo>
                      <a:pt x="8" y="117"/>
                      <a:pt x="7" y="112"/>
                      <a:pt x="6" y="106"/>
                    </a:cubicBezTo>
                    <a:cubicBezTo>
                      <a:pt x="3" y="94"/>
                      <a:pt x="0" y="77"/>
                      <a:pt x="3" y="58"/>
                    </a:cubicBezTo>
                    <a:cubicBezTo>
                      <a:pt x="5" y="39"/>
                      <a:pt x="13" y="23"/>
                      <a:pt x="20" y="13"/>
                    </a:cubicBezTo>
                    <a:cubicBezTo>
                      <a:pt x="24" y="8"/>
                      <a:pt x="28" y="5"/>
                      <a:pt x="31" y="3"/>
                    </a:cubicBezTo>
                    <a:cubicBezTo>
                      <a:pt x="32" y="2"/>
                      <a:pt x="33" y="1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6" y="0"/>
                      <a:pt x="29" y="4"/>
                      <a:pt x="22" y="14"/>
                    </a:cubicBezTo>
                    <a:cubicBezTo>
                      <a:pt x="14" y="24"/>
                      <a:pt x="7" y="40"/>
                      <a:pt x="4" y="58"/>
                    </a:cubicBezTo>
                    <a:cubicBezTo>
                      <a:pt x="2" y="77"/>
                      <a:pt x="5" y="94"/>
                      <a:pt x="7" y="106"/>
                    </a:cubicBezTo>
                    <a:cubicBezTo>
                      <a:pt x="8" y="112"/>
                      <a:pt x="9" y="117"/>
                      <a:pt x="9" y="121"/>
                    </a:cubicBezTo>
                    <a:cubicBezTo>
                      <a:pt x="10" y="124"/>
                      <a:pt x="10" y="126"/>
                      <a:pt x="10" y="12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6" name="íŝḻîḑè"/>
              <p:cNvSpPr/>
              <p:nvPr userDrawn="1"/>
            </p:nvSpPr>
            <p:spPr bwMode="auto">
              <a:xfrm>
                <a:off x="6355217" y="5284202"/>
                <a:ext cx="192244" cy="491123"/>
              </a:xfrm>
              <a:custGeom>
                <a:avLst/>
                <a:gdLst>
                  <a:gd name="T0" fmla="*/ 1 w 84"/>
                  <a:gd name="T1" fmla="*/ 0 h 215"/>
                  <a:gd name="T2" fmla="*/ 2 w 84"/>
                  <a:gd name="T3" fmla="*/ 2 h 215"/>
                  <a:gd name="T4" fmla="*/ 4 w 84"/>
                  <a:gd name="T5" fmla="*/ 8 h 215"/>
                  <a:gd name="T6" fmla="*/ 14 w 84"/>
                  <a:gd name="T7" fmla="*/ 31 h 215"/>
                  <a:gd name="T8" fmla="*/ 45 w 84"/>
                  <a:gd name="T9" fmla="*/ 106 h 215"/>
                  <a:gd name="T10" fmla="*/ 73 w 84"/>
                  <a:gd name="T11" fmla="*/ 183 h 215"/>
                  <a:gd name="T12" fmla="*/ 81 w 84"/>
                  <a:gd name="T13" fmla="*/ 206 h 215"/>
                  <a:gd name="T14" fmla="*/ 83 w 84"/>
                  <a:gd name="T15" fmla="*/ 213 h 215"/>
                  <a:gd name="T16" fmla="*/ 84 w 84"/>
                  <a:gd name="T17" fmla="*/ 215 h 215"/>
                  <a:gd name="T18" fmla="*/ 83 w 84"/>
                  <a:gd name="T19" fmla="*/ 213 h 215"/>
                  <a:gd name="T20" fmla="*/ 81 w 84"/>
                  <a:gd name="T21" fmla="*/ 206 h 215"/>
                  <a:gd name="T22" fmla="*/ 72 w 84"/>
                  <a:gd name="T23" fmla="*/ 183 h 215"/>
                  <a:gd name="T24" fmla="*/ 43 w 84"/>
                  <a:gd name="T25" fmla="*/ 107 h 215"/>
                  <a:gd name="T26" fmla="*/ 13 w 84"/>
                  <a:gd name="T27" fmla="*/ 31 h 215"/>
                  <a:gd name="T28" fmla="*/ 4 w 84"/>
                  <a:gd name="T29" fmla="*/ 9 h 215"/>
                  <a:gd name="T30" fmla="*/ 1 w 84"/>
                  <a:gd name="T31" fmla="*/ 2 h 215"/>
                  <a:gd name="T32" fmla="*/ 1 w 84"/>
                  <a:gd name="T33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215">
                    <a:moveTo>
                      <a:pt x="1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2" y="4"/>
                      <a:pt x="3" y="6"/>
                      <a:pt x="4" y="8"/>
                    </a:cubicBezTo>
                    <a:cubicBezTo>
                      <a:pt x="7" y="14"/>
                      <a:pt x="10" y="21"/>
                      <a:pt x="14" y="31"/>
                    </a:cubicBezTo>
                    <a:cubicBezTo>
                      <a:pt x="23" y="50"/>
                      <a:pt x="34" y="77"/>
                      <a:pt x="45" y="106"/>
                    </a:cubicBezTo>
                    <a:cubicBezTo>
                      <a:pt x="57" y="136"/>
                      <a:pt x="67" y="163"/>
                      <a:pt x="73" y="183"/>
                    </a:cubicBezTo>
                    <a:cubicBezTo>
                      <a:pt x="77" y="193"/>
                      <a:pt x="79" y="201"/>
                      <a:pt x="81" y="206"/>
                    </a:cubicBezTo>
                    <a:cubicBezTo>
                      <a:pt x="82" y="209"/>
                      <a:pt x="83" y="211"/>
                      <a:pt x="83" y="213"/>
                    </a:cubicBezTo>
                    <a:cubicBezTo>
                      <a:pt x="84" y="214"/>
                      <a:pt x="84" y="215"/>
                      <a:pt x="84" y="215"/>
                    </a:cubicBezTo>
                    <a:cubicBezTo>
                      <a:pt x="84" y="215"/>
                      <a:pt x="83" y="214"/>
                      <a:pt x="83" y="213"/>
                    </a:cubicBezTo>
                    <a:cubicBezTo>
                      <a:pt x="82" y="211"/>
                      <a:pt x="82" y="209"/>
                      <a:pt x="81" y="206"/>
                    </a:cubicBezTo>
                    <a:cubicBezTo>
                      <a:pt x="78" y="201"/>
                      <a:pt x="76" y="193"/>
                      <a:pt x="72" y="183"/>
                    </a:cubicBezTo>
                    <a:cubicBezTo>
                      <a:pt x="65" y="164"/>
                      <a:pt x="55" y="137"/>
                      <a:pt x="43" y="107"/>
                    </a:cubicBezTo>
                    <a:cubicBezTo>
                      <a:pt x="32" y="77"/>
                      <a:pt x="21" y="51"/>
                      <a:pt x="13" y="31"/>
                    </a:cubicBezTo>
                    <a:cubicBezTo>
                      <a:pt x="9" y="22"/>
                      <a:pt x="6" y="14"/>
                      <a:pt x="4" y="9"/>
                    </a:cubicBezTo>
                    <a:cubicBezTo>
                      <a:pt x="3" y="6"/>
                      <a:pt x="2" y="4"/>
                      <a:pt x="1" y="2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7" name="îśḻiḓé"/>
              <p:cNvSpPr/>
              <p:nvPr userDrawn="1"/>
            </p:nvSpPr>
            <p:spPr bwMode="auto">
              <a:xfrm>
                <a:off x="6233562" y="5527510"/>
                <a:ext cx="235800" cy="145685"/>
              </a:xfrm>
              <a:custGeom>
                <a:avLst/>
                <a:gdLst>
                  <a:gd name="T0" fmla="*/ 103 w 103"/>
                  <a:gd name="T1" fmla="*/ 49 h 64"/>
                  <a:gd name="T2" fmla="*/ 25 w 103"/>
                  <a:gd name="T3" fmla="*/ 1 h 64"/>
                  <a:gd name="T4" fmla="*/ 4 w 103"/>
                  <a:gd name="T5" fmla="*/ 9 h 64"/>
                  <a:gd name="T6" fmla="*/ 10 w 103"/>
                  <a:gd name="T7" fmla="*/ 31 h 64"/>
                  <a:gd name="T8" fmla="*/ 103 w 103"/>
                  <a:gd name="T9" fmla="*/ 5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64">
                    <a:moveTo>
                      <a:pt x="103" y="49"/>
                    </a:moveTo>
                    <a:cubicBezTo>
                      <a:pt x="87" y="22"/>
                      <a:pt x="57" y="3"/>
                      <a:pt x="25" y="1"/>
                    </a:cubicBezTo>
                    <a:cubicBezTo>
                      <a:pt x="17" y="0"/>
                      <a:pt x="7" y="1"/>
                      <a:pt x="4" y="9"/>
                    </a:cubicBezTo>
                    <a:cubicBezTo>
                      <a:pt x="0" y="16"/>
                      <a:pt x="5" y="25"/>
                      <a:pt x="10" y="31"/>
                    </a:cubicBezTo>
                    <a:cubicBezTo>
                      <a:pt x="33" y="55"/>
                      <a:pt x="72" y="64"/>
                      <a:pt x="103" y="51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8" name="iṣḻîďe"/>
              <p:cNvSpPr/>
              <p:nvPr userDrawn="1"/>
            </p:nvSpPr>
            <p:spPr bwMode="auto">
              <a:xfrm>
                <a:off x="6319171" y="5577073"/>
                <a:ext cx="219278" cy="171217"/>
              </a:xfrm>
              <a:custGeom>
                <a:avLst/>
                <a:gdLst>
                  <a:gd name="T0" fmla="*/ 0 w 96"/>
                  <a:gd name="T1" fmla="*/ 0 h 75"/>
                  <a:gd name="T2" fmla="*/ 5 w 96"/>
                  <a:gd name="T3" fmla="*/ 1 h 75"/>
                  <a:gd name="T4" fmla="*/ 11 w 96"/>
                  <a:gd name="T5" fmla="*/ 1 h 75"/>
                  <a:gd name="T6" fmla="*/ 19 w 96"/>
                  <a:gd name="T7" fmla="*/ 3 h 75"/>
                  <a:gd name="T8" fmla="*/ 28 w 96"/>
                  <a:gd name="T9" fmla="*/ 5 h 75"/>
                  <a:gd name="T10" fmla="*/ 39 w 96"/>
                  <a:gd name="T11" fmla="*/ 9 h 75"/>
                  <a:gd name="T12" fmla="*/ 60 w 96"/>
                  <a:gd name="T13" fmla="*/ 22 h 75"/>
                  <a:gd name="T14" fmla="*/ 78 w 96"/>
                  <a:gd name="T15" fmla="*/ 40 h 75"/>
                  <a:gd name="T16" fmla="*/ 84 w 96"/>
                  <a:gd name="T17" fmla="*/ 49 h 75"/>
                  <a:gd name="T18" fmla="*/ 89 w 96"/>
                  <a:gd name="T19" fmla="*/ 57 h 75"/>
                  <a:gd name="T20" fmla="*/ 92 w 96"/>
                  <a:gd name="T21" fmla="*/ 64 h 75"/>
                  <a:gd name="T22" fmla="*/ 94 w 96"/>
                  <a:gd name="T23" fmla="*/ 70 h 75"/>
                  <a:gd name="T24" fmla="*/ 96 w 96"/>
                  <a:gd name="T25" fmla="*/ 75 h 75"/>
                  <a:gd name="T26" fmla="*/ 88 w 96"/>
                  <a:gd name="T27" fmla="*/ 58 h 75"/>
                  <a:gd name="T28" fmla="*/ 83 w 96"/>
                  <a:gd name="T29" fmla="*/ 50 h 75"/>
                  <a:gd name="T30" fmla="*/ 77 w 96"/>
                  <a:gd name="T31" fmla="*/ 41 h 75"/>
                  <a:gd name="T32" fmla="*/ 59 w 96"/>
                  <a:gd name="T33" fmla="*/ 24 h 75"/>
                  <a:gd name="T34" fmla="*/ 38 w 96"/>
                  <a:gd name="T35" fmla="*/ 11 h 75"/>
                  <a:gd name="T36" fmla="*/ 28 w 96"/>
                  <a:gd name="T37" fmla="*/ 7 h 75"/>
                  <a:gd name="T38" fmla="*/ 19 w 96"/>
                  <a:gd name="T39" fmla="*/ 4 h 75"/>
                  <a:gd name="T40" fmla="*/ 0 w 96"/>
                  <a:gd name="T4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6" h="75">
                    <a:moveTo>
                      <a:pt x="0" y="0"/>
                    </a:moveTo>
                    <a:cubicBezTo>
                      <a:pt x="0" y="0"/>
                      <a:pt x="2" y="0"/>
                      <a:pt x="5" y="1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4" y="2"/>
                      <a:pt x="16" y="2"/>
                      <a:pt x="19" y="3"/>
                    </a:cubicBezTo>
                    <a:cubicBezTo>
                      <a:pt x="22" y="3"/>
                      <a:pt x="25" y="4"/>
                      <a:pt x="28" y="5"/>
                    </a:cubicBezTo>
                    <a:cubicBezTo>
                      <a:pt x="32" y="6"/>
                      <a:pt x="35" y="8"/>
                      <a:pt x="39" y="9"/>
                    </a:cubicBezTo>
                    <a:cubicBezTo>
                      <a:pt x="46" y="12"/>
                      <a:pt x="53" y="17"/>
                      <a:pt x="60" y="22"/>
                    </a:cubicBezTo>
                    <a:cubicBezTo>
                      <a:pt x="67" y="28"/>
                      <a:pt x="73" y="34"/>
                      <a:pt x="78" y="40"/>
                    </a:cubicBezTo>
                    <a:cubicBezTo>
                      <a:pt x="80" y="43"/>
                      <a:pt x="83" y="46"/>
                      <a:pt x="84" y="49"/>
                    </a:cubicBezTo>
                    <a:cubicBezTo>
                      <a:pt x="86" y="52"/>
                      <a:pt x="88" y="54"/>
                      <a:pt x="89" y="57"/>
                    </a:cubicBezTo>
                    <a:cubicBezTo>
                      <a:pt x="91" y="60"/>
                      <a:pt x="91" y="62"/>
                      <a:pt x="92" y="64"/>
                    </a:cubicBezTo>
                    <a:cubicBezTo>
                      <a:pt x="93" y="66"/>
                      <a:pt x="94" y="68"/>
                      <a:pt x="94" y="70"/>
                    </a:cubicBezTo>
                    <a:cubicBezTo>
                      <a:pt x="95" y="73"/>
                      <a:pt x="96" y="75"/>
                      <a:pt x="96" y="75"/>
                    </a:cubicBezTo>
                    <a:cubicBezTo>
                      <a:pt x="95" y="75"/>
                      <a:pt x="93" y="68"/>
                      <a:pt x="88" y="58"/>
                    </a:cubicBezTo>
                    <a:cubicBezTo>
                      <a:pt x="87" y="55"/>
                      <a:pt x="85" y="52"/>
                      <a:pt x="83" y="50"/>
                    </a:cubicBezTo>
                    <a:cubicBezTo>
                      <a:pt x="81" y="47"/>
                      <a:pt x="79" y="44"/>
                      <a:pt x="77" y="41"/>
                    </a:cubicBezTo>
                    <a:cubicBezTo>
                      <a:pt x="72" y="35"/>
                      <a:pt x="66" y="29"/>
                      <a:pt x="59" y="24"/>
                    </a:cubicBezTo>
                    <a:cubicBezTo>
                      <a:pt x="52" y="18"/>
                      <a:pt x="45" y="14"/>
                      <a:pt x="38" y="11"/>
                    </a:cubicBezTo>
                    <a:cubicBezTo>
                      <a:pt x="34" y="9"/>
                      <a:pt x="31" y="8"/>
                      <a:pt x="28" y="7"/>
                    </a:cubicBezTo>
                    <a:cubicBezTo>
                      <a:pt x="25" y="6"/>
                      <a:pt x="21" y="5"/>
                      <a:pt x="19" y="4"/>
                    </a:cubicBezTo>
                    <a:cubicBezTo>
                      <a:pt x="7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89" name="îṥļíďe"/>
              <p:cNvSpPr/>
              <p:nvPr userDrawn="1"/>
            </p:nvSpPr>
            <p:spPr bwMode="auto">
              <a:xfrm>
                <a:off x="10323250" y="2694920"/>
                <a:ext cx="262834" cy="614279"/>
              </a:xfrm>
              <a:custGeom>
                <a:avLst/>
                <a:gdLst>
                  <a:gd name="T0" fmla="*/ 64 w 115"/>
                  <a:gd name="T1" fmla="*/ 9 h 269"/>
                  <a:gd name="T2" fmla="*/ 45 w 115"/>
                  <a:gd name="T3" fmla="*/ 37 h 269"/>
                  <a:gd name="T4" fmla="*/ 41 w 115"/>
                  <a:gd name="T5" fmla="*/ 73 h 269"/>
                  <a:gd name="T6" fmla="*/ 21 w 115"/>
                  <a:gd name="T7" fmla="*/ 108 h 269"/>
                  <a:gd name="T8" fmla="*/ 25 w 115"/>
                  <a:gd name="T9" fmla="*/ 132 h 269"/>
                  <a:gd name="T10" fmla="*/ 10 w 115"/>
                  <a:gd name="T11" fmla="*/ 169 h 269"/>
                  <a:gd name="T12" fmla="*/ 15 w 115"/>
                  <a:gd name="T13" fmla="*/ 198 h 269"/>
                  <a:gd name="T14" fmla="*/ 5 w 115"/>
                  <a:gd name="T15" fmla="*/ 219 h 269"/>
                  <a:gd name="T16" fmla="*/ 23 w 115"/>
                  <a:gd name="T17" fmla="*/ 257 h 269"/>
                  <a:gd name="T18" fmla="*/ 72 w 115"/>
                  <a:gd name="T19" fmla="*/ 263 h 269"/>
                  <a:gd name="T20" fmla="*/ 108 w 115"/>
                  <a:gd name="T21" fmla="*/ 230 h 269"/>
                  <a:gd name="T22" fmla="*/ 112 w 115"/>
                  <a:gd name="T23" fmla="*/ 175 h 269"/>
                  <a:gd name="T24" fmla="*/ 101 w 115"/>
                  <a:gd name="T25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5" h="269">
                    <a:moveTo>
                      <a:pt x="64" y="9"/>
                    </a:moveTo>
                    <a:cubicBezTo>
                      <a:pt x="52" y="11"/>
                      <a:pt x="47" y="25"/>
                      <a:pt x="45" y="37"/>
                    </a:cubicBezTo>
                    <a:cubicBezTo>
                      <a:pt x="44" y="49"/>
                      <a:pt x="46" y="62"/>
                      <a:pt x="41" y="73"/>
                    </a:cubicBezTo>
                    <a:cubicBezTo>
                      <a:pt x="35" y="85"/>
                      <a:pt x="22" y="94"/>
                      <a:pt x="21" y="108"/>
                    </a:cubicBezTo>
                    <a:cubicBezTo>
                      <a:pt x="21" y="116"/>
                      <a:pt x="26" y="124"/>
                      <a:pt x="25" y="132"/>
                    </a:cubicBezTo>
                    <a:cubicBezTo>
                      <a:pt x="25" y="146"/>
                      <a:pt x="11" y="156"/>
                      <a:pt x="10" y="169"/>
                    </a:cubicBezTo>
                    <a:cubicBezTo>
                      <a:pt x="10" y="179"/>
                      <a:pt x="16" y="189"/>
                      <a:pt x="15" y="198"/>
                    </a:cubicBezTo>
                    <a:cubicBezTo>
                      <a:pt x="14" y="206"/>
                      <a:pt x="8" y="212"/>
                      <a:pt x="5" y="219"/>
                    </a:cubicBezTo>
                    <a:cubicBezTo>
                      <a:pt x="0" y="233"/>
                      <a:pt x="10" y="249"/>
                      <a:pt x="23" y="257"/>
                    </a:cubicBezTo>
                    <a:cubicBezTo>
                      <a:pt x="37" y="266"/>
                      <a:pt x="56" y="269"/>
                      <a:pt x="72" y="263"/>
                    </a:cubicBezTo>
                    <a:cubicBezTo>
                      <a:pt x="88" y="258"/>
                      <a:pt x="102" y="246"/>
                      <a:pt x="108" y="230"/>
                    </a:cubicBezTo>
                    <a:cubicBezTo>
                      <a:pt x="115" y="213"/>
                      <a:pt x="114" y="193"/>
                      <a:pt x="112" y="175"/>
                    </a:cubicBezTo>
                    <a:cubicBezTo>
                      <a:pt x="107" y="117"/>
                      <a:pt x="104" y="59"/>
                      <a:pt x="101" y="0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0" name="îšļiḑè"/>
              <p:cNvSpPr/>
              <p:nvPr userDrawn="1"/>
            </p:nvSpPr>
            <p:spPr bwMode="auto">
              <a:xfrm>
                <a:off x="10392337" y="2724958"/>
                <a:ext cx="87110" cy="456579"/>
              </a:xfrm>
              <a:custGeom>
                <a:avLst/>
                <a:gdLst>
                  <a:gd name="T0" fmla="*/ 0 w 38"/>
                  <a:gd name="T1" fmla="*/ 200 h 200"/>
                  <a:gd name="T2" fmla="*/ 5 w 38"/>
                  <a:gd name="T3" fmla="*/ 194 h 200"/>
                  <a:gd name="T4" fmla="*/ 7 w 38"/>
                  <a:gd name="T5" fmla="*/ 184 h 200"/>
                  <a:gd name="T6" fmla="*/ 4 w 38"/>
                  <a:gd name="T7" fmla="*/ 171 h 200"/>
                  <a:gd name="T8" fmla="*/ 2 w 38"/>
                  <a:gd name="T9" fmla="*/ 155 h 200"/>
                  <a:gd name="T10" fmla="*/ 11 w 38"/>
                  <a:gd name="T11" fmla="*/ 139 h 200"/>
                  <a:gd name="T12" fmla="*/ 17 w 38"/>
                  <a:gd name="T13" fmla="*/ 130 h 200"/>
                  <a:gd name="T14" fmla="*/ 17 w 38"/>
                  <a:gd name="T15" fmla="*/ 121 h 200"/>
                  <a:gd name="T16" fmla="*/ 6 w 38"/>
                  <a:gd name="T17" fmla="*/ 102 h 200"/>
                  <a:gd name="T18" fmla="*/ 5 w 38"/>
                  <a:gd name="T19" fmla="*/ 90 h 200"/>
                  <a:gd name="T20" fmla="*/ 9 w 38"/>
                  <a:gd name="T21" fmla="*/ 80 h 200"/>
                  <a:gd name="T22" fmla="*/ 17 w 38"/>
                  <a:gd name="T23" fmla="*/ 61 h 200"/>
                  <a:gd name="T24" fmla="*/ 20 w 38"/>
                  <a:gd name="T25" fmla="*/ 26 h 200"/>
                  <a:gd name="T26" fmla="*/ 30 w 38"/>
                  <a:gd name="T27" fmla="*/ 5 h 200"/>
                  <a:gd name="T28" fmla="*/ 36 w 38"/>
                  <a:gd name="T29" fmla="*/ 1 h 200"/>
                  <a:gd name="T30" fmla="*/ 38 w 38"/>
                  <a:gd name="T31" fmla="*/ 0 h 200"/>
                  <a:gd name="T32" fmla="*/ 31 w 38"/>
                  <a:gd name="T33" fmla="*/ 5 h 200"/>
                  <a:gd name="T34" fmla="*/ 22 w 38"/>
                  <a:gd name="T35" fmla="*/ 26 h 200"/>
                  <a:gd name="T36" fmla="*/ 21 w 38"/>
                  <a:gd name="T37" fmla="*/ 43 h 200"/>
                  <a:gd name="T38" fmla="*/ 19 w 38"/>
                  <a:gd name="T39" fmla="*/ 61 h 200"/>
                  <a:gd name="T40" fmla="*/ 11 w 38"/>
                  <a:gd name="T41" fmla="*/ 81 h 200"/>
                  <a:gd name="T42" fmla="*/ 8 w 38"/>
                  <a:gd name="T43" fmla="*/ 101 h 200"/>
                  <a:gd name="T44" fmla="*/ 19 w 38"/>
                  <a:gd name="T45" fmla="*/ 120 h 200"/>
                  <a:gd name="T46" fmla="*/ 18 w 38"/>
                  <a:gd name="T47" fmla="*/ 131 h 200"/>
                  <a:gd name="T48" fmla="*/ 13 w 38"/>
                  <a:gd name="T49" fmla="*/ 140 h 200"/>
                  <a:gd name="T50" fmla="*/ 3 w 38"/>
                  <a:gd name="T51" fmla="*/ 155 h 200"/>
                  <a:gd name="T52" fmla="*/ 5 w 38"/>
                  <a:gd name="T53" fmla="*/ 171 h 200"/>
                  <a:gd name="T54" fmla="*/ 8 w 38"/>
                  <a:gd name="T55" fmla="*/ 184 h 200"/>
                  <a:gd name="T56" fmla="*/ 6 w 38"/>
                  <a:gd name="T57" fmla="*/ 194 h 200"/>
                  <a:gd name="T58" fmla="*/ 2 w 38"/>
                  <a:gd name="T59" fmla="*/ 199 h 200"/>
                  <a:gd name="T60" fmla="*/ 0 w 38"/>
                  <a:gd name="T61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0">
                    <a:moveTo>
                      <a:pt x="0" y="200"/>
                    </a:moveTo>
                    <a:cubicBezTo>
                      <a:pt x="0" y="200"/>
                      <a:pt x="3" y="199"/>
                      <a:pt x="5" y="194"/>
                    </a:cubicBezTo>
                    <a:cubicBezTo>
                      <a:pt x="6" y="192"/>
                      <a:pt x="7" y="188"/>
                      <a:pt x="7" y="184"/>
                    </a:cubicBezTo>
                    <a:cubicBezTo>
                      <a:pt x="6" y="180"/>
                      <a:pt x="5" y="176"/>
                      <a:pt x="4" y="171"/>
                    </a:cubicBezTo>
                    <a:cubicBezTo>
                      <a:pt x="2" y="167"/>
                      <a:pt x="1" y="161"/>
                      <a:pt x="2" y="155"/>
                    </a:cubicBezTo>
                    <a:cubicBezTo>
                      <a:pt x="3" y="149"/>
                      <a:pt x="7" y="144"/>
                      <a:pt x="11" y="139"/>
                    </a:cubicBezTo>
                    <a:cubicBezTo>
                      <a:pt x="13" y="136"/>
                      <a:pt x="15" y="133"/>
                      <a:pt x="17" y="130"/>
                    </a:cubicBezTo>
                    <a:cubicBezTo>
                      <a:pt x="18" y="127"/>
                      <a:pt x="18" y="124"/>
                      <a:pt x="17" y="121"/>
                    </a:cubicBezTo>
                    <a:cubicBezTo>
                      <a:pt x="15" y="114"/>
                      <a:pt x="9" y="109"/>
                      <a:pt x="6" y="102"/>
                    </a:cubicBezTo>
                    <a:cubicBezTo>
                      <a:pt x="4" y="98"/>
                      <a:pt x="4" y="94"/>
                      <a:pt x="5" y="90"/>
                    </a:cubicBezTo>
                    <a:cubicBezTo>
                      <a:pt x="6" y="86"/>
                      <a:pt x="7" y="83"/>
                      <a:pt x="9" y="80"/>
                    </a:cubicBezTo>
                    <a:cubicBezTo>
                      <a:pt x="12" y="73"/>
                      <a:pt x="16" y="67"/>
                      <a:pt x="17" y="61"/>
                    </a:cubicBezTo>
                    <a:cubicBezTo>
                      <a:pt x="20" y="48"/>
                      <a:pt x="18" y="36"/>
                      <a:pt x="20" y="26"/>
                    </a:cubicBezTo>
                    <a:cubicBezTo>
                      <a:pt x="22" y="16"/>
                      <a:pt x="26" y="9"/>
                      <a:pt x="30" y="5"/>
                    </a:cubicBezTo>
                    <a:cubicBezTo>
                      <a:pt x="32" y="3"/>
                      <a:pt x="34" y="2"/>
                      <a:pt x="36" y="1"/>
                    </a:cubicBezTo>
                    <a:cubicBezTo>
                      <a:pt x="37" y="0"/>
                      <a:pt x="38" y="0"/>
                      <a:pt x="38" y="0"/>
                    </a:cubicBezTo>
                    <a:cubicBezTo>
                      <a:pt x="38" y="1"/>
                      <a:pt x="35" y="1"/>
                      <a:pt x="31" y="5"/>
                    </a:cubicBezTo>
                    <a:cubicBezTo>
                      <a:pt x="27" y="9"/>
                      <a:pt x="23" y="17"/>
                      <a:pt x="22" y="26"/>
                    </a:cubicBezTo>
                    <a:cubicBezTo>
                      <a:pt x="21" y="31"/>
                      <a:pt x="21" y="37"/>
                      <a:pt x="21" y="43"/>
                    </a:cubicBezTo>
                    <a:cubicBezTo>
                      <a:pt x="20" y="48"/>
                      <a:pt x="20" y="55"/>
                      <a:pt x="19" y="61"/>
                    </a:cubicBezTo>
                    <a:cubicBezTo>
                      <a:pt x="17" y="68"/>
                      <a:pt x="14" y="74"/>
                      <a:pt x="11" y="81"/>
                    </a:cubicBezTo>
                    <a:cubicBezTo>
                      <a:pt x="8" y="87"/>
                      <a:pt x="5" y="94"/>
                      <a:pt x="8" y="101"/>
                    </a:cubicBezTo>
                    <a:cubicBezTo>
                      <a:pt x="10" y="108"/>
                      <a:pt x="17" y="113"/>
                      <a:pt x="19" y="120"/>
                    </a:cubicBezTo>
                    <a:cubicBezTo>
                      <a:pt x="20" y="124"/>
                      <a:pt x="20" y="128"/>
                      <a:pt x="18" y="131"/>
                    </a:cubicBezTo>
                    <a:cubicBezTo>
                      <a:pt x="17" y="134"/>
                      <a:pt x="15" y="137"/>
                      <a:pt x="13" y="140"/>
                    </a:cubicBezTo>
                    <a:cubicBezTo>
                      <a:pt x="8" y="145"/>
                      <a:pt x="4" y="150"/>
                      <a:pt x="3" y="155"/>
                    </a:cubicBezTo>
                    <a:cubicBezTo>
                      <a:pt x="2" y="161"/>
                      <a:pt x="4" y="166"/>
                      <a:pt x="5" y="171"/>
                    </a:cubicBezTo>
                    <a:cubicBezTo>
                      <a:pt x="6" y="176"/>
                      <a:pt x="8" y="180"/>
                      <a:pt x="8" y="184"/>
                    </a:cubicBezTo>
                    <a:cubicBezTo>
                      <a:pt x="8" y="188"/>
                      <a:pt x="7" y="192"/>
                      <a:pt x="6" y="194"/>
                    </a:cubicBezTo>
                    <a:cubicBezTo>
                      <a:pt x="5" y="197"/>
                      <a:pt x="3" y="199"/>
                      <a:pt x="2" y="199"/>
                    </a:cubicBezTo>
                    <a:cubicBezTo>
                      <a:pt x="1" y="200"/>
                      <a:pt x="0" y="200"/>
                      <a:pt x="0" y="20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1" name="í$1íde"/>
              <p:cNvSpPr/>
              <p:nvPr userDrawn="1"/>
            </p:nvSpPr>
            <p:spPr bwMode="auto">
              <a:xfrm>
                <a:off x="9836633" y="3397811"/>
                <a:ext cx="633804" cy="450571"/>
              </a:xfrm>
              <a:custGeom>
                <a:avLst/>
                <a:gdLst>
                  <a:gd name="T0" fmla="*/ 211 w 277"/>
                  <a:gd name="T1" fmla="*/ 0 h 197"/>
                  <a:gd name="T2" fmla="*/ 175 w 277"/>
                  <a:gd name="T3" fmla="*/ 104 h 197"/>
                  <a:gd name="T4" fmla="*/ 25 w 277"/>
                  <a:gd name="T5" fmla="*/ 112 h 197"/>
                  <a:gd name="T6" fmla="*/ 0 w 277"/>
                  <a:gd name="T7" fmla="*/ 168 h 197"/>
                  <a:gd name="T8" fmla="*/ 157 w 277"/>
                  <a:gd name="T9" fmla="*/ 184 h 197"/>
                  <a:gd name="T10" fmla="*/ 235 w 277"/>
                  <a:gd name="T11" fmla="*/ 149 h 197"/>
                  <a:gd name="T12" fmla="*/ 277 w 277"/>
                  <a:gd name="T13" fmla="*/ 32 h 197"/>
                  <a:gd name="T14" fmla="*/ 211 w 277"/>
                  <a:gd name="T1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7" h="197">
                    <a:moveTo>
                      <a:pt x="211" y="0"/>
                    </a:moveTo>
                    <a:cubicBezTo>
                      <a:pt x="175" y="104"/>
                      <a:pt x="175" y="104"/>
                      <a:pt x="175" y="104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57" y="184"/>
                      <a:pt x="157" y="184"/>
                      <a:pt x="157" y="184"/>
                    </a:cubicBezTo>
                    <a:cubicBezTo>
                      <a:pt x="188" y="197"/>
                      <a:pt x="224" y="181"/>
                      <a:pt x="235" y="149"/>
                    </a:cubicBezTo>
                    <a:cubicBezTo>
                      <a:pt x="277" y="32"/>
                      <a:pt x="277" y="32"/>
                      <a:pt x="277" y="32"/>
                    </a:cubicBezTo>
                    <a:cubicBezTo>
                      <a:pt x="211" y="0"/>
                      <a:pt x="211" y="0"/>
                      <a:pt x="211" y="0"/>
                    </a:cubicBezTo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2" name="îṥļïḓé"/>
              <p:cNvSpPr/>
              <p:nvPr userDrawn="1"/>
            </p:nvSpPr>
            <p:spPr bwMode="auto">
              <a:xfrm>
                <a:off x="10392337" y="4064656"/>
                <a:ext cx="639812" cy="1661105"/>
              </a:xfrm>
              <a:custGeom>
                <a:avLst/>
                <a:gdLst>
                  <a:gd name="T0" fmla="*/ 280 w 280"/>
                  <a:gd name="T1" fmla="*/ 690 h 727"/>
                  <a:gd name="T2" fmla="*/ 167 w 280"/>
                  <a:gd name="T3" fmla="*/ 328 h 727"/>
                  <a:gd name="T4" fmla="*/ 212 w 280"/>
                  <a:gd name="T5" fmla="*/ 0 h 727"/>
                  <a:gd name="T6" fmla="*/ 63 w 280"/>
                  <a:gd name="T7" fmla="*/ 6 h 727"/>
                  <a:gd name="T8" fmla="*/ 63 w 280"/>
                  <a:gd name="T9" fmla="*/ 7 h 727"/>
                  <a:gd name="T10" fmla="*/ 0 w 280"/>
                  <a:gd name="T11" fmla="*/ 10 h 727"/>
                  <a:gd name="T12" fmla="*/ 57 w 280"/>
                  <a:gd name="T13" fmla="*/ 727 h 727"/>
                  <a:gd name="T14" fmla="*/ 125 w 280"/>
                  <a:gd name="T15" fmla="*/ 727 h 727"/>
                  <a:gd name="T16" fmla="*/ 119 w 280"/>
                  <a:gd name="T17" fmla="*/ 489 h 727"/>
                  <a:gd name="T18" fmla="*/ 222 w 280"/>
                  <a:gd name="T19" fmla="*/ 718 h 727"/>
                  <a:gd name="T20" fmla="*/ 280 w 280"/>
                  <a:gd name="T21" fmla="*/ 690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0" h="727">
                    <a:moveTo>
                      <a:pt x="280" y="690"/>
                    </a:moveTo>
                    <a:cubicBezTo>
                      <a:pt x="280" y="690"/>
                      <a:pt x="169" y="339"/>
                      <a:pt x="167" y="328"/>
                    </a:cubicBezTo>
                    <a:cubicBezTo>
                      <a:pt x="165" y="317"/>
                      <a:pt x="207" y="65"/>
                      <a:pt x="212" y="0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6"/>
                      <a:pt x="63" y="6"/>
                      <a:pt x="63" y="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57" y="727"/>
                      <a:pt x="57" y="727"/>
                      <a:pt x="57" y="727"/>
                    </a:cubicBezTo>
                    <a:cubicBezTo>
                      <a:pt x="125" y="727"/>
                      <a:pt x="125" y="727"/>
                      <a:pt x="125" y="727"/>
                    </a:cubicBezTo>
                    <a:cubicBezTo>
                      <a:pt x="119" y="489"/>
                      <a:pt x="119" y="489"/>
                      <a:pt x="119" y="489"/>
                    </a:cubicBezTo>
                    <a:cubicBezTo>
                      <a:pt x="161" y="603"/>
                      <a:pt x="222" y="718"/>
                      <a:pt x="222" y="718"/>
                    </a:cubicBezTo>
                    <a:lnTo>
                      <a:pt x="280" y="690"/>
                    </a:lnTo>
                    <a:close/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3" name="íṥľïḋé"/>
              <p:cNvSpPr/>
              <p:nvPr userDrawn="1"/>
            </p:nvSpPr>
            <p:spPr bwMode="auto">
              <a:xfrm>
                <a:off x="10607109" y="5025874"/>
                <a:ext cx="61579" cy="349944"/>
              </a:xfrm>
              <a:custGeom>
                <a:avLst/>
                <a:gdLst>
                  <a:gd name="T0" fmla="*/ 27 w 27"/>
                  <a:gd name="T1" fmla="*/ 153 h 153"/>
                  <a:gd name="T2" fmla="*/ 27 w 27"/>
                  <a:gd name="T3" fmla="*/ 74 h 153"/>
                  <a:gd name="T4" fmla="*/ 1 w 27"/>
                  <a:gd name="T5" fmla="*/ 2 h 153"/>
                  <a:gd name="T6" fmla="*/ 27 w 27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53">
                    <a:moveTo>
                      <a:pt x="27" y="153"/>
                    </a:moveTo>
                    <a:cubicBezTo>
                      <a:pt x="27" y="151"/>
                      <a:pt x="27" y="74"/>
                      <a:pt x="27" y="74"/>
                    </a:cubicBezTo>
                    <a:cubicBezTo>
                      <a:pt x="26" y="78"/>
                      <a:pt x="0" y="6"/>
                      <a:pt x="1" y="2"/>
                    </a:cubicBezTo>
                    <a:cubicBezTo>
                      <a:pt x="1" y="0"/>
                      <a:pt x="27" y="153"/>
                      <a:pt x="27" y="153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4" name="islîdê"/>
              <p:cNvSpPr/>
              <p:nvPr userDrawn="1"/>
            </p:nvSpPr>
            <p:spPr bwMode="auto">
              <a:xfrm>
                <a:off x="10599600" y="4953783"/>
                <a:ext cx="69088" cy="241807"/>
              </a:xfrm>
              <a:custGeom>
                <a:avLst/>
                <a:gdLst>
                  <a:gd name="T0" fmla="*/ 1 w 30"/>
                  <a:gd name="T1" fmla="*/ 0 h 106"/>
                  <a:gd name="T2" fmla="*/ 1 w 30"/>
                  <a:gd name="T3" fmla="*/ 4 h 106"/>
                  <a:gd name="T4" fmla="*/ 1 w 30"/>
                  <a:gd name="T5" fmla="*/ 16 h 106"/>
                  <a:gd name="T6" fmla="*/ 1 w 30"/>
                  <a:gd name="T7" fmla="*/ 24 h 106"/>
                  <a:gd name="T8" fmla="*/ 3 w 30"/>
                  <a:gd name="T9" fmla="*/ 34 h 106"/>
                  <a:gd name="T10" fmla="*/ 8 w 30"/>
                  <a:gd name="T11" fmla="*/ 55 h 106"/>
                  <a:gd name="T12" fmla="*/ 23 w 30"/>
                  <a:gd name="T13" fmla="*/ 91 h 106"/>
                  <a:gd name="T14" fmla="*/ 28 w 30"/>
                  <a:gd name="T15" fmla="*/ 102 h 106"/>
                  <a:gd name="T16" fmla="*/ 30 w 30"/>
                  <a:gd name="T17" fmla="*/ 106 h 106"/>
                  <a:gd name="T18" fmla="*/ 28 w 30"/>
                  <a:gd name="T19" fmla="*/ 101 h 106"/>
                  <a:gd name="T20" fmla="*/ 24 w 30"/>
                  <a:gd name="T21" fmla="*/ 90 h 106"/>
                  <a:gd name="T22" fmla="*/ 11 w 30"/>
                  <a:gd name="T23" fmla="*/ 54 h 106"/>
                  <a:gd name="T24" fmla="*/ 5 w 30"/>
                  <a:gd name="T25" fmla="*/ 33 h 106"/>
                  <a:gd name="T26" fmla="*/ 3 w 30"/>
                  <a:gd name="T27" fmla="*/ 24 h 106"/>
                  <a:gd name="T28" fmla="*/ 2 w 30"/>
                  <a:gd name="T29" fmla="*/ 16 h 106"/>
                  <a:gd name="T30" fmla="*/ 1 w 30"/>
                  <a:gd name="T31" fmla="*/ 4 h 106"/>
                  <a:gd name="T32" fmla="*/ 1 w 30"/>
                  <a:gd name="T3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106">
                    <a:moveTo>
                      <a:pt x="1" y="0"/>
                    </a:moveTo>
                    <a:cubicBezTo>
                      <a:pt x="1" y="0"/>
                      <a:pt x="1" y="1"/>
                      <a:pt x="1" y="4"/>
                    </a:cubicBezTo>
                    <a:cubicBezTo>
                      <a:pt x="0" y="7"/>
                      <a:pt x="0" y="11"/>
                      <a:pt x="1" y="16"/>
                    </a:cubicBezTo>
                    <a:cubicBezTo>
                      <a:pt x="1" y="19"/>
                      <a:pt x="1" y="21"/>
                      <a:pt x="1" y="24"/>
                    </a:cubicBezTo>
                    <a:cubicBezTo>
                      <a:pt x="2" y="27"/>
                      <a:pt x="2" y="30"/>
                      <a:pt x="3" y="34"/>
                    </a:cubicBezTo>
                    <a:cubicBezTo>
                      <a:pt x="4" y="40"/>
                      <a:pt x="6" y="47"/>
                      <a:pt x="8" y="55"/>
                    </a:cubicBezTo>
                    <a:cubicBezTo>
                      <a:pt x="13" y="69"/>
                      <a:pt x="19" y="82"/>
                      <a:pt x="23" y="91"/>
                    </a:cubicBezTo>
                    <a:cubicBezTo>
                      <a:pt x="25" y="95"/>
                      <a:pt x="26" y="99"/>
                      <a:pt x="28" y="102"/>
                    </a:cubicBezTo>
                    <a:cubicBezTo>
                      <a:pt x="29" y="104"/>
                      <a:pt x="29" y="106"/>
                      <a:pt x="30" y="106"/>
                    </a:cubicBezTo>
                    <a:cubicBezTo>
                      <a:pt x="30" y="106"/>
                      <a:pt x="29" y="104"/>
                      <a:pt x="28" y="101"/>
                    </a:cubicBezTo>
                    <a:cubicBezTo>
                      <a:pt x="27" y="99"/>
                      <a:pt x="26" y="95"/>
                      <a:pt x="24" y="90"/>
                    </a:cubicBezTo>
                    <a:cubicBezTo>
                      <a:pt x="21" y="81"/>
                      <a:pt x="15" y="68"/>
                      <a:pt x="11" y="54"/>
                    </a:cubicBezTo>
                    <a:cubicBezTo>
                      <a:pt x="8" y="47"/>
                      <a:pt x="6" y="40"/>
                      <a:pt x="5" y="33"/>
                    </a:cubicBezTo>
                    <a:cubicBezTo>
                      <a:pt x="4" y="30"/>
                      <a:pt x="4" y="27"/>
                      <a:pt x="3" y="24"/>
                    </a:cubicBezTo>
                    <a:cubicBezTo>
                      <a:pt x="3" y="21"/>
                      <a:pt x="2" y="19"/>
                      <a:pt x="2" y="16"/>
                    </a:cubicBezTo>
                    <a:cubicBezTo>
                      <a:pt x="2" y="11"/>
                      <a:pt x="2" y="7"/>
                      <a:pt x="1" y="4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5" name="ï$ḷïďê"/>
              <p:cNvSpPr/>
              <p:nvPr userDrawn="1"/>
            </p:nvSpPr>
            <p:spPr bwMode="auto">
              <a:xfrm>
                <a:off x="10383326" y="5712245"/>
                <a:ext cx="297377" cy="70590"/>
              </a:xfrm>
              <a:custGeom>
                <a:avLst/>
                <a:gdLst>
                  <a:gd name="T0" fmla="*/ 59 w 130"/>
                  <a:gd name="T1" fmla="*/ 9 h 31"/>
                  <a:gd name="T2" fmla="*/ 59 w 130"/>
                  <a:gd name="T3" fmla="*/ 3 h 31"/>
                  <a:gd name="T4" fmla="*/ 130 w 130"/>
                  <a:gd name="T5" fmla="*/ 0 h 31"/>
                  <a:gd name="T6" fmla="*/ 130 w 130"/>
                  <a:gd name="T7" fmla="*/ 26 h 31"/>
                  <a:gd name="T8" fmla="*/ 126 w 130"/>
                  <a:gd name="T9" fmla="*/ 27 h 31"/>
                  <a:gd name="T10" fmla="*/ 15 w 130"/>
                  <a:gd name="T11" fmla="*/ 27 h 31"/>
                  <a:gd name="T12" fmla="*/ 59 w 130"/>
                  <a:gd name="T1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31">
                    <a:moveTo>
                      <a:pt x="59" y="9"/>
                    </a:moveTo>
                    <a:cubicBezTo>
                      <a:pt x="59" y="3"/>
                      <a:pt x="59" y="3"/>
                      <a:pt x="59" y="3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26"/>
                      <a:pt x="130" y="26"/>
                      <a:pt x="130" y="26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06" y="28"/>
                      <a:pt x="27" y="31"/>
                      <a:pt x="15" y="27"/>
                    </a:cubicBezTo>
                    <a:cubicBezTo>
                      <a:pt x="0" y="23"/>
                      <a:pt x="59" y="9"/>
                      <a:pt x="59" y="9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6" name="îṩļîḓé"/>
              <p:cNvSpPr/>
              <p:nvPr userDrawn="1"/>
            </p:nvSpPr>
            <p:spPr bwMode="auto">
              <a:xfrm>
                <a:off x="10410360" y="5769317"/>
                <a:ext cx="271845" cy="4506"/>
              </a:xfrm>
              <a:custGeom>
                <a:avLst/>
                <a:gdLst>
                  <a:gd name="T0" fmla="*/ 119 w 119"/>
                  <a:gd name="T1" fmla="*/ 0 h 2"/>
                  <a:gd name="T2" fmla="*/ 118 w 119"/>
                  <a:gd name="T3" fmla="*/ 0 h 2"/>
                  <a:gd name="T4" fmla="*/ 114 w 119"/>
                  <a:gd name="T5" fmla="*/ 0 h 2"/>
                  <a:gd name="T6" fmla="*/ 102 w 119"/>
                  <a:gd name="T7" fmla="*/ 1 h 2"/>
                  <a:gd name="T8" fmla="*/ 60 w 119"/>
                  <a:gd name="T9" fmla="*/ 2 h 2"/>
                  <a:gd name="T10" fmla="*/ 18 w 119"/>
                  <a:gd name="T11" fmla="*/ 1 h 2"/>
                  <a:gd name="T12" fmla="*/ 5 w 119"/>
                  <a:gd name="T13" fmla="*/ 1 h 2"/>
                  <a:gd name="T14" fmla="*/ 1 w 119"/>
                  <a:gd name="T15" fmla="*/ 1 h 2"/>
                  <a:gd name="T16" fmla="*/ 0 w 119"/>
                  <a:gd name="T17" fmla="*/ 0 h 2"/>
                  <a:gd name="T18" fmla="*/ 1 w 119"/>
                  <a:gd name="T19" fmla="*/ 0 h 2"/>
                  <a:gd name="T20" fmla="*/ 5 w 119"/>
                  <a:gd name="T21" fmla="*/ 0 h 2"/>
                  <a:gd name="T22" fmla="*/ 18 w 119"/>
                  <a:gd name="T23" fmla="*/ 1 h 2"/>
                  <a:gd name="T24" fmla="*/ 60 w 119"/>
                  <a:gd name="T25" fmla="*/ 1 h 2"/>
                  <a:gd name="T26" fmla="*/ 102 w 119"/>
                  <a:gd name="T27" fmla="*/ 0 h 2"/>
                  <a:gd name="T28" fmla="*/ 114 w 119"/>
                  <a:gd name="T29" fmla="*/ 0 h 2"/>
                  <a:gd name="T30" fmla="*/ 118 w 119"/>
                  <a:gd name="T31" fmla="*/ 0 h 2"/>
                  <a:gd name="T32" fmla="*/ 119 w 119"/>
                  <a:gd name="T3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2">
                    <a:moveTo>
                      <a:pt x="119" y="0"/>
                    </a:moveTo>
                    <a:cubicBezTo>
                      <a:pt x="119" y="0"/>
                      <a:pt x="118" y="0"/>
                      <a:pt x="118" y="0"/>
                    </a:cubicBezTo>
                    <a:cubicBezTo>
                      <a:pt x="117" y="0"/>
                      <a:pt x="116" y="0"/>
                      <a:pt x="114" y="0"/>
                    </a:cubicBezTo>
                    <a:cubicBezTo>
                      <a:pt x="111" y="0"/>
                      <a:pt x="107" y="1"/>
                      <a:pt x="102" y="1"/>
                    </a:cubicBezTo>
                    <a:cubicBezTo>
                      <a:pt x="91" y="1"/>
                      <a:pt x="76" y="2"/>
                      <a:pt x="60" y="2"/>
                    </a:cubicBezTo>
                    <a:cubicBezTo>
                      <a:pt x="43" y="2"/>
                      <a:pt x="28" y="2"/>
                      <a:pt x="18" y="1"/>
                    </a:cubicBezTo>
                    <a:cubicBezTo>
                      <a:pt x="13" y="1"/>
                      <a:pt x="8" y="1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8" y="0"/>
                      <a:pt x="13" y="1"/>
                      <a:pt x="18" y="1"/>
                    </a:cubicBezTo>
                    <a:cubicBezTo>
                      <a:pt x="28" y="1"/>
                      <a:pt x="43" y="1"/>
                      <a:pt x="60" y="1"/>
                    </a:cubicBezTo>
                    <a:cubicBezTo>
                      <a:pt x="76" y="1"/>
                      <a:pt x="91" y="1"/>
                      <a:pt x="102" y="0"/>
                    </a:cubicBezTo>
                    <a:cubicBezTo>
                      <a:pt x="107" y="0"/>
                      <a:pt x="111" y="0"/>
                      <a:pt x="114" y="0"/>
                    </a:cubicBezTo>
                    <a:cubicBezTo>
                      <a:pt x="116" y="0"/>
                      <a:pt x="117" y="0"/>
                      <a:pt x="118" y="0"/>
                    </a:cubicBezTo>
                    <a:cubicBezTo>
                      <a:pt x="118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7" name="îŝľïdè"/>
              <p:cNvSpPr/>
              <p:nvPr userDrawn="1"/>
            </p:nvSpPr>
            <p:spPr bwMode="auto">
              <a:xfrm>
                <a:off x="10450911" y="5748290"/>
                <a:ext cx="16521" cy="25533"/>
              </a:xfrm>
              <a:custGeom>
                <a:avLst/>
                <a:gdLst>
                  <a:gd name="T0" fmla="*/ 7 w 7"/>
                  <a:gd name="T1" fmla="*/ 11 h 11"/>
                  <a:gd name="T2" fmla="*/ 4 w 7"/>
                  <a:gd name="T3" fmla="*/ 5 h 11"/>
                  <a:gd name="T4" fmla="*/ 0 w 7"/>
                  <a:gd name="T5" fmla="*/ 0 h 11"/>
                  <a:gd name="T6" fmla="*/ 5 w 7"/>
                  <a:gd name="T7" fmla="*/ 5 h 11"/>
                  <a:gd name="T8" fmla="*/ 7 w 7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11"/>
                    </a:moveTo>
                    <a:cubicBezTo>
                      <a:pt x="6" y="11"/>
                      <a:pt x="6" y="8"/>
                      <a:pt x="4" y="5"/>
                    </a:cubicBez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3" y="1"/>
                      <a:pt x="5" y="5"/>
                    </a:cubicBezTo>
                    <a:cubicBezTo>
                      <a:pt x="7" y="8"/>
                      <a:pt x="7" y="11"/>
                      <a:pt x="7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8" name="íšḻïdè"/>
              <p:cNvSpPr/>
              <p:nvPr userDrawn="1"/>
            </p:nvSpPr>
            <p:spPr bwMode="auto">
              <a:xfrm>
                <a:off x="10503478" y="5736275"/>
                <a:ext cx="9011" cy="15019"/>
              </a:xfrm>
              <a:custGeom>
                <a:avLst/>
                <a:gdLst>
                  <a:gd name="T0" fmla="*/ 4 w 4"/>
                  <a:gd name="T1" fmla="*/ 6 h 6"/>
                  <a:gd name="T2" fmla="*/ 2 w 4"/>
                  <a:gd name="T3" fmla="*/ 3 h 6"/>
                  <a:gd name="T4" fmla="*/ 1 w 4"/>
                  <a:gd name="T5" fmla="*/ 0 h 6"/>
                  <a:gd name="T6" fmla="*/ 3 w 4"/>
                  <a:gd name="T7" fmla="*/ 2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cubicBezTo>
                      <a:pt x="4" y="6"/>
                      <a:pt x="3" y="5"/>
                      <a:pt x="2" y="3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4" y="4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199" name="îŝḷidé"/>
              <p:cNvSpPr/>
              <p:nvPr userDrawn="1"/>
            </p:nvSpPr>
            <p:spPr bwMode="auto">
              <a:xfrm>
                <a:off x="10515494" y="5734773"/>
                <a:ext cx="12015" cy="9011"/>
              </a:xfrm>
              <a:custGeom>
                <a:avLst/>
                <a:gdLst>
                  <a:gd name="T0" fmla="*/ 5 w 5"/>
                  <a:gd name="T1" fmla="*/ 4 h 4"/>
                  <a:gd name="T2" fmla="*/ 2 w 5"/>
                  <a:gd name="T3" fmla="*/ 2 h 4"/>
                  <a:gd name="T4" fmla="*/ 1 w 5"/>
                  <a:gd name="T5" fmla="*/ 0 h 4"/>
                  <a:gd name="T6" fmla="*/ 3 w 5"/>
                  <a:gd name="T7" fmla="*/ 1 h 4"/>
                  <a:gd name="T8" fmla="*/ 5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cubicBezTo>
                      <a:pt x="5" y="4"/>
                      <a:pt x="4" y="3"/>
                      <a:pt x="2" y="2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ubicBezTo>
                      <a:pt x="4" y="2"/>
                      <a:pt x="5" y="3"/>
                      <a:pt x="5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0" name="iṧ1iḍê"/>
              <p:cNvSpPr/>
              <p:nvPr userDrawn="1"/>
            </p:nvSpPr>
            <p:spPr bwMode="auto">
              <a:xfrm>
                <a:off x="10518497" y="5727264"/>
                <a:ext cx="18023" cy="1502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1" name="íṧļïḋè"/>
              <p:cNvSpPr/>
              <p:nvPr userDrawn="1"/>
            </p:nvSpPr>
            <p:spPr bwMode="auto">
              <a:xfrm>
                <a:off x="10518497" y="5716750"/>
                <a:ext cx="19525" cy="4506"/>
              </a:xfrm>
              <a:custGeom>
                <a:avLst/>
                <a:gdLst>
                  <a:gd name="T0" fmla="*/ 9 w 9"/>
                  <a:gd name="T1" fmla="*/ 0 h 2"/>
                  <a:gd name="T2" fmla="*/ 5 w 9"/>
                  <a:gd name="T3" fmla="*/ 2 h 2"/>
                  <a:gd name="T4" fmla="*/ 0 w 9"/>
                  <a:gd name="T5" fmla="*/ 1 h 2"/>
                  <a:gd name="T6" fmla="*/ 5 w 9"/>
                  <a:gd name="T7" fmla="*/ 1 h 2"/>
                  <a:gd name="T8" fmla="*/ 9 w 9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9" y="0"/>
                    </a:moveTo>
                    <a:cubicBezTo>
                      <a:pt x="9" y="1"/>
                      <a:pt x="7" y="1"/>
                      <a:pt x="5" y="2"/>
                    </a:cubicBezTo>
                    <a:cubicBezTo>
                      <a:pt x="2" y="2"/>
                      <a:pt x="0" y="1"/>
                      <a:pt x="0" y="1"/>
                    </a:cubicBezTo>
                    <a:cubicBezTo>
                      <a:pt x="0" y="1"/>
                      <a:pt x="2" y="1"/>
                      <a:pt x="5" y="1"/>
                    </a:cubicBezTo>
                    <a:cubicBezTo>
                      <a:pt x="7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2" name="iṧḷïḋè"/>
              <p:cNvSpPr/>
              <p:nvPr userDrawn="1"/>
            </p:nvSpPr>
            <p:spPr bwMode="auto">
              <a:xfrm>
                <a:off x="10479448" y="5718252"/>
                <a:ext cx="28537" cy="21027"/>
              </a:xfrm>
              <a:custGeom>
                <a:avLst/>
                <a:gdLst>
                  <a:gd name="T0" fmla="*/ 13 w 13"/>
                  <a:gd name="T1" fmla="*/ 8 h 9"/>
                  <a:gd name="T2" fmla="*/ 8 w 13"/>
                  <a:gd name="T3" fmla="*/ 8 h 9"/>
                  <a:gd name="T4" fmla="*/ 4 w 13"/>
                  <a:gd name="T5" fmla="*/ 6 h 9"/>
                  <a:gd name="T6" fmla="*/ 1 w 13"/>
                  <a:gd name="T7" fmla="*/ 5 h 9"/>
                  <a:gd name="T8" fmla="*/ 0 w 13"/>
                  <a:gd name="T9" fmla="*/ 4 h 9"/>
                  <a:gd name="T10" fmla="*/ 0 w 13"/>
                  <a:gd name="T11" fmla="*/ 2 h 9"/>
                  <a:gd name="T12" fmla="*/ 11 w 13"/>
                  <a:gd name="T13" fmla="*/ 5 h 9"/>
                  <a:gd name="T14" fmla="*/ 12 w 13"/>
                  <a:gd name="T15" fmla="*/ 8 h 9"/>
                  <a:gd name="T16" fmla="*/ 12 w 13"/>
                  <a:gd name="T17" fmla="*/ 9 h 9"/>
                  <a:gd name="T18" fmla="*/ 10 w 13"/>
                  <a:gd name="T19" fmla="*/ 5 h 9"/>
                  <a:gd name="T20" fmla="*/ 6 w 13"/>
                  <a:gd name="T21" fmla="*/ 2 h 9"/>
                  <a:gd name="T22" fmla="*/ 1 w 13"/>
                  <a:gd name="T23" fmla="*/ 3 h 9"/>
                  <a:gd name="T24" fmla="*/ 1 w 13"/>
                  <a:gd name="T25" fmla="*/ 5 h 9"/>
                  <a:gd name="T26" fmla="*/ 4 w 13"/>
                  <a:gd name="T27" fmla="*/ 6 h 9"/>
                  <a:gd name="T28" fmla="*/ 9 w 13"/>
                  <a:gd name="T29" fmla="*/ 7 h 9"/>
                  <a:gd name="T30" fmla="*/ 13 w 13"/>
                  <a:gd name="T3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9">
                    <a:moveTo>
                      <a:pt x="13" y="8"/>
                    </a:moveTo>
                    <a:cubicBezTo>
                      <a:pt x="13" y="8"/>
                      <a:pt x="11" y="8"/>
                      <a:pt x="8" y="8"/>
                    </a:cubicBezTo>
                    <a:cubicBezTo>
                      <a:pt x="7" y="7"/>
                      <a:pt x="5" y="7"/>
                      <a:pt x="4" y="6"/>
                    </a:cubicBezTo>
                    <a:cubicBezTo>
                      <a:pt x="3" y="6"/>
                      <a:pt x="2" y="6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5" y="0"/>
                      <a:pt x="9" y="2"/>
                      <a:pt x="11" y="5"/>
                    </a:cubicBezTo>
                    <a:cubicBezTo>
                      <a:pt x="12" y="6"/>
                      <a:pt x="12" y="7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2" y="9"/>
                      <a:pt x="12" y="7"/>
                      <a:pt x="10" y="5"/>
                    </a:cubicBezTo>
                    <a:cubicBezTo>
                      <a:pt x="9" y="4"/>
                      <a:pt x="8" y="3"/>
                      <a:pt x="6" y="2"/>
                    </a:cubicBezTo>
                    <a:cubicBezTo>
                      <a:pt x="5" y="2"/>
                      <a:pt x="2" y="2"/>
                      <a:pt x="1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6" y="6"/>
                      <a:pt x="7" y="7"/>
                      <a:pt x="9" y="7"/>
                    </a:cubicBezTo>
                    <a:cubicBezTo>
                      <a:pt x="11" y="7"/>
                      <a:pt x="13" y="7"/>
                      <a:pt x="13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3" name="i$1îḋe"/>
              <p:cNvSpPr/>
              <p:nvPr userDrawn="1"/>
            </p:nvSpPr>
            <p:spPr bwMode="auto">
              <a:xfrm>
                <a:off x="10503478" y="5716750"/>
                <a:ext cx="16521" cy="19525"/>
              </a:xfrm>
              <a:custGeom>
                <a:avLst/>
                <a:gdLst>
                  <a:gd name="T0" fmla="*/ 1 w 7"/>
                  <a:gd name="T1" fmla="*/ 9 h 9"/>
                  <a:gd name="T2" fmla="*/ 0 w 7"/>
                  <a:gd name="T3" fmla="*/ 6 h 9"/>
                  <a:gd name="T4" fmla="*/ 1 w 7"/>
                  <a:gd name="T5" fmla="*/ 2 h 9"/>
                  <a:gd name="T6" fmla="*/ 5 w 7"/>
                  <a:gd name="T7" fmla="*/ 0 h 9"/>
                  <a:gd name="T8" fmla="*/ 7 w 7"/>
                  <a:gd name="T9" fmla="*/ 2 h 9"/>
                  <a:gd name="T10" fmla="*/ 6 w 7"/>
                  <a:gd name="T11" fmla="*/ 4 h 9"/>
                  <a:gd name="T12" fmla="*/ 4 w 7"/>
                  <a:gd name="T13" fmla="*/ 7 h 9"/>
                  <a:gd name="T14" fmla="*/ 1 w 7"/>
                  <a:gd name="T15" fmla="*/ 9 h 9"/>
                  <a:gd name="T16" fmla="*/ 3 w 7"/>
                  <a:gd name="T17" fmla="*/ 6 h 9"/>
                  <a:gd name="T18" fmla="*/ 5 w 7"/>
                  <a:gd name="T19" fmla="*/ 4 h 9"/>
                  <a:gd name="T20" fmla="*/ 5 w 7"/>
                  <a:gd name="T21" fmla="*/ 1 h 9"/>
                  <a:gd name="T22" fmla="*/ 2 w 7"/>
                  <a:gd name="T23" fmla="*/ 3 h 9"/>
                  <a:gd name="T24" fmla="*/ 1 w 7"/>
                  <a:gd name="T25" fmla="*/ 6 h 9"/>
                  <a:gd name="T26" fmla="*/ 1 w 7"/>
                  <a:gd name="T2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9">
                    <a:moveTo>
                      <a:pt x="1" y="9"/>
                    </a:moveTo>
                    <a:cubicBezTo>
                      <a:pt x="1" y="9"/>
                      <a:pt x="0" y="8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5" y="5"/>
                      <a:pt x="4" y="6"/>
                      <a:pt x="4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9"/>
                      <a:pt x="2" y="8"/>
                      <a:pt x="3" y="6"/>
                    </a:cubicBezTo>
                    <a:cubicBezTo>
                      <a:pt x="4" y="6"/>
                      <a:pt x="5" y="5"/>
                      <a:pt x="5" y="4"/>
                    </a:cubicBezTo>
                    <a:cubicBezTo>
                      <a:pt x="6" y="3"/>
                      <a:pt x="6" y="1"/>
                      <a:pt x="5" y="1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8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4" name="is1íḋe"/>
              <p:cNvSpPr/>
              <p:nvPr userDrawn="1"/>
            </p:nvSpPr>
            <p:spPr bwMode="auto">
              <a:xfrm>
                <a:off x="10623631" y="5722758"/>
                <a:ext cx="54069" cy="48061"/>
              </a:xfrm>
              <a:custGeom>
                <a:avLst/>
                <a:gdLst>
                  <a:gd name="T0" fmla="*/ 24 w 24"/>
                  <a:gd name="T1" fmla="*/ 1 h 21"/>
                  <a:gd name="T2" fmla="*/ 19 w 24"/>
                  <a:gd name="T3" fmla="*/ 1 h 21"/>
                  <a:gd name="T4" fmla="*/ 8 w 24"/>
                  <a:gd name="T5" fmla="*/ 6 h 21"/>
                  <a:gd name="T6" fmla="*/ 1 w 24"/>
                  <a:gd name="T7" fmla="*/ 16 h 21"/>
                  <a:gd name="T8" fmla="*/ 0 w 24"/>
                  <a:gd name="T9" fmla="*/ 21 h 21"/>
                  <a:gd name="T10" fmla="*/ 0 w 24"/>
                  <a:gd name="T11" fmla="*/ 19 h 21"/>
                  <a:gd name="T12" fmla="*/ 0 w 24"/>
                  <a:gd name="T13" fmla="*/ 15 h 21"/>
                  <a:gd name="T14" fmla="*/ 7 w 24"/>
                  <a:gd name="T15" fmla="*/ 5 h 21"/>
                  <a:gd name="T16" fmla="*/ 19 w 24"/>
                  <a:gd name="T17" fmla="*/ 0 h 21"/>
                  <a:gd name="T18" fmla="*/ 23 w 24"/>
                  <a:gd name="T19" fmla="*/ 0 h 21"/>
                  <a:gd name="T20" fmla="*/ 24 w 24"/>
                  <a:gd name="T2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1">
                    <a:moveTo>
                      <a:pt x="24" y="1"/>
                    </a:moveTo>
                    <a:cubicBezTo>
                      <a:pt x="24" y="1"/>
                      <a:pt x="22" y="1"/>
                      <a:pt x="19" y="1"/>
                    </a:cubicBezTo>
                    <a:cubicBezTo>
                      <a:pt x="16" y="1"/>
                      <a:pt x="12" y="3"/>
                      <a:pt x="8" y="6"/>
                    </a:cubicBezTo>
                    <a:cubicBezTo>
                      <a:pt x="4" y="9"/>
                      <a:pt x="2" y="13"/>
                      <a:pt x="1" y="16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0" y="18"/>
                      <a:pt x="0" y="17"/>
                      <a:pt x="0" y="15"/>
                    </a:cubicBezTo>
                    <a:cubicBezTo>
                      <a:pt x="1" y="12"/>
                      <a:pt x="4" y="8"/>
                      <a:pt x="7" y="5"/>
                    </a:cubicBezTo>
                    <a:cubicBezTo>
                      <a:pt x="11" y="2"/>
                      <a:pt x="16" y="1"/>
                      <a:pt x="19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4" y="1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5" name="iṣliḋe"/>
              <p:cNvSpPr/>
              <p:nvPr userDrawn="1"/>
            </p:nvSpPr>
            <p:spPr bwMode="auto">
              <a:xfrm>
                <a:off x="10554543" y="5755800"/>
                <a:ext cx="48061" cy="1502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6" name="íśľíḋe"/>
              <p:cNvSpPr/>
              <p:nvPr userDrawn="1"/>
            </p:nvSpPr>
            <p:spPr bwMode="auto">
              <a:xfrm>
                <a:off x="10628136" y="5755800"/>
                <a:ext cx="6008" cy="9011"/>
              </a:xfrm>
              <a:custGeom>
                <a:avLst/>
                <a:gdLst>
                  <a:gd name="T0" fmla="*/ 2 w 3"/>
                  <a:gd name="T1" fmla="*/ 0 h 4"/>
                  <a:gd name="T2" fmla="*/ 2 w 3"/>
                  <a:gd name="T3" fmla="*/ 2 h 4"/>
                  <a:gd name="T4" fmla="*/ 1 w 3"/>
                  <a:gd name="T5" fmla="*/ 4 h 4"/>
                  <a:gd name="T6" fmla="*/ 1 w 3"/>
                  <a:gd name="T7" fmla="*/ 2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3" y="0"/>
                      <a:pt x="2" y="1"/>
                      <a:pt x="2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7" name="ïṣḷîḓe"/>
              <p:cNvSpPr/>
              <p:nvPr userDrawn="1"/>
            </p:nvSpPr>
            <p:spPr bwMode="auto">
              <a:xfrm>
                <a:off x="10638650" y="5740780"/>
                <a:ext cx="7510" cy="7510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2 h 3"/>
                  <a:gd name="T6" fmla="*/ 1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8" name="îṣľiďê"/>
              <p:cNvSpPr/>
              <p:nvPr userDrawn="1"/>
            </p:nvSpPr>
            <p:spPr bwMode="auto">
              <a:xfrm>
                <a:off x="10652166" y="5731769"/>
                <a:ext cx="9011" cy="4506"/>
              </a:xfrm>
              <a:custGeom>
                <a:avLst/>
                <a:gdLst>
                  <a:gd name="T0" fmla="*/ 4 w 4"/>
                  <a:gd name="T1" fmla="*/ 1 h 2"/>
                  <a:gd name="T2" fmla="*/ 2 w 4"/>
                  <a:gd name="T3" fmla="*/ 1 h 2"/>
                  <a:gd name="T4" fmla="*/ 0 w 4"/>
                  <a:gd name="T5" fmla="*/ 2 h 2"/>
                  <a:gd name="T6" fmla="*/ 2 w 4"/>
                  <a:gd name="T7" fmla="*/ 1 h 2"/>
                  <a:gd name="T8" fmla="*/ 4 w 4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2" y="1"/>
                    </a:cubicBezTo>
                    <a:cubicBezTo>
                      <a:pt x="3" y="0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09" name="îṩļïḋè"/>
              <p:cNvSpPr/>
              <p:nvPr userDrawn="1"/>
            </p:nvSpPr>
            <p:spPr bwMode="auto">
              <a:xfrm>
                <a:off x="10668688" y="5730268"/>
                <a:ext cx="4506" cy="150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1 w 2"/>
                  <a:gd name="T7" fmla="*/ 0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0" name="ïsľíḓé"/>
              <p:cNvSpPr/>
              <p:nvPr userDrawn="1"/>
            </p:nvSpPr>
            <p:spPr bwMode="auto">
              <a:xfrm>
                <a:off x="10785837" y="5634146"/>
                <a:ext cx="271845" cy="168213"/>
              </a:xfrm>
              <a:custGeom>
                <a:avLst/>
                <a:gdLst>
                  <a:gd name="T0" fmla="*/ 48 w 119"/>
                  <a:gd name="T1" fmla="*/ 37 h 74"/>
                  <a:gd name="T2" fmla="*/ 45 w 119"/>
                  <a:gd name="T3" fmla="*/ 31 h 74"/>
                  <a:gd name="T4" fmla="*/ 108 w 119"/>
                  <a:gd name="T5" fmla="*/ 0 h 74"/>
                  <a:gd name="T6" fmla="*/ 119 w 119"/>
                  <a:gd name="T7" fmla="*/ 24 h 74"/>
                  <a:gd name="T8" fmla="*/ 116 w 119"/>
                  <a:gd name="T9" fmla="*/ 26 h 74"/>
                  <a:gd name="T10" fmla="*/ 14 w 119"/>
                  <a:gd name="T11" fmla="*/ 72 h 74"/>
                  <a:gd name="T12" fmla="*/ 48 w 119"/>
                  <a:gd name="T13" fmla="*/ 3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74">
                    <a:moveTo>
                      <a:pt x="48" y="37"/>
                    </a:moveTo>
                    <a:cubicBezTo>
                      <a:pt x="45" y="31"/>
                      <a:pt x="45" y="31"/>
                      <a:pt x="45" y="31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98" y="35"/>
                      <a:pt x="28" y="70"/>
                      <a:pt x="14" y="72"/>
                    </a:cubicBezTo>
                    <a:cubicBezTo>
                      <a:pt x="0" y="74"/>
                      <a:pt x="48" y="37"/>
                      <a:pt x="48" y="37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1" name="ïSľîḍê"/>
              <p:cNvSpPr/>
              <p:nvPr userDrawn="1"/>
            </p:nvSpPr>
            <p:spPr bwMode="auto">
              <a:xfrm>
                <a:off x="10812871" y="5683708"/>
                <a:ext cx="246312" cy="112643"/>
              </a:xfrm>
              <a:custGeom>
                <a:avLst/>
                <a:gdLst>
                  <a:gd name="T0" fmla="*/ 108 w 108"/>
                  <a:gd name="T1" fmla="*/ 0 h 49"/>
                  <a:gd name="T2" fmla="*/ 107 w 108"/>
                  <a:gd name="T3" fmla="*/ 1 h 49"/>
                  <a:gd name="T4" fmla="*/ 104 w 108"/>
                  <a:gd name="T5" fmla="*/ 2 h 49"/>
                  <a:gd name="T6" fmla="*/ 92 w 108"/>
                  <a:gd name="T7" fmla="*/ 8 h 49"/>
                  <a:gd name="T8" fmla="*/ 54 w 108"/>
                  <a:gd name="T9" fmla="*/ 26 h 49"/>
                  <a:gd name="T10" fmla="*/ 16 w 108"/>
                  <a:gd name="T11" fmla="*/ 43 h 49"/>
                  <a:gd name="T12" fmla="*/ 4 w 108"/>
                  <a:gd name="T13" fmla="*/ 48 h 49"/>
                  <a:gd name="T14" fmla="*/ 1 w 108"/>
                  <a:gd name="T15" fmla="*/ 49 h 49"/>
                  <a:gd name="T16" fmla="*/ 0 w 108"/>
                  <a:gd name="T17" fmla="*/ 49 h 49"/>
                  <a:gd name="T18" fmla="*/ 1 w 108"/>
                  <a:gd name="T19" fmla="*/ 49 h 49"/>
                  <a:gd name="T20" fmla="*/ 4 w 108"/>
                  <a:gd name="T21" fmla="*/ 47 h 49"/>
                  <a:gd name="T22" fmla="*/ 16 w 108"/>
                  <a:gd name="T23" fmla="*/ 42 h 49"/>
                  <a:gd name="T24" fmla="*/ 54 w 108"/>
                  <a:gd name="T25" fmla="*/ 25 h 49"/>
                  <a:gd name="T26" fmla="*/ 92 w 108"/>
                  <a:gd name="T27" fmla="*/ 8 h 49"/>
                  <a:gd name="T28" fmla="*/ 103 w 108"/>
                  <a:gd name="T29" fmla="*/ 2 h 49"/>
                  <a:gd name="T30" fmla="*/ 107 w 108"/>
                  <a:gd name="T31" fmla="*/ 1 h 49"/>
                  <a:gd name="T32" fmla="*/ 108 w 108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49">
                    <a:moveTo>
                      <a:pt x="108" y="0"/>
                    </a:moveTo>
                    <a:cubicBezTo>
                      <a:pt x="108" y="0"/>
                      <a:pt x="107" y="0"/>
                      <a:pt x="107" y="1"/>
                    </a:cubicBezTo>
                    <a:cubicBezTo>
                      <a:pt x="106" y="1"/>
                      <a:pt x="105" y="2"/>
                      <a:pt x="104" y="2"/>
                    </a:cubicBezTo>
                    <a:cubicBezTo>
                      <a:pt x="100" y="4"/>
                      <a:pt x="97" y="6"/>
                      <a:pt x="92" y="8"/>
                    </a:cubicBezTo>
                    <a:cubicBezTo>
                      <a:pt x="83" y="13"/>
                      <a:pt x="69" y="19"/>
                      <a:pt x="54" y="26"/>
                    </a:cubicBezTo>
                    <a:cubicBezTo>
                      <a:pt x="39" y="33"/>
                      <a:pt x="26" y="39"/>
                      <a:pt x="16" y="43"/>
                    </a:cubicBezTo>
                    <a:cubicBezTo>
                      <a:pt x="11" y="45"/>
                      <a:pt x="7" y="46"/>
                      <a:pt x="4" y="48"/>
                    </a:cubicBezTo>
                    <a:cubicBezTo>
                      <a:pt x="3" y="48"/>
                      <a:pt x="2" y="48"/>
                      <a:pt x="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2" y="48"/>
                      <a:pt x="3" y="48"/>
                      <a:pt x="4" y="47"/>
                    </a:cubicBezTo>
                    <a:cubicBezTo>
                      <a:pt x="7" y="46"/>
                      <a:pt x="11" y="44"/>
                      <a:pt x="16" y="42"/>
                    </a:cubicBezTo>
                    <a:cubicBezTo>
                      <a:pt x="25" y="38"/>
                      <a:pt x="39" y="32"/>
                      <a:pt x="54" y="25"/>
                    </a:cubicBezTo>
                    <a:cubicBezTo>
                      <a:pt x="69" y="18"/>
                      <a:pt x="82" y="12"/>
                      <a:pt x="92" y="8"/>
                    </a:cubicBezTo>
                    <a:cubicBezTo>
                      <a:pt x="96" y="5"/>
                      <a:pt x="100" y="4"/>
                      <a:pt x="103" y="2"/>
                    </a:cubicBezTo>
                    <a:cubicBezTo>
                      <a:pt x="105" y="1"/>
                      <a:pt x="106" y="1"/>
                      <a:pt x="107" y="1"/>
                    </a:cubicBezTo>
                    <a:cubicBezTo>
                      <a:pt x="107" y="0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2" name="iŝḻïḓé"/>
              <p:cNvSpPr/>
              <p:nvPr userDrawn="1"/>
            </p:nvSpPr>
            <p:spPr bwMode="auto">
              <a:xfrm>
                <a:off x="10839905" y="5760306"/>
                <a:ext cx="25533" cy="18023"/>
              </a:xfrm>
              <a:custGeom>
                <a:avLst/>
                <a:gdLst>
                  <a:gd name="T0" fmla="*/ 11 w 11"/>
                  <a:gd name="T1" fmla="*/ 8 h 8"/>
                  <a:gd name="T2" fmla="*/ 6 w 11"/>
                  <a:gd name="T3" fmla="*/ 3 h 8"/>
                  <a:gd name="T4" fmla="*/ 0 w 11"/>
                  <a:gd name="T5" fmla="*/ 1 h 8"/>
                  <a:gd name="T6" fmla="*/ 6 w 11"/>
                  <a:gd name="T7" fmla="*/ 2 h 8"/>
                  <a:gd name="T8" fmla="*/ 11 w 1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cubicBezTo>
                      <a:pt x="10" y="8"/>
                      <a:pt x="9" y="5"/>
                      <a:pt x="6" y="3"/>
                    </a:cubicBezTo>
                    <a:cubicBezTo>
                      <a:pt x="3" y="1"/>
                      <a:pt x="0" y="1"/>
                      <a:pt x="0" y="1"/>
                    </a:cubicBezTo>
                    <a:cubicBezTo>
                      <a:pt x="0" y="0"/>
                      <a:pt x="3" y="0"/>
                      <a:pt x="6" y="2"/>
                    </a:cubicBezTo>
                    <a:cubicBezTo>
                      <a:pt x="10" y="5"/>
                      <a:pt x="11" y="8"/>
                      <a:pt x="11" y="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3" name="îṩlïḑé"/>
              <p:cNvSpPr/>
              <p:nvPr userDrawn="1"/>
            </p:nvSpPr>
            <p:spPr bwMode="auto">
              <a:xfrm>
                <a:off x="10883460" y="5727264"/>
                <a:ext cx="13518" cy="9011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2 h 4"/>
                  <a:gd name="T4" fmla="*/ 0 w 6"/>
                  <a:gd name="T5" fmla="*/ 0 h 4"/>
                  <a:gd name="T6" fmla="*/ 3 w 6"/>
                  <a:gd name="T7" fmla="*/ 1 h 4"/>
                  <a:gd name="T8" fmla="*/ 6 w 6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6" y="4"/>
                      <a:pt x="5" y="3"/>
                      <a:pt x="3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3" y="1"/>
                    </a:cubicBezTo>
                    <a:cubicBezTo>
                      <a:pt x="5" y="2"/>
                      <a:pt x="6" y="3"/>
                      <a:pt x="6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4" name="ïṧḷíḑê"/>
              <p:cNvSpPr/>
              <p:nvPr userDrawn="1"/>
            </p:nvSpPr>
            <p:spPr bwMode="auto">
              <a:xfrm>
                <a:off x="10892471" y="5721256"/>
                <a:ext cx="13518" cy="4506"/>
              </a:xfrm>
              <a:custGeom>
                <a:avLst/>
                <a:gdLst>
                  <a:gd name="T0" fmla="*/ 6 w 6"/>
                  <a:gd name="T1" fmla="*/ 2 h 2"/>
                  <a:gd name="T2" fmla="*/ 3 w 6"/>
                  <a:gd name="T3" fmla="*/ 1 h 2"/>
                  <a:gd name="T4" fmla="*/ 0 w 6"/>
                  <a:gd name="T5" fmla="*/ 0 h 2"/>
                  <a:gd name="T6" fmla="*/ 3 w 6"/>
                  <a:gd name="T7" fmla="*/ 0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cubicBezTo>
                      <a:pt x="6" y="2"/>
                      <a:pt x="5" y="2"/>
                      <a:pt x="3" y="1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2" y="0"/>
                      <a:pt x="3" y="0"/>
                    </a:cubicBezTo>
                    <a:cubicBezTo>
                      <a:pt x="5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5" name="íṣ1iḑe"/>
              <p:cNvSpPr/>
              <p:nvPr userDrawn="1"/>
            </p:nvSpPr>
            <p:spPr bwMode="auto">
              <a:xfrm>
                <a:off x="10892471" y="5707739"/>
                <a:ext cx="16521" cy="6008"/>
              </a:xfrm>
              <a:custGeom>
                <a:avLst/>
                <a:gdLst>
                  <a:gd name="T0" fmla="*/ 7 w 7"/>
                  <a:gd name="T1" fmla="*/ 0 h 3"/>
                  <a:gd name="T2" fmla="*/ 3 w 7"/>
                  <a:gd name="T3" fmla="*/ 2 h 3"/>
                  <a:gd name="T4" fmla="*/ 0 w 7"/>
                  <a:gd name="T5" fmla="*/ 3 h 3"/>
                  <a:gd name="T6" fmla="*/ 3 w 7"/>
                  <a:gd name="T7" fmla="*/ 1 h 3"/>
                  <a:gd name="T8" fmla="*/ 7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7" y="0"/>
                      <a:pt x="5" y="1"/>
                      <a:pt x="3" y="2"/>
                    </a:cubicBezTo>
                    <a:cubicBezTo>
                      <a:pt x="2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3" y="1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6" name="ïŝḻiḑê"/>
              <p:cNvSpPr/>
              <p:nvPr userDrawn="1"/>
            </p:nvSpPr>
            <p:spPr bwMode="auto">
              <a:xfrm>
                <a:off x="10887966" y="5695723"/>
                <a:ext cx="18023" cy="12015"/>
              </a:xfrm>
              <a:custGeom>
                <a:avLst/>
                <a:gdLst>
                  <a:gd name="T0" fmla="*/ 8 w 8"/>
                  <a:gd name="T1" fmla="*/ 0 h 5"/>
                  <a:gd name="T2" fmla="*/ 5 w 8"/>
                  <a:gd name="T3" fmla="*/ 3 h 5"/>
                  <a:gd name="T4" fmla="*/ 0 w 8"/>
                  <a:gd name="T5" fmla="*/ 4 h 5"/>
                  <a:gd name="T6" fmla="*/ 4 w 8"/>
                  <a:gd name="T7" fmla="*/ 2 h 5"/>
                  <a:gd name="T8" fmla="*/ 8 w 8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8" y="1"/>
                      <a:pt x="7" y="2"/>
                      <a:pt x="5" y="3"/>
                    </a:cubicBezTo>
                    <a:cubicBezTo>
                      <a:pt x="2" y="4"/>
                      <a:pt x="1" y="5"/>
                      <a:pt x="0" y="4"/>
                    </a:cubicBezTo>
                    <a:cubicBezTo>
                      <a:pt x="0" y="4"/>
                      <a:pt x="2" y="3"/>
                      <a:pt x="4" y="2"/>
                    </a:cubicBezTo>
                    <a:cubicBezTo>
                      <a:pt x="6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7" name="ïs1îde"/>
              <p:cNvSpPr/>
              <p:nvPr userDrawn="1"/>
            </p:nvSpPr>
            <p:spPr bwMode="auto">
              <a:xfrm>
                <a:off x="10856426" y="5718252"/>
                <a:ext cx="30038" cy="13518"/>
              </a:xfrm>
              <a:custGeom>
                <a:avLst/>
                <a:gdLst>
                  <a:gd name="T0" fmla="*/ 13 w 13"/>
                  <a:gd name="T1" fmla="*/ 3 h 6"/>
                  <a:gd name="T2" fmla="*/ 9 w 13"/>
                  <a:gd name="T3" fmla="*/ 5 h 6"/>
                  <a:gd name="T4" fmla="*/ 5 w 13"/>
                  <a:gd name="T5" fmla="*/ 6 h 6"/>
                  <a:gd name="T6" fmla="*/ 2 w 13"/>
                  <a:gd name="T7" fmla="*/ 6 h 6"/>
                  <a:gd name="T8" fmla="*/ 0 w 13"/>
                  <a:gd name="T9" fmla="*/ 5 h 6"/>
                  <a:gd name="T10" fmla="*/ 0 w 13"/>
                  <a:gd name="T11" fmla="*/ 3 h 6"/>
                  <a:gd name="T12" fmla="*/ 10 w 13"/>
                  <a:gd name="T13" fmla="*/ 1 h 6"/>
                  <a:gd name="T14" fmla="*/ 13 w 13"/>
                  <a:gd name="T15" fmla="*/ 3 h 6"/>
                  <a:gd name="T16" fmla="*/ 13 w 13"/>
                  <a:gd name="T17" fmla="*/ 4 h 6"/>
                  <a:gd name="T18" fmla="*/ 10 w 13"/>
                  <a:gd name="T19" fmla="*/ 2 h 6"/>
                  <a:gd name="T20" fmla="*/ 5 w 13"/>
                  <a:gd name="T21" fmla="*/ 1 h 6"/>
                  <a:gd name="T22" fmla="*/ 1 w 13"/>
                  <a:gd name="T23" fmla="*/ 4 h 6"/>
                  <a:gd name="T24" fmla="*/ 2 w 13"/>
                  <a:gd name="T25" fmla="*/ 5 h 6"/>
                  <a:gd name="T26" fmla="*/ 4 w 13"/>
                  <a:gd name="T27" fmla="*/ 5 h 6"/>
                  <a:gd name="T28" fmla="*/ 9 w 13"/>
                  <a:gd name="T29" fmla="*/ 4 h 6"/>
                  <a:gd name="T30" fmla="*/ 13 w 13"/>
                  <a:gd name="T3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6">
                    <a:moveTo>
                      <a:pt x="13" y="3"/>
                    </a:moveTo>
                    <a:cubicBezTo>
                      <a:pt x="13" y="3"/>
                      <a:pt x="12" y="4"/>
                      <a:pt x="9" y="5"/>
                    </a:cubicBezTo>
                    <a:cubicBezTo>
                      <a:pt x="8" y="5"/>
                      <a:pt x="6" y="6"/>
                      <a:pt x="5" y="6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1" y="6"/>
                      <a:pt x="0" y="6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3" y="0"/>
                      <a:pt x="8" y="0"/>
                      <a:pt x="10" y="1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5"/>
                      <a:pt x="12" y="3"/>
                      <a:pt x="10" y="2"/>
                    </a:cubicBezTo>
                    <a:cubicBezTo>
                      <a:pt x="9" y="1"/>
                      <a:pt x="7" y="1"/>
                      <a:pt x="5" y="1"/>
                    </a:cubicBezTo>
                    <a:cubicBezTo>
                      <a:pt x="4" y="1"/>
                      <a:pt x="2" y="2"/>
                      <a:pt x="1" y="4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6" y="5"/>
                      <a:pt x="8" y="5"/>
                      <a:pt x="9" y="4"/>
                    </a:cubicBezTo>
                    <a:cubicBezTo>
                      <a:pt x="12" y="4"/>
                      <a:pt x="13" y="3"/>
                      <a:pt x="13" y="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8" name="ïŝḷiḋé"/>
              <p:cNvSpPr/>
              <p:nvPr userDrawn="1"/>
            </p:nvSpPr>
            <p:spPr bwMode="auto">
              <a:xfrm>
                <a:off x="10878955" y="5704735"/>
                <a:ext cx="16521" cy="22529"/>
              </a:xfrm>
              <a:custGeom>
                <a:avLst/>
                <a:gdLst>
                  <a:gd name="T0" fmla="*/ 2 w 7"/>
                  <a:gd name="T1" fmla="*/ 10 h 10"/>
                  <a:gd name="T2" fmla="*/ 1 w 7"/>
                  <a:gd name="T3" fmla="*/ 7 h 10"/>
                  <a:gd name="T4" fmla="*/ 0 w 7"/>
                  <a:gd name="T5" fmla="*/ 4 h 10"/>
                  <a:gd name="T6" fmla="*/ 3 w 7"/>
                  <a:gd name="T7" fmla="*/ 0 h 10"/>
                  <a:gd name="T8" fmla="*/ 6 w 7"/>
                  <a:gd name="T9" fmla="*/ 2 h 10"/>
                  <a:gd name="T10" fmla="*/ 5 w 7"/>
                  <a:gd name="T11" fmla="*/ 3 h 10"/>
                  <a:gd name="T12" fmla="*/ 4 w 7"/>
                  <a:gd name="T13" fmla="*/ 7 h 10"/>
                  <a:gd name="T14" fmla="*/ 3 w 7"/>
                  <a:gd name="T15" fmla="*/ 10 h 10"/>
                  <a:gd name="T16" fmla="*/ 4 w 7"/>
                  <a:gd name="T17" fmla="*/ 7 h 10"/>
                  <a:gd name="T18" fmla="*/ 4 w 7"/>
                  <a:gd name="T19" fmla="*/ 3 h 10"/>
                  <a:gd name="T20" fmla="*/ 3 w 7"/>
                  <a:gd name="T21" fmla="*/ 1 h 10"/>
                  <a:gd name="T22" fmla="*/ 1 w 7"/>
                  <a:gd name="T23" fmla="*/ 4 h 10"/>
                  <a:gd name="T24" fmla="*/ 1 w 7"/>
                  <a:gd name="T25" fmla="*/ 7 h 10"/>
                  <a:gd name="T26" fmla="*/ 2 w 7"/>
                  <a:gd name="T2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0">
                    <a:moveTo>
                      <a:pt x="2" y="10"/>
                    </a:moveTo>
                    <a:cubicBezTo>
                      <a:pt x="2" y="10"/>
                      <a:pt x="1" y="9"/>
                      <a:pt x="1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2"/>
                      <a:pt x="1" y="1"/>
                      <a:pt x="3" y="0"/>
                    </a:cubicBezTo>
                    <a:cubicBezTo>
                      <a:pt x="4" y="0"/>
                      <a:pt x="6" y="2"/>
                      <a:pt x="6" y="2"/>
                    </a:cubicBezTo>
                    <a:cubicBezTo>
                      <a:pt x="7" y="3"/>
                      <a:pt x="5" y="3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3" y="9"/>
                      <a:pt x="3" y="8"/>
                      <a:pt x="4" y="7"/>
                    </a:cubicBezTo>
                    <a:cubicBezTo>
                      <a:pt x="4" y="6"/>
                      <a:pt x="4" y="5"/>
                      <a:pt x="4" y="3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1"/>
                      <a:pt x="1" y="3"/>
                      <a:pt x="1" y="4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2" y="9"/>
                      <a:pt x="3" y="10"/>
                      <a:pt x="2" y="1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19" name="ïşľïḍê"/>
              <p:cNvSpPr/>
              <p:nvPr userDrawn="1"/>
            </p:nvSpPr>
            <p:spPr bwMode="auto">
              <a:xfrm>
                <a:off x="11000608" y="5646161"/>
                <a:ext cx="36046" cy="66084"/>
              </a:xfrm>
              <a:custGeom>
                <a:avLst/>
                <a:gdLst>
                  <a:gd name="T0" fmla="*/ 16 w 16"/>
                  <a:gd name="T1" fmla="*/ 0 h 29"/>
                  <a:gd name="T2" fmla="*/ 12 w 16"/>
                  <a:gd name="T3" fmla="*/ 3 h 29"/>
                  <a:gd name="T4" fmla="*/ 3 w 16"/>
                  <a:gd name="T5" fmla="*/ 11 h 29"/>
                  <a:gd name="T6" fmla="*/ 1 w 16"/>
                  <a:gd name="T7" fmla="*/ 23 h 29"/>
                  <a:gd name="T8" fmla="*/ 2 w 16"/>
                  <a:gd name="T9" fmla="*/ 28 h 29"/>
                  <a:gd name="T10" fmla="*/ 1 w 16"/>
                  <a:gd name="T11" fmla="*/ 27 h 29"/>
                  <a:gd name="T12" fmla="*/ 1 w 16"/>
                  <a:gd name="T13" fmla="*/ 23 h 29"/>
                  <a:gd name="T14" fmla="*/ 3 w 16"/>
                  <a:gd name="T15" fmla="*/ 11 h 29"/>
                  <a:gd name="T16" fmla="*/ 11 w 16"/>
                  <a:gd name="T17" fmla="*/ 2 h 29"/>
                  <a:gd name="T18" fmla="*/ 15 w 16"/>
                  <a:gd name="T19" fmla="*/ 1 h 29"/>
                  <a:gd name="T20" fmla="*/ 16 w 16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9">
                    <a:moveTo>
                      <a:pt x="16" y="0"/>
                    </a:moveTo>
                    <a:cubicBezTo>
                      <a:pt x="16" y="0"/>
                      <a:pt x="15" y="1"/>
                      <a:pt x="12" y="3"/>
                    </a:cubicBezTo>
                    <a:cubicBezTo>
                      <a:pt x="9" y="4"/>
                      <a:pt x="6" y="7"/>
                      <a:pt x="3" y="11"/>
                    </a:cubicBezTo>
                    <a:cubicBezTo>
                      <a:pt x="1" y="16"/>
                      <a:pt x="1" y="20"/>
                      <a:pt x="1" y="23"/>
                    </a:cubicBezTo>
                    <a:cubicBezTo>
                      <a:pt x="1" y="27"/>
                      <a:pt x="2" y="28"/>
                      <a:pt x="2" y="28"/>
                    </a:cubicBezTo>
                    <a:cubicBezTo>
                      <a:pt x="2" y="29"/>
                      <a:pt x="2" y="28"/>
                      <a:pt x="1" y="27"/>
                    </a:cubicBezTo>
                    <a:cubicBezTo>
                      <a:pt x="1" y="26"/>
                      <a:pt x="1" y="25"/>
                      <a:pt x="1" y="23"/>
                    </a:cubicBezTo>
                    <a:cubicBezTo>
                      <a:pt x="0" y="20"/>
                      <a:pt x="0" y="16"/>
                      <a:pt x="3" y="11"/>
                    </a:cubicBezTo>
                    <a:cubicBezTo>
                      <a:pt x="5" y="7"/>
                      <a:pt x="9" y="4"/>
                      <a:pt x="11" y="2"/>
                    </a:cubicBezTo>
                    <a:cubicBezTo>
                      <a:pt x="13" y="1"/>
                      <a:pt x="14" y="1"/>
                      <a:pt x="15" y="1"/>
                    </a:cubicBezTo>
                    <a:cubicBezTo>
                      <a:pt x="16" y="0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0" name="îṩļîdê"/>
              <p:cNvSpPr/>
              <p:nvPr userDrawn="1"/>
            </p:nvSpPr>
            <p:spPr bwMode="auto">
              <a:xfrm>
                <a:off x="10939031" y="5704735"/>
                <a:ext cx="40552" cy="21027"/>
              </a:xfrm>
              <a:custGeom>
                <a:avLst/>
                <a:gdLst>
                  <a:gd name="T0" fmla="*/ 18 w 18"/>
                  <a:gd name="T1" fmla="*/ 0 h 9"/>
                  <a:gd name="T2" fmla="*/ 9 w 18"/>
                  <a:gd name="T3" fmla="*/ 5 h 9"/>
                  <a:gd name="T4" fmla="*/ 0 w 18"/>
                  <a:gd name="T5" fmla="*/ 9 h 9"/>
                  <a:gd name="T6" fmla="*/ 9 w 18"/>
                  <a:gd name="T7" fmla="*/ 5 h 9"/>
                  <a:gd name="T8" fmla="*/ 18 w 18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cubicBezTo>
                      <a:pt x="18" y="1"/>
                      <a:pt x="15" y="3"/>
                      <a:pt x="9" y="5"/>
                    </a:cubicBezTo>
                    <a:cubicBezTo>
                      <a:pt x="4" y="8"/>
                      <a:pt x="0" y="9"/>
                      <a:pt x="0" y="9"/>
                    </a:cubicBezTo>
                    <a:cubicBezTo>
                      <a:pt x="0" y="9"/>
                      <a:pt x="4" y="7"/>
                      <a:pt x="9" y="5"/>
                    </a:cubicBezTo>
                    <a:cubicBezTo>
                      <a:pt x="14" y="2"/>
                      <a:pt x="18" y="0"/>
                      <a:pt x="18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1" name="ïS1îde"/>
              <p:cNvSpPr/>
              <p:nvPr userDrawn="1"/>
            </p:nvSpPr>
            <p:spPr bwMode="auto">
              <a:xfrm>
                <a:off x="11006616" y="5694222"/>
                <a:ext cx="3004" cy="9011"/>
              </a:xfrm>
              <a:prstGeom prst="ellipse">
                <a:avLst/>
              </a:pr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2" name="îṡḻîdé"/>
              <p:cNvSpPr/>
              <p:nvPr userDrawn="1"/>
            </p:nvSpPr>
            <p:spPr bwMode="auto">
              <a:xfrm>
                <a:off x="11009620" y="5674697"/>
                <a:ext cx="4506" cy="7510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1 w 2"/>
                  <a:gd name="T7" fmla="*/ 1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3" name="î$ḷîḍê"/>
              <p:cNvSpPr/>
              <p:nvPr userDrawn="1"/>
            </p:nvSpPr>
            <p:spPr bwMode="auto">
              <a:xfrm>
                <a:off x="11018631" y="5661180"/>
                <a:ext cx="6008" cy="7510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0 w 3"/>
                  <a:gd name="T5" fmla="*/ 3 h 3"/>
                  <a:gd name="T6" fmla="*/ 1 w 3"/>
                  <a:gd name="T7" fmla="*/ 1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3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4" name="iṩľídé"/>
              <p:cNvSpPr/>
              <p:nvPr userDrawn="1"/>
            </p:nvSpPr>
            <p:spPr bwMode="auto">
              <a:xfrm>
                <a:off x="11032149" y="5652169"/>
                <a:ext cx="4506" cy="4506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5" name="ïşlïḍe"/>
              <p:cNvSpPr/>
              <p:nvPr userDrawn="1"/>
            </p:nvSpPr>
            <p:spPr bwMode="auto">
              <a:xfrm>
                <a:off x="10236139" y="3140986"/>
                <a:ext cx="735933" cy="690876"/>
              </a:xfrm>
              <a:custGeom>
                <a:avLst/>
                <a:gdLst>
                  <a:gd name="T0" fmla="*/ 271 w 322"/>
                  <a:gd name="T1" fmla="*/ 286 h 303"/>
                  <a:gd name="T2" fmla="*/ 259 w 322"/>
                  <a:gd name="T3" fmla="*/ 144 h 303"/>
                  <a:gd name="T4" fmla="*/ 319 w 322"/>
                  <a:gd name="T5" fmla="*/ 145 h 303"/>
                  <a:gd name="T6" fmla="*/ 313 w 322"/>
                  <a:gd name="T7" fmla="*/ 77 h 303"/>
                  <a:gd name="T8" fmla="*/ 268 w 322"/>
                  <a:gd name="T9" fmla="*/ 21 h 303"/>
                  <a:gd name="T10" fmla="*/ 268 w 322"/>
                  <a:gd name="T11" fmla="*/ 21 h 303"/>
                  <a:gd name="T12" fmla="*/ 266 w 322"/>
                  <a:gd name="T13" fmla="*/ 21 h 303"/>
                  <a:gd name="T14" fmla="*/ 211 w 322"/>
                  <a:gd name="T15" fmla="*/ 6 h 303"/>
                  <a:gd name="T16" fmla="*/ 137 w 322"/>
                  <a:gd name="T17" fmla="*/ 7 h 303"/>
                  <a:gd name="T18" fmla="*/ 49 w 322"/>
                  <a:gd name="T19" fmla="*/ 40 h 303"/>
                  <a:gd name="T20" fmla="*/ 0 w 322"/>
                  <a:gd name="T21" fmla="*/ 162 h 303"/>
                  <a:gd name="T22" fmla="*/ 89 w 322"/>
                  <a:gd name="T23" fmla="*/ 204 h 303"/>
                  <a:gd name="T24" fmla="*/ 80 w 322"/>
                  <a:gd name="T25" fmla="*/ 145 h 303"/>
                  <a:gd name="T26" fmla="*/ 88 w 322"/>
                  <a:gd name="T27" fmla="*/ 202 h 303"/>
                  <a:gd name="T28" fmla="*/ 99 w 322"/>
                  <a:gd name="T29" fmla="*/ 232 h 303"/>
                  <a:gd name="T30" fmla="*/ 98 w 322"/>
                  <a:gd name="T31" fmla="*/ 303 h 303"/>
                  <a:gd name="T32" fmla="*/ 271 w 322"/>
                  <a:gd name="T33" fmla="*/ 286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2" h="303">
                    <a:moveTo>
                      <a:pt x="271" y="286"/>
                    </a:moveTo>
                    <a:cubicBezTo>
                      <a:pt x="259" y="144"/>
                      <a:pt x="259" y="144"/>
                      <a:pt x="259" y="144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9" y="145"/>
                      <a:pt x="322" y="124"/>
                      <a:pt x="313" y="77"/>
                    </a:cubicBezTo>
                    <a:cubicBezTo>
                      <a:pt x="308" y="49"/>
                      <a:pt x="289" y="32"/>
                      <a:pt x="268" y="21"/>
                    </a:cubicBezTo>
                    <a:cubicBezTo>
                      <a:pt x="268" y="21"/>
                      <a:pt x="268" y="21"/>
                      <a:pt x="268" y="21"/>
                    </a:cubicBezTo>
                    <a:cubicBezTo>
                      <a:pt x="266" y="21"/>
                      <a:pt x="266" y="21"/>
                      <a:pt x="266" y="21"/>
                    </a:cubicBezTo>
                    <a:cubicBezTo>
                      <a:pt x="239" y="8"/>
                      <a:pt x="211" y="6"/>
                      <a:pt x="211" y="6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7"/>
                      <a:pt x="81" y="0"/>
                      <a:pt x="49" y="40"/>
                    </a:cubicBezTo>
                    <a:cubicBezTo>
                      <a:pt x="37" y="56"/>
                      <a:pt x="0" y="162"/>
                      <a:pt x="0" y="162"/>
                    </a:cubicBezTo>
                    <a:cubicBezTo>
                      <a:pt x="89" y="204"/>
                      <a:pt x="89" y="204"/>
                      <a:pt x="89" y="204"/>
                    </a:cubicBezTo>
                    <a:cubicBezTo>
                      <a:pt x="80" y="145"/>
                      <a:pt x="80" y="145"/>
                      <a:pt x="80" y="145"/>
                    </a:cubicBezTo>
                    <a:cubicBezTo>
                      <a:pt x="80" y="145"/>
                      <a:pt x="82" y="188"/>
                      <a:pt x="88" y="202"/>
                    </a:cubicBezTo>
                    <a:cubicBezTo>
                      <a:pt x="91" y="209"/>
                      <a:pt x="99" y="232"/>
                      <a:pt x="99" y="232"/>
                    </a:cubicBezTo>
                    <a:cubicBezTo>
                      <a:pt x="98" y="303"/>
                      <a:pt x="98" y="303"/>
                      <a:pt x="98" y="303"/>
                    </a:cubicBezTo>
                    <a:cubicBezTo>
                      <a:pt x="271" y="286"/>
                      <a:pt x="271" y="286"/>
                      <a:pt x="271" y="28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6" name="isḻíḓe"/>
              <p:cNvSpPr/>
              <p:nvPr userDrawn="1"/>
            </p:nvSpPr>
            <p:spPr bwMode="auto">
              <a:xfrm>
                <a:off x="10737776" y="3348249"/>
                <a:ext cx="234297" cy="177225"/>
              </a:xfrm>
              <a:custGeom>
                <a:avLst/>
                <a:gdLst>
                  <a:gd name="T0" fmla="*/ 16 w 156"/>
                  <a:gd name="T1" fmla="*/ 49 h 118"/>
                  <a:gd name="T2" fmla="*/ 0 w 156"/>
                  <a:gd name="T3" fmla="*/ 118 h 118"/>
                  <a:gd name="T4" fmla="*/ 156 w 156"/>
                  <a:gd name="T5" fmla="*/ 118 h 118"/>
                  <a:gd name="T6" fmla="*/ 147 w 156"/>
                  <a:gd name="T7" fmla="*/ 0 h 118"/>
                  <a:gd name="T8" fmla="*/ 16 w 156"/>
                  <a:gd name="T9" fmla="*/ 4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16" y="49"/>
                    </a:moveTo>
                    <a:lnTo>
                      <a:pt x="0" y="118"/>
                    </a:lnTo>
                    <a:lnTo>
                      <a:pt x="156" y="118"/>
                    </a:lnTo>
                    <a:lnTo>
                      <a:pt x="147" y="0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7" name="iśļîḍê"/>
              <p:cNvSpPr/>
              <p:nvPr userDrawn="1"/>
            </p:nvSpPr>
            <p:spPr bwMode="auto">
              <a:xfrm>
                <a:off x="10737776" y="3348249"/>
                <a:ext cx="234297" cy="177225"/>
              </a:xfrm>
              <a:custGeom>
                <a:avLst/>
                <a:gdLst>
                  <a:gd name="T0" fmla="*/ 16 w 156"/>
                  <a:gd name="T1" fmla="*/ 49 h 118"/>
                  <a:gd name="T2" fmla="*/ 0 w 156"/>
                  <a:gd name="T3" fmla="*/ 118 h 118"/>
                  <a:gd name="T4" fmla="*/ 156 w 156"/>
                  <a:gd name="T5" fmla="*/ 118 h 118"/>
                  <a:gd name="T6" fmla="*/ 147 w 156"/>
                  <a:gd name="T7" fmla="*/ 0 h 118"/>
                  <a:gd name="T8" fmla="*/ 16 w 156"/>
                  <a:gd name="T9" fmla="*/ 4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118">
                    <a:moveTo>
                      <a:pt x="16" y="49"/>
                    </a:moveTo>
                    <a:lnTo>
                      <a:pt x="0" y="118"/>
                    </a:lnTo>
                    <a:lnTo>
                      <a:pt x="156" y="118"/>
                    </a:lnTo>
                    <a:lnTo>
                      <a:pt x="147" y="0"/>
                    </a:lnTo>
                    <a:lnTo>
                      <a:pt x="16" y="4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8" name="ïṩḷïḋè"/>
              <p:cNvSpPr/>
              <p:nvPr userDrawn="1"/>
            </p:nvSpPr>
            <p:spPr bwMode="auto">
              <a:xfrm>
                <a:off x="10760304" y="3520967"/>
                <a:ext cx="211769" cy="10514"/>
              </a:xfrm>
              <a:custGeom>
                <a:avLst/>
                <a:gdLst>
                  <a:gd name="T0" fmla="*/ 93 w 93"/>
                  <a:gd name="T1" fmla="*/ 2 h 4"/>
                  <a:gd name="T2" fmla="*/ 80 w 93"/>
                  <a:gd name="T3" fmla="*/ 1 h 4"/>
                  <a:gd name="T4" fmla="*/ 47 w 93"/>
                  <a:gd name="T5" fmla="*/ 0 h 4"/>
                  <a:gd name="T6" fmla="*/ 14 w 93"/>
                  <a:gd name="T7" fmla="*/ 2 h 4"/>
                  <a:gd name="T8" fmla="*/ 0 w 93"/>
                  <a:gd name="T9" fmla="*/ 3 h 4"/>
                  <a:gd name="T10" fmla="*/ 14 w 93"/>
                  <a:gd name="T11" fmla="*/ 3 h 4"/>
                  <a:gd name="T12" fmla="*/ 47 w 93"/>
                  <a:gd name="T13" fmla="*/ 3 h 4"/>
                  <a:gd name="T14" fmla="*/ 80 w 93"/>
                  <a:gd name="T15" fmla="*/ 3 h 4"/>
                  <a:gd name="T16" fmla="*/ 93 w 93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" h="4">
                    <a:moveTo>
                      <a:pt x="93" y="2"/>
                    </a:moveTo>
                    <a:cubicBezTo>
                      <a:pt x="93" y="2"/>
                      <a:pt x="88" y="2"/>
                      <a:pt x="80" y="1"/>
                    </a:cubicBezTo>
                    <a:cubicBezTo>
                      <a:pt x="71" y="1"/>
                      <a:pt x="60" y="0"/>
                      <a:pt x="47" y="0"/>
                    </a:cubicBezTo>
                    <a:cubicBezTo>
                      <a:pt x="34" y="0"/>
                      <a:pt x="22" y="1"/>
                      <a:pt x="14" y="2"/>
                    </a:cubicBezTo>
                    <a:cubicBezTo>
                      <a:pt x="5" y="2"/>
                      <a:pt x="0" y="3"/>
                      <a:pt x="0" y="3"/>
                    </a:cubicBezTo>
                    <a:cubicBezTo>
                      <a:pt x="0" y="4"/>
                      <a:pt x="5" y="3"/>
                      <a:pt x="14" y="3"/>
                    </a:cubicBezTo>
                    <a:cubicBezTo>
                      <a:pt x="22" y="3"/>
                      <a:pt x="34" y="3"/>
                      <a:pt x="47" y="3"/>
                    </a:cubicBezTo>
                    <a:cubicBezTo>
                      <a:pt x="60" y="2"/>
                      <a:pt x="71" y="3"/>
                      <a:pt x="80" y="3"/>
                    </a:cubicBezTo>
                    <a:cubicBezTo>
                      <a:pt x="88" y="3"/>
                      <a:pt x="93" y="3"/>
                      <a:pt x="93" y="2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29" name="isḻîḍé"/>
              <p:cNvSpPr/>
              <p:nvPr userDrawn="1"/>
            </p:nvSpPr>
            <p:spPr bwMode="auto">
              <a:xfrm>
                <a:off x="10751292" y="3348249"/>
                <a:ext cx="9011" cy="184735"/>
              </a:xfrm>
              <a:custGeom>
                <a:avLst/>
                <a:gdLst>
                  <a:gd name="T0" fmla="*/ 1 w 4"/>
                  <a:gd name="T1" fmla="*/ 0 h 81"/>
                  <a:gd name="T2" fmla="*/ 0 w 4"/>
                  <a:gd name="T3" fmla="*/ 12 h 81"/>
                  <a:gd name="T4" fmla="*/ 1 w 4"/>
                  <a:gd name="T5" fmla="*/ 40 h 81"/>
                  <a:gd name="T6" fmla="*/ 3 w 4"/>
                  <a:gd name="T7" fmla="*/ 69 h 81"/>
                  <a:gd name="T8" fmla="*/ 4 w 4"/>
                  <a:gd name="T9" fmla="*/ 81 h 81"/>
                  <a:gd name="T10" fmla="*/ 4 w 4"/>
                  <a:gd name="T11" fmla="*/ 69 h 81"/>
                  <a:gd name="T12" fmla="*/ 3 w 4"/>
                  <a:gd name="T13" fmla="*/ 40 h 81"/>
                  <a:gd name="T14" fmla="*/ 2 w 4"/>
                  <a:gd name="T15" fmla="*/ 12 h 81"/>
                  <a:gd name="T16" fmla="*/ 1 w 4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1">
                    <a:moveTo>
                      <a:pt x="1" y="0"/>
                    </a:moveTo>
                    <a:cubicBezTo>
                      <a:pt x="0" y="0"/>
                      <a:pt x="0" y="4"/>
                      <a:pt x="0" y="12"/>
                    </a:cubicBezTo>
                    <a:cubicBezTo>
                      <a:pt x="0" y="19"/>
                      <a:pt x="1" y="29"/>
                      <a:pt x="1" y="40"/>
                    </a:cubicBezTo>
                    <a:cubicBezTo>
                      <a:pt x="2" y="51"/>
                      <a:pt x="2" y="62"/>
                      <a:pt x="3" y="69"/>
                    </a:cubicBezTo>
                    <a:cubicBezTo>
                      <a:pt x="3" y="76"/>
                      <a:pt x="3" y="81"/>
                      <a:pt x="4" y="81"/>
                    </a:cubicBezTo>
                    <a:cubicBezTo>
                      <a:pt x="4" y="81"/>
                      <a:pt x="4" y="76"/>
                      <a:pt x="4" y="69"/>
                    </a:cubicBezTo>
                    <a:cubicBezTo>
                      <a:pt x="4" y="61"/>
                      <a:pt x="4" y="51"/>
                      <a:pt x="3" y="40"/>
                    </a:cubicBezTo>
                    <a:cubicBezTo>
                      <a:pt x="3" y="29"/>
                      <a:pt x="2" y="19"/>
                      <a:pt x="2" y="12"/>
                    </a:cubicBezTo>
                    <a:cubicBezTo>
                      <a:pt x="1" y="4"/>
                      <a:pt x="1" y="0"/>
                      <a:pt x="1" y="0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0" name="îṡḻíďe"/>
              <p:cNvSpPr/>
              <p:nvPr userDrawn="1"/>
            </p:nvSpPr>
            <p:spPr bwMode="auto">
              <a:xfrm>
                <a:off x="10694220" y="3800321"/>
                <a:ext cx="109640" cy="18023"/>
              </a:xfrm>
              <a:custGeom>
                <a:avLst/>
                <a:gdLst>
                  <a:gd name="T0" fmla="*/ 48 w 48"/>
                  <a:gd name="T1" fmla="*/ 0 h 8"/>
                  <a:gd name="T2" fmla="*/ 0 w 48"/>
                  <a:gd name="T3" fmla="*/ 4 h 8"/>
                  <a:gd name="T4" fmla="*/ 17 w 48"/>
                  <a:gd name="T5" fmla="*/ 8 h 8"/>
                  <a:gd name="T6" fmla="*/ 19 w 48"/>
                  <a:gd name="T7" fmla="*/ 8 h 8"/>
                  <a:gd name="T8" fmla="*/ 48 w 4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8">
                    <a:moveTo>
                      <a:pt x="48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5" y="7"/>
                      <a:pt x="11" y="8"/>
                      <a:pt x="17" y="8"/>
                    </a:cubicBezTo>
                    <a:cubicBezTo>
                      <a:pt x="17" y="8"/>
                      <a:pt x="18" y="8"/>
                      <a:pt x="19" y="8"/>
                    </a:cubicBezTo>
                    <a:cubicBezTo>
                      <a:pt x="19" y="8"/>
                      <a:pt x="36" y="8"/>
                      <a:pt x="48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1" name="ïṧḻîḋe"/>
              <p:cNvSpPr/>
              <p:nvPr userDrawn="1"/>
            </p:nvSpPr>
            <p:spPr bwMode="auto">
              <a:xfrm>
                <a:off x="10538022" y="3439864"/>
                <a:ext cx="288366" cy="369468"/>
              </a:xfrm>
              <a:custGeom>
                <a:avLst/>
                <a:gdLst>
                  <a:gd name="T0" fmla="*/ 0 w 126"/>
                  <a:gd name="T1" fmla="*/ 0 h 162"/>
                  <a:gd name="T2" fmla="*/ 68 w 126"/>
                  <a:gd name="T3" fmla="*/ 162 h 162"/>
                  <a:gd name="T4" fmla="*/ 116 w 126"/>
                  <a:gd name="T5" fmla="*/ 158 h 162"/>
                  <a:gd name="T6" fmla="*/ 126 w 126"/>
                  <a:gd name="T7" fmla="*/ 146 h 162"/>
                  <a:gd name="T8" fmla="*/ 126 w 126"/>
                  <a:gd name="T9" fmla="*/ 139 h 162"/>
                  <a:gd name="T10" fmla="*/ 0 w 126"/>
                  <a:gd name="T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162">
                    <a:moveTo>
                      <a:pt x="0" y="0"/>
                    </a:moveTo>
                    <a:cubicBezTo>
                      <a:pt x="0" y="0"/>
                      <a:pt x="18" y="137"/>
                      <a:pt x="68" y="162"/>
                    </a:cubicBezTo>
                    <a:cubicBezTo>
                      <a:pt x="116" y="158"/>
                      <a:pt x="116" y="158"/>
                      <a:pt x="116" y="158"/>
                    </a:cubicBezTo>
                    <a:cubicBezTo>
                      <a:pt x="120" y="155"/>
                      <a:pt x="123" y="151"/>
                      <a:pt x="126" y="146"/>
                    </a:cubicBezTo>
                    <a:cubicBezTo>
                      <a:pt x="126" y="139"/>
                      <a:pt x="126" y="139"/>
                      <a:pt x="126" y="13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2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2" name="î$ļîḍe"/>
              <p:cNvSpPr/>
              <p:nvPr userDrawn="1"/>
            </p:nvSpPr>
            <p:spPr bwMode="auto">
              <a:xfrm>
                <a:off x="10724258" y="3375283"/>
                <a:ext cx="46560" cy="219278"/>
              </a:xfrm>
              <a:custGeom>
                <a:avLst/>
                <a:gdLst>
                  <a:gd name="T0" fmla="*/ 12 w 21"/>
                  <a:gd name="T1" fmla="*/ 0 h 96"/>
                  <a:gd name="T2" fmla="*/ 0 w 21"/>
                  <a:gd name="T3" fmla="*/ 81 h 96"/>
                  <a:gd name="T4" fmla="*/ 8 w 21"/>
                  <a:gd name="T5" fmla="*/ 96 h 96"/>
                  <a:gd name="T6" fmla="*/ 21 w 21"/>
                  <a:gd name="T7" fmla="*/ 67 h 96"/>
                  <a:gd name="T8" fmla="*/ 18 w 21"/>
                  <a:gd name="T9" fmla="*/ 67 h 96"/>
                  <a:gd name="T10" fmla="*/ 16 w 21"/>
                  <a:gd name="T11" fmla="*/ 67 h 96"/>
                  <a:gd name="T12" fmla="*/ 16 w 21"/>
                  <a:gd name="T13" fmla="*/ 69 h 96"/>
                  <a:gd name="T14" fmla="*/ 16 w 21"/>
                  <a:gd name="T15" fmla="*/ 69 h 96"/>
                  <a:gd name="T16" fmla="*/ 15 w 21"/>
                  <a:gd name="T17" fmla="*/ 66 h 96"/>
                  <a:gd name="T18" fmla="*/ 6 w 21"/>
                  <a:gd name="T19" fmla="*/ 66 h 96"/>
                  <a:gd name="T20" fmla="*/ 13 w 21"/>
                  <a:gd name="T21" fmla="*/ 36 h 96"/>
                  <a:gd name="T22" fmla="*/ 13 w 21"/>
                  <a:gd name="T23" fmla="*/ 28 h 96"/>
                  <a:gd name="T24" fmla="*/ 12 w 21"/>
                  <a:gd name="T2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96">
                    <a:moveTo>
                      <a:pt x="12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0" y="67"/>
                      <a:pt x="19" y="67"/>
                      <a:pt x="18" y="67"/>
                    </a:cubicBezTo>
                    <a:cubicBezTo>
                      <a:pt x="17" y="67"/>
                      <a:pt x="16" y="67"/>
                      <a:pt x="16" y="67"/>
                    </a:cubicBezTo>
                    <a:cubicBezTo>
                      <a:pt x="16" y="68"/>
                      <a:pt x="16" y="69"/>
                      <a:pt x="16" y="69"/>
                    </a:cubicBezTo>
                    <a:cubicBezTo>
                      <a:pt x="16" y="69"/>
                      <a:pt x="16" y="69"/>
                      <a:pt x="16" y="69"/>
                    </a:cubicBezTo>
                    <a:cubicBezTo>
                      <a:pt x="16" y="69"/>
                      <a:pt x="16" y="68"/>
                      <a:pt x="15" y="66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3"/>
                      <a:pt x="13" y="31"/>
                      <a:pt x="13" y="28"/>
                    </a:cubicBezTo>
                    <a:cubicBezTo>
                      <a:pt x="13" y="17"/>
                      <a:pt x="12" y="7"/>
                      <a:pt x="12" y="0"/>
                    </a:cubicBezTo>
                  </a:path>
                </a:pathLst>
              </a:custGeom>
              <a:solidFill>
                <a:srgbClr val="A2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3" name="íṣ1íḑé"/>
              <p:cNvSpPr/>
              <p:nvPr userDrawn="1"/>
            </p:nvSpPr>
            <p:spPr bwMode="auto">
              <a:xfrm>
                <a:off x="10737776" y="3457887"/>
                <a:ext cx="19525" cy="67586"/>
              </a:xfrm>
              <a:custGeom>
                <a:avLst/>
                <a:gdLst>
                  <a:gd name="T0" fmla="*/ 7 w 9"/>
                  <a:gd name="T1" fmla="*/ 0 h 30"/>
                  <a:gd name="T2" fmla="*/ 0 w 9"/>
                  <a:gd name="T3" fmla="*/ 30 h 30"/>
                  <a:gd name="T4" fmla="*/ 9 w 9"/>
                  <a:gd name="T5" fmla="*/ 30 h 30"/>
                  <a:gd name="T6" fmla="*/ 9 w 9"/>
                  <a:gd name="T7" fmla="*/ 21 h 30"/>
                  <a:gd name="T8" fmla="*/ 7 w 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7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28"/>
                      <a:pt x="9" y="25"/>
                      <a:pt x="9" y="21"/>
                    </a:cubicBezTo>
                    <a:cubicBezTo>
                      <a:pt x="8" y="15"/>
                      <a:pt x="8" y="8"/>
                      <a:pt x="7" y="0"/>
                    </a:cubicBezTo>
                  </a:path>
                </a:pathLst>
              </a:custGeom>
              <a:solidFill>
                <a:srgbClr val="A2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4" name="ïṧḷïḑè"/>
              <p:cNvSpPr/>
              <p:nvPr userDrawn="1"/>
            </p:nvSpPr>
            <p:spPr bwMode="auto">
              <a:xfrm>
                <a:off x="10760304" y="3528477"/>
                <a:ext cx="10514" cy="0"/>
              </a:xfrm>
              <a:custGeom>
                <a:avLst/>
                <a:gdLst>
                  <a:gd name="T0" fmla="*/ 0 w 5"/>
                  <a:gd name="T1" fmla="*/ 0 w 5"/>
                  <a:gd name="T2" fmla="*/ 2 w 5"/>
                  <a:gd name="T3" fmla="*/ 5 w 5"/>
                  <a:gd name="T4" fmla="*/ 5 w 5"/>
                  <a:gd name="T5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1B2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5" name="iṥļíḓè"/>
              <p:cNvSpPr/>
              <p:nvPr userDrawn="1"/>
            </p:nvSpPr>
            <p:spPr bwMode="auto">
              <a:xfrm>
                <a:off x="10751292" y="3370777"/>
                <a:ext cx="9011" cy="162206"/>
              </a:xfrm>
              <a:custGeom>
                <a:avLst/>
                <a:gdLst>
                  <a:gd name="T0" fmla="*/ 1 w 4"/>
                  <a:gd name="T1" fmla="*/ 0 h 71"/>
                  <a:gd name="T2" fmla="*/ 0 w 4"/>
                  <a:gd name="T3" fmla="*/ 2 h 71"/>
                  <a:gd name="T4" fmla="*/ 1 w 4"/>
                  <a:gd name="T5" fmla="*/ 30 h 71"/>
                  <a:gd name="T6" fmla="*/ 1 w 4"/>
                  <a:gd name="T7" fmla="*/ 38 h 71"/>
                  <a:gd name="T8" fmla="*/ 3 w 4"/>
                  <a:gd name="T9" fmla="*/ 59 h 71"/>
                  <a:gd name="T10" fmla="*/ 3 w 4"/>
                  <a:gd name="T11" fmla="*/ 68 h 71"/>
                  <a:gd name="T12" fmla="*/ 4 w 4"/>
                  <a:gd name="T13" fmla="*/ 71 h 71"/>
                  <a:gd name="T14" fmla="*/ 4 w 4"/>
                  <a:gd name="T15" fmla="*/ 71 h 71"/>
                  <a:gd name="T16" fmla="*/ 4 w 4"/>
                  <a:gd name="T17" fmla="*/ 69 h 71"/>
                  <a:gd name="T18" fmla="*/ 4 w 4"/>
                  <a:gd name="T19" fmla="*/ 69 h 71"/>
                  <a:gd name="T20" fmla="*/ 4 w 4"/>
                  <a:gd name="T21" fmla="*/ 69 h 71"/>
                  <a:gd name="T22" fmla="*/ 1 w 4"/>
                  <a:gd name="T2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71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9"/>
                      <a:pt x="1" y="19"/>
                      <a:pt x="1" y="30"/>
                    </a:cubicBezTo>
                    <a:cubicBezTo>
                      <a:pt x="1" y="33"/>
                      <a:pt x="1" y="35"/>
                      <a:pt x="1" y="38"/>
                    </a:cubicBezTo>
                    <a:cubicBezTo>
                      <a:pt x="2" y="46"/>
                      <a:pt x="2" y="53"/>
                      <a:pt x="3" y="59"/>
                    </a:cubicBezTo>
                    <a:cubicBezTo>
                      <a:pt x="3" y="63"/>
                      <a:pt x="3" y="66"/>
                      <a:pt x="3" y="68"/>
                    </a:cubicBezTo>
                    <a:cubicBezTo>
                      <a:pt x="4" y="70"/>
                      <a:pt x="4" y="71"/>
                      <a:pt x="4" y="71"/>
                    </a:cubicBezTo>
                    <a:cubicBezTo>
                      <a:pt x="4" y="71"/>
                      <a:pt x="4" y="71"/>
                      <a:pt x="4" y="71"/>
                    </a:cubicBezTo>
                    <a:cubicBezTo>
                      <a:pt x="4" y="71"/>
                      <a:pt x="4" y="70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1B23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6" name="iṧľíḑé"/>
              <p:cNvSpPr/>
              <p:nvPr userDrawn="1"/>
            </p:nvSpPr>
            <p:spPr bwMode="auto">
              <a:xfrm>
                <a:off x="10417869" y="3426348"/>
                <a:ext cx="45057" cy="243308"/>
              </a:xfrm>
              <a:custGeom>
                <a:avLst/>
                <a:gdLst>
                  <a:gd name="T0" fmla="*/ 20 w 20"/>
                  <a:gd name="T1" fmla="*/ 107 h 107"/>
                  <a:gd name="T2" fmla="*/ 19 w 20"/>
                  <a:gd name="T3" fmla="*/ 103 h 107"/>
                  <a:gd name="T4" fmla="*/ 15 w 20"/>
                  <a:gd name="T5" fmla="*/ 92 h 107"/>
                  <a:gd name="T6" fmla="*/ 5 w 20"/>
                  <a:gd name="T7" fmla="*/ 54 h 107"/>
                  <a:gd name="T8" fmla="*/ 0 w 20"/>
                  <a:gd name="T9" fmla="*/ 16 h 107"/>
                  <a:gd name="T10" fmla="*/ 0 w 20"/>
                  <a:gd name="T11" fmla="*/ 4 h 107"/>
                  <a:gd name="T12" fmla="*/ 0 w 20"/>
                  <a:gd name="T13" fmla="*/ 0 h 107"/>
                  <a:gd name="T14" fmla="*/ 1 w 20"/>
                  <a:gd name="T15" fmla="*/ 16 h 107"/>
                  <a:gd name="T16" fmla="*/ 7 w 20"/>
                  <a:gd name="T17" fmla="*/ 54 h 107"/>
                  <a:gd name="T18" fmla="*/ 16 w 20"/>
                  <a:gd name="T19" fmla="*/ 92 h 107"/>
                  <a:gd name="T20" fmla="*/ 19 w 20"/>
                  <a:gd name="T21" fmla="*/ 103 h 107"/>
                  <a:gd name="T22" fmla="*/ 20 w 20"/>
                  <a:gd name="T2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07">
                    <a:moveTo>
                      <a:pt x="20" y="107"/>
                    </a:moveTo>
                    <a:cubicBezTo>
                      <a:pt x="20" y="107"/>
                      <a:pt x="20" y="106"/>
                      <a:pt x="19" y="103"/>
                    </a:cubicBezTo>
                    <a:cubicBezTo>
                      <a:pt x="18" y="101"/>
                      <a:pt x="16" y="97"/>
                      <a:pt x="15" y="92"/>
                    </a:cubicBezTo>
                    <a:cubicBezTo>
                      <a:pt x="12" y="83"/>
                      <a:pt x="8" y="69"/>
                      <a:pt x="5" y="54"/>
                    </a:cubicBezTo>
                    <a:cubicBezTo>
                      <a:pt x="2" y="39"/>
                      <a:pt x="0" y="26"/>
                      <a:pt x="0" y="16"/>
                    </a:cubicBezTo>
                    <a:cubicBezTo>
                      <a:pt x="0" y="11"/>
                      <a:pt x="0" y="7"/>
                      <a:pt x="0" y="4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6"/>
                      <a:pt x="1" y="16"/>
                    </a:cubicBezTo>
                    <a:cubicBezTo>
                      <a:pt x="2" y="26"/>
                      <a:pt x="4" y="39"/>
                      <a:pt x="7" y="54"/>
                    </a:cubicBezTo>
                    <a:cubicBezTo>
                      <a:pt x="10" y="69"/>
                      <a:pt x="13" y="82"/>
                      <a:pt x="16" y="92"/>
                    </a:cubicBezTo>
                    <a:cubicBezTo>
                      <a:pt x="17" y="96"/>
                      <a:pt x="18" y="100"/>
                      <a:pt x="19" y="103"/>
                    </a:cubicBezTo>
                    <a:cubicBezTo>
                      <a:pt x="20" y="106"/>
                      <a:pt x="20" y="107"/>
                      <a:pt x="20" y="10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7" name="ï$lïḍe"/>
              <p:cNvSpPr/>
              <p:nvPr userDrawn="1"/>
            </p:nvSpPr>
            <p:spPr bwMode="auto">
              <a:xfrm>
                <a:off x="10510987" y="3743249"/>
                <a:ext cx="13518" cy="40552"/>
              </a:xfrm>
              <a:custGeom>
                <a:avLst/>
                <a:gdLst>
                  <a:gd name="T0" fmla="*/ 5 w 6"/>
                  <a:gd name="T1" fmla="*/ 17 h 18"/>
                  <a:gd name="T2" fmla="*/ 2 w 6"/>
                  <a:gd name="T3" fmla="*/ 9 h 18"/>
                  <a:gd name="T4" fmla="*/ 0 w 6"/>
                  <a:gd name="T5" fmla="*/ 0 h 18"/>
                  <a:gd name="T6" fmla="*/ 4 w 6"/>
                  <a:gd name="T7" fmla="*/ 9 h 18"/>
                  <a:gd name="T8" fmla="*/ 5 w 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5" y="17"/>
                    </a:moveTo>
                    <a:cubicBezTo>
                      <a:pt x="5" y="18"/>
                      <a:pt x="3" y="14"/>
                      <a:pt x="2" y="9"/>
                    </a:cubicBezTo>
                    <a:cubicBezTo>
                      <a:pt x="0" y="4"/>
                      <a:pt x="0" y="1"/>
                      <a:pt x="0" y="0"/>
                    </a:cubicBezTo>
                    <a:cubicBezTo>
                      <a:pt x="1" y="0"/>
                      <a:pt x="2" y="4"/>
                      <a:pt x="4" y="9"/>
                    </a:cubicBezTo>
                    <a:cubicBezTo>
                      <a:pt x="5" y="13"/>
                      <a:pt x="6" y="17"/>
                      <a:pt x="5" y="1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8" name="îṣḷïḍê"/>
              <p:cNvSpPr/>
              <p:nvPr userDrawn="1"/>
            </p:nvSpPr>
            <p:spPr bwMode="auto">
              <a:xfrm>
                <a:off x="10538022" y="3725226"/>
                <a:ext cx="7510" cy="57072"/>
              </a:xfrm>
              <a:custGeom>
                <a:avLst/>
                <a:gdLst>
                  <a:gd name="T0" fmla="*/ 2 w 3"/>
                  <a:gd name="T1" fmla="*/ 25 h 25"/>
                  <a:gd name="T2" fmla="*/ 0 w 3"/>
                  <a:gd name="T3" fmla="*/ 12 h 25"/>
                  <a:gd name="T4" fmla="*/ 2 w 3"/>
                  <a:gd name="T5" fmla="*/ 0 h 25"/>
                  <a:gd name="T6" fmla="*/ 2 w 3"/>
                  <a:gd name="T7" fmla="*/ 12 h 25"/>
                  <a:gd name="T8" fmla="*/ 2 w 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">
                    <a:moveTo>
                      <a:pt x="2" y="25"/>
                    </a:moveTo>
                    <a:cubicBezTo>
                      <a:pt x="2" y="25"/>
                      <a:pt x="0" y="19"/>
                      <a:pt x="0" y="12"/>
                    </a:cubicBezTo>
                    <a:cubicBezTo>
                      <a:pt x="0" y="5"/>
                      <a:pt x="1" y="0"/>
                      <a:pt x="2" y="0"/>
                    </a:cubicBezTo>
                    <a:cubicBezTo>
                      <a:pt x="3" y="0"/>
                      <a:pt x="2" y="5"/>
                      <a:pt x="2" y="12"/>
                    </a:cubicBezTo>
                    <a:cubicBezTo>
                      <a:pt x="2" y="19"/>
                      <a:pt x="3" y="25"/>
                      <a:pt x="2" y="25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39" name="îsḻíḍe"/>
              <p:cNvSpPr/>
              <p:nvPr userDrawn="1"/>
            </p:nvSpPr>
            <p:spPr bwMode="auto">
              <a:xfrm>
                <a:off x="10234637" y="3505948"/>
                <a:ext cx="210267" cy="106636"/>
              </a:xfrm>
              <a:custGeom>
                <a:avLst/>
                <a:gdLst>
                  <a:gd name="T0" fmla="*/ 92 w 92"/>
                  <a:gd name="T1" fmla="*/ 46 h 47"/>
                  <a:gd name="T2" fmla="*/ 46 w 92"/>
                  <a:gd name="T3" fmla="*/ 24 h 47"/>
                  <a:gd name="T4" fmla="*/ 0 w 92"/>
                  <a:gd name="T5" fmla="*/ 1 h 47"/>
                  <a:gd name="T6" fmla="*/ 47 w 92"/>
                  <a:gd name="T7" fmla="*/ 22 h 47"/>
                  <a:gd name="T8" fmla="*/ 92 w 92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7">
                    <a:moveTo>
                      <a:pt x="92" y="46"/>
                    </a:moveTo>
                    <a:cubicBezTo>
                      <a:pt x="91" y="47"/>
                      <a:pt x="71" y="37"/>
                      <a:pt x="46" y="24"/>
                    </a:cubicBezTo>
                    <a:cubicBezTo>
                      <a:pt x="20" y="12"/>
                      <a:pt x="0" y="1"/>
                      <a:pt x="0" y="1"/>
                    </a:cubicBezTo>
                    <a:cubicBezTo>
                      <a:pt x="1" y="0"/>
                      <a:pt x="21" y="10"/>
                      <a:pt x="47" y="22"/>
                    </a:cubicBezTo>
                    <a:cubicBezTo>
                      <a:pt x="72" y="35"/>
                      <a:pt x="92" y="46"/>
                      <a:pt x="92" y="4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0" name="íş1îḑé"/>
              <p:cNvSpPr/>
              <p:nvPr userDrawn="1"/>
            </p:nvSpPr>
            <p:spPr bwMode="auto">
              <a:xfrm>
                <a:off x="10449410" y="2721954"/>
                <a:ext cx="262834" cy="551199"/>
              </a:xfrm>
              <a:custGeom>
                <a:avLst/>
                <a:gdLst>
                  <a:gd name="T0" fmla="*/ 34 w 115"/>
                  <a:gd name="T1" fmla="*/ 204 h 241"/>
                  <a:gd name="T2" fmla="*/ 35 w 115"/>
                  <a:gd name="T3" fmla="*/ 162 h 241"/>
                  <a:gd name="T4" fmla="*/ 4 w 115"/>
                  <a:gd name="T5" fmla="*/ 123 h 241"/>
                  <a:gd name="T6" fmla="*/ 12 w 115"/>
                  <a:gd name="T7" fmla="*/ 14 h 241"/>
                  <a:gd name="T8" fmla="*/ 115 w 115"/>
                  <a:gd name="T9" fmla="*/ 43 h 241"/>
                  <a:gd name="T10" fmla="*/ 109 w 115"/>
                  <a:gd name="T11" fmla="*/ 208 h 241"/>
                  <a:gd name="T12" fmla="*/ 70 w 115"/>
                  <a:gd name="T13" fmla="*/ 240 h 241"/>
                  <a:gd name="T14" fmla="*/ 34 w 115"/>
                  <a:gd name="T15" fmla="*/ 20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241">
                    <a:moveTo>
                      <a:pt x="34" y="204"/>
                    </a:moveTo>
                    <a:cubicBezTo>
                      <a:pt x="34" y="184"/>
                      <a:pt x="35" y="162"/>
                      <a:pt x="35" y="162"/>
                    </a:cubicBezTo>
                    <a:cubicBezTo>
                      <a:pt x="35" y="162"/>
                      <a:pt x="9" y="157"/>
                      <a:pt x="4" y="123"/>
                    </a:cubicBezTo>
                    <a:cubicBezTo>
                      <a:pt x="0" y="91"/>
                      <a:pt x="12" y="14"/>
                      <a:pt x="12" y="14"/>
                    </a:cubicBezTo>
                    <a:cubicBezTo>
                      <a:pt x="50" y="0"/>
                      <a:pt x="89" y="13"/>
                      <a:pt x="115" y="43"/>
                    </a:cubicBezTo>
                    <a:cubicBezTo>
                      <a:pt x="109" y="208"/>
                      <a:pt x="109" y="208"/>
                      <a:pt x="109" y="208"/>
                    </a:cubicBezTo>
                    <a:cubicBezTo>
                      <a:pt x="108" y="227"/>
                      <a:pt x="91" y="241"/>
                      <a:pt x="70" y="240"/>
                    </a:cubicBezTo>
                    <a:cubicBezTo>
                      <a:pt x="50" y="239"/>
                      <a:pt x="34" y="223"/>
                      <a:pt x="34" y="204"/>
                    </a:cubicBezTo>
                    <a:close/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1" name="í$ľiḍé"/>
              <p:cNvSpPr/>
              <p:nvPr userDrawn="1"/>
            </p:nvSpPr>
            <p:spPr bwMode="auto">
              <a:xfrm>
                <a:off x="10471938" y="2884160"/>
                <a:ext cx="21027" cy="21027"/>
              </a:xfrm>
              <a:custGeom>
                <a:avLst/>
                <a:gdLst>
                  <a:gd name="T0" fmla="*/ 0 w 9"/>
                  <a:gd name="T1" fmla="*/ 4 h 9"/>
                  <a:gd name="T2" fmla="*/ 4 w 9"/>
                  <a:gd name="T3" fmla="*/ 9 h 9"/>
                  <a:gd name="T4" fmla="*/ 9 w 9"/>
                  <a:gd name="T5" fmla="*/ 5 h 9"/>
                  <a:gd name="T6" fmla="*/ 4 w 9"/>
                  <a:gd name="T7" fmla="*/ 0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0" y="6"/>
                      <a:pt x="2" y="8"/>
                      <a:pt x="4" y="9"/>
                    </a:cubicBezTo>
                    <a:cubicBezTo>
                      <a:pt x="6" y="9"/>
                      <a:pt x="8" y="7"/>
                      <a:pt x="9" y="5"/>
                    </a:cubicBezTo>
                    <a:cubicBezTo>
                      <a:pt x="9" y="3"/>
                      <a:pt x="7" y="1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2" name="ïṧḻîḍè"/>
              <p:cNvSpPr/>
              <p:nvPr userDrawn="1"/>
            </p:nvSpPr>
            <p:spPr bwMode="auto">
              <a:xfrm>
                <a:off x="10467433" y="2870643"/>
                <a:ext cx="40552" cy="12015"/>
              </a:xfrm>
              <a:custGeom>
                <a:avLst/>
                <a:gdLst>
                  <a:gd name="T0" fmla="*/ 0 w 18"/>
                  <a:gd name="T1" fmla="*/ 4 h 5"/>
                  <a:gd name="T2" fmla="*/ 9 w 18"/>
                  <a:gd name="T3" fmla="*/ 3 h 5"/>
                  <a:gd name="T4" fmla="*/ 17 w 18"/>
                  <a:gd name="T5" fmla="*/ 5 h 5"/>
                  <a:gd name="T6" fmla="*/ 16 w 18"/>
                  <a:gd name="T7" fmla="*/ 2 h 5"/>
                  <a:gd name="T8" fmla="*/ 9 w 18"/>
                  <a:gd name="T9" fmla="*/ 0 h 5"/>
                  <a:gd name="T10" fmla="*/ 2 w 18"/>
                  <a:gd name="T11" fmla="*/ 2 h 5"/>
                  <a:gd name="T12" fmla="*/ 0 w 18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1" y="5"/>
                      <a:pt x="4" y="3"/>
                      <a:pt x="9" y="3"/>
                    </a:cubicBezTo>
                    <a:cubicBezTo>
                      <a:pt x="13" y="3"/>
                      <a:pt x="17" y="5"/>
                      <a:pt x="17" y="5"/>
                    </a:cubicBezTo>
                    <a:cubicBezTo>
                      <a:pt x="18" y="5"/>
                      <a:pt x="17" y="4"/>
                      <a:pt x="16" y="2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3" name="ísľîḋe"/>
              <p:cNvSpPr/>
              <p:nvPr userDrawn="1"/>
            </p:nvSpPr>
            <p:spPr bwMode="auto">
              <a:xfrm>
                <a:off x="10580075" y="2891670"/>
                <a:ext cx="19525" cy="19525"/>
              </a:xfrm>
              <a:custGeom>
                <a:avLst/>
                <a:gdLst>
                  <a:gd name="T0" fmla="*/ 0 w 9"/>
                  <a:gd name="T1" fmla="*/ 4 h 9"/>
                  <a:gd name="T2" fmla="*/ 5 w 9"/>
                  <a:gd name="T3" fmla="*/ 9 h 9"/>
                  <a:gd name="T4" fmla="*/ 9 w 9"/>
                  <a:gd name="T5" fmla="*/ 5 h 9"/>
                  <a:gd name="T6" fmla="*/ 5 w 9"/>
                  <a:gd name="T7" fmla="*/ 0 h 9"/>
                  <a:gd name="T8" fmla="*/ 0 w 9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4"/>
                    </a:moveTo>
                    <a:cubicBezTo>
                      <a:pt x="0" y="6"/>
                      <a:pt x="2" y="8"/>
                      <a:pt x="5" y="9"/>
                    </a:cubicBezTo>
                    <a:cubicBezTo>
                      <a:pt x="7" y="9"/>
                      <a:pt x="9" y="7"/>
                      <a:pt x="9" y="5"/>
                    </a:cubicBezTo>
                    <a:cubicBezTo>
                      <a:pt x="9" y="3"/>
                      <a:pt x="7" y="1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4" name="îṡ1ïḓé"/>
              <p:cNvSpPr/>
              <p:nvPr userDrawn="1"/>
            </p:nvSpPr>
            <p:spPr bwMode="auto">
              <a:xfrm>
                <a:off x="10580075" y="2878152"/>
                <a:ext cx="40552" cy="10514"/>
              </a:xfrm>
              <a:custGeom>
                <a:avLst/>
                <a:gdLst>
                  <a:gd name="T0" fmla="*/ 0 w 18"/>
                  <a:gd name="T1" fmla="*/ 4 h 5"/>
                  <a:gd name="T2" fmla="*/ 9 w 18"/>
                  <a:gd name="T3" fmla="*/ 3 h 5"/>
                  <a:gd name="T4" fmla="*/ 17 w 18"/>
                  <a:gd name="T5" fmla="*/ 5 h 5"/>
                  <a:gd name="T6" fmla="*/ 16 w 18"/>
                  <a:gd name="T7" fmla="*/ 2 h 5"/>
                  <a:gd name="T8" fmla="*/ 9 w 18"/>
                  <a:gd name="T9" fmla="*/ 0 h 5"/>
                  <a:gd name="T10" fmla="*/ 2 w 18"/>
                  <a:gd name="T11" fmla="*/ 2 h 5"/>
                  <a:gd name="T12" fmla="*/ 0 w 18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0" y="4"/>
                    </a:moveTo>
                    <a:cubicBezTo>
                      <a:pt x="1" y="5"/>
                      <a:pt x="4" y="3"/>
                      <a:pt x="9" y="3"/>
                    </a:cubicBezTo>
                    <a:cubicBezTo>
                      <a:pt x="13" y="3"/>
                      <a:pt x="17" y="5"/>
                      <a:pt x="17" y="5"/>
                    </a:cubicBezTo>
                    <a:cubicBezTo>
                      <a:pt x="18" y="5"/>
                      <a:pt x="17" y="3"/>
                      <a:pt x="16" y="2"/>
                    </a:cubicBezTo>
                    <a:cubicBezTo>
                      <a:pt x="14" y="1"/>
                      <a:pt x="12" y="0"/>
                      <a:pt x="9" y="0"/>
                    </a:cubicBezTo>
                    <a:cubicBezTo>
                      <a:pt x="6" y="0"/>
                      <a:pt x="3" y="1"/>
                      <a:pt x="2" y="2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5" name="îšľídé"/>
              <p:cNvSpPr/>
              <p:nvPr userDrawn="1"/>
            </p:nvSpPr>
            <p:spPr bwMode="auto">
              <a:xfrm>
                <a:off x="10510987" y="2878152"/>
                <a:ext cx="36046" cy="88613"/>
              </a:xfrm>
              <a:custGeom>
                <a:avLst/>
                <a:gdLst>
                  <a:gd name="T0" fmla="*/ 12 w 16"/>
                  <a:gd name="T1" fmla="*/ 39 h 39"/>
                  <a:gd name="T2" fmla="*/ 5 w 16"/>
                  <a:gd name="T3" fmla="*/ 37 h 39"/>
                  <a:gd name="T4" fmla="*/ 2 w 16"/>
                  <a:gd name="T5" fmla="*/ 36 h 39"/>
                  <a:gd name="T6" fmla="*/ 3 w 16"/>
                  <a:gd name="T7" fmla="*/ 32 h 39"/>
                  <a:gd name="T8" fmla="*/ 7 w 16"/>
                  <a:gd name="T9" fmla="*/ 23 h 39"/>
                  <a:gd name="T10" fmla="*/ 15 w 16"/>
                  <a:gd name="T11" fmla="*/ 0 h 39"/>
                  <a:gd name="T12" fmla="*/ 5 w 16"/>
                  <a:gd name="T13" fmla="*/ 23 h 39"/>
                  <a:gd name="T14" fmla="*/ 1 w 16"/>
                  <a:gd name="T15" fmla="*/ 32 h 39"/>
                  <a:gd name="T16" fmla="*/ 1 w 16"/>
                  <a:gd name="T17" fmla="*/ 36 h 39"/>
                  <a:gd name="T18" fmla="*/ 2 w 16"/>
                  <a:gd name="T19" fmla="*/ 38 h 39"/>
                  <a:gd name="T20" fmla="*/ 4 w 16"/>
                  <a:gd name="T21" fmla="*/ 39 h 39"/>
                  <a:gd name="T22" fmla="*/ 12 w 16"/>
                  <a:gd name="T2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39">
                    <a:moveTo>
                      <a:pt x="12" y="39"/>
                    </a:moveTo>
                    <a:cubicBezTo>
                      <a:pt x="12" y="39"/>
                      <a:pt x="9" y="38"/>
                      <a:pt x="5" y="37"/>
                    </a:cubicBezTo>
                    <a:cubicBezTo>
                      <a:pt x="3" y="37"/>
                      <a:pt x="2" y="37"/>
                      <a:pt x="2" y="36"/>
                    </a:cubicBezTo>
                    <a:cubicBezTo>
                      <a:pt x="2" y="35"/>
                      <a:pt x="2" y="34"/>
                      <a:pt x="3" y="32"/>
                    </a:cubicBezTo>
                    <a:cubicBezTo>
                      <a:pt x="4" y="30"/>
                      <a:pt x="5" y="27"/>
                      <a:pt x="7" y="23"/>
                    </a:cubicBezTo>
                    <a:cubicBezTo>
                      <a:pt x="12" y="11"/>
                      <a:pt x="16" y="0"/>
                      <a:pt x="15" y="0"/>
                    </a:cubicBezTo>
                    <a:cubicBezTo>
                      <a:pt x="15" y="0"/>
                      <a:pt x="10" y="10"/>
                      <a:pt x="5" y="23"/>
                    </a:cubicBezTo>
                    <a:cubicBezTo>
                      <a:pt x="4" y="26"/>
                      <a:pt x="2" y="29"/>
                      <a:pt x="1" y="32"/>
                    </a:cubicBezTo>
                    <a:cubicBezTo>
                      <a:pt x="1" y="33"/>
                      <a:pt x="0" y="35"/>
                      <a:pt x="1" y="36"/>
                    </a:cubicBezTo>
                    <a:cubicBezTo>
                      <a:pt x="1" y="37"/>
                      <a:pt x="2" y="38"/>
                      <a:pt x="2" y="38"/>
                    </a:cubicBezTo>
                    <a:cubicBezTo>
                      <a:pt x="3" y="38"/>
                      <a:pt x="4" y="39"/>
                      <a:pt x="4" y="39"/>
                    </a:cubicBezTo>
                    <a:cubicBezTo>
                      <a:pt x="9" y="39"/>
                      <a:pt x="12" y="39"/>
                      <a:pt x="12" y="3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6" name="íṡļîḍe"/>
              <p:cNvSpPr/>
              <p:nvPr userDrawn="1"/>
            </p:nvSpPr>
            <p:spPr bwMode="auto">
              <a:xfrm>
                <a:off x="10529010" y="3067392"/>
                <a:ext cx="103632" cy="52567"/>
              </a:xfrm>
              <a:custGeom>
                <a:avLst/>
                <a:gdLst>
                  <a:gd name="T0" fmla="*/ 0 w 45"/>
                  <a:gd name="T1" fmla="*/ 11 h 23"/>
                  <a:gd name="T2" fmla="*/ 45 w 45"/>
                  <a:gd name="T3" fmla="*/ 0 h 23"/>
                  <a:gd name="T4" fmla="*/ 0 w 45"/>
                  <a:gd name="T5" fmla="*/ 19 h 23"/>
                  <a:gd name="T6" fmla="*/ 0 w 45"/>
                  <a:gd name="T7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3">
                    <a:moveTo>
                      <a:pt x="0" y="11"/>
                    </a:moveTo>
                    <a:cubicBezTo>
                      <a:pt x="0" y="11"/>
                      <a:pt x="22" y="13"/>
                      <a:pt x="45" y="0"/>
                    </a:cubicBezTo>
                    <a:cubicBezTo>
                      <a:pt x="45" y="0"/>
                      <a:pt x="34" y="23"/>
                      <a:pt x="0" y="19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7" name="îṥ1idé"/>
              <p:cNvSpPr/>
              <p:nvPr userDrawn="1"/>
            </p:nvSpPr>
            <p:spPr bwMode="auto">
              <a:xfrm>
                <a:off x="10575570" y="2840605"/>
                <a:ext cx="40552" cy="18023"/>
              </a:xfrm>
              <a:custGeom>
                <a:avLst/>
                <a:gdLst>
                  <a:gd name="T0" fmla="*/ 17 w 18"/>
                  <a:gd name="T1" fmla="*/ 7 h 8"/>
                  <a:gd name="T2" fmla="*/ 9 w 18"/>
                  <a:gd name="T3" fmla="*/ 7 h 8"/>
                  <a:gd name="T4" fmla="*/ 1 w 18"/>
                  <a:gd name="T5" fmla="*/ 4 h 8"/>
                  <a:gd name="T6" fmla="*/ 10 w 18"/>
                  <a:gd name="T7" fmla="*/ 1 h 8"/>
                  <a:gd name="T8" fmla="*/ 17 w 18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7" y="7"/>
                    </a:moveTo>
                    <a:cubicBezTo>
                      <a:pt x="16" y="8"/>
                      <a:pt x="13" y="8"/>
                      <a:pt x="9" y="7"/>
                    </a:cubicBezTo>
                    <a:cubicBezTo>
                      <a:pt x="5" y="6"/>
                      <a:pt x="1" y="5"/>
                      <a:pt x="1" y="4"/>
                    </a:cubicBezTo>
                    <a:cubicBezTo>
                      <a:pt x="0" y="2"/>
                      <a:pt x="4" y="0"/>
                      <a:pt x="10" y="1"/>
                    </a:cubicBezTo>
                    <a:cubicBezTo>
                      <a:pt x="15" y="2"/>
                      <a:pt x="18" y="5"/>
                      <a:pt x="17" y="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8" name="ïşļíďe"/>
              <p:cNvSpPr/>
              <p:nvPr userDrawn="1"/>
            </p:nvSpPr>
            <p:spPr bwMode="auto">
              <a:xfrm>
                <a:off x="10467433" y="2831594"/>
                <a:ext cx="40552" cy="16521"/>
              </a:xfrm>
              <a:custGeom>
                <a:avLst/>
                <a:gdLst>
                  <a:gd name="T0" fmla="*/ 17 w 18"/>
                  <a:gd name="T1" fmla="*/ 4 h 7"/>
                  <a:gd name="T2" fmla="*/ 9 w 18"/>
                  <a:gd name="T3" fmla="*/ 7 h 7"/>
                  <a:gd name="T4" fmla="*/ 0 w 18"/>
                  <a:gd name="T5" fmla="*/ 5 h 7"/>
                  <a:gd name="T6" fmla="*/ 9 w 18"/>
                  <a:gd name="T7" fmla="*/ 0 h 7"/>
                  <a:gd name="T8" fmla="*/ 17 w 1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7" y="4"/>
                    </a:moveTo>
                    <a:cubicBezTo>
                      <a:pt x="17" y="6"/>
                      <a:pt x="13" y="6"/>
                      <a:pt x="9" y="7"/>
                    </a:cubicBezTo>
                    <a:cubicBezTo>
                      <a:pt x="4" y="7"/>
                      <a:pt x="1" y="6"/>
                      <a:pt x="0" y="5"/>
                    </a:cubicBezTo>
                    <a:cubicBezTo>
                      <a:pt x="0" y="3"/>
                      <a:pt x="3" y="1"/>
                      <a:pt x="9" y="0"/>
                    </a:cubicBezTo>
                    <a:cubicBezTo>
                      <a:pt x="14" y="0"/>
                      <a:pt x="18" y="2"/>
                      <a:pt x="17" y="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49" name="îŝḷide"/>
              <p:cNvSpPr/>
              <p:nvPr userDrawn="1"/>
            </p:nvSpPr>
            <p:spPr bwMode="auto">
              <a:xfrm>
                <a:off x="10532014" y="2992297"/>
                <a:ext cx="13518" cy="10514"/>
              </a:xfrm>
              <a:custGeom>
                <a:avLst/>
                <a:gdLst>
                  <a:gd name="T0" fmla="*/ 3 w 6"/>
                  <a:gd name="T1" fmla="*/ 0 h 5"/>
                  <a:gd name="T2" fmla="*/ 1 w 6"/>
                  <a:gd name="T3" fmla="*/ 1 h 5"/>
                  <a:gd name="T4" fmla="*/ 1 w 6"/>
                  <a:gd name="T5" fmla="*/ 5 h 5"/>
                  <a:gd name="T6" fmla="*/ 5 w 6"/>
                  <a:gd name="T7" fmla="*/ 5 h 5"/>
                  <a:gd name="T8" fmla="*/ 5 w 6"/>
                  <a:gd name="T9" fmla="*/ 1 h 5"/>
                  <a:gd name="T10" fmla="*/ 2 w 6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5"/>
                      <a:pt x="4" y="5"/>
                      <a:pt x="5" y="5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5" y="0"/>
                      <a:pt x="3" y="0"/>
                      <a:pt x="2" y="0"/>
                    </a:cubicBezTo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0" name="îṥľïḑé"/>
              <p:cNvSpPr/>
              <p:nvPr userDrawn="1"/>
            </p:nvSpPr>
            <p:spPr bwMode="auto">
              <a:xfrm>
                <a:off x="10529010" y="2989293"/>
                <a:ext cx="18023" cy="18023"/>
              </a:xfrm>
              <a:custGeom>
                <a:avLst/>
                <a:gdLst>
                  <a:gd name="T0" fmla="*/ 5 w 8"/>
                  <a:gd name="T1" fmla="*/ 1 h 8"/>
                  <a:gd name="T2" fmla="*/ 3 w 8"/>
                  <a:gd name="T3" fmla="*/ 1 h 8"/>
                  <a:gd name="T4" fmla="*/ 0 w 8"/>
                  <a:gd name="T5" fmla="*/ 3 h 8"/>
                  <a:gd name="T6" fmla="*/ 1 w 8"/>
                  <a:gd name="T7" fmla="*/ 7 h 8"/>
                  <a:gd name="T8" fmla="*/ 6 w 8"/>
                  <a:gd name="T9" fmla="*/ 7 h 8"/>
                  <a:gd name="T10" fmla="*/ 7 w 8"/>
                  <a:gd name="T11" fmla="*/ 4 h 8"/>
                  <a:gd name="T12" fmla="*/ 5 w 8"/>
                  <a:gd name="T13" fmla="*/ 2 h 8"/>
                  <a:gd name="T14" fmla="*/ 6 w 8"/>
                  <a:gd name="T15" fmla="*/ 4 h 8"/>
                  <a:gd name="T16" fmla="*/ 5 w 8"/>
                  <a:gd name="T17" fmla="*/ 6 h 8"/>
                  <a:gd name="T18" fmla="*/ 3 w 8"/>
                  <a:gd name="T19" fmla="*/ 6 h 8"/>
                  <a:gd name="T20" fmla="*/ 2 w 8"/>
                  <a:gd name="T21" fmla="*/ 4 h 8"/>
                  <a:gd name="T22" fmla="*/ 3 w 8"/>
                  <a:gd name="T23" fmla="*/ 2 h 8"/>
                  <a:gd name="T24" fmla="*/ 5 w 8"/>
                  <a:gd name="T2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8">
                    <a:moveTo>
                      <a:pt x="5" y="1"/>
                    </a:moveTo>
                    <a:cubicBezTo>
                      <a:pt x="6" y="1"/>
                      <a:pt x="5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3" y="8"/>
                      <a:pt x="5" y="8"/>
                      <a:pt x="6" y="7"/>
                    </a:cubicBezTo>
                    <a:cubicBezTo>
                      <a:pt x="7" y="7"/>
                      <a:pt x="8" y="5"/>
                      <a:pt x="7" y="4"/>
                    </a:cubicBezTo>
                    <a:cubicBezTo>
                      <a:pt x="7" y="2"/>
                      <a:pt x="5" y="2"/>
                      <a:pt x="5" y="2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5"/>
                      <a:pt x="5" y="5"/>
                      <a:pt x="5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4" y="1"/>
                      <a:pt x="5" y="2"/>
                      <a:pt x="5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1" name="iṩḷíde"/>
              <p:cNvSpPr/>
              <p:nvPr userDrawn="1"/>
            </p:nvSpPr>
            <p:spPr bwMode="auto">
              <a:xfrm>
                <a:off x="10459923" y="2669388"/>
                <a:ext cx="405514" cy="666845"/>
              </a:xfrm>
              <a:custGeom>
                <a:avLst/>
                <a:gdLst>
                  <a:gd name="T0" fmla="*/ 94 w 177"/>
                  <a:gd name="T1" fmla="*/ 107 h 292"/>
                  <a:gd name="T2" fmla="*/ 82 w 177"/>
                  <a:gd name="T3" fmla="*/ 133 h 292"/>
                  <a:gd name="T4" fmla="*/ 86 w 177"/>
                  <a:gd name="T5" fmla="*/ 153 h 292"/>
                  <a:gd name="T6" fmla="*/ 75 w 177"/>
                  <a:gd name="T7" fmla="*/ 175 h 292"/>
                  <a:gd name="T8" fmla="*/ 87 w 177"/>
                  <a:gd name="T9" fmla="*/ 202 h 292"/>
                  <a:gd name="T10" fmla="*/ 86 w 177"/>
                  <a:gd name="T11" fmla="*/ 246 h 292"/>
                  <a:gd name="T12" fmla="*/ 127 w 177"/>
                  <a:gd name="T13" fmla="*/ 291 h 292"/>
                  <a:gd name="T14" fmla="*/ 151 w 177"/>
                  <a:gd name="T15" fmla="*/ 281 h 292"/>
                  <a:gd name="T16" fmla="*/ 157 w 177"/>
                  <a:gd name="T17" fmla="*/ 260 h 292"/>
                  <a:gd name="T18" fmla="*/ 173 w 177"/>
                  <a:gd name="T19" fmla="*/ 230 h 292"/>
                  <a:gd name="T20" fmla="*/ 154 w 177"/>
                  <a:gd name="T21" fmla="*/ 173 h 292"/>
                  <a:gd name="T22" fmla="*/ 162 w 177"/>
                  <a:gd name="T23" fmla="*/ 148 h 292"/>
                  <a:gd name="T24" fmla="*/ 155 w 177"/>
                  <a:gd name="T25" fmla="*/ 115 h 292"/>
                  <a:gd name="T26" fmla="*/ 135 w 177"/>
                  <a:gd name="T27" fmla="*/ 96 h 292"/>
                  <a:gd name="T28" fmla="*/ 127 w 177"/>
                  <a:gd name="T29" fmla="*/ 65 h 292"/>
                  <a:gd name="T30" fmla="*/ 79 w 177"/>
                  <a:gd name="T31" fmla="*/ 9 h 292"/>
                  <a:gd name="T32" fmla="*/ 5 w 177"/>
                  <a:gd name="T33" fmla="*/ 20 h 292"/>
                  <a:gd name="T34" fmla="*/ 27 w 177"/>
                  <a:gd name="T35" fmla="*/ 51 h 292"/>
                  <a:gd name="T36" fmla="*/ 69 w 177"/>
                  <a:gd name="T37" fmla="*/ 61 h 292"/>
                  <a:gd name="T38" fmla="*/ 77 w 177"/>
                  <a:gd name="T39" fmla="*/ 86 h 292"/>
                  <a:gd name="T40" fmla="*/ 94 w 177"/>
                  <a:gd name="T41" fmla="*/ 10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7" h="292">
                    <a:moveTo>
                      <a:pt x="94" y="107"/>
                    </a:moveTo>
                    <a:cubicBezTo>
                      <a:pt x="90" y="116"/>
                      <a:pt x="80" y="123"/>
                      <a:pt x="82" y="133"/>
                    </a:cubicBezTo>
                    <a:cubicBezTo>
                      <a:pt x="83" y="140"/>
                      <a:pt x="87" y="146"/>
                      <a:pt x="86" y="153"/>
                    </a:cubicBezTo>
                    <a:cubicBezTo>
                      <a:pt x="85" y="161"/>
                      <a:pt x="77" y="166"/>
                      <a:pt x="75" y="175"/>
                    </a:cubicBezTo>
                    <a:cubicBezTo>
                      <a:pt x="74" y="185"/>
                      <a:pt x="84" y="192"/>
                      <a:pt x="87" y="202"/>
                    </a:cubicBezTo>
                    <a:cubicBezTo>
                      <a:pt x="93" y="215"/>
                      <a:pt x="86" y="231"/>
                      <a:pt x="86" y="246"/>
                    </a:cubicBezTo>
                    <a:cubicBezTo>
                      <a:pt x="85" y="268"/>
                      <a:pt x="105" y="289"/>
                      <a:pt x="127" y="291"/>
                    </a:cubicBezTo>
                    <a:cubicBezTo>
                      <a:pt x="136" y="292"/>
                      <a:pt x="147" y="289"/>
                      <a:pt x="151" y="281"/>
                    </a:cubicBezTo>
                    <a:cubicBezTo>
                      <a:pt x="155" y="275"/>
                      <a:pt x="155" y="267"/>
                      <a:pt x="157" y="260"/>
                    </a:cubicBezTo>
                    <a:cubicBezTo>
                      <a:pt x="160" y="249"/>
                      <a:pt x="171" y="241"/>
                      <a:pt x="173" y="230"/>
                    </a:cubicBezTo>
                    <a:cubicBezTo>
                      <a:pt x="177" y="210"/>
                      <a:pt x="152" y="193"/>
                      <a:pt x="154" y="173"/>
                    </a:cubicBezTo>
                    <a:cubicBezTo>
                      <a:pt x="155" y="164"/>
                      <a:pt x="160" y="156"/>
                      <a:pt x="162" y="148"/>
                    </a:cubicBezTo>
                    <a:cubicBezTo>
                      <a:pt x="165" y="137"/>
                      <a:pt x="163" y="124"/>
                      <a:pt x="155" y="115"/>
                    </a:cubicBezTo>
                    <a:cubicBezTo>
                      <a:pt x="149" y="108"/>
                      <a:pt x="140" y="104"/>
                      <a:pt x="135" y="96"/>
                    </a:cubicBezTo>
                    <a:cubicBezTo>
                      <a:pt x="130" y="87"/>
                      <a:pt x="129" y="76"/>
                      <a:pt x="127" y="65"/>
                    </a:cubicBezTo>
                    <a:cubicBezTo>
                      <a:pt x="122" y="40"/>
                      <a:pt x="103" y="18"/>
                      <a:pt x="79" y="9"/>
                    </a:cubicBezTo>
                    <a:cubicBezTo>
                      <a:pt x="54" y="0"/>
                      <a:pt x="26" y="5"/>
                      <a:pt x="5" y="20"/>
                    </a:cubicBezTo>
                    <a:cubicBezTo>
                      <a:pt x="5" y="20"/>
                      <a:pt x="0" y="47"/>
                      <a:pt x="27" y="51"/>
                    </a:cubicBezTo>
                    <a:cubicBezTo>
                      <a:pt x="54" y="56"/>
                      <a:pt x="66" y="51"/>
                      <a:pt x="69" y="61"/>
                    </a:cubicBezTo>
                    <a:cubicBezTo>
                      <a:pt x="69" y="61"/>
                      <a:pt x="66" y="74"/>
                      <a:pt x="77" y="86"/>
                    </a:cubicBezTo>
                    <a:cubicBezTo>
                      <a:pt x="89" y="98"/>
                      <a:pt x="99" y="96"/>
                      <a:pt x="94" y="107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2" name="îšḷidé"/>
              <p:cNvSpPr/>
              <p:nvPr userDrawn="1"/>
            </p:nvSpPr>
            <p:spPr bwMode="auto">
              <a:xfrm>
                <a:off x="10671692" y="2848114"/>
                <a:ext cx="105133" cy="483613"/>
              </a:xfrm>
              <a:custGeom>
                <a:avLst/>
                <a:gdLst>
                  <a:gd name="T0" fmla="*/ 46 w 46"/>
                  <a:gd name="T1" fmla="*/ 211 h 212"/>
                  <a:gd name="T2" fmla="*/ 43 w 46"/>
                  <a:gd name="T3" fmla="*/ 211 h 212"/>
                  <a:gd name="T4" fmla="*/ 36 w 46"/>
                  <a:gd name="T5" fmla="*/ 209 h 212"/>
                  <a:gd name="T6" fmla="*/ 15 w 46"/>
                  <a:gd name="T7" fmla="*/ 194 h 212"/>
                  <a:gd name="T8" fmla="*/ 6 w 46"/>
                  <a:gd name="T9" fmla="*/ 178 h 212"/>
                  <a:gd name="T10" fmla="*/ 3 w 46"/>
                  <a:gd name="T11" fmla="*/ 157 h 212"/>
                  <a:gd name="T12" fmla="*/ 6 w 46"/>
                  <a:gd name="T13" fmla="*/ 135 h 212"/>
                  <a:gd name="T14" fmla="*/ 9 w 46"/>
                  <a:gd name="T15" fmla="*/ 123 h 212"/>
                  <a:gd name="T16" fmla="*/ 14 w 46"/>
                  <a:gd name="T17" fmla="*/ 112 h 212"/>
                  <a:gd name="T18" fmla="*/ 14 w 46"/>
                  <a:gd name="T19" fmla="*/ 100 h 212"/>
                  <a:gd name="T20" fmla="*/ 9 w 46"/>
                  <a:gd name="T21" fmla="*/ 89 h 212"/>
                  <a:gd name="T22" fmla="*/ 5 w 46"/>
                  <a:gd name="T23" fmla="*/ 78 h 212"/>
                  <a:gd name="T24" fmla="*/ 4 w 46"/>
                  <a:gd name="T25" fmla="*/ 67 h 212"/>
                  <a:gd name="T26" fmla="*/ 13 w 46"/>
                  <a:gd name="T27" fmla="*/ 48 h 212"/>
                  <a:gd name="T28" fmla="*/ 16 w 46"/>
                  <a:gd name="T29" fmla="*/ 31 h 212"/>
                  <a:gd name="T30" fmla="*/ 7 w 46"/>
                  <a:gd name="T31" fmla="*/ 7 h 212"/>
                  <a:gd name="T32" fmla="*/ 1 w 46"/>
                  <a:gd name="T33" fmla="*/ 0 h 212"/>
                  <a:gd name="T34" fmla="*/ 8 w 46"/>
                  <a:gd name="T35" fmla="*/ 7 h 212"/>
                  <a:gd name="T36" fmla="*/ 18 w 46"/>
                  <a:gd name="T37" fmla="*/ 31 h 212"/>
                  <a:gd name="T38" fmla="*/ 14 w 46"/>
                  <a:gd name="T39" fmla="*/ 48 h 212"/>
                  <a:gd name="T40" fmla="*/ 6 w 46"/>
                  <a:gd name="T41" fmla="*/ 67 h 212"/>
                  <a:gd name="T42" fmla="*/ 11 w 46"/>
                  <a:gd name="T43" fmla="*/ 88 h 212"/>
                  <a:gd name="T44" fmla="*/ 16 w 46"/>
                  <a:gd name="T45" fmla="*/ 99 h 212"/>
                  <a:gd name="T46" fmla="*/ 16 w 46"/>
                  <a:gd name="T47" fmla="*/ 112 h 212"/>
                  <a:gd name="T48" fmla="*/ 11 w 46"/>
                  <a:gd name="T49" fmla="*/ 124 h 212"/>
                  <a:gd name="T50" fmla="*/ 8 w 46"/>
                  <a:gd name="T51" fmla="*/ 135 h 212"/>
                  <a:gd name="T52" fmla="*/ 5 w 46"/>
                  <a:gd name="T53" fmla="*/ 157 h 212"/>
                  <a:gd name="T54" fmla="*/ 16 w 46"/>
                  <a:gd name="T55" fmla="*/ 193 h 212"/>
                  <a:gd name="T56" fmla="*/ 36 w 46"/>
                  <a:gd name="T57" fmla="*/ 209 h 212"/>
                  <a:gd name="T58" fmla="*/ 46 w 46"/>
                  <a:gd name="T59" fmla="*/ 21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212">
                    <a:moveTo>
                      <a:pt x="46" y="211"/>
                    </a:moveTo>
                    <a:cubicBezTo>
                      <a:pt x="46" y="212"/>
                      <a:pt x="45" y="211"/>
                      <a:pt x="43" y="211"/>
                    </a:cubicBezTo>
                    <a:cubicBezTo>
                      <a:pt x="41" y="211"/>
                      <a:pt x="39" y="210"/>
                      <a:pt x="36" y="209"/>
                    </a:cubicBezTo>
                    <a:cubicBezTo>
                      <a:pt x="30" y="207"/>
                      <a:pt x="22" y="203"/>
                      <a:pt x="15" y="194"/>
                    </a:cubicBezTo>
                    <a:cubicBezTo>
                      <a:pt x="12" y="189"/>
                      <a:pt x="9" y="184"/>
                      <a:pt x="6" y="178"/>
                    </a:cubicBezTo>
                    <a:cubicBezTo>
                      <a:pt x="4" y="172"/>
                      <a:pt x="3" y="165"/>
                      <a:pt x="3" y="157"/>
                    </a:cubicBezTo>
                    <a:cubicBezTo>
                      <a:pt x="3" y="150"/>
                      <a:pt x="4" y="142"/>
                      <a:pt x="6" y="135"/>
                    </a:cubicBezTo>
                    <a:cubicBezTo>
                      <a:pt x="7" y="131"/>
                      <a:pt x="8" y="127"/>
                      <a:pt x="9" y="123"/>
                    </a:cubicBezTo>
                    <a:cubicBezTo>
                      <a:pt x="11" y="119"/>
                      <a:pt x="13" y="115"/>
                      <a:pt x="14" y="112"/>
                    </a:cubicBezTo>
                    <a:cubicBezTo>
                      <a:pt x="15" y="108"/>
                      <a:pt x="15" y="104"/>
                      <a:pt x="14" y="100"/>
                    </a:cubicBezTo>
                    <a:cubicBezTo>
                      <a:pt x="13" y="96"/>
                      <a:pt x="11" y="92"/>
                      <a:pt x="9" y="89"/>
                    </a:cubicBezTo>
                    <a:cubicBezTo>
                      <a:pt x="7" y="85"/>
                      <a:pt x="6" y="82"/>
                      <a:pt x="5" y="78"/>
                    </a:cubicBezTo>
                    <a:cubicBezTo>
                      <a:pt x="3" y="74"/>
                      <a:pt x="3" y="70"/>
                      <a:pt x="4" y="67"/>
                    </a:cubicBezTo>
                    <a:cubicBezTo>
                      <a:pt x="5" y="59"/>
                      <a:pt x="10" y="53"/>
                      <a:pt x="13" y="48"/>
                    </a:cubicBezTo>
                    <a:cubicBezTo>
                      <a:pt x="15" y="42"/>
                      <a:pt x="16" y="36"/>
                      <a:pt x="16" y="31"/>
                    </a:cubicBezTo>
                    <a:cubicBezTo>
                      <a:pt x="16" y="20"/>
                      <a:pt x="11" y="12"/>
                      <a:pt x="7" y="7"/>
                    </a:cubicBezTo>
                    <a:cubicBezTo>
                      <a:pt x="3" y="2"/>
                      <a:pt x="0" y="1"/>
                      <a:pt x="1" y="0"/>
                    </a:cubicBezTo>
                    <a:cubicBezTo>
                      <a:pt x="1" y="0"/>
                      <a:pt x="4" y="2"/>
                      <a:pt x="8" y="7"/>
                    </a:cubicBezTo>
                    <a:cubicBezTo>
                      <a:pt x="12" y="11"/>
                      <a:pt x="17" y="19"/>
                      <a:pt x="18" y="31"/>
                    </a:cubicBezTo>
                    <a:cubicBezTo>
                      <a:pt x="18" y="36"/>
                      <a:pt x="17" y="42"/>
                      <a:pt x="14" y="48"/>
                    </a:cubicBezTo>
                    <a:cubicBezTo>
                      <a:pt x="11" y="54"/>
                      <a:pt x="7" y="60"/>
                      <a:pt x="6" y="67"/>
                    </a:cubicBezTo>
                    <a:cubicBezTo>
                      <a:pt x="4" y="74"/>
                      <a:pt x="7" y="81"/>
                      <a:pt x="11" y="88"/>
                    </a:cubicBezTo>
                    <a:cubicBezTo>
                      <a:pt x="13" y="92"/>
                      <a:pt x="15" y="95"/>
                      <a:pt x="16" y="99"/>
                    </a:cubicBezTo>
                    <a:cubicBezTo>
                      <a:pt x="17" y="103"/>
                      <a:pt x="17" y="108"/>
                      <a:pt x="16" y="112"/>
                    </a:cubicBezTo>
                    <a:cubicBezTo>
                      <a:pt x="15" y="116"/>
                      <a:pt x="13" y="120"/>
                      <a:pt x="11" y="124"/>
                    </a:cubicBezTo>
                    <a:cubicBezTo>
                      <a:pt x="10" y="128"/>
                      <a:pt x="9" y="131"/>
                      <a:pt x="8" y="135"/>
                    </a:cubicBezTo>
                    <a:cubicBezTo>
                      <a:pt x="6" y="143"/>
                      <a:pt x="5" y="150"/>
                      <a:pt x="5" y="157"/>
                    </a:cubicBezTo>
                    <a:cubicBezTo>
                      <a:pt x="5" y="172"/>
                      <a:pt x="10" y="184"/>
                      <a:pt x="16" y="193"/>
                    </a:cubicBezTo>
                    <a:cubicBezTo>
                      <a:pt x="23" y="202"/>
                      <a:pt x="31" y="206"/>
                      <a:pt x="36" y="209"/>
                    </a:cubicBezTo>
                    <a:cubicBezTo>
                      <a:pt x="42" y="211"/>
                      <a:pt x="46" y="211"/>
                      <a:pt x="46" y="21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3" name="ïṩľîďê"/>
              <p:cNvSpPr/>
              <p:nvPr userDrawn="1"/>
            </p:nvSpPr>
            <p:spPr bwMode="auto">
              <a:xfrm>
                <a:off x="10492965" y="2708438"/>
                <a:ext cx="273347" cy="165209"/>
              </a:xfrm>
              <a:custGeom>
                <a:avLst/>
                <a:gdLst>
                  <a:gd name="T0" fmla="*/ 120 w 120"/>
                  <a:gd name="T1" fmla="*/ 71 h 72"/>
                  <a:gd name="T2" fmla="*/ 114 w 120"/>
                  <a:gd name="T3" fmla="*/ 72 h 72"/>
                  <a:gd name="T4" fmla="*/ 97 w 120"/>
                  <a:gd name="T5" fmla="*/ 71 h 72"/>
                  <a:gd name="T6" fmla="*/ 76 w 120"/>
                  <a:gd name="T7" fmla="*/ 58 h 72"/>
                  <a:gd name="T8" fmla="*/ 71 w 120"/>
                  <a:gd name="T9" fmla="*/ 45 h 72"/>
                  <a:gd name="T10" fmla="*/ 62 w 120"/>
                  <a:gd name="T11" fmla="*/ 34 h 72"/>
                  <a:gd name="T12" fmla="*/ 34 w 120"/>
                  <a:gd name="T13" fmla="*/ 26 h 72"/>
                  <a:gd name="T14" fmla="*/ 10 w 120"/>
                  <a:gd name="T15" fmla="*/ 19 h 72"/>
                  <a:gd name="T16" fmla="*/ 1 w 120"/>
                  <a:gd name="T17" fmla="*/ 6 h 72"/>
                  <a:gd name="T18" fmla="*/ 1 w 120"/>
                  <a:gd name="T19" fmla="*/ 1 h 72"/>
                  <a:gd name="T20" fmla="*/ 1 w 120"/>
                  <a:gd name="T21" fmla="*/ 0 h 72"/>
                  <a:gd name="T22" fmla="*/ 2 w 120"/>
                  <a:gd name="T23" fmla="*/ 6 h 72"/>
                  <a:gd name="T24" fmla="*/ 11 w 120"/>
                  <a:gd name="T25" fmla="*/ 18 h 72"/>
                  <a:gd name="T26" fmla="*/ 34 w 120"/>
                  <a:gd name="T27" fmla="*/ 25 h 72"/>
                  <a:gd name="T28" fmla="*/ 63 w 120"/>
                  <a:gd name="T29" fmla="*/ 32 h 72"/>
                  <a:gd name="T30" fmla="*/ 73 w 120"/>
                  <a:gd name="T31" fmla="*/ 44 h 72"/>
                  <a:gd name="T32" fmla="*/ 78 w 120"/>
                  <a:gd name="T33" fmla="*/ 57 h 72"/>
                  <a:gd name="T34" fmla="*/ 97 w 120"/>
                  <a:gd name="T35" fmla="*/ 70 h 72"/>
                  <a:gd name="T36" fmla="*/ 114 w 120"/>
                  <a:gd name="T37" fmla="*/ 71 h 72"/>
                  <a:gd name="T38" fmla="*/ 120 w 120"/>
                  <a:gd name="T39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72">
                    <a:moveTo>
                      <a:pt x="120" y="71"/>
                    </a:moveTo>
                    <a:cubicBezTo>
                      <a:pt x="120" y="71"/>
                      <a:pt x="117" y="71"/>
                      <a:pt x="114" y="72"/>
                    </a:cubicBezTo>
                    <a:cubicBezTo>
                      <a:pt x="110" y="72"/>
                      <a:pt x="104" y="72"/>
                      <a:pt x="97" y="71"/>
                    </a:cubicBezTo>
                    <a:cubicBezTo>
                      <a:pt x="90" y="70"/>
                      <a:pt x="82" y="67"/>
                      <a:pt x="76" y="58"/>
                    </a:cubicBezTo>
                    <a:cubicBezTo>
                      <a:pt x="74" y="54"/>
                      <a:pt x="73" y="50"/>
                      <a:pt x="71" y="45"/>
                    </a:cubicBezTo>
                    <a:cubicBezTo>
                      <a:pt x="69" y="40"/>
                      <a:pt x="66" y="37"/>
                      <a:pt x="62" y="34"/>
                    </a:cubicBezTo>
                    <a:cubicBezTo>
                      <a:pt x="53" y="28"/>
                      <a:pt x="43" y="28"/>
                      <a:pt x="34" y="26"/>
                    </a:cubicBezTo>
                    <a:cubicBezTo>
                      <a:pt x="25" y="25"/>
                      <a:pt x="16" y="24"/>
                      <a:pt x="10" y="19"/>
                    </a:cubicBezTo>
                    <a:cubicBezTo>
                      <a:pt x="5" y="15"/>
                      <a:pt x="2" y="10"/>
                      <a:pt x="1" y="6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2" y="6"/>
                    </a:cubicBezTo>
                    <a:cubicBezTo>
                      <a:pt x="3" y="9"/>
                      <a:pt x="6" y="14"/>
                      <a:pt x="11" y="18"/>
                    </a:cubicBezTo>
                    <a:cubicBezTo>
                      <a:pt x="17" y="22"/>
                      <a:pt x="25" y="24"/>
                      <a:pt x="34" y="25"/>
                    </a:cubicBezTo>
                    <a:cubicBezTo>
                      <a:pt x="43" y="26"/>
                      <a:pt x="54" y="26"/>
                      <a:pt x="63" y="32"/>
                    </a:cubicBezTo>
                    <a:cubicBezTo>
                      <a:pt x="68" y="35"/>
                      <a:pt x="71" y="39"/>
                      <a:pt x="73" y="44"/>
                    </a:cubicBezTo>
                    <a:cubicBezTo>
                      <a:pt x="75" y="49"/>
                      <a:pt x="76" y="54"/>
                      <a:pt x="78" y="57"/>
                    </a:cubicBezTo>
                    <a:cubicBezTo>
                      <a:pt x="83" y="65"/>
                      <a:pt x="91" y="68"/>
                      <a:pt x="97" y="70"/>
                    </a:cubicBezTo>
                    <a:cubicBezTo>
                      <a:pt x="104" y="71"/>
                      <a:pt x="110" y="71"/>
                      <a:pt x="114" y="71"/>
                    </a:cubicBezTo>
                    <a:cubicBezTo>
                      <a:pt x="117" y="71"/>
                      <a:pt x="120" y="70"/>
                      <a:pt x="120" y="7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4" name="iSḻiḓè"/>
              <p:cNvSpPr/>
              <p:nvPr userDrawn="1"/>
            </p:nvSpPr>
            <p:spPr bwMode="auto">
              <a:xfrm>
                <a:off x="10510987" y="2694920"/>
                <a:ext cx="232796" cy="102129"/>
              </a:xfrm>
              <a:custGeom>
                <a:avLst/>
                <a:gdLst>
                  <a:gd name="T0" fmla="*/ 102 w 102"/>
                  <a:gd name="T1" fmla="*/ 44 h 45"/>
                  <a:gd name="T2" fmla="*/ 97 w 102"/>
                  <a:gd name="T3" fmla="*/ 45 h 45"/>
                  <a:gd name="T4" fmla="*/ 84 w 102"/>
                  <a:gd name="T5" fmla="*/ 42 h 45"/>
                  <a:gd name="T6" fmla="*/ 77 w 102"/>
                  <a:gd name="T7" fmla="*/ 37 h 45"/>
                  <a:gd name="T8" fmla="*/ 71 w 102"/>
                  <a:gd name="T9" fmla="*/ 28 h 45"/>
                  <a:gd name="T10" fmla="*/ 56 w 102"/>
                  <a:gd name="T11" fmla="*/ 12 h 45"/>
                  <a:gd name="T12" fmla="*/ 34 w 102"/>
                  <a:gd name="T13" fmla="*/ 10 h 45"/>
                  <a:gd name="T14" fmla="*/ 15 w 102"/>
                  <a:gd name="T15" fmla="*/ 10 h 45"/>
                  <a:gd name="T16" fmla="*/ 3 w 102"/>
                  <a:gd name="T17" fmla="*/ 4 h 45"/>
                  <a:gd name="T18" fmla="*/ 0 w 102"/>
                  <a:gd name="T19" fmla="*/ 2 h 45"/>
                  <a:gd name="T20" fmla="*/ 0 w 102"/>
                  <a:gd name="T21" fmla="*/ 1 h 45"/>
                  <a:gd name="T22" fmla="*/ 3 w 102"/>
                  <a:gd name="T23" fmla="*/ 4 h 45"/>
                  <a:gd name="T24" fmla="*/ 15 w 102"/>
                  <a:gd name="T25" fmla="*/ 8 h 45"/>
                  <a:gd name="T26" fmla="*/ 34 w 102"/>
                  <a:gd name="T27" fmla="*/ 8 h 45"/>
                  <a:gd name="T28" fmla="*/ 57 w 102"/>
                  <a:gd name="T29" fmla="*/ 10 h 45"/>
                  <a:gd name="T30" fmla="*/ 67 w 102"/>
                  <a:gd name="T31" fmla="*/ 18 h 45"/>
                  <a:gd name="T32" fmla="*/ 72 w 102"/>
                  <a:gd name="T33" fmla="*/ 27 h 45"/>
                  <a:gd name="T34" fmla="*/ 78 w 102"/>
                  <a:gd name="T35" fmla="*/ 35 h 45"/>
                  <a:gd name="T36" fmla="*/ 85 w 102"/>
                  <a:gd name="T37" fmla="*/ 41 h 45"/>
                  <a:gd name="T38" fmla="*/ 97 w 102"/>
                  <a:gd name="T39" fmla="*/ 44 h 45"/>
                  <a:gd name="T40" fmla="*/ 102 w 102"/>
                  <a:gd name="T41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2" h="45">
                    <a:moveTo>
                      <a:pt x="102" y="44"/>
                    </a:moveTo>
                    <a:cubicBezTo>
                      <a:pt x="102" y="44"/>
                      <a:pt x="100" y="45"/>
                      <a:pt x="97" y="45"/>
                    </a:cubicBezTo>
                    <a:cubicBezTo>
                      <a:pt x="94" y="45"/>
                      <a:pt x="89" y="44"/>
                      <a:pt x="84" y="42"/>
                    </a:cubicBezTo>
                    <a:cubicBezTo>
                      <a:pt x="82" y="41"/>
                      <a:pt x="79" y="39"/>
                      <a:pt x="77" y="37"/>
                    </a:cubicBezTo>
                    <a:cubicBezTo>
                      <a:pt x="74" y="34"/>
                      <a:pt x="73" y="32"/>
                      <a:pt x="71" y="28"/>
                    </a:cubicBezTo>
                    <a:cubicBezTo>
                      <a:pt x="67" y="22"/>
                      <a:pt x="64" y="15"/>
                      <a:pt x="56" y="12"/>
                    </a:cubicBezTo>
                    <a:cubicBezTo>
                      <a:pt x="49" y="9"/>
                      <a:pt x="41" y="9"/>
                      <a:pt x="34" y="10"/>
                    </a:cubicBezTo>
                    <a:cubicBezTo>
                      <a:pt x="27" y="10"/>
                      <a:pt x="20" y="11"/>
                      <a:pt x="15" y="10"/>
                    </a:cubicBezTo>
                    <a:cubicBezTo>
                      <a:pt x="9" y="9"/>
                      <a:pt x="5" y="6"/>
                      <a:pt x="3" y="4"/>
                    </a:cubicBezTo>
                    <a:cubicBezTo>
                      <a:pt x="2" y="3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2"/>
                      <a:pt x="3" y="4"/>
                    </a:cubicBezTo>
                    <a:cubicBezTo>
                      <a:pt x="6" y="6"/>
                      <a:pt x="10" y="7"/>
                      <a:pt x="15" y="8"/>
                    </a:cubicBezTo>
                    <a:cubicBezTo>
                      <a:pt x="20" y="9"/>
                      <a:pt x="26" y="9"/>
                      <a:pt x="34" y="8"/>
                    </a:cubicBezTo>
                    <a:cubicBezTo>
                      <a:pt x="41" y="7"/>
                      <a:pt x="49" y="6"/>
                      <a:pt x="57" y="10"/>
                    </a:cubicBezTo>
                    <a:cubicBezTo>
                      <a:pt x="61" y="12"/>
                      <a:pt x="64" y="15"/>
                      <a:pt x="67" y="18"/>
                    </a:cubicBezTo>
                    <a:cubicBezTo>
                      <a:pt x="69" y="21"/>
                      <a:pt x="71" y="24"/>
                      <a:pt x="72" y="27"/>
                    </a:cubicBezTo>
                    <a:cubicBezTo>
                      <a:pt x="74" y="31"/>
                      <a:pt x="76" y="33"/>
                      <a:pt x="78" y="35"/>
                    </a:cubicBezTo>
                    <a:cubicBezTo>
                      <a:pt x="80" y="38"/>
                      <a:pt x="83" y="39"/>
                      <a:pt x="85" y="41"/>
                    </a:cubicBezTo>
                    <a:cubicBezTo>
                      <a:pt x="90" y="43"/>
                      <a:pt x="94" y="44"/>
                      <a:pt x="97" y="44"/>
                    </a:cubicBezTo>
                    <a:cubicBezTo>
                      <a:pt x="100" y="44"/>
                      <a:pt x="102" y="44"/>
                      <a:pt x="102" y="44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5" name="ïṡlíďê"/>
              <p:cNvSpPr/>
              <p:nvPr userDrawn="1"/>
            </p:nvSpPr>
            <p:spPr bwMode="auto">
              <a:xfrm>
                <a:off x="10737776" y="2875149"/>
                <a:ext cx="79601" cy="437054"/>
              </a:xfrm>
              <a:custGeom>
                <a:avLst/>
                <a:gdLst>
                  <a:gd name="T0" fmla="*/ 28 w 35"/>
                  <a:gd name="T1" fmla="*/ 191 h 191"/>
                  <a:gd name="T2" fmla="*/ 31 w 35"/>
                  <a:gd name="T3" fmla="*/ 183 h 191"/>
                  <a:gd name="T4" fmla="*/ 34 w 35"/>
                  <a:gd name="T5" fmla="*/ 162 h 191"/>
                  <a:gd name="T6" fmla="*/ 25 w 35"/>
                  <a:gd name="T7" fmla="*/ 131 h 191"/>
                  <a:gd name="T8" fmla="*/ 14 w 35"/>
                  <a:gd name="T9" fmla="*/ 116 h 191"/>
                  <a:gd name="T10" fmla="*/ 10 w 35"/>
                  <a:gd name="T11" fmla="*/ 106 h 191"/>
                  <a:gd name="T12" fmla="*/ 11 w 35"/>
                  <a:gd name="T13" fmla="*/ 95 h 191"/>
                  <a:gd name="T14" fmla="*/ 18 w 35"/>
                  <a:gd name="T15" fmla="*/ 76 h 191"/>
                  <a:gd name="T16" fmla="*/ 13 w 35"/>
                  <a:gd name="T17" fmla="*/ 59 h 191"/>
                  <a:gd name="T18" fmla="*/ 9 w 35"/>
                  <a:gd name="T19" fmla="*/ 51 h 191"/>
                  <a:gd name="T20" fmla="*/ 6 w 35"/>
                  <a:gd name="T21" fmla="*/ 42 h 191"/>
                  <a:gd name="T22" fmla="*/ 7 w 35"/>
                  <a:gd name="T23" fmla="*/ 27 h 191"/>
                  <a:gd name="T24" fmla="*/ 5 w 35"/>
                  <a:gd name="T25" fmla="*/ 6 h 191"/>
                  <a:gd name="T26" fmla="*/ 0 w 35"/>
                  <a:gd name="T27" fmla="*/ 0 h 191"/>
                  <a:gd name="T28" fmla="*/ 1 w 35"/>
                  <a:gd name="T29" fmla="*/ 0 h 191"/>
                  <a:gd name="T30" fmla="*/ 2 w 35"/>
                  <a:gd name="T31" fmla="*/ 1 h 191"/>
                  <a:gd name="T32" fmla="*/ 6 w 35"/>
                  <a:gd name="T33" fmla="*/ 6 h 191"/>
                  <a:gd name="T34" fmla="*/ 8 w 35"/>
                  <a:gd name="T35" fmla="*/ 27 h 191"/>
                  <a:gd name="T36" fmla="*/ 8 w 35"/>
                  <a:gd name="T37" fmla="*/ 42 h 191"/>
                  <a:gd name="T38" fmla="*/ 15 w 35"/>
                  <a:gd name="T39" fmla="*/ 58 h 191"/>
                  <a:gd name="T40" fmla="*/ 19 w 35"/>
                  <a:gd name="T41" fmla="*/ 66 h 191"/>
                  <a:gd name="T42" fmla="*/ 20 w 35"/>
                  <a:gd name="T43" fmla="*/ 76 h 191"/>
                  <a:gd name="T44" fmla="*/ 13 w 35"/>
                  <a:gd name="T45" fmla="*/ 96 h 191"/>
                  <a:gd name="T46" fmla="*/ 12 w 35"/>
                  <a:gd name="T47" fmla="*/ 106 h 191"/>
                  <a:gd name="T48" fmla="*/ 16 w 35"/>
                  <a:gd name="T49" fmla="*/ 115 h 191"/>
                  <a:gd name="T50" fmla="*/ 27 w 35"/>
                  <a:gd name="T51" fmla="*/ 130 h 191"/>
                  <a:gd name="T52" fmla="*/ 35 w 35"/>
                  <a:gd name="T53" fmla="*/ 162 h 191"/>
                  <a:gd name="T54" fmla="*/ 32 w 35"/>
                  <a:gd name="T55" fmla="*/ 183 h 191"/>
                  <a:gd name="T56" fmla="*/ 29 w 35"/>
                  <a:gd name="T57" fmla="*/ 189 h 191"/>
                  <a:gd name="T58" fmla="*/ 28 w 35"/>
                  <a:gd name="T59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" h="191">
                    <a:moveTo>
                      <a:pt x="28" y="191"/>
                    </a:moveTo>
                    <a:cubicBezTo>
                      <a:pt x="28" y="191"/>
                      <a:pt x="30" y="188"/>
                      <a:pt x="31" y="183"/>
                    </a:cubicBezTo>
                    <a:cubicBezTo>
                      <a:pt x="32" y="178"/>
                      <a:pt x="34" y="171"/>
                      <a:pt x="34" y="162"/>
                    </a:cubicBezTo>
                    <a:cubicBezTo>
                      <a:pt x="33" y="153"/>
                      <a:pt x="31" y="142"/>
                      <a:pt x="25" y="131"/>
                    </a:cubicBezTo>
                    <a:cubicBezTo>
                      <a:pt x="22" y="126"/>
                      <a:pt x="18" y="121"/>
                      <a:pt x="14" y="116"/>
                    </a:cubicBezTo>
                    <a:cubicBezTo>
                      <a:pt x="12" y="113"/>
                      <a:pt x="11" y="110"/>
                      <a:pt x="10" y="106"/>
                    </a:cubicBezTo>
                    <a:cubicBezTo>
                      <a:pt x="9" y="102"/>
                      <a:pt x="10" y="99"/>
                      <a:pt x="11" y="95"/>
                    </a:cubicBezTo>
                    <a:cubicBezTo>
                      <a:pt x="13" y="88"/>
                      <a:pt x="17" y="82"/>
                      <a:pt x="18" y="76"/>
                    </a:cubicBezTo>
                    <a:cubicBezTo>
                      <a:pt x="19" y="70"/>
                      <a:pt x="16" y="64"/>
                      <a:pt x="13" y="59"/>
                    </a:cubicBezTo>
                    <a:cubicBezTo>
                      <a:pt x="11" y="56"/>
                      <a:pt x="10" y="53"/>
                      <a:pt x="9" y="51"/>
                    </a:cubicBezTo>
                    <a:cubicBezTo>
                      <a:pt x="7" y="48"/>
                      <a:pt x="7" y="45"/>
                      <a:pt x="6" y="42"/>
                    </a:cubicBezTo>
                    <a:cubicBezTo>
                      <a:pt x="6" y="37"/>
                      <a:pt x="6" y="32"/>
                      <a:pt x="7" y="27"/>
                    </a:cubicBezTo>
                    <a:cubicBezTo>
                      <a:pt x="8" y="18"/>
                      <a:pt x="7" y="11"/>
                      <a:pt x="5" y="6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3" y="2"/>
                      <a:pt x="5" y="3"/>
                      <a:pt x="6" y="6"/>
                    </a:cubicBezTo>
                    <a:cubicBezTo>
                      <a:pt x="8" y="10"/>
                      <a:pt x="9" y="18"/>
                      <a:pt x="8" y="27"/>
                    </a:cubicBezTo>
                    <a:cubicBezTo>
                      <a:pt x="8" y="32"/>
                      <a:pt x="7" y="37"/>
                      <a:pt x="8" y="42"/>
                    </a:cubicBezTo>
                    <a:cubicBezTo>
                      <a:pt x="9" y="48"/>
                      <a:pt x="11" y="53"/>
                      <a:pt x="15" y="58"/>
                    </a:cubicBezTo>
                    <a:cubicBezTo>
                      <a:pt x="16" y="60"/>
                      <a:pt x="18" y="63"/>
                      <a:pt x="19" y="66"/>
                    </a:cubicBezTo>
                    <a:cubicBezTo>
                      <a:pt x="20" y="69"/>
                      <a:pt x="21" y="73"/>
                      <a:pt x="20" y="76"/>
                    </a:cubicBezTo>
                    <a:cubicBezTo>
                      <a:pt x="19" y="83"/>
                      <a:pt x="15" y="89"/>
                      <a:pt x="13" y="96"/>
                    </a:cubicBezTo>
                    <a:cubicBezTo>
                      <a:pt x="12" y="99"/>
                      <a:pt x="12" y="102"/>
                      <a:pt x="12" y="106"/>
                    </a:cubicBezTo>
                    <a:cubicBezTo>
                      <a:pt x="13" y="109"/>
                      <a:pt x="14" y="112"/>
                      <a:pt x="16" y="115"/>
                    </a:cubicBezTo>
                    <a:cubicBezTo>
                      <a:pt x="19" y="120"/>
                      <a:pt x="24" y="125"/>
                      <a:pt x="27" y="130"/>
                    </a:cubicBezTo>
                    <a:cubicBezTo>
                      <a:pt x="33" y="141"/>
                      <a:pt x="35" y="152"/>
                      <a:pt x="35" y="162"/>
                    </a:cubicBezTo>
                    <a:cubicBezTo>
                      <a:pt x="35" y="171"/>
                      <a:pt x="34" y="179"/>
                      <a:pt x="32" y="183"/>
                    </a:cubicBezTo>
                    <a:cubicBezTo>
                      <a:pt x="31" y="186"/>
                      <a:pt x="30" y="188"/>
                      <a:pt x="29" y="189"/>
                    </a:cubicBezTo>
                    <a:cubicBezTo>
                      <a:pt x="29" y="190"/>
                      <a:pt x="29" y="191"/>
                      <a:pt x="28" y="19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6" name="ïṧḻíďé"/>
              <p:cNvSpPr/>
              <p:nvPr userDrawn="1"/>
            </p:nvSpPr>
            <p:spPr bwMode="auto">
              <a:xfrm>
                <a:off x="10362299" y="3770283"/>
                <a:ext cx="576732" cy="1242075"/>
              </a:xfrm>
              <a:custGeom>
                <a:avLst/>
                <a:gdLst>
                  <a:gd name="T0" fmla="*/ 30 w 252"/>
                  <a:gd name="T1" fmla="*/ 544 h 544"/>
                  <a:gd name="T2" fmla="*/ 1 w 252"/>
                  <a:gd name="T3" fmla="*/ 194 h 544"/>
                  <a:gd name="T4" fmla="*/ 43 w 252"/>
                  <a:gd name="T5" fmla="*/ 7 h 544"/>
                  <a:gd name="T6" fmla="*/ 216 w 252"/>
                  <a:gd name="T7" fmla="*/ 0 h 544"/>
                  <a:gd name="T8" fmla="*/ 250 w 252"/>
                  <a:gd name="T9" fmla="*/ 136 h 544"/>
                  <a:gd name="T10" fmla="*/ 232 w 252"/>
                  <a:gd name="T11" fmla="*/ 353 h 544"/>
                  <a:gd name="T12" fmla="*/ 238 w 252"/>
                  <a:gd name="T13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2" h="544">
                    <a:moveTo>
                      <a:pt x="30" y="544"/>
                    </a:moveTo>
                    <a:cubicBezTo>
                      <a:pt x="30" y="544"/>
                      <a:pt x="3" y="289"/>
                      <a:pt x="1" y="194"/>
                    </a:cubicBezTo>
                    <a:cubicBezTo>
                      <a:pt x="0" y="100"/>
                      <a:pt x="43" y="7"/>
                      <a:pt x="43" y="7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16" y="0"/>
                      <a:pt x="250" y="95"/>
                      <a:pt x="250" y="136"/>
                    </a:cubicBezTo>
                    <a:cubicBezTo>
                      <a:pt x="252" y="214"/>
                      <a:pt x="230" y="291"/>
                      <a:pt x="232" y="353"/>
                    </a:cubicBezTo>
                    <a:cubicBezTo>
                      <a:pt x="238" y="544"/>
                      <a:pt x="238" y="544"/>
                      <a:pt x="238" y="544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7" name="ïṥḷîḓe"/>
              <p:cNvSpPr/>
              <p:nvPr userDrawn="1"/>
            </p:nvSpPr>
            <p:spPr bwMode="auto">
              <a:xfrm>
                <a:off x="10414866" y="4295949"/>
                <a:ext cx="504640" cy="521161"/>
              </a:xfrm>
              <a:custGeom>
                <a:avLst/>
                <a:gdLst>
                  <a:gd name="T0" fmla="*/ 221 w 221"/>
                  <a:gd name="T1" fmla="*/ 0 h 228"/>
                  <a:gd name="T2" fmla="*/ 218 w 221"/>
                  <a:gd name="T3" fmla="*/ 2 h 228"/>
                  <a:gd name="T4" fmla="*/ 216 w 221"/>
                  <a:gd name="T5" fmla="*/ 3 h 228"/>
                  <a:gd name="T6" fmla="*/ 215 w 221"/>
                  <a:gd name="T7" fmla="*/ 5 h 228"/>
                  <a:gd name="T8" fmla="*/ 211 w 221"/>
                  <a:gd name="T9" fmla="*/ 9 h 228"/>
                  <a:gd name="T10" fmla="*/ 197 w 221"/>
                  <a:gd name="T11" fmla="*/ 44 h 228"/>
                  <a:gd name="T12" fmla="*/ 189 w 221"/>
                  <a:gd name="T13" fmla="*/ 68 h 228"/>
                  <a:gd name="T14" fmla="*/ 185 w 221"/>
                  <a:gd name="T15" fmla="*/ 74 h 228"/>
                  <a:gd name="T16" fmla="*/ 183 w 221"/>
                  <a:gd name="T17" fmla="*/ 77 h 228"/>
                  <a:gd name="T18" fmla="*/ 180 w 221"/>
                  <a:gd name="T19" fmla="*/ 79 h 228"/>
                  <a:gd name="T20" fmla="*/ 167 w 221"/>
                  <a:gd name="T21" fmla="*/ 88 h 228"/>
                  <a:gd name="T22" fmla="*/ 137 w 221"/>
                  <a:gd name="T23" fmla="*/ 99 h 228"/>
                  <a:gd name="T24" fmla="*/ 114 w 221"/>
                  <a:gd name="T25" fmla="*/ 124 h 228"/>
                  <a:gd name="T26" fmla="*/ 103 w 221"/>
                  <a:gd name="T27" fmla="*/ 157 h 228"/>
                  <a:gd name="T28" fmla="*/ 85 w 221"/>
                  <a:gd name="T29" fmla="*/ 184 h 228"/>
                  <a:gd name="T30" fmla="*/ 56 w 221"/>
                  <a:gd name="T31" fmla="*/ 193 h 228"/>
                  <a:gd name="T32" fmla="*/ 31 w 221"/>
                  <a:gd name="T33" fmla="*/ 195 h 228"/>
                  <a:gd name="T34" fmla="*/ 11 w 221"/>
                  <a:gd name="T35" fmla="*/ 202 h 228"/>
                  <a:gd name="T36" fmla="*/ 3 w 221"/>
                  <a:gd name="T37" fmla="*/ 214 h 228"/>
                  <a:gd name="T38" fmla="*/ 2 w 221"/>
                  <a:gd name="T39" fmla="*/ 224 h 228"/>
                  <a:gd name="T40" fmla="*/ 3 w 221"/>
                  <a:gd name="T41" fmla="*/ 228 h 228"/>
                  <a:gd name="T42" fmla="*/ 1 w 221"/>
                  <a:gd name="T43" fmla="*/ 224 h 228"/>
                  <a:gd name="T44" fmla="*/ 2 w 221"/>
                  <a:gd name="T45" fmla="*/ 214 h 228"/>
                  <a:gd name="T46" fmla="*/ 11 w 221"/>
                  <a:gd name="T47" fmla="*/ 201 h 228"/>
                  <a:gd name="T48" fmla="*/ 31 w 221"/>
                  <a:gd name="T49" fmla="*/ 193 h 228"/>
                  <a:gd name="T50" fmla="*/ 56 w 221"/>
                  <a:gd name="T51" fmla="*/ 191 h 228"/>
                  <a:gd name="T52" fmla="*/ 83 w 221"/>
                  <a:gd name="T53" fmla="*/ 183 h 228"/>
                  <a:gd name="T54" fmla="*/ 101 w 221"/>
                  <a:gd name="T55" fmla="*/ 156 h 228"/>
                  <a:gd name="T56" fmla="*/ 112 w 221"/>
                  <a:gd name="T57" fmla="*/ 123 h 228"/>
                  <a:gd name="T58" fmla="*/ 136 w 221"/>
                  <a:gd name="T59" fmla="*/ 97 h 228"/>
                  <a:gd name="T60" fmla="*/ 166 w 221"/>
                  <a:gd name="T61" fmla="*/ 86 h 228"/>
                  <a:gd name="T62" fmla="*/ 179 w 221"/>
                  <a:gd name="T63" fmla="*/ 78 h 228"/>
                  <a:gd name="T64" fmla="*/ 181 w 221"/>
                  <a:gd name="T65" fmla="*/ 76 h 228"/>
                  <a:gd name="T66" fmla="*/ 183 w 221"/>
                  <a:gd name="T67" fmla="*/ 73 h 228"/>
                  <a:gd name="T68" fmla="*/ 187 w 221"/>
                  <a:gd name="T69" fmla="*/ 67 h 228"/>
                  <a:gd name="T70" fmla="*/ 196 w 221"/>
                  <a:gd name="T71" fmla="*/ 43 h 228"/>
                  <a:gd name="T72" fmla="*/ 210 w 221"/>
                  <a:gd name="T73" fmla="*/ 9 h 228"/>
                  <a:gd name="T74" fmla="*/ 214 w 221"/>
                  <a:gd name="T75" fmla="*/ 5 h 228"/>
                  <a:gd name="T76" fmla="*/ 216 w 221"/>
                  <a:gd name="T77" fmla="*/ 3 h 228"/>
                  <a:gd name="T78" fmla="*/ 218 w 221"/>
                  <a:gd name="T79" fmla="*/ 2 h 228"/>
                  <a:gd name="T80" fmla="*/ 221 w 221"/>
                  <a:gd name="T8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1" h="228">
                    <a:moveTo>
                      <a:pt x="221" y="0"/>
                    </a:moveTo>
                    <a:cubicBezTo>
                      <a:pt x="221" y="0"/>
                      <a:pt x="220" y="1"/>
                      <a:pt x="218" y="2"/>
                    </a:cubicBezTo>
                    <a:cubicBezTo>
                      <a:pt x="217" y="3"/>
                      <a:pt x="217" y="3"/>
                      <a:pt x="216" y="3"/>
                    </a:cubicBezTo>
                    <a:cubicBezTo>
                      <a:pt x="216" y="4"/>
                      <a:pt x="215" y="4"/>
                      <a:pt x="215" y="5"/>
                    </a:cubicBezTo>
                    <a:cubicBezTo>
                      <a:pt x="214" y="6"/>
                      <a:pt x="212" y="8"/>
                      <a:pt x="211" y="9"/>
                    </a:cubicBezTo>
                    <a:cubicBezTo>
                      <a:pt x="205" y="16"/>
                      <a:pt x="201" y="28"/>
                      <a:pt x="197" y="44"/>
                    </a:cubicBezTo>
                    <a:cubicBezTo>
                      <a:pt x="195" y="51"/>
                      <a:pt x="193" y="60"/>
                      <a:pt x="189" y="68"/>
                    </a:cubicBezTo>
                    <a:cubicBezTo>
                      <a:pt x="187" y="70"/>
                      <a:pt x="186" y="72"/>
                      <a:pt x="185" y="74"/>
                    </a:cubicBezTo>
                    <a:cubicBezTo>
                      <a:pt x="184" y="75"/>
                      <a:pt x="183" y="76"/>
                      <a:pt x="183" y="77"/>
                    </a:cubicBezTo>
                    <a:cubicBezTo>
                      <a:pt x="180" y="79"/>
                      <a:pt x="180" y="79"/>
                      <a:pt x="180" y="79"/>
                    </a:cubicBezTo>
                    <a:cubicBezTo>
                      <a:pt x="176" y="83"/>
                      <a:pt x="172" y="86"/>
                      <a:pt x="167" y="88"/>
                    </a:cubicBezTo>
                    <a:cubicBezTo>
                      <a:pt x="157" y="92"/>
                      <a:pt x="146" y="94"/>
                      <a:pt x="137" y="99"/>
                    </a:cubicBezTo>
                    <a:cubicBezTo>
                      <a:pt x="126" y="104"/>
                      <a:pt x="119" y="113"/>
                      <a:pt x="114" y="124"/>
                    </a:cubicBezTo>
                    <a:cubicBezTo>
                      <a:pt x="110" y="135"/>
                      <a:pt x="107" y="146"/>
                      <a:pt x="103" y="157"/>
                    </a:cubicBezTo>
                    <a:cubicBezTo>
                      <a:pt x="99" y="168"/>
                      <a:pt x="93" y="178"/>
                      <a:pt x="85" y="184"/>
                    </a:cubicBezTo>
                    <a:cubicBezTo>
                      <a:pt x="76" y="191"/>
                      <a:pt x="65" y="193"/>
                      <a:pt x="56" y="193"/>
                    </a:cubicBezTo>
                    <a:cubicBezTo>
                      <a:pt x="47" y="194"/>
                      <a:pt x="38" y="193"/>
                      <a:pt x="31" y="195"/>
                    </a:cubicBezTo>
                    <a:cubicBezTo>
                      <a:pt x="23" y="196"/>
                      <a:pt x="16" y="198"/>
                      <a:pt x="11" y="202"/>
                    </a:cubicBezTo>
                    <a:cubicBezTo>
                      <a:pt x="7" y="206"/>
                      <a:pt x="4" y="210"/>
                      <a:pt x="3" y="214"/>
                    </a:cubicBezTo>
                    <a:cubicBezTo>
                      <a:pt x="1" y="219"/>
                      <a:pt x="1" y="222"/>
                      <a:pt x="2" y="224"/>
                    </a:cubicBezTo>
                    <a:cubicBezTo>
                      <a:pt x="2" y="227"/>
                      <a:pt x="3" y="228"/>
                      <a:pt x="3" y="228"/>
                    </a:cubicBezTo>
                    <a:cubicBezTo>
                      <a:pt x="3" y="228"/>
                      <a:pt x="2" y="227"/>
                      <a:pt x="1" y="224"/>
                    </a:cubicBezTo>
                    <a:cubicBezTo>
                      <a:pt x="1" y="222"/>
                      <a:pt x="0" y="219"/>
                      <a:pt x="2" y="214"/>
                    </a:cubicBezTo>
                    <a:cubicBezTo>
                      <a:pt x="3" y="210"/>
                      <a:pt x="6" y="205"/>
                      <a:pt x="11" y="201"/>
                    </a:cubicBezTo>
                    <a:cubicBezTo>
                      <a:pt x="16" y="197"/>
                      <a:pt x="23" y="194"/>
                      <a:pt x="31" y="193"/>
                    </a:cubicBezTo>
                    <a:cubicBezTo>
                      <a:pt x="38" y="192"/>
                      <a:pt x="47" y="192"/>
                      <a:pt x="56" y="191"/>
                    </a:cubicBezTo>
                    <a:cubicBezTo>
                      <a:pt x="65" y="191"/>
                      <a:pt x="75" y="189"/>
                      <a:pt x="83" y="183"/>
                    </a:cubicBezTo>
                    <a:cubicBezTo>
                      <a:pt x="92" y="177"/>
                      <a:pt x="97" y="167"/>
                      <a:pt x="101" y="156"/>
                    </a:cubicBezTo>
                    <a:cubicBezTo>
                      <a:pt x="105" y="146"/>
                      <a:pt x="108" y="134"/>
                      <a:pt x="112" y="123"/>
                    </a:cubicBezTo>
                    <a:cubicBezTo>
                      <a:pt x="117" y="112"/>
                      <a:pt x="125" y="102"/>
                      <a:pt x="136" y="97"/>
                    </a:cubicBezTo>
                    <a:cubicBezTo>
                      <a:pt x="146" y="92"/>
                      <a:pt x="157" y="90"/>
                      <a:pt x="166" y="86"/>
                    </a:cubicBezTo>
                    <a:cubicBezTo>
                      <a:pt x="171" y="84"/>
                      <a:pt x="175" y="81"/>
                      <a:pt x="179" y="78"/>
                    </a:cubicBezTo>
                    <a:cubicBezTo>
                      <a:pt x="181" y="76"/>
                      <a:pt x="181" y="76"/>
                      <a:pt x="181" y="76"/>
                    </a:cubicBezTo>
                    <a:cubicBezTo>
                      <a:pt x="182" y="75"/>
                      <a:pt x="183" y="74"/>
                      <a:pt x="183" y="73"/>
                    </a:cubicBezTo>
                    <a:cubicBezTo>
                      <a:pt x="185" y="71"/>
                      <a:pt x="186" y="69"/>
                      <a:pt x="187" y="67"/>
                    </a:cubicBezTo>
                    <a:cubicBezTo>
                      <a:pt x="192" y="59"/>
                      <a:pt x="194" y="51"/>
                      <a:pt x="196" y="43"/>
                    </a:cubicBezTo>
                    <a:cubicBezTo>
                      <a:pt x="200" y="28"/>
                      <a:pt x="204" y="16"/>
                      <a:pt x="210" y="9"/>
                    </a:cubicBezTo>
                    <a:cubicBezTo>
                      <a:pt x="212" y="7"/>
                      <a:pt x="213" y="6"/>
                      <a:pt x="214" y="5"/>
                    </a:cubicBezTo>
                    <a:cubicBezTo>
                      <a:pt x="215" y="4"/>
                      <a:pt x="216" y="3"/>
                      <a:pt x="216" y="3"/>
                    </a:cubicBezTo>
                    <a:cubicBezTo>
                      <a:pt x="217" y="3"/>
                      <a:pt x="217" y="2"/>
                      <a:pt x="218" y="2"/>
                    </a:cubicBezTo>
                    <a:cubicBezTo>
                      <a:pt x="220" y="1"/>
                      <a:pt x="221" y="0"/>
                      <a:pt x="22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8" name="íṩļidé"/>
              <p:cNvSpPr/>
              <p:nvPr userDrawn="1"/>
            </p:nvSpPr>
            <p:spPr bwMode="auto">
              <a:xfrm>
                <a:off x="10378820" y="4025607"/>
                <a:ext cx="543690" cy="495628"/>
              </a:xfrm>
              <a:custGeom>
                <a:avLst/>
                <a:gdLst>
                  <a:gd name="T0" fmla="*/ 238 w 238"/>
                  <a:gd name="T1" fmla="*/ 0 h 217"/>
                  <a:gd name="T2" fmla="*/ 238 w 238"/>
                  <a:gd name="T3" fmla="*/ 3 h 217"/>
                  <a:gd name="T4" fmla="*/ 237 w 238"/>
                  <a:gd name="T5" fmla="*/ 13 h 217"/>
                  <a:gd name="T6" fmla="*/ 217 w 238"/>
                  <a:gd name="T7" fmla="*/ 43 h 217"/>
                  <a:gd name="T8" fmla="*/ 197 w 238"/>
                  <a:gd name="T9" fmla="*/ 58 h 217"/>
                  <a:gd name="T10" fmla="*/ 172 w 238"/>
                  <a:gd name="T11" fmla="*/ 72 h 217"/>
                  <a:gd name="T12" fmla="*/ 147 w 238"/>
                  <a:gd name="T13" fmla="*/ 90 h 217"/>
                  <a:gd name="T14" fmla="*/ 127 w 238"/>
                  <a:gd name="T15" fmla="*/ 117 h 217"/>
                  <a:gd name="T16" fmla="*/ 111 w 238"/>
                  <a:gd name="T17" fmla="*/ 147 h 217"/>
                  <a:gd name="T18" fmla="*/ 100 w 238"/>
                  <a:gd name="T19" fmla="*/ 159 h 217"/>
                  <a:gd name="T20" fmla="*/ 87 w 238"/>
                  <a:gd name="T21" fmla="*/ 167 h 217"/>
                  <a:gd name="T22" fmla="*/ 60 w 238"/>
                  <a:gd name="T23" fmla="*/ 178 h 217"/>
                  <a:gd name="T24" fmla="*/ 36 w 238"/>
                  <a:gd name="T25" fmla="*/ 186 h 217"/>
                  <a:gd name="T26" fmla="*/ 18 w 238"/>
                  <a:gd name="T27" fmla="*/ 195 h 217"/>
                  <a:gd name="T28" fmla="*/ 7 w 238"/>
                  <a:gd name="T29" fmla="*/ 206 h 217"/>
                  <a:gd name="T30" fmla="*/ 0 w 238"/>
                  <a:gd name="T31" fmla="*/ 217 h 217"/>
                  <a:gd name="T32" fmla="*/ 2 w 238"/>
                  <a:gd name="T33" fmla="*/ 214 h 217"/>
                  <a:gd name="T34" fmla="*/ 7 w 238"/>
                  <a:gd name="T35" fmla="*/ 205 h 217"/>
                  <a:gd name="T36" fmla="*/ 18 w 238"/>
                  <a:gd name="T37" fmla="*/ 194 h 217"/>
                  <a:gd name="T38" fmla="*/ 36 w 238"/>
                  <a:gd name="T39" fmla="*/ 184 h 217"/>
                  <a:gd name="T40" fmla="*/ 59 w 238"/>
                  <a:gd name="T41" fmla="*/ 176 h 217"/>
                  <a:gd name="T42" fmla="*/ 86 w 238"/>
                  <a:gd name="T43" fmla="*/ 166 h 217"/>
                  <a:gd name="T44" fmla="*/ 98 w 238"/>
                  <a:gd name="T45" fmla="*/ 157 h 217"/>
                  <a:gd name="T46" fmla="*/ 109 w 238"/>
                  <a:gd name="T47" fmla="*/ 145 h 217"/>
                  <a:gd name="T48" fmla="*/ 126 w 238"/>
                  <a:gd name="T49" fmla="*/ 116 h 217"/>
                  <a:gd name="T50" fmla="*/ 145 w 238"/>
                  <a:gd name="T51" fmla="*/ 88 h 217"/>
                  <a:gd name="T52" fmla="*/ 171 w 238"/>
                  <a:gd name="T53" fmla="*/ 70 h 217"/>
                  <a:gd name="T54" fmla="*/ 196 w 238"/>
                  <a:gd name="T55" fmla="*/ 57 h 217"/>
                  <a:gd name="T56" fmla="*/ 216 w 238"/>
                  <a:gd name="T57" fmla="*/ 42 h 217"/>
                  <a:gd name="T58" fmla="*/ 236 w 238"/>
                  <a:gd name="T59" fmla="*/ 13 h 217"/>
                  <a:gd name="T60" fmla="*/ 238 w 238"/>
                  <a:gd name="T6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8" h="217">
                    <a:moveTo>
                      <a:pt x="238" y="0"/>
                    </a:moveTo>
                    <a:cubicBezTo>
                      <a:pt x="238" y="0"/>
                      <a:pt x="238" y="1"/>
                      <a:pt x="238" y="3"/>
                    </a:cubicBezTo>
                    <a:cubicBezTo>
                      <a:pt x="238" y="6"/>
                      <a:pt x="238" y="9"/>
                      <a:pt x="237" y="13"/>
                    </a:cubicBezTo>
                    <a:cubicBezTo>
                      <a:pt x="235" y="22"/>
                      <a:pt x="229" y="33"/>
                      <a:pt x="217" y="43"/>
                    </a:cubicBezTo>
                    <a:cubicBezTo>
                      <a:pt x="212" y="49"/>
                      <a:pt x="205" y="54"/>
                      <a:pt x="197" y="58"/>
                    </a:cubicBezTo>
                    <a:cubicBezTo>
                      <a:pt x="190" y="63"/>
                      <a:pt x="181" y="67"/>
                      <a:pt x="172" y="72"/>
                    </a:cubicBezTo>
                    <a:cubicBezTo>
                      <a:pt x="164" y="77"/>
                      <a:pt x="155" y="82"/>
                      <a:pt x="147" y="90"/>
                    </a:cubicBezTo>
                    <a:cubicBezTo>
                      <a:pt x="139" y="97"/>
                      <a:pt x="133" y="107"/>
                      <a:pt x="127" y="117"/>
                    </a:cubicBezTo>
                    <a:cubicBezTo>
                      <a:pt x="122" y="127"/>
                      <a:pt x="117" y="138"/>
                      <a:pt x="111" y="147"/>
                    </a:cubicBezTo>
                    <a:cubicBezTo>
                      <a:pt x="107" y="151"/>
                      <a:pt x="104" y="155"/>
                      <a:pt x="100" y="159"/>
                    </a:cubicBezTo>
                    <a:cubicBezTo>
                      <a:pt x="96" y="162"/>
                      <a:pt x="91" y="165"/>
                      <a:pt x="87" y="167"/>
                    </a:cubicBezTo>
                    <a:cubicBezTo>
                      <a:pt x="78" y="172"/>
                      <a:pt x="68" y="175"/>
                      <a:pt x="60" y="178"/>
                    </a:cubicBezTo>
                    <a:cubicBezTo>
                      <a:pt x="51" y="180"/>
                      <a:pt x="43" y="183"/>
                      <a:pt x="36" y="186"/>
                    </a:cubicBezTo>
                    <a:cubicBezTo>
                      <a:pt x="29" y="188"/>
                      <a:pt x="23" y="192"/>
                      <a:pt x="18" y="195"/>
                    </a:cubicBezTo>
                    <a:cubicBezTo>
                      <a:pt x="14" y="199"/>
                      <a:pt x="10" y="202"/>
                      <a:pt x="7" y="206"/>
                    </a:cubicBezTo>
                    <a:cubicBezTo>
                      <a:pt x="2" y="212"/>
                      <a:pt x="1" y="217"/>
                      <a:pt x="0" y="217"/>
                    </a:cubicBezTo>
                    <a:cubicBezTo>
                      <a:pt x="0" y="217"/>
                      <a:pt x="1" y="216"/>
                      <a:pt x="2" y="214"/>
                    </a:cubicBezTo>
                    <a:cubicBezTo>
                      <a:pt x="2" y="211"/>
                      <a:pt x="4" y="208"/>
                      <a:pt x="7" y="205"/>
                    </a:cubicBezTo>
                    <a:cubicBezTo>
                      <a:pt x="9" y="202"/>
                      <a:pt x="13" y="198"/>
                      <a:pt x="18" y="194"/>
                    </a:cubicBezTo>
                    <a:cubicBezTo>
                      <a:pt x="23" y="191"/>
                      <a:pt x="29" y="187"/>
                      <a:pt x="36" y="184"/>
                    </a:cubicBezTo>
                    <a:cubicBezTo>
                      <a:pt x="43" y="181"/>
                      <a:pt x="51" y="179"/>
                      <a:pt x="59" y="176"/>
                    </a:cubicBezTo>
                    <a:cubicBezTo>
                      <a:pt x="68" y="173"/>
                      <a:pt x="77" y="170"/>
                      <a:pt x="86" y="166"/>
                    </a:cubicBezTo>
                    <a:cubicBezTo>
                      <a:pt x="90" y="163"/>
                      <a:pt x="94" y="161"/>
                      <a:pt x="98" y="157"/>
                    </a:cubicBezTo>
                    <a:cubicBezTo>
                      <a:pt x="102" y="154"/>
                      <a:pt x="106" y="150"/>
                      <a:pt x="109" y="145"/>
                    </a:cubicBezTo>
                    <a:cubicBezTo>
                      <a:pt x="115" y="137"/>
                      <a:pt x="120" y="126"/>
                      <a:pt x="126" y="116"/>
                    </a:cubicBezTo>
                    <a:cubicBezTo>
                      <a:pt x="131" y="106"/>
                      <a:pt x="137" y="96"/>
                      <a:pt x="145" y="88"/>
                    </a:cubicBezTo>
                    <a:cubicBezTo>
                      <a:pt x="153" y="81"/>
                      <a:pt x="163" y="75"/>
                      <a:pt x="171" y="70"/>
                    </a:cubicBezTo>
                    <a:cubicBezTo>
                      <a:pt x="180" y="65"/>
                      <a:pt x="189" y="61"/>
                      <a:pt x="196" y="57"/>
                    </a:cubicBezTo>
                    <a:cubicBezTo>
                      <a:pt x="204" y="52"/>
                      <a:pt x="211" y="47"/>
                      <a:pt x="216" y="42"/>
                    </a:cubicBezTo>
                    <a:cubicBezTo>
                      <a:pt x="228" y="32"/>
                      <a:pt x="234" y="21"/>
                      <a:pt x="236" y="13"/>
                    </a:cubicBezTo>
                    <a:cubicBezTo>
                      <a:pt x="238" y="5"/>
                      <a:pt x="238" y="0"/>
                      <a:pt x="238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59" name="ïSļîḓé"/>
              <p:cNvSpPr/>
              <p:nvPr userDrawn="1"/>
            </p:nvSpPr>
            <p:spPr bwMode="auto">
              <a:xfrm>
                <a:off x="10362299" y="3768782"/>
                <a:ext cx="486617" cy="476104"/>
              </a:xfrm>
              <a:custGeom>
                <a:avLst/>
                <a:gdLst>
                  <a:gd name="T0" fmla="*/ 2 w 213"/>
                  <a:gd name="T1" fmla="*/ 209 h 209"/>
                  <a:gd name="T2" fmla="*/ 2 w 213"/>
                  <a:gd name="T3" fmla="*/ 208 h 209"/>
                  <a:gd name="T4" fmla="*/ 1 w 213"/>
                  <a:gd name="T5" fmla="*/ 206 h 209"/>
                  <a:gd name="T6" fmla="*/ 1 w 213"/>
                  <a:gd name="T7" fmla="*/ 196 h 209"/>
                  <a:gd name="T8" fmla="*/ 27 w 213"/>
                  <a:gd name="T9" fmla="*/ 173 h 209"/>
                  <a:gd name="T10" fmla="*/ 50 w 213"/>
                  <a:gd name="T11" fmla="*/ 167 h 209"/>
                  <a:gd name="T12" fmla="*/ 74 w 213"/>
                  <a:gd name="T13" fmla="*/ 154 h 209"/>
                  <a:gd name="T14" fmla="*/ 83 w 213"/>
                  <a:gd name="T15" fmla="*/ 142 h 209"/>
                  <a:gd name="T16" fmla="*/ 89 w 213"/>
                  <a:gd name="T17" fmla="*/ 128 h 209"/>
                  <a:gd name="T18" fmla="*/ 101 w 213"/>
                  <a:gd name="T19" fmla="*/ 97 h 209"/>
                  <a:gd name="T20" fmla="*/ 127 w 213"/>
                  <a:gd name="T21" fmla="*/ 77 h 209"/>
                  <a:gd name="T22" fmla="*/ 157 w 213"/>
                  <a:gd name="T23" fmla="*/ 70 h 209"/>
                  <a:gd name="T24" fmla="*/ 183 w 213"/>
                  <a:gd name="T25" fmla="*/ 61 h 209"/>
                  <a:gd name="T26" fmla="*/ 201 w 213"/>
                  <a:gd name="T27" fmla="*/ 45 h 209"/>
                  <a:gd name="T28" fmla="*/ 212 w 213"/>
                  <a:gd name="T29" fmla="*/ 12 h 209"/>
                  <a:gd name="T30" fmla="*/ 211 w 213"/>
                  <a:gd name="T31" fmla="*/ 0 h 209"/>
                  <a:gd name="T32" fmla="*/ 213 w 213"/>
                  <a:gd name="T33" fmla="*/ 12 h 209"/>
                  <a:gd name="T34" fmla="*/ 202 w 213"/>
                  <a:gd name="T35" fmla="*/ 46 h 209"/>
                  <a:gd name="T36" fmla="*/ 184 w 213"/>
                  <a:gd name="T37" fmla="*/ 62 h 209"/>
                  <a:gd name="T38" fmla="*/ 158 w 213"/>
                  <a:gd name="T39" fmla="*/ 71 h 209"/>
                  <a:gd name="T40" fmla="*/ 128 w 213"/>
                  <a:gd name="T41" fmla="*/ 79 h 209"/>
                  <a:gd name="T42" fmla="*/ 103 w 213"/>
                  <a:gd name="T43" fmla="*/ 99 h 209"/>
                  <a:gd name="T44" fmla="*/ 91 w 213"/>
                  <a:gd name="T45" fmla="*/ 129 h 209"/>
                  <a:gd name="T46" fmla="*/ 84 w 213"/>
                  <a:gd name="T47" fmla="*/ 143 h 209"/>
                  <a:gd name="T48" fmla="*/ 75 w 213"/>
                  <a:gd name="T49" fmla="*/ 156 h 209"/>
                  <a:gd name="T50" fmla="*/ 51 w 213"/>
                  <a:gd name="T51" fmla="*/ 168 h 209"/>
                  <a:gd name="T52" fmla="*/ 27 w 213"/>
                  <a:gd name="T53" fmla="*/ 174 h 209"/>
                  <a:gd name="T54" fmla="*/ 2 w 213"/>
                  <a:gd name="T55" fmla="*/ 196 h 209"/>
                  <a:gd name="T56" fmla="*/ 1 w 213"/>
                  <a:gd name="T57" fmla="*/ 206 h 209"/>
                  <a:gd name="T58" fmla="*/ 2 w 213"/>
                  <a:gd name="T5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13" h="209">
                    <a:moveTo>
                      <a:pt x="2" y="209"/>
                    </a:moveTo>
                    <a:cubicBezTo>
                      <a:pt x="2" y="209"/>
                      <a:pt x="2" y="209"/>
                      <a:pt x="2" y="208"/>
                    </a:cubicBezTo>
                    <a:cubicBezTo>
                      <a:pt x="1" y="208"/>
                      <a:pt x="1" y="207"/>
                      <a:pt x="1" y="206"/>
                    </a:cubicBezTo>
                    <a:cubicBezTo>
                      <a:pt x="0" y="204"/>
                      <a:pt x="0" y="200"/>
                      <a:pt x="1" y="196"/>
                    </a:cubicBezTo>
                    <a:cubicBezTo>
                      <a:pt x="3" y="188"/>
                      <a:pt x="12" y="178"/>
                      <a:pt x="27" y="173"/>
                    </a:cubicBezTo>
                    <a:cubicBezTo>
                      <a:pt x="34" y="170"/>
                      <a:pt x="42" y="169"/>
                      <a:pt x="50" y="167"/>
                    </a:cubicBezTo>
                    <a:cubicBezTo>
                      <a:pt x="58" y="164"/>
                      <a:pt x="67" y="161"/>
                      <a:pt x="74" y="154"/>
                    </a:cubicBezTo>
                    <a:cubicBezTo>
                      <a:pt x="77" y="151"/>
                      <a:pt x="80" y="147"/>
                      <a:pt x="83" y="142"/>
                    </a:cubicBezTo>
                    <a:cubicBezTo>
                      <a:pt x="85" y="138"/>
                      <a:pt x="87" y="133"/>
                      <a:pt x="89" y="128"/>
                    </a:cubicBezTo>
                    <a:cubicBezTo>
                      <a:pt x="92" y="118"/>
                      <a:pt x="95" y="107"/>
                      <a:pt x="101" y="97"/>
                    </a:cubicBezTo>
                    <a:cubicBezTo>
                      <a:pt x="107" y="87"/>
                      <a:pt x="117" y="81"/>
                      <a:pt x="127" y="77"/>
                    </a:cubicBezTo>
                    <a:cubicBezTo>
                      <a:pt x="138" y="73"/>
                      <a:pt x="148" y="72"/>
                      <a:pt x="157" y="70"/>
                    </a:cubicBezTo>
                    <a:cubicBezTo>
                      <a:pt x="167" y="67"/>
                      <a:pt x="176" y="65"/>
                      <a:pt x="183" y="61"/>
                    </a:cubicBezTo>
                    <a:cubicBezTo>
                      <a:pt x="191" y="56"/>
                      <a:pt x="197" y="51"/>
                      <a:pt x="201" y="45"/>
                    </a:cubicBezTo>
                    <a:cubicBezTo>
                      <a:pt x="210" y="33"/>
                      <a:pt x="212" y="21"/>
                      <a:pt x="212" y="12"/>
                    </a:cubicBezTo>
                    <a:cubicBezTo>
                      <a:pt x="212" y="4"/>
                      <a:pt x="211" y="0"/>
                      <a:pt x="211" y="0"/>
                    </a:cubicBezTo>
                    <a:cubicBezTo>
                      <a:pt x="211" y="0"/>
                      <a:pt x="213" y="4"/>
                      <a:pt x="213" y="12"/>
                    </a:cubicBezTo>
                    <a:cubicBezTo>
                      <a:pt x="213" y="21"/>
                      <a:pt x="211" y="33"/>
                      <a:pt x="202" y="46"/>
                    </a:cubicBezTo>
                    <a:cubicBezTo>
                      <a:pt x="198" y="52"/>
                      <a:pt x="192" y="58"/>
                      <a:pt x="184" y="62"/>
                    </a:cubicBezTo>
                    <a:cubicBezTo>
                      <a:pt x="176" y="66"/>
                      <a:pt x="167" y="69"/>
                      <a:pt x="158" y="71"/>
                    </a:cubicBezTo>
                    <a:cubicBezTo>
                      <a:pt x="148" y="74"/>
                      <a:pt x="138" y="75"/>
                      <a:pt x="128" y="79"/>
                    </a:cubicBezTo>
                    <a:cubicBezTo>
                      <a:pt x="118" y="82"/>
                      <a:pt x="109" y="89"/>
                      <a:pt x="103" y="99"/>
                    </a:cubicBezTo>
                    <a:cubicBezTo>
                      <a:pt x="97" y="108"/>
                      <a:pt x="94" y="119"/>
                      <a:pt x="91" y="129"/>
                    </a:cubicBezTo>
                    <a:cubicBezTo>
                      <a:pt x="89" y="134"/>
                      <a:pt x="87" y="139"/>
                      <a:pt x="84" y="143"/>
                    </a:cubicBezTo>
                    <a:cubicBezTo>
                      <a:pt x="82" y="148"/>
                      <a:pt x="79" y="152"/>
                      <a:pt x="75" y="156"/>
                    </a:cubicBezTo>
                    <a:cubicBezTo>
                      <a:pt x="68" y="163"/>
                      <a:pt x="59" y="166"/>
                      <a:pt x="51" y="168"/>
                    </a:cubicBezTo>
                    <a:cubicBezTo>
                      <a:pt x="42" y="171"/>
                      <a:pt x="34" y="172"/>
                      <a:pt x="27" y="174"/>
                    </a:cubicBezTo>
                    <a:cubicBezTo>
                      <a:pt x="13" y="179"/>
                      <a:pt x="4" y="189"/>
                      <a:pt x="2" y="196"/>
                    </a:cubicBezTo>
                    <a:cubicBezTo>
                      <a:pt x="1" y="200"/>
                      <a:pt x="1" y="204"/>
                      <a:pt x="1" y="206"/>
                    </a:cubicBezTo>
                    <a:cubicBezTo>
                      <a:pt x="2" y="208"/>
                      <a:pt x="2" y="209"/>
                      <a:pt x="2" y="209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0" name="îSḷíḍê"/>
              <p:cNvSpPr/>
              <p:nvPr userDrawn="1"/>
            </p:nvSpPr>
            <p:spPr bwMode="auto">
              <a:xfrm>
                <a:off x="10428383" y="4739011"/>
                <a:ext cx="459583" cy="258327"/>
              </a:xfrm>
              <a:custGeom>
                <a:avLst/>
                <a:gdLst>
                  <a:gd name="T0" fmla="*/ 201 w 201"/>
                  <a:gd name="T1" fmla="*/ 0 h 113"/>
                  <a:gd name="T2" fmla="*/ 201 w 201"/>
                  <a:gd name="T3" fmla="*/ 2 h 113"/>
                  <a:gd name="T4" fmla="*/ 201 w 201"/>
                  <a:gd name="T5" fmla="*/ 10 h 113"/>
                  <a:gd name="T6" fmla="*/ 185 w 201"/>
                  <a:gd name="T7" fmla="*/ 31 h 113"/>
                  <a:gd name="T8" fmla="*/ 170 w 201"/>
                  <a:gd name="T9" fmla="*/ 41 h 113"/>
                  <a:gd name="T10" fmla="*/ 150 w 201"/>
                  <a:gd name="T11" fmla="*/ 48 h 113"/>
                  <a:gd name="T12" fmla="*/ 128 w 201"/>
                  <a:gd name="T13" fmla="*/ 55 h 113"/>
                  <a:gd name="T14" fmla="*/ 108 w 201"/>
                  <a:gd name="T15" fmla="*/ 70 h 113"/>
                  <a:gd name="T16" fmla="*/ 92 w 201"/>
                  <a:gd name="T17" fmla="*/ 88 h 113"/>
                  <a:gd name="T18" fmla="*/ 73 w 201"/>
                  <a:gd name="T19" fmla="*/ 103 h 113"/>
                  <a:gd name="T20" fmla="*/ 35 w 201"/>
                  <a:gd name="T21" fmla="*/ 113 h 113"/>
                  <a:gd name="T22" fmla="*/ 9 w 201"/>
                  <a:gd name="T23" fmla="*/ 108 h 113"/>
                  <a:gd name="T24" fmla="*/ 3 w 201"/>
                  <a:gd name="T25" fmla="*/ 106 h 113"/>
                  <a:gd name="T26" fmla="*/ 0 w 201"/>
                  <a:gd name="T27" fmla="*/ 104 h 113"/>
                  <a:gd name="T28" fmla="*/ 3 w 201"/>
                  <a:gd name="T29" fmla="*/ 105 h 113"/>
                  <a:gd name="T30" fmla="*/ 9 w 201"/>
                  <a:gd name="T31" fmla="*/ 108 h 113"/>
                  <a:gd name="T32" fmla="*/ 35 w 201"/>
                  <a:gd name="T33" fmla="*/ 111 h 113"/>
                  <a:gd name="T34" fmla="*/ 73 w 201"/>
                  <a:gd name="T35" fmla="*/ 101 h 113"/>
                  <a:gd name="T36" fmla="*/ 90 w 201"/>
                  <a:gd name="T37" fmla="*/ 87 h 113"/>
                  <a:gd name="T38" fmla="*/ 107 w 201"/>
                  <a:gd name="T39" fmla="*/ 68 h 113"/>
                  <a:gd name="T40" fmla="*/ 127 w 201"/>
                  <a:gd name="T41" fmla="*/ 54 h 113"/>
                  <a:gd name="T42" fmla="*/ 149 w 201"/>
                  <a:gd name="T43" fmla="*/ 46 h 113"/>
                  <a:gd name="T44" fmla="*/ 169 w 201"/>
                  <a:gd name="T45" fmla="*/ 39 h 113"/>
                  <a:gd name="T46" fmla="*/ 185 w 201"/>
                  <a:gd name="T47" fmla="*/ 30 h 113"/>
                  <a:gd name="T48" fmla="*/ 200 w 201"/>
                  <a:gd name="T49" fmla="*/ 9 h 113"/>
                  <a:gd name="T50" fmla="*/ 201 w 201"/>
                  <a:gd name="T5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1" h="113">
                    <a:moveTo>
                      <a:pt x="201" y="0"/>
                    </a:moveTo>
                    <a:cubicBezTo>
                      <a:pt x="201" y="0"/>
                      <a:pt x="201" y="1"/>
                      <a:pt x="201" y="2"/>
                    </a:cubicBezTo>
                    <a:cubicBezTo>
                      <a:pt x="201" y="4"/>
                      <a:pt x="201" y="6"/>
                      <a:pt x="201" y="10"/>
                    </a:cubicBezTo>
                    <a:cubicBezTo>
                      <a:pt x="199" y="16"/>
                      <a:pt x="194" y="24"/>
                      <a:pt x="185" y="31"/>
                    </a:cubicBezTo>
                    <a:cubicBezTo>
                      <a:pt x="181" y="35"/>
                      <a:pt x="176" y="38"/>
                      <a:pt x="170" y="41"/>
                    </a:cubicBezTo>
                    <a:cubicBezTo>
                      <a:pt x="163" y="43"/>
                      <a:pt x="157" y="45"/>
                      <a:pt x="150" y="48"/>
                    </a:cubicBezTo>
                    <a:cubicBezTo>
                      <a:pt x="143" y="50"/>
                      <a:pt x="135" y="52"/>
                      <a:pt x="128" y="55"/>
                    </a:cubicBezTo>
                    <a:cubicBezTo>
                      <a:pt x="121" y="59"/>
                      <a:pt x="114" y="64"/>
                      <a:pt x="108" y="70"/>
                    </a:cubicBezTo>
                    <a:cubicBezTo>
                      <a:pt x="103" y="76"/>
                      <a:pt x="97" y="83"/>
                      <a:pt x="92" y="88"/>
                    </a:cubicBezTo>
                    <a:cubicBezTo>
                      <a:pt x="86" y="94"/>
                      <a:pt x="80" y="99"/>
                      <a:pt x="73" y="103"/>
                    </a:cubicBezTo>
                    <a:cubicBezTo>
                      <a:pt x="60" y="110"/>
                      <a:pt x="47" y="113"/>
                      <a:pt x="35" y="113"/>
                    </a:cubicBezTo>
                    <a:cubicBezTo>
                      <a:pt x="24" y="113"/>
                      <a:pt x="15" y="111"/>
                      <a:pt x="9" y="108"/>
                    </a:cubicBezTo>
                    <a:cubicBezTo>
                      <a:pt x="6" y="107"/>
                      <a:pt x="4" y="106"/>
                      <a:pt x="3" y="106"/>
                    </a:cubicBezTo>
                    <a:cubicBezTo>
                      <a:pt x="1" y="105"/>
                      <a:pt x="0" y="104"/>
                      <a:pt x="0" y="104"/>
                    </a:cubicBezTo>
                    <a:cubicBezTo>
                      <a:pt x="0" y="104"/>
                      <a:pt x="1" y="105"/>
                      <a:pt x="3" y="105"/>
                    </a:cubicBezTo>
                    <a:cubicBezTo>
                      <a:pt x="4" y="106"/>
                      <a:pt x="7" y="107"/>
                      <a:pt x="9" y="108"/>
                    </a:cubicBezTo>
                    <a:cubicBezTo>
                      <a:pt x="15" y="109"/>
                      <a:pt x="24" y="112"/>
                      <a:pt x="35" y="111"/>
                    </a:cubicBezTo>
                    <a:cubicBezTo>
                      <a:pt x="46" y="111"/>
                      <a:pt x="60" y="108"/>
                      <a:pt x="73" y="101"/>
                    </a:cubicBezTo>
                    <a:cubicBezTo>
                      <a:pt x="79" y="98"/>
                      <a:pt x="85" y="93"/>
                      <a:pt x="90" y="87"/>
                    </a:cubicBezTo>
                    <a:cubicBezTo>
                      <a:pt x="96" y="81"/>
                      <a:pt x="101" y="75"/>
                      <a:pt x="107" y="68"/>
                    </a:cubicBezTo>
                    <a:cubicBezTo>
                      <a:pt x="113" y="62"/>
                      <a:pt x="120" y="57"/>
                      <a:pt x="127" y="54"/>
                    </a:cubicBezTo>
                    <a:cubicBezTo>
                      <a:pt x="135" y="50"/>
                      <a:pt x="142" y="48"/>
                      <a:pt x="149" y="46"/>
                    </a:cubicBezTo>
                    <a:cubicBezTo>
                      <a:pt x="156" y="44"/>
                      <a:pt x="163" y="42"/>
                      <a:pt x="169" y="39"/>
                    </a:cubicBezTo>
                    <a:cubicBezTo>
                      <a:pt x="175" y="37"/>
                      <a:pt x="180" y="33"/>
                      <a:pt x="185" y="30"/>
                    </a:cubicBezTo>
                    <a:cubicBezTo>
                      <a:pt x="193" y="23"/>
                      <a:pt x="198" y="15"/>
                      <a:pt x="200" y="9"/>
                    </a:cubicBezTo>
                    <a:cubicBezTo>
                      <a:pt x="201" y="3"/>
                      <a:pt x="201" y="0"/>
                      <a:pt x="20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1" name="ïśḻïḍè"/>
              <p:cNvSpPr/>
              <p:nvPr userDrawn="1"/>
            </p:nvSpPr>
            <p:spPr bwMode="auto">
              <a:xfrm>
                <a:off x="10446406" y="3068895"/>
                <a:ext cx="480610" cy="770477"/>
              </a:xfrm>
              <a:custGeom>
                <a:avLst/>
                <a:gdLst>
                  <a:gd name="T0" fmla="*/ 173 w 210"/>
                  <a:gd name="T1" fmla="*/ 201 h 337"/>
                  <a:gd name="T2" fmla="*/ 140 w 210"/>
                  <a:gd name="T3" fmla="*/ 201 h 337"/>
                  <a:gd name="T4" fmla="*/ 133 w 210"/>
                  <a:gd name="T5" fmla="*/ 220 h 337"/>
                  <a:gd name="T6" fmla="*/ 78 w 210"/>
                  <a:gd name="T7" fmla="*/ 81 h 337"/>
                  <a:gd name="T8" fmla="*/ 81 w 210"/>
                  <a:gd name="T9" fmla="*/ 72 h 337"/>
                  <a:gd name="T10" fmla="*/ 80 w 210"/>
                  <a:gd name="T11" fmla="*/ 58 h 337"/>
                  <a:gd name="T12" fmla="*/ 77 w 210"/>
                  <a:gd name="T13" fmla="*/ 41 h 337"/>
                  <a:gd name="T14" fmla="*/ 70 w 210"/>
                  <a:gd name="T15" fmla="*/ 29 h 337"/>
                  <a:gd name="T16" fmla="*/ 68 w 210"/>
                  <a:gd name="T17" fmla="*/ 61 h 337"/>
                  <a:gd name="T18" fmla="*/ 62 w 210"/>
                  <a:gd name="T19" fmla="*/ 43 h 337"/>
                  <a:gd name="T20" fmla="*/ 55 w 210"/>
                  <a:gd name="T21" fmla="*/ 8 h 337"/>
                  <a:gd name="T22" fmla="*/ 48 w 210"/>
                  <a:gd name="T23" fmla="*/ 17 h 337"/>
                  <a:gd name="T24" fmla="*/ 46 w 210"/>
                  <a:gd name="T25" fmla="*/ 50 h 337"/>
                  <a:gd name="T26" fmla="*/ 38 w 210"/>
                  <a:gd name="T27" fmla="*/ 9 h 337"/>
                  <a:gd name="T28" fmla="*/ 34 w 210"/>
                  <a:gd name="T29" fmla="*/ 0 h 337"/>
                  <a:gd name="T30" fmla="*/ 33 w 210"/>
                  <a:gd name="T31" fmla="*/ 49 h 337"/>
                  <a:gd name="T32" fmla="*/ 28 w 210"/>
                  <a:gd name="T33" fmla="*/ 49 h 337"/>
                  <a:gd name="T34" fmla="*/ 16 w 210"/>
                  <a:gd name="T35" fmla="*/ 7 h 337"/>
                  <a:gd name="T36" fmla="*/ 18 w 210"/>
                  <a:gd name="T37" fmla="*/ 52 h 337"/>
                  <a:gd name="T38" fmla="*/ 4 w 210"/>
                  <a:gd name="T39" fmla="*/ 24 h 337"/>
                  <a:gd name="T40" fmla="*/ 5 w 210"/>
                  <a:gd name="T41" fmla="*/ 46 h 337"/>
                  <a:gd name="T42" fmla="*/ 21 w 210"/>
                  <a:gd name="T43" fmla="*/ 95 h 337"/>
                  <a:gd name="T44" fmla="*/ 152 w 210"/>
                  <a:gd name="T45" fmla="*/ 304 h 337"/>
                  <a:gd name="T46" fmla="*/ 210 w 210"/>
                  <a:gd name="T47" fmla="*/ 201 h 337"/>
                  <a:gd name="T48" fmla="*/ 173 w 210"/>
                  <a:gd name="T49" fmla="*/ 201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0" h="337">
                    <a:moveTo>
                      <a:pt x="173" y="201"/>
                    </a:moveTo>
                    <a:cubicBezTo>
                      <a:pt x="140" y="201"/>
                      <a:pt x="140" y="201"/>
                      <a:pt x="140" y="201"/>
                    </a:cubicBezTo>
                    <a:cubicBezTo>
                      <a:pt x="138" y="213"/>
                      <a:pt x="133" y="220"/>
                      <a:pt x="133" y="220"/>
                    </a:cubicBezTo>
                    <a:cubicBezTo>
                      <a:pt x="105" y="172"/>
                      <a:pt x="83" y="107"/>
                      <a:pt x="78" y="81"/>
                    </a:cubicBezTo>
                    <a:cubicBezTo>
                      <a:pt x="78" y="79"/>
                      <a:pt x="79" y="76"/>
                      <a:pt x="81" y="72"/>
                    </a:cubicBezTo>
                    <a:cubicBezTo>
                      <a:pt x="82" y="69"/>
                      <a:pt x="81" y="62"/>
                      <a:pt x="80" y="58"/>
                    </a:cubicBezTo>
                    <a:cubicBezTo>
                      <a:pt x="79" y="52"/>
                      <a:pt x="78" y="44"/>
                      <a:pt x="77" y="41"/>
                    </a:cubicBezTo>
                    <a:cubicBezTo>
                      <a:pt x="76" y="30"/>
                      <a:pt x="74" y="28"/>
                      <a:pt x="70" y="29"/>
                    </a:cubicBezTo>
                    <a:cubicBezTo>
                      <a:pt x="65" y="31"/>
                      <a:pt x="72" y="60"/>
                      <a:pt x="68" y="61"/>
                    </a:cubicBezTo>
                    <a:cubicBezTo>
                      <a:pt x="66" y="61"/>
                      <a:pt x="63" y="51"/>
                      <a:pt x="62" y="43"/>
                    </a:cubicBezTo>
                    <a:cubicBezTo>
                      <a:pt x="61" y="35"/>
                      <a:pt x="57" y="9"/>
                      <a:pt x="55" y="8"/>
                    </a:cubicBezTo>
                    <a:cubicBezTo>
                      <a:pt x="51" y="5"/>
                      <a:pt x="47" y="9"/>
                      <a:pt x="48" y="17"/>
                    </a:cubicBezTo>
                    <a:cubicBezTo>
                      <a:pt x="49" y="25"/>
                      <a:pt x="51" y="50"/>
                      <a:pt x="46" y="50"/>
                    </a:cubicBezTo>
                    <a:cubicBezTo>
                      <a:pt x="42" y="51"/>
                      <a:pt x="38" y="9"/>
                      <a:pt x="38" y="9"/>
                    </a:cubicBezTo>
                    <a:cubicBezTo>
                      <a:pt x="38" y="9"/>
                      <a:pt x="39" y="0"/>
                      <a:pt x="34" y="0"/>
                    </a:cubicBezTo>
                    <a:cubicBezTo>
                      <a:pt x="25" y="0"/>
                      <a:pt x="32" y="45"/>
                      <a:pt x="33" y="49"/>
                    </a:cubicBezTo>
                    <a:cubicBezTo>
                      <a:pt x="33" y="52"/>
                      <a:pt x="29" y="52"/>
                      <a:pt x="28" y="49"/>
                    </a:cubicBezTo>
                    <a:cubicBezTo>
                      <a:pt x="28" y="46"/>
                      <a:pt x="26" y="7"/>
                      <a:pt x="16" y="7"/>
                    </a:cubicBezTo>
                    <a:cubicBezTo>
                      <a:pt x="9" y="8"/>
                      <a:pt x="22" y="44"/>
                      <a:pt x="18" y="52"/>
                    </a:cubicBezTo>
                    <a:cubicBezTo>
                      <a:pt x="14" y="61"/>
                      <a:pt x="11" y="24"/>
                      <a:pt x="4" y="24"/>
                    </a:cubicBezTo>
                    <a:cubicBezTo>
                      <a:pt x="2" y="24"/>
                      <a:pt x="0" y="25"/>
                      <a:pt x="5" y="46"/>
                    </a:cubicBezTo>
                    <a:cubicBezTo>
                      <a:pt x="7" y="57"/>
                      <a:pt x="14" y="78"/>
                      <a:pt x="21" y="95"/>
                    </a:cubicBezTo>
                    <a:cubicBezTo>
                      <a:pt x="31" y="152"/>
                      <a:pt x="79" y="337"/>
                      <a:pt x="152" y="304"/>
                    </a:cubicBezTo>
                    <a:cubicBezTo>
                      <a:pt x="194" y="285"/>
                      <a:pt x="210" y="201"/>
                      <a:pt x="210" y="201"/>
                    </a:cubicBezTo>
                    <a:lnTo>
                      <a:pt x="173" y="201"/>
                    </a:lnTo>
                    <a:close/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2" name="îṥľïḑè"/>
              <p:cNvSpPr/>
              <p:nvPr userDrawn="1"/>
            </p:nvSpPr>
            <p:spPr bwMode="auto">
              <a:xfrm>
                <a:off x="10512490" y="3067392"/>
                <a:ext cx="238803" cy="506142"/>
              </a:xfrm>
              <a:custGeom>
                <a:avLst/>
                <a:gdLst>
                  <a:gd name="T0" fmla="*/ 3 w 104"/>
                  <a:gd name="T1" fmla="*/ 52 h 222"/>
                  <a:gd name="T2" fmla="*/ 4 w 104"/>
                  <a:gd name="T3" fmla="*/ 39 h 222"/>
                  <a:gd name="T4" fmla="*/ 2 w 104"/>
                  <a:gd name="T5" fmla="*/ 12 h 222"/>
                  <a:gd name="T6" fmla="*/ 5 w 104"/>
                  <a:gd name="T7" fmla="*/ 2 h 222"/>
                  <a:gd name="T8" fmla="*/ 6 w 104"/>
                  <a:gd name="T9" fmla="*/ 2 h 222"/>
                  <a:gd name="T10" fmla="*/ 9 w 104"/>
                  <a:gd name="T11" fmla="*/ 10 h 222"/>
                  <a:gd name="T12" fmla="*/ 9 w 104"/>
                  <a:gd name="T13" fmla="*/ 10 h 222"/>
                  <a:gd name="T14" fmla="*/ 15 w 104"/>
                  <a:gd name="T15" fmla="*/ 48 h 222"/>
                  <a:gd name="T16" fmla="*/ 16 w 104"/>
                  <a:gd name="T17" fmla="*/ 52 h 222"/>
                  <a:gd name="T18" fmla="*/ 20 w 104"/>
                  <a:gd name="T19" fmla="*/ 51 h 222"/>
                  <a:gd name="T20" fmla="*/ 22 w 104"/>
                  <a:gd name="T21" fmla="*/ 43 h 222"/>
                  <a:gd name="T22" fmla="*/ 21 w 104"/>
                  <a:gd name="T23" fmla="*/ 13 h 222"/>
                  <a:gd name="T24" fmla="*/ 25 w 104"/>
                  <a:gd name="T25" fmla="*/ 9 h 222"/>
                  <a:gd name="T26" fmla="*/ 26 w 104"/>
                  <a:gd name="T27" fmla="*/ 10 h 222"/>
                  <a:gd name="T28" fmla="*/ 31 w 104"/>
                  <a:gd name="T29" fmla="*/ 31 h 222"/>
                  <a:gd name="T30" fmla="*/ 34 w 104"/>
                  <a:gd name="T31" fmla="*/ 54 h 222"/>
                  <a:gd name="T32" fmla="*/ 38 w 104"/>
                  <a:gd name="T33" fmla="*/ 62 h 222"/>
                  <a:gd name="T34" fmla="*/ 42 w 104"/>
                  <a:gd name="T35" fmla="*/ 61 h 222"/>
                  <a:gd name="T36" fmla="*/ 42 w 104"/>
                  <a:gd name="T37" fmla="*/ 49 h 222"/>
                  <a:gd name="T38" fmla="*/ 41 w 104"/>
                  <a:gd name="T39" fmla="*/ 34 h 222"/>
                  <a:gd name="T40" fmla="*/ 42 w 104"/>
                  <a:gd name="T41" fmla="*/ 32 h 222"/>
                  <a:gd name="T42" fmla="*/ 43 w 104"/>
                  <a:gd name="T43" fmla="*/ 31 h 222"/>
                  <a:gd name="T44" fmla="*/ 48 w 104"/>
                  <a:gd name="T45" fmla="*/ 46 h 222"/>
                  <a:gd name="T46" fmla="*/ 51 w 104"/>
                  <a:gd name="T47" fmla="*/ 74 h 222"/>
                  <a:gd name="T48" fmla="*/ 48 w 104"/>
                  <a:gd name="T49" fmla="*/ 82 h 222"/>
                  <a:gd name="T50" fmla="*/ 66 w 104"/>
                  <a:gd name="T51" fmla="*/ 141 h 222"/>
                  <a:gd name="T52" fmla="*/ 99 w 104"/>
                  <a:gd name="T53" fmla="*/ 212 h 222"/>
                  <a:gd name="T54" fmla="*/ 104 w 104"/>
                  <a:gd name="T55" fmla="*/ 222 h 222"/>
                  <a:gd name="T56" fmla="*/ 99 w 104"/>
                  <a:gd name="T57" fmla="*/ 212 h 222"/>
                  <a:gd name="T58" fmla="*/ 68 w 104"/>
                  <a:gd name="T59" fmla="*/ 140 h 222"/>
                  <a:gd name="T60" fmla="*/ 50 w 104"/>
                  <a:gd name="T61" fmla="*/ 83 h 222"/>
                  <a:gd name="T62" fmla="*/ 54 w 104"/>
                  <a:gd name="T63" fmla="*/ 65 h 222"/>
                  <a:gd name="T64" fmla="*/ 49 w 104"/>
                  <a:gd name="T65" fmla="*/ 37 h 222"/>
                  <a:gd name="T66" fmla="*/ 45 w 104"/>
                  <a:gd name="T67" fmla="*/ 29 h 222"/>
                  <a:gd name="T68" fmla="*/ 41 w 104"/>
                  <a:gd name="T69" fmla="*/ 29 h 222"/>
                  <a:gd name="T70" fmla="*/ 39 w 104"/>
                  <a:gd name="T71" fmla="*/ 31 h 222"/>
                  <a:gd name="T72" fmla="*/ 39 w 104"/>
                  <a:gd name="T73" fmla="*/ 39 h 222"/>
                  <a:gd name="T74" fmla="*/ 40 w 104"/>
                  <a:gd name="T75" fmla="*/ 55 h 222"/>
                  <a:gd name="T76" fmla="*/ 39 w 104"/>
                  <a:gd name="T77" fmla="*/ 61 h 222"/>
                  <a:gd name="T78" fmla="*/ 39 w 104"/>
                  <a:gd name="T79" fmla="*/ 61 h 222"/>
                  <a:gd name="T80" fmla="*/ 39 w 104"/>
                  <a:gd name="T81" fmla="*/ 61 h 222"/>
                  <a:gd name="T82" fmla="*/ 39 w 104"/>
                  <a:gd name="T83" fmla="*/ 61 h 222"/>
                  <a:gd name="T84" fmla="*/ 36 w 104"/>
                  <a:gd name="T85" fmla="*/ 53 h 222"/>
                  <a:gd name="T86" fmla="*/ 33 w 104"/>
                  <a:gd name="T87" fmla="*/ 31 h 222"/>
                  <a:gd name="T88" fmla="*/ 28 w 104"/>
                  <a:gd name="T89" fmla="*/ 9 h 222"/>
                  <a:gd name="T90" fmla="*/ 25 w 104"/>
                  <a:gd name="T91" fmla="*/ 7 h 222"/>
                  <a:gd name="T92" fmla="*/ 19 w 104"/>
                  <a:gd name="T93" fmla="*/ 13 h 222"/>
                  <a:gd name="T94" fmla="*/ 19 w 104"/>
                  <a:gd name="T95" fmla="*/ 24 h 222"/>
                  <a:gd name="T96" fmla="*/ 19 w 104"/>
                  <a:gd name="T97" fmla="*/ 48 h 222"/>
                  <a:gd name="T98" fmla="*/ 18 w 104"/>
                  <a:gd name="T99" fmla="*/ 51 h 222"/>
                  <a:gd name="T100" fmla="*/ 18 w 104"/>
                  <a:gd name="T101" fmla="*/ 51 h 222"/>
                  <a:gd name="T102" fmla="*/ 16 w 104"/>
                  <a:gd name="T103" fmla="*/ 48 h 222"/>
                  <a:gd name="T104" fmla="*/ 11 w 104"/>
                  <a:gd name="T105" fmla="*/ 10 h 222"/>
                  <a:gd name="T106" fmla="*/ 10 w 104"/>
                  <a:gd name="T107" fmla="*/ 4 h 222"/>
                  <a:gd name="T108" fmla="*/ 6 w 104"/>
                  <a:gd name="T109" fmla="*/ 1 h 222"/>
                  <a:gd name="T110" fmla="*/ 2 w 104"/>
                  <a:gd name="T111" fmla="*/ 2 h 222"/>
                  <a:gd name="T112" fmla="*/ 1 w 104"/>
                  <a:gd name="T113" fmla="*/ 12 h 222"/>
                  <a:gd name="T114" fmla="*/ 3 w 104"/>
                  <a:gd name="T115" fmla="*/ 39 h 222"/>
                  <a:gd name="T116" fmla="*/ 3 w 104"/>
                  <a:gd name="T117" fmla="*/ 5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4" h="222">
                    <a:moveTo>
                      <a:pt x="2" y="53"/>
                    </a:moveTo>
                    <a:cubicBezTo>
                      <a:pt x="2" y="53"/>
                      <a:pt x="3" y="53"/>
                      <a:pt x="3" y="52"/>
                    </a:cubicBezTo>
                    <a:cubicBezTo>
                      <a:pt x="4" y="52"/>
                      <a:pt x="5" y="52"/>
                      <a:pt x="5" y="50"/>
                    </a:cubicBezTo>
                    <a:cubicBezTo>
                      <a:pt x="5" y="48"/>
                      <a:pt x="4" y="44"/>
                      <a:pt x="4" y="39"/>
                    </a:cubicBezTo>
                    <a:cubicBezTo>
                      <a:pt x="3" y="35"/>
                      <a:pt x="2" y="29"/>
                      <a:pt x="2" y="22"/>
                    </a:cubicBezTo>
                    <a:cubicBezTo>
                      <a:pt x="2" y="19"/>
                      <a:pt x="2" y="15"/>
                      <a:pt x="2" y="12"/>
                    </a:cubicBezTo>
                    <a:cubicBezTo>
                      <a:pt x="2" y="10"/>
                      <a:pt x="2" y="8"/>
                      <a:pt x="3" y="6"/>
                    </a:cubicBezTo>
                    <a:cubicBezTo>
                      <a:pt x="3" y="4"/>
                      <a:pt x="4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3"/>
                      <a:pt x="9" y="5"/>
                    </a:cubicBezTo>
                    <a:cubicBezTo>
                      <a:pt x="9" y="7"/>
                      <a:pt x="9" y="8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21"/>
                      <a:pt x="11" y="32"/>
                      <a:pt x="14" y="44"/>
                    </a:cubicBezTo>
                    <a:cubicBezTo>
                      <a:pt x="14" y="45"/>
                      <a:pt x="14" y="47"/>
                      <a:pt x="15" y="48"/>
                    </a:cubicBezTo>
                    <a:cubicBezTo>
                      <a:pt x="15" y="49"/>
                      <a:pt x="15" y="50"/>
                      <a:pt x="15" y="51"/>
                    </a:cubicBezTo>
                    <a:cubicBezTo>
                      <a:pt x="16" y="51"/>
                      <a:pt x="16" y="51"/>
                      <a:pt x="16" y="52"/>
                    </a:cubicBezTo>
                    <a:cubicBezTo>
                      <a:pt x="16" y="52"/>
                      <a:pt x="17" y="53"/>
                      <a:pt x="18" y="53"/>
                    </a:cubicBezTo>
                    <a:cubicBezTo>
                      <a:pt x="19" y="53"/>
                      <a:pt x="20" y="51"/>
                      <a:pt x="20" y="51"/>
                    </a:cubicBezTo>
                    <a:cubicBezTo>
                      <a:pt x="21" y="50"/>
                      <a:pt x="21" y="49"/>
                      <a:pt x="21" y="48"/>
                    </a:cubicBezTo>
                    <a:cubicBezTo>
                      <a:pt x="21" y="47"/>
                      <a:pt x="22" y="45"/>
                      <a:pt x="22" y="43"/>
                    </a:cubicBezTo>
                    <a:cubicBezTo>
                      <a:pt x="22" y="37"/>
                      <a:pt x="22" y="30"/>
                      <a:pt x="21" y="23"/>
                    </a:cubicBezTo>
                    <a:cubicBezTo>
                      <a:pt x="21" y="20"/>
                      <a:pt x="20" y="17"/>
                      <a:pt x="21" y="13"/>
                    </a:cubicBezTo>
                    <a:cubicBezTo>
                      <a:pt x="21" y="12"/>
                      <a:pt x="22" y="10"/>
                      <a:pt x="23" y="10"/>
                    </a:cubicBezTo>
                    <a:cubicBezTo>
                      <a:pt x="24" y="9"/>
                      <a:pt x="24" y="9"/>
                      <a:pt x="25" y="9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3"/>
                      <a:pt x="28" y="17"/>
                      <a:pt x="29" y="20"/>
                    </a:cubicBezTo>
                    <a:cubicBezTo>
                      <a:pt x="30" y="24"/>
                      <a:pt x="30" y="28"/>
                      <a:pt x="31" y="31"/>
                    </a:cubicBezTo>
                    <a:cubicBezTo>
                      <a:pt x="31" y="35"/>
                      <a:pt x="32" y="39"/>
                      <a:pt x="32" y="42"/>
                    </a:cubicBezTo>
                    <a:cubicBezTo>
                      <a:pt x="33" y="46"/>
                      <a:pt x="33" y="50"/>
                      <a:pt x="34" y="54"/>
                    </a:cubicBezTo>
                    <a:cubicBezTo>
                      <a:pt x="35" y="56"/>
                      <a:pt x="35" y="58"/>
                      <a:pt x="36" y="59"/>
                    </a:cubicBezTo>
                    <a:cubicBezTo>
                      <a:pt x="36" y="60"/>
                      <a:pt x="37" y="61"/>
                      <a:pt x="38" y="62"/>
                    </a:cubicBezTo>
                    <a:cubicBezTo>
                      <a:pt x="38" y="63"/>
                      <a:pt x="39" y="63"/>
                      <a:pt x="40" y="63"/>
                    </a:cubicBezTo>
                    <a:cubicBezTo>
                      <a:pt x="41" y="63"/>
                      <a:pt x="41" y="62"/>
                      <a:pt x="42" y="61"/>
                    </a:cubicBezTo>
                    <a:cubicBezTo>
                      <a:pt x="42" y="59"/>
                      <a:pt x="42" y="57"/>
                      <a:pt x="42" y="55"/>
                    </a:cubicBezTo>
                    <a:cubicBezTo>
                      <a:pt x="42" y="53"/>
                      <a:pt x="42" y="51"/>
                      <a:pt x="42" y="49"/>
                    </a:cubicBezTo>
                    <a:cubicBezTo>
                      <a:pt x="41" y="46"/>
                      <a:pt x="41" y="42"/>
                      <a:pt x="41" y="39"/>
                    </a:cubicBezTo>
                    <a:cubicBezTo>
                      <a:pt x="41" y="38"/>
                      <a:pt x="41" y="36"/>
                      <a:pt x="41" y="34"/>
                    </a:cubicBezTo>
                    <a:cubicBezTo>
                      <a:pt x="41" y="34"/>
                      <a:pt x="41" y="33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5" y="30"/>
                      <a:pt x="46" y="34"/>
                      <a:pt x="47" y="37"/>
                    </a:cubicBezTo>
                    <a:cubicBezTo>
                      <a:pt x="47" y="40"/>
                      <a:pt x="48" y="43"/>
                      <a:pt x="48" y="46"/>
                    </a:cubicBezTo>
                    <a:cubicBezTo>
                      <a:pt x="49" y="53"/>
                      <a:pt x="51" y="59"/>
                      <a:pt x="52" y="65"/>
                    </a:cubicBezTo>
                    <a:cubicBezTo>
                      <a:pt x="52" y="68"/>
                      <a:pt x="52" y="71"/>
                      <a:pt x="51" y="74"/>
                    </a:cubicBezTo>
                    <a:cubicBezTo>
                      <a:pt x="50" y="77"/>
                      <a:pt x="49" y="79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53" y="104"/>
                      <a:pt x="60" y="124"/>
                      <a:pt x="66" y="141"/>
                    </a:cubicBezTo>
                    <a:cubicBezTo>
                      <a:pt x="73" y="158"/>
                      <a:pt x="79" y="172"/>
                      <a:pt x="85" y="184"/>
                    </a:cubicBezTo>
                    <a:cubicBezTo>
                      <a:pt x="90" y="197"/>
                      <a:pt x="95" y="206"/>
                      <a:pt x="99" y="212"/>
                    </a:cubicBezTo>
                    <a:cubicBezTo>
                      <a:pt x="100" y="215"/>
                      <a:pt x="102" y="218"/>
                      <a:pt x="103" y="219"/>
                    </a:cubicBezTo>
                    <a:cubicBezTo>
                      <a:pt x="104" y="221"/>
                      <a:pt x="104" y="222"/>
                      <a:pt x="104" y="222"/>
                    </a:cubicBezTo>
                    <a:cubicBezTo>
                      <a:pt x="104" y="222"/>
                      <a:pt x="104" y="221"/>
                      <a:pt x="103" y="219"/>
                    </a:cubicBezTo>
                    <a:cubicBezTo>
                      <a:pt x="102" y="217"/>
                      <a:pt x="101" y="215"/>
                      <a:pt x="99" y="212"/>
                    </a:cubicBezTo>
                    <a:cubicBezTo>
                      <a:pt x="96" y="205"/>
                      <a:pt x="91" y="196"/>
                      <a:pt x="86" y="184"/>
                    </a:cubicBezTo>
                    <a:cubicBezTo>
                      <a:pt x="80" y="172"/>
                      <a:pt x="74" y="157"/>
                      <a:pt x="68" y="140"/>
                    </a:cubicBezTo>
                    <a:cubicBezTo>
                      <a:pt x="62" y="123"/>
                      <a:pt x="55" y="104"/>
                      <a:pt x="50" y="8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51" y="80"/>
                      <a:pt x="52" y="77"/>
                      <a:pt x="53" y="74"/>
                    </a:cubicBezTo>
                    <a:cubicBezTo>
                      <a:pt x="54" y="71"/>
                      <a:pt x="54" y="68"/>
                      <a:pt x="54" y="65"/>
                    </a:cubicBezTo>
                    <a:cubicBezTo>
                      <a:pt x="53" y="59"/>
                      <a:pt x="52" y="52"/>
                      <a:pt x="51" y="46"/>
                    </a:cubicBezTo>
                    <a:cubicBezTo>
                      <a:pt x="50" y="43"/>
                      <a:pt x="50" y="40"/>
                      <a:pt x="49" y="37"/>
                    </a:cubicBezTo>
                    <a:cubicBezTo>
                      <a:pt x="49" y="35"/>
                      <a:pt x="48" y="33"/>
                      <a:pt x="47" y="32"/>
                    </a:cubicBezTo>
                    <a:cubicBezTo>
                      <a:pt x="47" y="31"/>
                      <a:pt x="46" y="30"/>
                      <a:pt x="45" y="29"/>
                    </a:cubicBezTo>
                    <a:cubicBezTo>
                      <a:pt x="44" y="29"/>
                      <a:pt x="43" y="29"/>
                      <a:pt x="42" y="29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0"/>
                      <a:pt x="40" y="31"/>
                      <a:pt x="39" y="31"/>
                    </a:cubicBezTo>
                    <a:cubicBezTo>
                      <a:pt x="39" y="32"/>
                      <a:pt x="39" y="33"/>
                      <a:pt x="39" y="34"/>
                    </a:cubicBezTo>
                    <a:cubicBezTo>
                      <a:pt x="39" y="36"/>
                      <a:pt x="39" y="38"/>
                      <a:pt x="39" y="39"/>
                    </a:cubicBezTo>
                    <a:cubicBezTo>
                      <a:pt x="39" y="43"/>
                      <a:pt x="39" y="46"/>
                      <a:pt x="39" y="49"/>
                    </a:cubicBezTo>
                    <a:cubicBezTo>
                      <a:pt x="40" y="51"/>
                      <a:pt x="40" y="53"/>
                      <a:pt x="40" y="55"/>
                    </a:cubicBezTo>
                    <a:cubicBezTo>
                      <a:pt x="40" y="57"/>
                      <a:pt x="40" y="59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0"/>
                      <a:pt x="38" y="59"/>
                      <a:pt x="38" y="58"/>
                    </a:cubicBezTo>
                    <a:cubicBezTo>
                      <a:pt x="37" y="57"/>
                      <a:pt x="37" y="55"/>
                      <a:pt x="36" y="53"/>
                    </a:cubicBezTo>
                    <a:cubicBezTo>
                      <a:pt x="35" y="50"/>
                      <a:pt x="35" y="46"/>
                      <a:pt x="35" y="42"/>
                    </a:cubicBezTo>
                    <a:cubicBezTo>
                      <a:pt x="34" y="38"/>
                      <a:pt x="34" y="35"/>
                      <a:pt x="33" y="31"/>
                    </a:cubicBezTo>
                    <a:cubicBezTo>
                      <a:pt x="32" y="27"/>
                      <a:pt x="32" y="24"/>
                      <a:pt x="31" y="20"/>
                    </a:cubicBezTo>
                    <a:cubicBezTo>
                      <a:pt x="30" y="16"/>
                      <a:pt x="30" y="13"/>
                      <a:pt x="28" y="9"/>
                    </a:cubicBezTo>
                    <a:cubicBezTo>
                      <a:pt x="28" y="9"/>
                      <a:pt x="27" y="8"/>
                      <a:pt x="27" y="8"/>
                    </a:cubicBezTo>
                    <a:cubicBezTo>
                      <a:pt x="26" y="8"/>
                      <a:pt x="26" y="7"/>
                      <a:pt x="25" y="7"/>
                    </a:cubicBezTo>
                    <a:cubicBezTo>
                      <a:pt x="24" y="7"/>
                      <a:pt x="23" y="7"/>
                      <a:pt x="22" y="8"/>
                    </a:cubicBezTo>
                    <a:cubicBezTo>
                      <a:pt x="20" y="9"/>
                      <a:pt x="19" y="11"/>
                      <a:pt x="19" y="13"/>
                    </a:cubicBezTo>
                    <a:cubicBezTo>
                      <a:pt x="19" y="15"/>
                      <a:pt x="19" y="17"/>
                      <a:pt x="19" y="19"/>
                    </a:cubicBezTo>
                    <a:cubicBezTo>
                      <a:pt x="19" y="20"/>
                      <a:pt x="19" y="22"/>
                      <a:pt x="19" y="24"/>
                    </a:cubicBezTo>
                    <a:cubicBezTo>
                      <a:pt x="20" y="30"/>
                      <a:pt x="20" y="37"/>
                      <a:pt x="20" y="43"/>
                    </a:cubicBezTo>
                    <a:cubicBezTo>
                      <a:pt x="20" y="45"/>
                      <a:pt x="19" y="46"/>
                      <a:pt x="19" y="48"/>
                    </a:cubicBezTo>
                    <a:cubicBezTo>
                      <a:pt x="19" y="49"/>
                      <a:pt x="19" y="49"/>
                      <a:pt x="19" y="50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49"/>
                      <a:pt x="17" y="48"/>
                      <a:pt x="16" y="48"/>
                    </a:cubicBezTo>
                    <a:cubicBezTo>
                      <a:pt x="16" y="46"/>
                      <a:pt x="16" y="45"/>
                      <a:pt x="15" y="43"/>
                    </a:cubicBezTo>
                    <a:cubicBezTo>
                      <a:pt x="13" y="32"/>
                      <a:pt x="12" y="2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8"/>
                      <a:pt x="11" y="6"/>
                      <a:pt x="10" y="4"/>
                    </a:cubicBezTo>
                    <a:cubicBezTo>
                      <a:pt x="10" y="4"/>
                      <a:pt x="9" y="3"/>
                      <a:pt x="9" y="2"/>
                    </a:cubicBezTo>
                    <a:cubicBezTo>
                      <a:pt x="8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5"/>
                      <a:pt x="0" y="19"/>
                      <a:pt x="1" y="22"/>
                    </a:cubicBezTo>
                    <a:cubicBezTo>
                      <a:pt x="1" y="29"/>
                      <a:pt x="2" y="35"/>
                      <a:pt x="3" y="39"/>
                    </a:cubicBezTo>
                    <a:cubicBezTo>
                      <a:pt x="3" y="44"/>
                      <a:pt x="4" y="48"/>
                      <a:pt x="4" y="50"/>
                    </a:cubicBezTo>
                    <a:cubicBezTo>
                      <a:pt x="4" y="51"/>
                      <a:pt x="4" y="52"/>
                      <a:pt x="3" y="52"/>
                    </a:cubicBezTo>
                    <a:cubicBezTo>
                      <a:pt x="3" y="53"/>
                      <a:pt x="2" y="53"/>
                      <a:pt x="2" y="53"/>
                    </a:cubicBezTo>
                    <a:close/>
                  </a:path>
                </a:pathLst>
              </a:custGeom>
              <a:solidFill>
                <a:srgbClr val="A36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3" name="iṩlïḓe"/>
              <p:cNvSpPr/>
              <p:nvPr userDrawn="1"/>
            </p:nvSpPr>
            <p:spPr bwMode="auto">
              <a:xfrm>
                <a:off x="9739008" y="3651633"/>
                <a:ext cx="184735" cy="201255"/>
              </a:xfrm>
              <a:custGeom>
                <a:avLst/>
                <a:gdLst>
                  <a:gd name="T0" fmla="*/ 81 w 81"/>
                  <a:gd name="T1" fmla="*/ 1 h 88"/>
                  <a:gd name="T2" fmla="*/ 58 w 81"/>
                  <a:gd name="T3" fmla="*/ 3 h 88"/>
                  <a:gd name="T4" fmla="*/ 0 w 81"/>
                  <a:gd name="T5" fmla="*/ 57 h 88"/>
                  <a:gd name="T6" fmla="*/ 26 w 81"/>
                  <a:gd name="T7" fmla="*/ 57 h 88"/>
                  <a:gd name="T8" fmla="*/ 15 w 81"/>
                  <a:gd name="T9" fmla="*/ 85 h 88"/>
                  <a:gd name="T10" fmla="*/ 48 w 81"/>
                  <a:gd name="T11" fmla="*/ 55 h 88"/>
                  <a:gd name="T12" fmla="*/ 81 w 81"/>
                  <a:gd name="T13" fmla="*/ 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88">
                    <a:moveTo>
                      <a:pt x="81" y="1"/>
                    </a:moveTo>
                    <a:cubicBezTo>
                      <a:pt x="81" y="1"/>
                      <a:pt x="70" y="0"/>
                      <a:pt x="58" y="3"/>
                    </a:cubicBezTo>
                    <a:cubicBezTo>
                      <a:pt x="37" y="9"/>
                      <a:pt x="1" y="30"/>
                      <a:pt x="0" y="57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26" y="57"/>
                      <a:pt x="11" y="88"/>
                      <a:pt x="15" y="85"/>
                    </a:cubicBezTo>
                    <a:cubicBezTo>
                      <a:pt x="26" y="78"/>
                      <a:pt x="48" y="55"/>
                      <a:pt x="48" y="55"/>
                    </a:cubicBezTo>
                    <a:cubicBezTo>
                      <a:pt x="81" y="1"/>
                      <a:pt x="81" y="1"/>
                      <a:pt x="81" y="1"/>
                    </a:cubicBezTo>
                  </a:path>
                </a:pathLst>
              </a:custGeom>
              <a:solidFill>
                <a:srgbClr val="F8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4" name="îŝlîḑê"/>
              <p:cNvSpPr/>
              <p:nvPr userDrawn="1"/>
            </p:nvSpPr>
            <p:spPr bwMode="auto">
              <a:xfrm>
                <a:off x="10709239" y="2373513"/>
                <a:ext cx="24030" cy="219278"/>
              </a:xfrm>
              <a:custGeom>
                <a:avLst/>
                <a:gdLst>
                  <a:gd name="T0" fmla="*/ 9 w 10"/>
                  <a:gd name="T1" fmla="*/ 96 h 96"/>
                  <a:gd name="T2" fmla="*/ 4 w 10"/>
                  <a:gd name="T3" fmla="*/ 48 h 96"/>
                  <a:gd name="T4" fmla="*/ 1 w 10"/>
                  <a:gd name="T5" fmla="*/ 0 h 96"/>
                  <a:gd name="T6" fmla="*/ 6 w 10"/>
                  <a:gd name="T7" fmla="*/ 48 h 96"/>
                  <a:gd name="T8" fmla="*/ 9 w 10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6">
                    <a:moveTo>
                      <a:pt x="9" y="96"/>
                    </a:moveTo>
                    <a:cubicBezTo>
                      <a:pt x="8" y="96"/>
                      <a:pt x="6" y="75"/>
                      <a:pt x="4" y="48"/>
                    </a:cubicBezTo>
                    <a:cubicBezTo>
                      <a:pt x="1" y="22"/>
                      <a:pt x="0" y="0"/>
                      <a:pt x="1" y="0"/>
                    </a:cubicBezTo>
                    <a:cubicBezTo>
                      <a:pt x="1" y="0"/>
                      <a:pt x="3" y="21"/>
                      <a:pt x="6" y="48"/>
                    </a:cubicBezTo>
                    <a:cubicBezTo>
                      <a:pt x="8" y="74"/>
                      <a:pt x="10" y="96"/>
                      <a:pt x="9" y="9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5" name="í$1íḓê"/>
              <p:cNvSpPr/>
              <p:nvPr userDrawn="1"/>
            </p:nvSpPr>
            <p:spPr bwMode="auto">
              <a:xfrm>
                <a:off x="10805361" y="2375015"/>
                <a:ext cx="186236" cy="258327"/>
              </a:xfrm>
              <a:custGeom>
                <a:avLst/>
                <a:gdLst>
                  <a:gd name="T0" fmla="*/ 81 w 81"/>
                  <a:gd name="T1" fmla="*/ 0 h 113"/>
                  <a:gd name="T2" fmla="*/ 42 w 81"/>
                  <a:gd name="T3" fmla="*/ 57 h 113"/>
                  <a:gd name="T4" fmla="*/ 1 w 81"/>
                  <a:gd name="T5" fmla="*/ 113 h 113"/>
                  <a:gd name="T6" fmla="*/ 40 w 81"/>
                  <a:gd name="T7" fmla="*/ 56 h 113"/>
                  <a:gd name="T8" fmla="*/ 81 w 81"/>
                  <a:gd name="T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3">
                    <a:moveTo>
                      <a:pt x="81" y="0"/>
                    </a:moveTo>
                    <a:cubicBezTo>
                      <a:pt x="81" y="1"/>
                      <a:pt x="64" y="26"/>
                      <a:pt x="42" y="57"/>
                    </a:cubicBezTo>
                    <a:cubicBezTo>
                      <a:pt x="19" y="88"/>
                      <a:pt x="1" y="113"/>
                      <a:pt x="1" y="113"/>
                    </a:cubicBezTo>
                    <a:cubicBezTo>
                      <a:pt x="0" y="112"/>
                      <a:pt x="18" y="87"/>
                      <a:pt x="40" y="56"/>
                    </a:cubicBezTo>
                    <a:cubicBezTo>
                      <a:pt x="62" y="25"/>
                      <a:pt x="80" y="0"/>
                      <a:pt x="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6" name="ïṥ1iḓè"/>
              <p:cNvSpPr/>
              <p:nvPr userDrawn="1"/>
            </p:nvSpPr>
            <p:spPr bwMode="auto">
              <a:xfrm>
                <a:off x="10887966" y="2637848"/>
                <a:ext cx="210267" cy="45057"/>
              </a:xfrm>
              <a:custGeom>
                <a:avLst/>
                <a:gdLst>
                  <a:gd name="T0" fmla="*/ 92 w 92"/>
                  <a:gd name="T1" fmla="*/ 1 h 20"/>
                  <a:gd name="T2" fmla="*/ 46 w 92"/>
                  <a:gd name="T3" fmla="*/ 11 h 20"/>
                  <a:gd name="T4" fmla="*/ 0 w 92"/>
                  <a:gd name="T5" fmla="*/ 19 h 20"/>
                  <a:gd name="T6" fmla="*/ 46 w 92"/>
                  <a:gd name="T7" fmla="*/ 9 h 20"/>
                  <a:gd name="T8" fmla="*/ 92 w 92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20">
                    <a:moveTo>
                      <a:pt x="92" y="1"/>
                    </a:moveTo>
                    <a:cubicBezTo>
                      <a:pt x="92" y="1"/>
                      <a:pt x="72" y="6"/>
                      <a:pt x="46" y="11"/>
                    </a:cubicBezTo>
                    <a:cubicBezTo>
                      <a:pt x="21" y="16"/>
                      <a:pt x="0" y="20"/>
                      <a:pt x="0" y="19"/>
                    </a:cubicBezTo>
                    <a:cubicBezTo>
                      <a:pt x="0" y="19"/>
                      <a:pt x="20" y="14"/>
                      <a:pt x="46" y="9"/>
                    </a:cubicBezTo>
                    <a:cubicBezTo>
                      <a:pt x="71" y="4"/>
                      <a:pt x="92" y="0"/>
                      <a:pt x="9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7" name="iṣ1íḍé"/>
              <p:cNvSpPr/>
              <p:nvPr userDrawn="1"/>
            </p:nvSpPr>
            <p:spPr bwMode="auto">
              <a:xfrm>
                <a:off x="7621322" y="3782298"/>
                <a:ext cx="2780027" cy="1988520"/>
              </a:xfrm>
              <a:custGeom>
                <a:avLst/>
                <a:gdLst>
                  <a:gd name="T0" fmla="*/ 160 w 1216"/>
                  <a:gd name="T1" fmla="*/ 49 h 871"/>
                  <a:gd name="T2" fmla="*/ 19 w 1216"/>
                  <a:gd name="T3" fmla="*/ 776 h 871"/>
                  <a:gd name="T4" fmla="*/ 0 w 1216"/>
                  <a:gd name="T5" fmla="*/ 871 h 871"/>
                  <a:gd name="T6" fmla="*/ 945 w 1216"/>
                  <a:gd name="T7" fmla="*/ 867 h 871"/>
                  <a:gd name="T8" fmla="*/ 1038 w 1216"/>
                  <a:gd name="T9" fmla="*/ 773 h 871"/>
                  <a:gd name="T10" fmla="*/ 1206 w 1216"/>
                  <a:gd name="T11" fmla="*/ 86 h 871"/>
                  <a:gd name="T12" fmla="*/ 1161 w 1216"/>
                  <a:gd name="T13" fmla="*/ 0 h 871"/>
                  <a:gd name="T14" fmla="*/ 205 w 1216"/>
                  <a:gd name="T15" fmla="*/ 1 h 871"/>
                  <a:gd name="T16" fmla="*/ 160 w 1216"/>
                  <a:gd name="T17" fmla="*/ 49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6" h="871">
                    <a:moveTo>
                      <a:pt x="160" y="49"/>
                    </a:moveTo>
                    <a:cubicBezTo>
                      <a:pt x="19" y="776"/>
                      <a:pt x="19" y="776"/>
                      <a:pt x="19" y="776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945" y="867"/>
                      <a:pt x="945" y="867"/>
                      <a:pt x="945" y="867"/>
                    </a:cubicBezTo>
                    <a:cubicBezTo>
                      <a:pt x="987" y="866"/>
                      <a:pt x="1025" y="829"/>
                      <a:pt x="1038" y="773"/>
                    </a:cubicBezTo>
                    <a:cubicBezTo>
                      <a:pt x="1206" y="86"/>
                      <a:pt x="1206" y="86"/>
                      <a:pt x="1206" y="86"/>
                    </a:cubicBezTo>
                    <a:cubicBezTo>
                      <a:pt x="1216" y="44"/>
                      <a:pt x="1193" y="0"/>
                      <a:pt x="1161" y="0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184" y="1"/>
                      <a:pt x="166" y="21"/>
                      <a:pt x="160" y="49"/>
                    </a:cubicBezTo>
                  </a:path>
                </a:pathLst>
              </a:custGeom>
              <a:solidFill>
                <a:srgbClr val="E850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8" name="isľiḑè"/>
              <p:cNvSpPr/>
              <p:nvPr userDrawn="1"/>
            </p:nvSpPr>
            <p:spPr bwMode="auto">
              <a:xfrm>
                <a:off x="9739008" y="3782298"/>
                <a:ext cx="106636" cy="1502"/>
              </a:xfrm>
              <a:prstGeom prst="rect">
                <a:avLst/>
              </a:prstGeom>
              <a:solidFill>
                <a:srgbClr val="5B4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69" name="íṧlîḑê"/>
              <p:cNvSpPr/>
              <p:nvPr userDrawn="1"/>
            </p:nvSpPr>
            <p:spPr bwMode="auto">
              <a:xfrm>
                <a:off x="9739008" y="3782298"/>
                <a:ext cx="106636" cy="1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0" name="íśļïḑe"/>
              <p:cNvSpPr/>
              <p:nvPr userDrawn="1"/>
            </p:nvSpPr>
            <p:spPr bwMode="auto">
              <a:xfrm>
                <a:off x="9368038" y="3782298"/>
                <a:ext cx="1015288" cy="1978007"/>
              </a:xfrm>
              <a:custGeom>
                <a:avLst/>
                <a:gdLst>
                  <a:gd name="T0" fmla="*/ 210 w 444"/>
                  <a:gd name="T1" fmla="*/ 860 h 866"/>
                  <a:gd name="T2" fmla="*/ 193 w 444"/>
                  <a:gd name="T3" fmla="*/ 866 h 866"/>
                  <a:gd name="T4" fmla="*/ 210 w 444"/>
                  <a:gd name="T5" fmla="*/ 860 h 866"/>
                  <a:gd name="T6" fmla="*/ 397 w 444"/>
                  <a:gd name="T7" fmla="*/ 0 h 866"/>
                  <a:gd name="T8" fmla="*/ 397 w 444"/>
                  <a:gd name="T9" fmla="*/ 0 h 866"/>
                  <a:gd name="T10" fmla="*/ 209 w 444"/>
                  <a:gd name="T11" fmla="*/ 0 h 866"/>
                  <a:gd name="T12" fmla="*/ 162 w 444"/>
                  <a:gd name="T13" fmla="*/ 0 h 866"/>
                  <a:gd name="T14" fmla="*/ 0 w 444"/>
                  <a:gd name="T15" fmla="*/ 0 h 866"/>
                  <a:gd name="T16" fmla="*/ 90 w 444"/>
                  <a:gd name="T17" fmla="*/ 727 h 866"/>
                  <a:gd name="T18" fmla="*/ 202 w 444"/>
                  <a:gd name="T19" fmla="*/ 844 h 866"/>
                  <a:gd name="T20" fmla="*/ 238 w 444"/>
                  <a:gd name="T21" fmla="*/ 840 h 866"/>
                  <a:gd name="T22" fmla="*/ 238 w 444"/>
                  <a:gd name="T23" fmla="*/ 840 h 866"/>
                  <a:gd name="T24" fmla="*/ 238 w 444"/>
                  <a:gd name="T25" fmla="*/ 840 h 866"/>
                  <a:gd name="T26" fmla="*/ 237 w 444"/>
                  <a:gd name="T27" fmla="*/ 842 h 866"/>
                  <a:gd name="T28" fmla="*/ 274 w 444"/>
                  <a:gd name="T29" fmla="*/ 773 h 866"/>
                  <a:gd name="T30" fmla="*/ 442 w 444"/>
                  <a:gd name="T31" fmla="*/ 86 h 866"/>
                  <a:gd name="T32" fmla="*/ 444 w 444"/>
                  <a:gd name="T33" fmla="*/ 65 h 866"/>
                  <a:gd name="T34" fmla="*/ 397 w 444"/>
                  <a:gd name="T3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4" h="866">
                    <a:moveTo>
                      <a:pt x="210" y="860"/>
                    </a:moveTo>
                    <a:cubicBezTo>
                      <a:pt x="205" y="862"/>
                      <a:pt x="200" y="864"/>
                      <a:pt x="193" y="866"/>
                    </a:cubicBezTo>
                    <a:cubicBezTo>
                      <a:pt x="199" y="865"/>
                      <a:pt x="205" y="863"/>
                      <a:pt x="210" y="860"/>
                    </a:cubicBezTo>
                    <a:moveTo>
                      <a:pt x="397" y="0"/>
                    </a:moveTo>
                    <a:cubicBezTo>
                      <a:pt x="397" y="0"/>
                      <a:pt x="397" y="0"/>
                      <a:pt x="397" y="0"/>
                    </a:cubicBezTo>
                    <a:cubicBezTo>
                      <a:pt x="209" y="0"/>
                      <a:pt x="209" y="0"/>
                      <a:pt x="20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0" y="727"/>
                      <a:pt x="90" y="727"/>
                      <a:pt x="90" y="727"/>
                    </a:cubicBezTo>
                    <a:cubicBezTo>
                      <a:pt x="90" y="727"/>
                      <a:pt x="100" y="844"/>
                      <a:pt x="202" y="844"/>
                    </a:cubicBezTo>
                    <a:cubicBezTo>
                      <a:pt x="213" y="844"/>
                      <a:pt x="225" y="843"/>
                      <a:pt x="238" y="840"/>
                    </a:cubicBezTo>
                    <a:cubicBezTo>
                      <a:pt x="238" y="840"/>
                      <a:pt x="238" y="840"/>
                      <a:pt x="238" y="840"/>
                    </a:cubicBezTo>
                    <a:cubicBezTo>
                      <a:pt x="238" y="840"/>
                      <a:pt x="238" y="840"/>
                      <a:pt x="238" y="840"/>
                    </a:cubicBezTo>
                    <a:cubicBezTo>
                      <a:pt x="238" y="840"/>
                      <a:pt x="238" y="841"/>
                      <a:pt x="237" y="842"/>
                    </a:cubicBezTo>
                    <a:cubicBezTo>
                      <a:pt x="254" y="826"/>
                      <a:pt x="267" y="802"/>
                      <a:pt x="274" y="773"/>
                    </a:cubicBezTo>
                    <a:cubicBezTo>
                      <a:pt x="442" y="86"/>
                      <a:pt x="442" y="86"/>
                      <a:pt x="442" y="86"/>
                    </a:cubicBezTo>
                    <a:cubicBezTo>
                      <a:pt x="443" y="79"/>
                      <a:pt x="444" y="72"/>
                      <a:pt x="444" y="65"/>
                    </a:cubicBezTo>
                    <a:cubicBezTo>
                      <a:pt x="444" y="31"/>
                      <a:pt x="424" y="0"/>
                      <a:pt x="397" y="0"/>
                    </a:cubicBezTo>
                  </a:path>
                </a:pathLst>
              </a:custGeom>
              <a:solidFill>
                <a:srgbClr val="7428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1" name="íṩḷîďe"/>
              <p:cNvSpPr/>
              <p:nvPr userDrawn="1"/>
            </p:nvSpPr>
            <p:spPr bwMode="auto">
              <a:xfrm>
                <a:off x="6820807" y="3471405"/>
                <a:ext cx="3090920" cy="2308426"/>
              </a:xfrm>
              <a:custGeom>
                <a:avLst/>
                <a:gdLst>
                  <a:gd name="T0" fmla="*/ 1204 w 1352"/>
                  <a:gd name="T1" fmla="*/ 863 h 1011"/>
                  <a:gd name="T2" fmla="*/ 1104 w 1352"/>
                  <a:gd name="T3" fmla="*/ 57 h 1011"/>
                  <a:gd name="T4" fmla="*/ 1043 w 1352"/>
                  <a:gd name="T5" fmla="*/ 0 h 1011"/>
                  <a:gd name="T6" fmla="*/ 823 w 1352"/>
                  <a:gd name="T7" fmla="*/ 0 h 1011"/>
                  <a:gd name="T8" fmla="*/ 780 w 1352"/>
                  <a:gd name="T9" fmla="*/ 20 h 1011"/>
                  <a:gd name="T10" fmla="*/ 676 w 1352"/>
                  <a:gd name="T11" fmla="*/ 130 h 1011"/>
                  <a:gd name="T12" fmla="*/ 66 w 1352"/>
                  <a:gd name="T13" fmla="*/ 133 h 1011"/>
                  <a:gd name="T14" fmla="*/ 5 w 1352"/>
                  <a:gd name="T15" fmla="*/ 209 h 1011"/>
                  <a:gd name="T16" fmla="*/ 98 w 1352"/>
                  <a:gd name="T17" fmla="*/ 953 h 1011"/>
                  <a:gd name="T18" fmla="*/ 160 w 1352"/>
                  <a:gd name="T19" fmla="*/ 1011 h 1011"/>
                  <a:gd name="T20" fmla="*/ 1222 w 1352"/>
                  <a:gd name="T21" fmla="*/ 1009 h 1011"/>
                  <a:gd name="T22" fmla="*/ 1352 w 1352"/>
                  <a:gd name="T23" fmla="*/ 976 h 1011"/>
                  <a:gd name="T24" fmla="*/ 1204 w 1352"/>
                  <a:gd name="T25" fmla="*/ 863 h 1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52" h="1011">
                    <a:moveTo>
                      <a:pt x="1204" y="863"/>
                    </a:moveTo>
                    <a:cubicBezTo>
                      <a:pt x="1104" y="57"/>
                      <a:pt x="1104" y="57"/>
                      <a:pt x="1104" y="57"/>
                    </a:cubicBezTo>
                    <a:cubicBezTo>
                      <a:pt x="1100" y="24"/>
                      <a:pt x="1074" y="0"/>
                      <a:pt x="1043" y="0"/>
                    </a:cubicBezTo>
                    <a:cubicBezTo>
                      <a:pt x="823" y="0"/>
                      <a:pt x="823" y="0"/>
                      <a:pt x="823" y="0"/>
                    </a:cubicBezTo>
                    <a:cubicBezTo>
                      <a:pt x="807" y="0"/>
                      <a:pt x="792" y="7"/>
                      <a:pt x="780" y="20"/>
                    </a:cubicBezTo>
                    <a:cubicBezTo>
                      <a:pt x="676" y="130"/>
                      <a:pt x="676" y="130"/>
                      <a:pt x="676" y="130"/>
                    </a:cubicBezTo>
                    <a:cubicBezTo>
                      <a:pt x="66" y="133"/>
                      <a:pt x="66" y="133"/>
                      <a:pt x="66" y="133"/>
                    </a:cubicBezTo>
                    <a:cubicBezTo>
                      <a:pt x="29" y="134"/>
                      <a:pt x="0" y="169"/>
                      <a:pt x="5" y="209"/>
                    </a:cubicBezTo>
                    <a:cubicBezTo>
                      <a:pt x="98" y="953"/>
                      <a:pt x="98" y="953"/>
                      <a:pt x="98" y="953"/>
                    </a:cubicBezTo>
                    <a:cubicBezTo>
                      <a:pt x="102" y="986"/>
                      <a:pt x="129" y="1011"/>
                      <a:pt x="160" y="1011"/>
                    </a:cubicBezTo>
                    <a:cubicBezTo>
                      <a:pt x="1222" y="1009"/>
                      <a:pt x="1222" y="1009"/>
                      <a:pt x="1222" y="1009"/>
                    </a:cubicBezTo>
                    <a:cubicBezTo>
                      <a:pt x="1341" y="1011"/>
                      <a:pt x="1352" y="976"/>
                      <a:pt x="1352" y="976"/>
                    </a:cubicBezTo>
                    <a:cubicBezTo>
                      <a:pt x="1216" y="1006"/>
                      <a:pt x="1204" y="863"/>
                      <a:pt x="1204" y="86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2" name="íşḷïḓe"/>
              <p:cNvSpPr/>
              <p:nvPr userDrawn="1"/>
            </p:nvSpPr>
            <p:spPr bwMode="auto">
              <a:xfrm>
                <a:off x="7813566" y="4506216"/>
                <a:ext cx="713405" cy="654830"/>
              </a:xfrm>
              <a:custGeom>
                <a:avLst/>
                <a:gdLst>
                  <a:gd name="T0" fmla="*/ 295 w 475"/>
                  <a:gd name="T1" fmla="*/ 216 h 436"/>
                  <a:gd name="T2" fmla="*/ 240 w 475"/>
                  <a:gd name="T3" fmla="*/ 275 h 436"/>
                  <a:gd name="T4" fmla="*/ 420 w 475"/>
                  <a:gd name="T5" fmla="*/ 436 h 436"/>
                  <a:gd name="T6" fmla="*/ 475 w 475"/>
                  <a:gd name="T7" fmla="*/ 378 h 436"/>
                  <a:gd name="T8" fmla="*/ 295 w 475"/>
                  <a:gd name="T9" fmla="*/ 216 h 436"/>
                  <a:gd name="T10" fmla="*/ 55 w 475"/>
                  <a:gd name="T11" fmla="*/ 0 h 436"/>
                  <a:gd name="T12" fmla="*/ 0 w 475"/>
                  <a:gd name="T13" fmla="*/ 59 h 436"/>
                  <a:gd name="T14" fmla="*/ 180 w 475"/>
                  <a:gd name="T15" fmla="*/ 220 h 436"/>
                  <a:gd name="T16" fmla="*/ 234 w 475"/>
                  <a:gd name="T17" fmla="*/ 163 h 436"/>
                  <a:gd name="T18" fmla="*/ 55 w 475"/>
                  <a:gd name="T1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5" h="436">
                    <a:moveTo>
                      <a:pt x="295" y="216"/>
                    </a:moveTo>
                    <a:lnTo>
                      <a:pt x="240" y="275"/>
                    </a:lnTo>
                    <a:lnTo>
                      <a:pt x="420" y="436"/>
                    </a:lnTo>
                    <a:lnTo>
                      <a:pt x="475" y="378"/>
                    </a:lnTo>
                    <a:lnTo>
                      <a:pt x="295" y="216"/>
                    </a:lnTo>
                    <a:close/>
                    <a:moveTo>
                      <a:pt x="55" y="0"/>
                    </a:moveTo>
                    <a:lnTo>
                      <a:pt x="0" y="59"/>
                    </a:lnTo>
                    <a:lnTo>
                      <a:pt x="180" y="220"/>
                    </a:lnTo>
                    <a:lnTo>
                      <a:pt x="234" y="163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4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3" name="iṩlïḍé"/>
              <p:cNvSpPr/>
              <p:nvPr userDrawn="1"/>
            </p:nvSpPr>
            <p:spPr bwMode="auto">
              <a:xfrm>
                <a:off x="7813566" y="4506216"/>
                <a:ext cx="713405" cy="654830"/>
              </a:xfrm>
              <a:custGeom>
                <a:avLst/>
                <a:gdLst>
                  <a:gd name="T0" fmla="*/ 295 w 475"/>
                  <a:gd name="T1" fmla="*/ 216 h 436"/>
                  <a:gd name="T2" fmla="*/ 240 w 475"/>
                  <a:gd name="T3" fmla="*/ 275 h 436"/>
                  <a:gd name="T4" fmla="*/ 420 w 475"/>
                  <a:gd name="T5" fmla="*/ 436 h 436"/>
                  <a:gd name="T6" fmla="*/ 475 w 475"/>
                  <a:gd name="T7" fmla="*/ 378 h 436"/>
                  <a:gd name="T8" fmla="*/ 295 w 475"/>
                  <a:gd name="T9" fmla="*/ 216 h 436"/>
                  <a:gd name="T10" fmla="*/ 55 w 475"/>
                  <a:gd name="T11" fmla="*/ 0 h 436"/>
                  <a:gd name="T12" fmla="*/ 0 w 475"/>
                  <a:gd name="T13" fmla="*/ 59 h 436"/>
                  <a:gd name="T14" fmla="*/ 180 w 475"/>
                  <a:gd name="T15" fmla="*/ 220 h 436"/>
                  <a:gd name="T16" fmla="*/ 234 w 475"/>
                  <a:gd name="T17" fmla="*/ 163 h 436"/>
                  <a:gd name="T18" fmla="*/ 55 w 475"/>
                  <a:gd name="T19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5" h="436">
                    <a:moveTo>
                      <a:pt x="295" y="216"/>
                    </a:moveTo>
                    <a:lnTo>
                      <a:pt x="240" y="275"/>
                    </a:lnTo>
                    <a:lnTo>
                      <a:pt x="420" y="436"/>
                    </a:lnTo>
                    <a:lnTo>
                      <a:pt x="475" y="378"/>
                    </a:lnTo>
                    <a:lnTo>
                      <a:pt x="295" y="216"/>
                    </a:lnTo>
                    <a:moveTo>
                      <a:pt x="55" y="0"/>
                    </a:moveTo>
                    <a:lnTo>
                      <a:pt x="0" y="59"/>
                    </a:lnTo>
                    <a:lnTo>
                      <a:pt x="180" y="220"/>
                    </a:lnTo>
                    <a:lnTo>
                      <a:pt x="234" y="163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4" name="îsļïďê"/>
              <p:cNvSpPr/>
              <p:nvPr userDrawn="1"/>
            </p:nvSpPr>
            <p:spPr bwMode="auto">
              <a:xfrm>
                <a:off x="7839099" y="4488193"/>
                <a:ext cx="662341" cy="693879"/>
              </a:xfrm>
              <a:custGeom>
                <a:avLst/>
                <a:gdLst>
                  <a:gd name="T0" fmla="*/ 380 w 441"/>
                  <a:gd name="T1" fmla="*/ 0 h 462"/>
                  <a:gd name="T2" fmla="*/ 217 w 441"/>
                  <a:gd name="T3" fmla="*/ 175 h 462"/>
                  <a:gd name="T4" fmla="*/ 163 w 441"/>
                  <a:gd name="T5" fmla="*/ 232 h 462"/>
                  <a:gd name="T6" fmla="*/ 0 w 441"/>
                  <a:gd name="T7" fmla="*/ 407 h 462"/>
                  <a:gd name="T8" fmla="*/ 61 w 441"/>
                  <a:gd name="T9" fmla="*/ 462 h 462"/>
                  <a:gd name="T10" fmla="*/ 223 w 441"/>
                  <a:gd name="T11" fmla="*/ 287 h 462"/>
                  <a:gd name="T12" fmla="*/ 278 w 441"/>
                  <a:gd name="T13" fmla="*/ 228 h 462"/>
                  <a:gd name="T14" fmla="*/ 441 w 441"/>
                  <a:gd name="T15" fmla="*/ 53 h 462"/>
                  <a:gd name="T16" fmla="*/ 380 w 441"/>
                  <a:gd name="T1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462">
                    <a:moveTo>
                      <a:pt x="380" y="0"/>
                    </a:moveTo>
                    <a:lnTo>
                      <a:pt x="217" y="175"/>
                    </a:lnTo>
                    <a:lnTo>
                      <a:pt x="163" y="232"/>
                    </a:lnTo>
                    <a:lnTo>
                      <a:pt x="0" y="407"/>
                    </a:lnTo>
                    <a:lnTo>
                      <a:pt x="61" y="462"/>
                    </a:lnTo>
                    <a:lnTo>
                      <a:pt x="223" y="287"/>
                    </a:lnTo>
                    <a:lnTo>
                      <a:pt x="278" y="228"/>
                    </a:lnTo>
                    <a:lnTo>
                      <a:pt x="441" y="53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F4A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5" name="îśḻiḑè"/>
              <p:cNvSpPr/>
              <p:nvPr userDrawn="1"/>
            </p:nvSpPr>
            <p:spPr bwMode="auto">
              <a:xfrm>
                <a:off x="7839099" y="4488193"/>
                <a:ext cx="662341" cy="693879"/>
              </a:xfrm>
              <a:custGeom>
                <a:avLst/>
                <a:gdLst>
                  <a:gd name="T0" fmla="*/ 380 w 441"/>
                  <a:gd name="T1" fmla="*/ 0 h 462"/>
                  <a:gd name="T2" fmla="*/ 217 w 441"/>
                  <a:gd name="T3" fmla="*/ 175 h 462"/>
                  <a:gd name="T4" fmla="*/ 163 w 441"/>
                  <a:gd name="T5" fmla="*/ 232 h 462"/>
                  <a:gd name="T6" fmla="*/ 0 w 441"/>
                  <a:gd name="T7" fmla="*/ 407 h 462"/>
                  <a:gd name="T8" fmla="*/ 61 w 441"/>
                  <a:gd name="T9" fmla="*/ 462 h 462"/>
                  <a:gd name="T10" fmla="*/ 223 w 441"/>
                  <a:gd name="T11" fmla="*/ 287 h 462"/>
                  <a:gd name="T12" fmla="*/ 278 w 441"/>
                  <a:gd name="T13" fmla="*/ 228 h 462"/>
                  <a:gd name="T14" fmla="*/ 441 w 441"/>
                  <a:gd name="T15" fmla="*/ 53 h 462"/>
                  <a:gd name="T16" fmla="*/ 380 w 441"/>
                  <a:gd name="T17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462">
                    <a:moveTo>
                      <a:pt x="380" y="0"/>
                    </a:moveTo>
                    <a:lnTo>
                      <a:pt x="217" y="175"/>
                    </a:lnTo>
                    <a:lnTo>
                      <a:pt x="163" y="232"/>
                    </a:lnTo>
                    <a:lnTo>
                      <a:pt x="0" y="407"/>
                    </a:lnTo>
                    <a:lnTo>
                      <a:pt x="61" y="462"/>
                    </a:lnTo>
                    <a:lnTo>
                      <a:pt x="223" y="287"/>
                    </a:lnTo>
                    <a:lnTo>
                      <a:pt x="278" y="228"/>
                    </a:lnTo>
                    <a:lnTo>
                      <a:pt x="441" y="53"/>
                    </a:lnTo>
                    <a:lnTo>
                      <a:pt x="3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6" name="ï$ḻïde"/>
              <p:cNvSpPr/>
              <p:nvPr userDrawn="1"/>
            </p:nvSpPr>
            <p:spPr bwMode="auto">
              <a:xfrm>
                <a:off x="9844142" y="2445604"/>
                <a:ext cx="184735" cy="256826"/>
              </a:xfrm>
              <a:custGeom>
                <a:avLst/>
                <a:gdLst>
                  <a:gd name="T0" fmla="*/ 34 w 81"/>
                  <a:gd name="T1" fmla="*/ 111 h 112"/>
                  <a:gd name="T2" fmla="*/ 29 w 81"/>
                  <a:gd name="T3" fmla="*/ 104 h 112"/>
                  <a:gd name="T4" fmla="*/ 28 w 81"/>
                  <a:gd name="T5" fmla="*/ 67 h 112"/>
                  <a:gd name="T6" fmla="*/ 30 w 81"/>
                  <a:gd name="T7" fmla="*/ 61 h 112"/>
                  <a:gd name="T8" fmla="*/ 37 w 81"/>
                  <a:gd name="T9" fmla="*/ 60 h 112"/>
                  <a:gd name="T10" fmla="*/ 55 w 81"/>
                  <a:gd name="T11" fmla="*/ 56 h 112"/>
                  <a:gd name="T12" fmla="*/ 64 w 81"/>
                  <a:gd name="T13" fmla="*/ 42 h 112"/>
                  <a:gd name="T14" fmla="*/ 60 w 81"/>
                  <a:gd name="T15" fmla="*/ 26 h 112"/>
                  <a:gd name="T16" fmla="*/ 44 w 81"/>
                  <a:gd name="T17" fmla="*/ 17 h 112"/>
                  <a:gd name="T18" fmla="*/ 16 w 81"/>
                  <a:gd name="T19" fmla="*/ 37 h 112"/>
                  <a:gd name="T20" fmla="*/ 6 w 81"/>
                  <a:gd name="T21" fmla="*/ 42 h 112"/>
                  <a:gd name="T22" fmla="*/ 1 w 81"/>
                  <a:gd name="T23" fmla="*/ 33 h 112"/>
                  <a:gd name="T24" fmla="*/ 46 w 81"/>
                  <a:gd name="T25" fmla="*/ 2 h 112"/>
                  <a:gd name="T26" fmla="*/ 72 w 81"/>
                  <a:gd name="T27" fmla="*/ 17 h 112"/>
                  <a:gd name="T28" fmla="*/ 79 w 81"/>
                  <a:gd name="T29" fmla="*/ 45 h 112"/>
                  <a:gd name="T30" fmla="*/ 63 w 81"/>
                  <a:gd name="T31" fmla="*/ 69 h 112"/>
                  <a:gd name="T32" fmla="*/ 43 w 81"/>
                  <a:gd name="T33" fmla="*/ 75 h 112"/>
                  <a:gd name="T34" fmla="*/ 44 w 81"/>
                  <a:gd name="T35" fmla="*/ 104 h 112"/>
                  <a:gd name="T36" fmla="*/ 37 w 81"/>
                  <a:gd name="T37" fmla="*/ 112 h 112"/>
                  <a:gd name="T38" fmla="*/ 34 w 81"/>
                  <a:gd name="T39" fmla="*/ 1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" h="112">
                    <a:moveTo>
                      <a:pt x="34" y="111"/>
                    </a:moveTo>
                    <a:cubicBezTo>
                      <a:pt x="31" y="110"/>
                      <a:pt x="29" y="107"/>
                      <a:pt x="29" y="104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5"/>
                      <a:pt x="29" y="63"/>
                      <a:pt x="30" y="61"/>
                    </a:cubicBezTo>
                    <a:cubicBezTo>
                      <a:pt x="32" y="60"/>
                      <a:pt x="35" y="59"/>
                      <a:pt x="37" y="60"/>
                    </a:cubicBezTo>
                    <a:cubicBezTo>
                      <a:pt x="43" y="61"/>
                      <a:pt x="49" y="60"/>
                      <a:pt x="55" y="56"/>
                    </a:cubicBezTo>
                    <a:cubicBezTo>
                      <a:pt x="60" y="53"/>
                      <a:pt x="63" y="48"/>
                      <a:pt x="64" y="42"/>
                    </a:cubicBezTo>
                    <a:cubicBezTo>
                      <a:pt x="65" y="37"/>
                      <a:pt x="64" y="31"/>
                      <a:pt x="60" y="26"/>
                    </a:cubicBezTo>
                    <a:cubicBezTo>
                      <a:pt x="56" y="21"/>
                      <a:pt x="50" y="18"/>
                      <a:pt x="44" y="17"/>
                    </a:cubicBezTo>
                    <a:cubicBezTo>
                      <a:pt x="32" y="15"/>
                      <a:pt x="19" y="25"/>
                      <a:pt x="16" y="37"/>
                    </a:cubicBezTo>
                    <a:cubicBezTo>
                      <a:pt x="15" y="41"/>
                      <a:pt x="10" y="43"/>
                      <a:pt x="6" y="42"/>
                    </a:cubicBezTo>
                    <a:cubicBezTo>
                      <a:pt x="2" y="41"/>
                      <a:pt x="0" y="37"/>
                      <a:pt x="1" y="33"/>
                    </a:cubicBezTo>
                    <a:cubicBezTo>
                      <a:pt x="6" y="14"/>
                      <a:pt x="26" y="0"/>
                      <a:pt x="46" y="2"/>
                    </a:cubicBezTo>
                    <a:cubicBezTo>
                      <a:pt x="56" y="3"/>
                      <a:pt x="65" y="9"/>
                      <a:pt x="72" y="17"/>
                    </a:cubicBezTo>
                    <a:cubicBezTo>
                      <a:pt x="78" y="26"/>
                      <a:pt x="81" y="36"/>
                      <a:pt x="79" y="45"/>
                    </a:cubicBezTo>
                    <a:cubicBezTo>
                      <a:pt x="77" y="54"/>
                      <a:pt x="72" y="63"/>
                      <a:pt x="63" y="69"/>
                    </a:cubicBezTo>
                    <a:cubicBezTo>
                      <a:pt x="57" y="73"/>
                      <a:pt x="50" y="75"/>
                      <a:pt x="43" y="75"/>
                    </a:cubicBezTo>
                    <a:cubicBezTo>
                      <a:pt x="44" y="104"/>
                      <a:pt x="44" y="104"/>
                      <a:pt x="44" y="104"/>
                    </a:cubicBezTo>
                    <a:cubicBezTo>
                      <a:pt x="44" y="108"/>
                      <a:pt x="41" y="111"/>
                      <a:pt x="37" y="112"/>
                    </a:cubicBezTo>
                    <a:cubicBezTo>
                      <a:pt x="36" y="112"/>
                      <a:pt x="35" y="111"/>
                      <a:pt x="34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  <p:sp>
            <p:nvSpPr>
              <p:cNvPr id="277" name="îṣ1íḓé"/>
              <p:cNvSpPr/>
              <p:nvPr userDrawn="1"/>
            </p:nvSpPr>
            <p:spPr bwMode="auto">
              <a:xfrm>
                <a:off x="9916233" y="2720453"/>
                <a:ext cx="30038" cy="28537"/>
              </a:xfrm>
              <a:custGeom>
                <a:avLst/>
                <a:gdLst>
                  <a:gd name="T0" fmla="*/ 13 w 13"/>
                  <a:gd name="T1" fmla="*/ 6 h 13"/>
                  <a:gd name="T2" fmla="*/ 7 w 13"/>
                  <a:gd name="T3" fmla="*/ 13 h 13"/>
                  <a:gd name="T4" fmla="*/ 1 w 13"/>
                  <a:gd name="T5" fmla="*/ 7 h 13"/>
                  <a:gd name="T6" fmla="*/ 6 w 13"/>
                  <a:gd name="T7" fmla="*/ 0 h 13"/>
                  <a:gd name="T8" fmla="*/ 13 w 13"/>
                  <a:gd name="T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3" y="6"/>
                    </a:moveTo>
                    <a:cubicBezTo>
                      <a:pt x="13" y="9"/>
                      <a:pt x="10" y="12"/>
                      <a:pt x="7" y="13"/>
                    </a:cubicBezTo>
                    <a:cubicBezTo>
                      <a:pt x="4" y="13"/>
                      <a:pt x="1" y="10"/>
                      <a:pt x="1" y="7"/>
                    </a:cubicBezTo>
                    <a:cubicBezTo>
                      <a:pt x="0" y="4"/>
                      <a:pt x="3" y="1"/>
                      <a:pt x="6" y="0"/>
                    </a:cubicBezTo>
                    <a:cubicBezTo>
                      <a:pt x="10" y="0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微软雅黑" pitchFamily="34" charset="-122"/>
                  <a:cs typeface="+mn-cs"/>
                </a:endParaRPr>
              </a:p>
            </p:txBody>
          </p:sp>
        </p:grpSp>
        <p:sp>
          <p:nvSpPr>
            <p:cNvPr id="145" name="îṥ1iḍe"/>
            <p:cNvSpPr/>
            <p:nvPr userDrawn="1"/>
          </p:nvSpPr>
          <p:spPr bwMode="auto">
            <a:xfrm>
              <a:off x="9626366" y="2281897"/>
              <a:ext cx="660838" cy="623290"/>
            </a:xfrm>
            <a:custGeom>
              <a:avLst/>
              <a:gdLst>
                <a:gd name="T0" fmla="*/ 1 w 289"/>
                <a:gd name="T1" fmla="*/ 128 h 273"/>
                <a:gd name="T2" fmla="*/ 3 w 289"/>
                <a:gd name="T3" fmla="*/ 109 h 273"/>
                <a:gd name="T4" fmla="*/ 7 w 289"/>
                <a:gd name="T5" fmla="*/ 94 h 273"/>
                <a:gd name="T6" fmla="*/ 69 w 289"/>
                <a:gd name="T7" fmla="*/ 19 h 273"/>
                <a:gd name="T8" fmla="*/ 133 w 289"/>
                <a:gd name="T9" fmla="*/ 3 h 273"/>
                <a:gd name="T10" fmla="*/ 161 w 289"/>
                <a:gd name="T11" fmla="*/ 5 h 273"/>
                <a:gd name="T12" fmla="*/ 206 w 289"/>
                <a:gd name="T13" fmla="*/ 24 h 273"/>
                <a:gd name="T14" fmla="*/ 266 w 289"/>
                <a:gd name="T15" fmla="*/ 136 h 273"/>
                <a:gd name="T16" fmla="*/ 256 w 289"/>
                <a:gd name="T17" fmla="*/ 187 h 273"/>
                <a:gd name="T18" fmla="*/ 256 w 289"/>
                <a:gd name="T19" fmla="*/ 189 h 273"/>
                <a:gd name="T20" fmla="*/ 287 w 289"/>
                <a:gd name="T21" fmla="*/ 254 h 273"/>
                <a:gd name="T22" fmla="*/ 227 w 289"/>
                <a:gd name="T23" fmla="*/ 231 h 273"/>
                <a:gd name="T24" fmla="*/ 169 w 289"/>
                <a:gd name="T25" fmla="*/ 264 h 273"/>
                <a:gd name="T26" fmla="*/ 61 w 289"/>
                <a:gd name="T27" fmla="*/ 248 h 273"/>
                <a:gd name="T28" fmla="*/ 9 w 289"/>
                <a:gd name="T29" fmla="*/ 183 h 273"/>
                <a:gd name="T30" fmla="*/ 1 w 289"/>
                <a:gd name="T31" fmla="*/ 144 h 273"/>
                <a:gd name="T32" fmla="*/ 0 w 289"/>
                <a:gd name="T33" fmla="*/ 132 h 273"/>
                <a:gd name="T34" fmla="*/ 0 w 289"/>
                <a:gd name="T35" fmla="*/ 132 h 273"/>
                <a:gd name="T36" fmla="*/ 0 w 289"/>
                <a:gd name="T37" fmla="*/ 145 h 273"/>
                <a:gd name="T38" fmla="*/ 8 w 289"/>
                <a:gd name="T39" fmla="*/ 183 h 273"/>
                <a:gd name="T40" fmla="*/ 60 w 289"/>
                <a:gd name="T41" fmla="*/ 249 h 273"/>
                <a:gd name="T42" fmla="*/ 170 w 289"/>
                <a:gd name="T43" fmla="*/ 267 h 273"/>
                <a:gd name="T44" fmla="*/ 226 w 289"/>
                <a:gd name="T45" fmla="*/ 234 h 273"/>
                <a:gd name="T46" fmla="*/ 289 w 289"/>
                <a:gd name="T47" fmla="*/ 258 h 273"/>
                <a:gd name="T48" fmla="*/ 259 w 289"/>
                <a:gd name="T49" fmla="*/ 187 h 273"/>
                <a:gd name="T50" fmla="*/ 260 w 289"/>
                <a:gd name="T51" fmla="*/ 184 h 273"/>
                <a:gd name="T52" fmla="*/ 261 w 289"/>
                <a:gd name="T53" fmla="*/ 89 h 273"/>
                <a:gd name="T54" fmla="*/ 170 w 289"/>
                <a:gd name="T55" fmla="*/ 5 h 273"/>
                <a:gd name="T56" fmla="*/ 152 w 289"/>
                <a:gd name="T57" fmla="*/ 1 h 273"/>
                <a:gd name="T58" fmla="*/ 99 w 289"/>
                <a:gd name="T59" fmla="*/ 5 h 273"/>
                <a:gd name="T60" fmla="*/ 26 w 289"/>
                <a:gd name="T61" fmla="*/ 55 h 273"/>
                <a:gd name="T62" fmla="*/ 4 w 289"/>
                <a:gd name="T63" fmla="*/ 102 h 273"/>
                <a:gd name="T64" fmla="*/ 1 w 289"/>
                <a:gd name="T65" fmla="*/ 121 h 273"/>
                <a:gd name="T66" fmla="*/ 0 w 289"/>
                <a:gd name="T67" fmla="*/ 13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73">
                  <a:moveTo>
                    <a:pt x="0" y="131"/>
                  </a:moveTo>
                  <a:cubicBezTo>
                    <a:pt x="0" y="131"/>
                    <a:pt x="0" y="130"/>
                    <a:pt x="1" y="128"/>
                  </a:cubicBezTo>
                  <a:cubicBezTo>
                    <a:pt x="1" y="126"/>
                    <a:pt x="1" y="124"/>
                    <a:pt x="1" y="121"/>
                  </a:cubicBezTo>
                  <a:cubicBezTo>
                    <a:pt x="2" y="118"/>
                    <a:pt x="2" y="114"/>
                    <a:pt x="3" y="109"/>
                  </a:cubicBezTo>
                  <a:cubicBezTo>
                    <a:pt x="4" y="107"/>
                    <a:pt x="4" y="105"/>
                    <a:pt x="5" y="102"/>
                  </a:cubicBezTo>
                  <a:cubicBezTo>
                    <a:pt x="6" y="100"/>
                    <a:pt x="7" y="97"/>
                    <a:pt x="7" y="94"/>
                  </a:cubicBezTo>
                  <a:cubicBezTo>
                    <a:pt x="11" y="83"/>
                    <a:pt x="17" y="69"/>
                    <a:pt x="27" y="56"/>
                  </a:cubicBezTo>
                  <a:cubicBezTo>
                    <a:pt x="37" y="43"/>
                    <a:pt x="51" y="29"/>
                    <a:pt x="69" y="19"/>
                  </a:cubicBezTo>
                  <a:cubicBezTo>
                    <a:pt x="78" y="14"/>
                    <a:pt x="88" y="10"/>
                    <a:pt x="99" y="7"/>
                  </a:cubicBezTo>
                  <a:cubicBezTo>
                    <a:pt x="110" y="5"/>
                    <a:pt x="121" y="2"/>
                    <a:pt x="133" y="3"/>
                  </a:cubicBezTo>
                  <a:cubicBezTo>
                    <a:pt x="139" y="2"/>
                    <a:pt x="145" y="3"/>
                    <a:pt x="151" y="4"/>
                  </a:cubicBezTo>
                  <a:cubicBezTo>
                    <a:pt x="154" y="4"/>
                    <a:pt x="157" y="5"/>
                    <a:pt x="161" y="5"/>
                  </a:cubicBezTo>
                  <a:cubicBezTo>
                    <a:pt x="164" y="6"/>
                    <a:pt x="167" y="7"/>
                    <a:pt x="170" y="8"/>
                  </a:cubicBezTo>
                  <a:cubicBezTo>
                    <a:pt x="182" y="11"/>
                    <a:pt x="194" y="17"/>
                    <a:pt x="206" y="24"/>
                  </a:cubicBezTo>
                  <a:cubicBezTo>
                    <a:pt x="228" y="38"/>
                    <a:pt x="248" y="62"/>
                    <a:pt x="258" y="90"/>
                  </a:cubicBezTo>
                  <a:cubicBezTo>
                    <a:pt x="264" y="105"/>
                    <a:pt x="266" y="120"/>
                    <a:pt x="266" y="136"/>
                  </a:cubicBezTo>
                  <a:cubicBezTo>
                    <a:pt x="267" y="152"/>
                    <a:pt x="263" y="168"/>
                    <a:pt x="258" y="183"/>
                  </a:cubicBezTo>
                  <a:cubicBezTo>
                    <a:pt x="256" y="187"/>
                    <a:pt x="256" y="187"/>
                    <a:pt x="256" y="187"/>
                  </a:cubicBezTo>
                  <a:cubicBezTo>
                    <a:pt x="256" y="188"/>
                    <a:pt x="256" y="188"/>
                    <a:pt x="256" y="188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6" y="212"/>
                    <a:pt x="276" y="234"/>
                    <a:pt x="285" y="256"/>
                  </a:cubicBezTo>
                  <a:cubicBezTo>
                    <a:pt x="287" y="254"/>
                    <a:pt x="287" y="254"/>
                    <a:pt x="287" y="254"/>
                  </a:cubicBezTo>
                  <a:cubicBezTo>
                    <a:pt x="267" y="247"/>
                    <a:pt x="246" y="239"/>
                    <a:pt x="227" y="231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09" y="248"/>
                    <a:pt x="189" y="259"/>
                    <a:pt x="169" y="264"/>
                  </a:cubicBezTo>
                  <a:cubicBezTo>
                    <a:pt x="149" y="270"/>
                    <a:pt x="129" y="270"/>
                    <a:pt x="110" y="267"/>
                  </a:cubicBezTo>
                  <a:cubicBezTo>
                    <a:pt x="92" y="264"/>
                    <a:pt x="75" y="257"/>
                    <a:pt x="61" y="248"/>
                  </a:cubicBezTo>
                  <a:cubicBezTo>
                    <a:pt x="47" y="239"/>
                    <a:pt x="36" y="227"/>
                    <a:pt x="28" y="216"/>
                  </a:cubicBezTo>
                  <a:cubicBezTo>
                    <a:pt x="19" y="205"/>
                    <a:pt x="13" y="193"/>
                    <a:pt x="9" y="183"/>
                  </a:cubicBezTo>
                  <a:cubicBezTo>
                    <a:pt x="5" y="172"/>
                    <a:pt x="3" y="163"/>
                    <a:pt x="2" y="155"/>
                  </a:cubicBezTo>
                  <a:cubicBezTo>
                    <a:pt x="2" y="151"/>
                    <a:pt x="1" y="148"/>
                    <a:pt x="1" y="144"/>
                  </a:cubicBezTo>
                  <a:cubicBezTo>
                    <a:pt x="1" y="141"/>
                    <a:pt x="1" y="139"/>
                    <a:pt x="1" y="137"/>
                  </a:cubicBezTo>
                  <a:cubicBezTo>
                    <a:pt x="1" y="135"/>
                    <a:pt x="0" y="133"/>
                    <a:pt x="0" y="13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1"/>
                    <a:pt x="0" y="131"/>
                    <a:pt x="0" y="132"/>
                  </a:cubicBezTo>
                  <a:cubicBezTo>
                    <a:pt x="0" y="133"/>
                    <a:pt x="0" y="135"/>
                    <a:pt x="0" y="137"/>
                  </a:cubicBezTo>
                  <a:cubicBezTo>
                    <a:pt x="0" y="139"/>
                    <a:pt x="0" y="142"/>
                    <a:pt x="0" y="145"/>
                  </a:cubicBezTo>
                  <a:cubicBezTo>
                    <a:pt x="0" y="148"/>
                    <a:pt x="1" y="151"/>
                    <a:pt x="1" y="155"/>
                  </a:cubicBezTo>
                  <a:cubicBezTo>
                    <a:pt x="2" y="163"/>
                    <a:pt x="4" y="172"/>
                    <a:pt x="8" y="183"/>
                  </a:cubicBezTo>
                  <a:cubicBezTo>
                    <a:pt x="12" y="194"/>
                    <a:pt x="18" y="206"/>
                    <a:pt x="26" y="217"/>
                  </a:cubicBezTo>
                  <a:cubicBezTo>
                    <a:pt x="35" y="229"/>
                    <a:pt x="46" y="240"/>
                    <a:pt x="60" y="249"/>
                  </a:cubicBezTo>
                  <a:cubicBezTo>
                    <a:pt x="74" y="259"/>
                    <a:pt x="91" y="266"/>
                    <a:pt x="110" y="269"/>
                  </a:cubicBezTo>
                  <a:cubicBezTo>
                    <a:pt x="129" y="273"/>
                    <a:pt x="149" y="273"/>
                    <a:pt x="170" y="267"/>
                  </a:cubicBezTo>
                  <a:cubicBezTo>
                    <a:pt x="190" y="261"/>
                    <a:pt x="211" y="250"/>
                    <a:pt x="228" y="234"/>
                  </a:cubicBezTo>
                  <a:cubicBezTo>
                    <a:pt x="226" y="234"/>
                    <a:pt x="226" y="234"/>
                    <a:pt x="226" y="234"/>
                  </a:cubicBezTo>
                  <a:cubicBezTo>
                    <a:pt x="246" y="241"/>
                    <a:pt x="266" y="249"/>
                    <a:pt x="286" y="257"/>
                  </a:cubicBezTo>
                  <a:cubicBezTo>
                    <a:pt x="289" y="258"/>
                    <a:pt x="289" y="258"/>
                    <a:pt x="289" y="258"/>
                  </a:cubicBezTo>
                  <a:cubicBezTo>
                    <a:pt x="288" y="255"/>
                    <a:pt x="288" y="255"/>
                    <a:pt x="288" y="255"/>
                  </a:cubicBezTo>
                  <a:cubicBezTo>
                    <a:pt x="278" y="233"/>
                    <a:pt x="269" y="211"/>
                    <a:pt x="259" y="187"/>
                  </a:cubicBezTo>
                  <a:cubicBezTo>
                    <a:pt x="259" y="189"/>
                    <a:pt x="259" y="189"/>
                    <a:pt x="259" y="189"/>
                  </a:cubicBezTo>
                  <a:cubicBezTo>
                    <a:pt x="260" y="184"/>
                    <a:pt x="260" y="184"/>
                    <a:pt x="260" y="184"/>
                  </a:cubicBezTo>
                  <a:cubicBezTo>
                    <a:pt x="266" y="169"/>
                    <a:pt x="269" y="152"/>
                    <a:pt x="269" y="136"/>
                  </a:cubicBezTo>
                  <a:cubicBezTo>
                    <a:pt x="269" y="120"/>
                    <a:pt x="266" y="104"/>
                    <a:pt x="261" y="89"/>
                  </a:cubicBezTo>
                  <a:cubicBezTo>
                    <a:pt x="250" y="60"/>
                    <a:pt x="230" y="36"/>
                    <a:pt x="207" y="22"/>
                  </a:cubicBezTo>
                  <a:cubicBezTo>
                    <a:pt x="195" y="14"/>
                    <a:pt x="183" y="8"/>
                    <a:pt x="170" y="5"/>
                  </a:cubicBezTo>
                  <a:cubicBezTo>
                    <a:pt x="167" y="4"/>
                    <a:pt x="164" y="4"/>
                    <a:pt x="161" y="3"/>
                  </a:cubicBezTo>
                  <a:cubicBezTo>
                    <a:pt x="158" y="3"/>
                    <a:pt x="155" y="2"/>
                    <a:pt x="152" y="1"/>
                  </a:cubicBezTo>
                  <a:cubicBezTo>
                    <a:pt x="145" y="1"/>
                    <a:pt x="139" y="0"/>
                    <a:pt x="133" y="0"/>
                  </a:cubicBezTo>
                  <a:cubicBezTo>
                    <a:pt x="121" y="0"/>
                    <a:pt x="109" y="2"/>
                    <a:pt x="99" y="5"/>
                  </a:cubicBezTo>
                  <a:cubicBezTo>
                    <a:pt x="88" y="8"/>
                    <a:pt x="77" y="12"/>
                    <a:pt x="68" y="18"/>
                  </a:cubicBezTo>
                  <a:cubicBezTo>
                    <a:pt x="50" y="28"/>
                    <a:pt x="36" y="41"/>
                    <a:pt x="26" y="55"/>
                  </a:cubicBezTo>
                  <a:cubicBezTo>
                    <a:pt x="16" y="69"/>
                    <a:pt x="10" y="82"/>
                    <a:pt x="6" y="94"/>
                  </a:cubicBezTo>
                  <a:cubicBezTo>
                    <a:pt x="6" y="97"/>
                    <a:pt x="5" y="99"/>
                    <a:pt x="4" y="102"/>
                  </a:cubicBezTo>
                  <a:cubicBezTo>
                    <a:pt x="3" y="105"/>
                    <a:pt x="3" y="107"/>
                    <a:pt x="3" y="109"/>
                  </a:cubicBezTo>
                  <a:cubicBezTo>
                    <a:pt x="2" y="114"/>
                    <a:pt x="1" y="118"/>
                    <a:pt x="1" y="121"/>
                  </a:cubicBezTo>
                  <a:cubicBezTo>
                    <a:pt x="1" y="124"/>
                    <a:pt x="1" y="126"/>
                    <a:pt x="0" y="128"/>
                  </a:cubicBezTo>
                  <a:cubicBezTo>
                    <a:pt x="0" y="130"/>
                    <a:pt x="0" y="131"/>
                    <a:pt x="0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6" name="îṣḻiḍè"/>
            <p:cNvSpPr/>
            <p:nvPr userDrawn="1"/>
          </p:nvSpPr>
          <p:spPr>
            <a:xfrm>
              <a:off x="8667433" y="1520565"/>
              <a:ext cx="403945" cy="403945"/>
            </a:xfrm>
            <a:prstGeom prst="ellipse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7" name="îṩľïďé"/>
            <p:cNvSpPr/>
            <p:nvPr userDrawn="1"/>
          </p:nvSpPr>
          <p:spPr bwMode="auto">
            <a:xfrm>
              <a:off x="8318206" y="1258901"/>
              <a:ext cx="1102398" cy="486617"/>
            </a:xfrm>
            <a:custGeom>
              <a:avLst/>
              <a:gdLst>
                <a:gd name="T0" fmla="*/ 0 w 482"/>
                <a:gd name="T1" fmla="*/ 213 h 213"/>
                <a:gd name="T2" fmla="*/ 482 w 482"/>
                <a:gd name="T3" fmla="*/ 213 h 213"/>
                <a:gd name="T4" fmla="*/ 238 w 482"/>
                <a:gd name="T5" fmla="*/ 0 h 213"/>
                <a:gd name="T6" fmla="*/ 0 w 482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2" h="213">
                  <a:moveTo>
                    <a:pt x="0" y="213"/>
                  </a:moveTo>
                  <a:cubicBezTo>
                    <a:pt x="482" y="213"/>
                    <a:pt x="482" y="213"/>
                    <a:pt x="482" y="213"/>
                  </a:cubicBezTo>
                  <a:cubicBezTo>
                    <a:pt x="482" y="213"/>
                    <a:pt x="438" y="0"/>
                    <a:pt x="238" y="0"/>
                  </a:cubicBezTo>
                  <a:cubicBezTo>
                    <a:pt x="60" y="0"/>
                    <a:pt x="0" y="213"/>
                    <a:pt x="0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sp>
          <p:nvSpPr>
            <p:cNvPr id="148" name="i$liďé"/>
            <p:cNvSpPr/>
            <p:nvPr userDrawn="1"/>
          </p:nvSpPr>
          <p:spPr bwMode="auto">
            <a:xfrm>
              <a:off x="8837988" y="0"/>
              <a:ext cx="62834" cy="12771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endParaRPr>
            </a:p>
          </p:txBody>
        </p:sp>
        <p:grpSp>
          <p:nvGrpSpPr>
            <p:cNvPr id="149" name="组合 148"/>
            <p:cNvGrpSpPr/>
            <p:nvPr userDrawn="1"/>
          </p:nvGrpSpPr>
          <p:grpSpPr>
            <a:xfrm>
              <a:off x="8581791" y="1911194"/>
              <a:ext cx="630529" cy="200975"/>
              <a:chOff x="8581791" y="1911194"/>
              <a:chExt cx="630529" cy="200975"/>
            </a:xfrm>
          </p:grpSpPr>
          <p:cxnSp>
            <p:nvCxnSpPr>
              <p:cNvPr id="150" name="直接连接符 149"/>
              <p:cNvCxnSpPr/>
              <p:nvPr userDrawn="1"/>
            </p:nvCxnSpPr>
            <p:spPr>
              <a:xfrm flipH="1">
                <a:off x="8581791" y="1924510"/>
                <a:ext cx="85642" cy="54777"/>
              </a:xfrm>
              <a:prstGeom prst="line">
                <a:avLst/>
              </a:prstGeom>
              <a:ln>
                <a:solidFill>
                  <a:srgbClr val="FFD5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 userDrawn="1"/>
            </p:nvCxnSpPr>
            <p:spPr>
              <a:xfrm>
                <a:off x="8900516" y="1985903"/>
                <a:ext cx="0" cy="126266"/>
              </a:xfrm>
              <a:prstGeom prst="line">
                <a:avLst/>
              </a:prstGeom>
              <a:ln>
                <a:solidFill>
                  <a:srgbClr val="FFD5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 userDrawn="1"/>
            </p:nvCxnSpPr>
            <p:spPr>
              <a:xfrm>
                <a:off x="9095708" y="1911194"/>
                <a:ext cx="116612" cy="49758"/>
              </a:xfrm>
              <a:prstGeom prst="line">
                <a:avLst/>
              </a:prstGeom>
              <a:ln>
                <a:solidFill>
                  <a:srgbClr val="FFD5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获取资料咨询微信：ansyingsj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5"/>
          <p:cNvSpPr txBox="1"/>
          <p:nvPr userDrawn="1"/>
        </p:nvSpPr>
        <p:spPr>
          <a:xfrm>
            <a:off x="2" y="2549364"/>
            <a:ext cx="1219199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3765" fontAlgn="auto"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>
                <a:solidFill>
                  <a:srgbClr val="FBFBFB"/>
                </a:solidFill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lang="en-US" altLang="zh-CN">
                <a:solidFill>
                  <a:srgbClr val="FBFBFB"/>
                </a:solidFill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lang="zh-CN" altLang="en-US">
                <a:solidFill>
                  <a:srgbClr val="FBFBFB"/>
                </a:solidFill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lang="en-US" altLang="zh-CN">
                <a:solidFill>
                  <a:srgbClr val="FBFBFB"/>
                </a:solidFill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lang="en-US" altLang="en-US" dirty="0">
              <a:solidFill>
                <a:srgbClr val="FBFBFB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占位符 7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489D9C7-5DC6-4263-87FF-7C99F6FB63C3}" type="datetime1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2020/4/16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www.islide.cc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D3DB80-B894-403A-B48E-6FDC1A72010E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cs"/>
              </a:r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5"/>
          <p:cNvSpPr txBox="1"/>
          <p:nvPr userDrawn="1"/>
        </p:nvSpPr>
        <p:spPr>
          <a:xfrm>
            <a:off x="2" y="2549364"/>
            <a:ext cx="1219199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15.xml"/><Relationship Id="rId7" Type="http://schemas.openxmlformats.org/officeDocument/2006/relationships/image" Target="../media/image9.jpeg"/><Relationship Id="rId2" Type="http://schemas.openxmlformats.org/officeDocument/2006/relationships/tags" Target="../tags/tag1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24.xml"/><Relationship Id="rId7" Type="http://schemas.openxmlformats.org/officeDocument/2006/relationships/oleObject" Target="NUL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26.xml"/><Relationship Id="rId7" Type="http://schemas.openxmlformats.org/officeDocument/2006/relationships/oleObject" Target="NUL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1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34.xml"/><Relationship Id="rId7" Type="http://schemas.openxmlformats.org/officeDocument/2006/relationships/oleObject" Target="NUL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19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0.xml"/><Relationship Id="rId7" Type="http://schemas.openxmlformats.org/officeDocument/2006/relationships/image" Target="../media/image17.png"/><Relationship Id="rId2" Type="http://schemas.openxmlformats.org/officeDocument/2006/relationships/tags" Target="../tags/tag39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tags" Target="../tags/tag41.xml"/><Relationship Id="rId7" Type="http://schemas.openxmlformats.org/officeDocument/2006/relationships/oleObject" Target="NUL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45.xml"/><Relationship Id="rId7" Type="http://schemas.openxmlformats.org/officeDocument/2006/relationships/oleObject" Target="NUL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3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7.xml"/><Relationship Id="rId1" Type="http://schemas.openxmlformats.org/officeDocument/2006/relationships/themeOverride" Target="../theme/themeOverride24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6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ṥľíḓê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îṡļîḍé"/>
          <p:cNvSpPr>
            <a:spLocks noGrp="1"/>
          </p:cNvSpPr>
          <p:nvPr>
            <p:ph type="subTitle" idx="1"/>
          </p:nvPr>
        </p:nvSpPr>
        <p:spPr>
          <a:xfrm>
            <a:off x="732937" y="4312389"/>
            <a:ext cx="1996948" cy="474180"/>
          </a:xfrm>
        </p:spPr>
        <p:txBody>
          <a:bodyPr anchor="b">
            <a:normAutofit fontScale="92500" lnSpcReduction="10000"/>
          </a:bodyPr>
          <a:lstStyle/>
          <a:p>
            <a:pPr algn="ctr"/>
            <a:r>
              <a:rPr lang="en-US" altLang="zh-CN"/>
              <a:t>a</a:t>
            </a:r>
            <a:r>
              <a:rPr lang="en-US" altLang="zh-CN" smtClean="0"/>
              <a:t>nying.com</a:t>
            </a:r>
            <a:endParaRPr lang="en-US" altLang="zh-CN" dirty="0"/>
          </a:p>
        </p:txBody>
      </p:sp>
      <p:sp>
        <p:nvSpPr>
          <p:cNvPr id="19" name="íSľîḋè"/>
          <p:cNvSpPr>
            <a:spLocks noGrp="1"/>
          </p:cNvSpPr>
          <p:nvPr>
            <p:ph type="ctrTitle"/>
          </p:nvPr>
        </p:nvSpPr>
        <p:spPr>
          <a:xfrm>
            <a:off x="623392" y="1484784"/>
            <a:ext cx="7207708" cy="24979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7200" smtClean="0"/>
              <a:t>跨国公司</a:t>
            </a:r>
            <a:r>
              <a:rPr lang="en-US" altLang="zh-CN" sz="7200" smtClean="0"/>
              <a:t/>
            </a:r>
            <a:br>
              <a:rPr lang="en-US" altLang="zh-CN" sz="7200" smtClean="0"/>
            </a:br>
            <a:r>
              <a:rPr lang="zh-CN" altLang="en-US" sz="4800" smtClean="0"/>
              <a:t>安全文化及管理体系</a:t>
            </a:r>
            <a:endParaRPr lang="zh-CN" altLang="en-US" sz="4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3090301" y="-7232"/>
            <a:ext cx="4508500" cy="6858000"/>
          </a:xfrm>
          <a:prstGeom prst="parallelogram">
            <a:avLst>
              <a:gd name="adj" fmla="val 92416"/>
            </a:avLst>
          </a:prstGeom>
          <a:gradFill>
            <a:gsLst>
              <a:gs pos="0">
                <a:srgbClr val="2C90E8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8926" y="1231018"/>
            <a:ext cx="359727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1976" y="3637668"/>
            <a:ext cx="34671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1501" y="1237368"/>
            <a:ext cx="345757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组合 6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58926" y="3637668"/>
            <a:ext cx="3597275" cy="2466975"/>
          </a:xfrm>
          <a:prstGeom prst="rect">
            <a:avLst/>
          </a:prstGeom>
          <a:gradFill>
            <a:gsLst>
              <a:gs pos="0">
                <a:srgbClr val="2C90E8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513" name="矩形 6"/>
          <p:cNvSpPr>
            <a:spLocks noChangeArrowheads="1"/>
          </p:cNvSpPr>
          <p:nvPr/>
        </p:nvSpPr>
        <p:spPr bwMode="auto">
          <a:xfrm>
            <a:off x="6176401" y="4517143"/>
            <a:ext cx="3362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发生了什么</a:t>
            </a:r>
            <a:r>
              <a:rPr lang="en-US" altLang="zh-CN" sz="36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?</a:t>
            </a:r>
            <a:endParaRPr lang="zh-CN" altLang="en-US" sz="320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21515" name="组合 14"/>
          <p:cNvGrpSpPr/>
          <p:nvPr/>
        </p:nvGrpSpPr>
        <p:grpSpPr bwMode="auto">
          <a:xfrm>
            <a:off x="11053763" y="5805488"/>
            <a:ext cx="1003300" cy="792162"/>
            <a:chOff x="4726530" y="4458585"/>
            <a:chExt cx="1003607" cy="792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726530" y="4458585"/>
              <a:ext cx="792404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280737" y="4610954"/>
              <a:ext cx="449400" cy="44917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1516" name="矩形 6"/>
          <p:cNvSpPr>
            <a:spLocks noChangeArrowheads="1"/>
          </p:cNvSpPr>
          <p:nvPr/>
        </p:nvSpPr>
        <p:spPr bwMode="auto">
          <a:xfrm>
            <a:off x="1023938" y="239713"/>
            <a:ext cx="183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案例</a:t>
            </a:r>
            <a:endParaRPr lang="zh-CN" altLang="en-US" sz="320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21517" name="组合 16"/>
          <p:cNvGrpSpPr/>
          <p:nvPr/>
        </p:nvGrpSpPr>
        <p:grpSpPr bwMode="auto">
          <a:xfrm>
            <a:off x="1127125" y="1022350"/>
            <a:ext cx="1885950" cy="73025"/>
            <a:chOff x="1257470" y="1052736"/>
            <a:chExt cx="1886202" cy="72008"/>
          </a:xfrm>
        </p:grpSpPr>
        <p:sp>
          <p:nvSpPr>
            <p:cNvPr id="18" name="圆角矩形 17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å, å·, åå¸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组合 2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23557" name="文本框 1"/>
          <p:cNvSpPr txBox="1">
            <a:spLocks noChangeArrowheads="1"/>
          </p:cNvSpPr>
          <p:nvPr/>
        </p:nvSpPr>
        <p:spPr bwMode="auto">
          <a:xfrm>
            <a:off x="2208213" y="3933825"/>
            <a:ext cx="7775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en-US" sz="4400">
                <a:solidFill>
                  <a:srgbClr val="2C90E8"/>
                </a:solidFill>
                <a:latin typeface="微软雅黑" pitchFamily="34" charset="-122"/>
                <a:ea typeface="微软雅黑" pitchFamily="34" charset="-122"/>
              </a:rPr>
              <a:t>灯塔是不容动摇的自然法则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77687" y="2420888"/>
            <a:ext cx="223662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7200" dirty="0">
                <a:gradFill>
                  <a:gsLst>
                    <a:gs pos="0">
                      <a:srgbClr val="2C90E8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微软雅黑" pitchFamily="34" charset="-122"/>
                <a:ea typeface="微软雅黑" pitchFamily="34" charset="-122"/>
              </a:rPr>
              <a:t>原则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合 2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300663"/>
            <a:ext cx="12192000" cy="155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82" name="文本框 6"/>
          <p:cNvSpPr txBox="1">
            <a:spLocks noChangeArrowheads="1"/>
          </p:cNvSpPr>
          <p:nvPr/>
        </p:nvSpPr>
        <p:spPr bwMode="auto">
          <a:xfrm>
            <a:off x="2208213" y="5445125"/>
            <a:ext cx="77755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2C90E8"/>
                </a:solidFill>
                <a:latin typeface="微软雅黑" pitchFamily="34" charset="-122"/>
                <a:ea typeface="微软雅黑" pitchFamily="34" charset="-122"/>
              </a:rPr>
              <a:t>如果你总以</a:t>
            </a:r>
            <a:r>
              <a:rPr lang="zh-CN" altLang="en-US" sz="3200">
                <a:latin typeface="微软雅黑" pitchFamily="34" charset="-122"/>
                <a:ea typeface="微软雅黑" pitchFamily="34" charset="-122"/>
              </a:rPr>
              <a:t>过去的</a:t>
            </a:r>
            <a:r>
              <a:rPr lang="zh-CN" altLang="en-US" sz="3200">
                <a:solidFill>
                  <a:srgbClr val="2C90E8"/>
                </a:solidFill>
                <a:latin typeface="微软雅黑" pitchFamily="34" charset="-122"/>
                <a:ea typeface="微软雅黑" pitchFamily="34" charset="-122"/>
              </a:rPr>
              <a:t>方式做</a:t>
            </a:r>
            <a:endParaRPr lang="en-US" altLang="zh-CN" sz="3200">
              <a:solidFill>
                <a:srgbClr val="2C90E8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rgbClr val="2C90E8"/>
                </a:solidFill>
                <a:latin typeface="微软雅黑" pitchFamily="34" charset="-122"/>
                <a:ea typeface="微软雅黑" pitchFamily="34" charset="-122"/>
              </a:rPr>
              <a:t>你得到的总是同过去的一样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>
            <a:off x="479425" y="1412875"/>
            <a:ext cx="28082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7888" y="869950"/>
            <a:ext cx="8353425" cy="392113"/>
          </a:xfrm>
          <a:prstGeom prst="rect">
            <a:avLst/>
          </a:prstGeom>
        </p:spPr>
        <p:txBody>
          <a:bodyPr lIns="90487" tIns="44450" rIns="90487" bIns="44450"/>
          <a:lstStyle/>
          <a:p>
            <a:pPr eaLnBrk="1" hangingPunct="1">
              <a:lnSpc>
                <a:spcPct val="100000"/>
              </a:lnSpc>
            </a:pPr>
            <a:r>
              <a:rPr lang="en-US" altLang="zh-CN" sz="18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Achieving a Total Safety Culture Requires a Shifting of Focus</a:t>
            </a:r>
            <a:endParaRPr lang="zh-CN" altLang="en-US" b="1" smtClean="0">
              <a:solidFill>
                <a:srgbClr val="FF3300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87713" y="1412875"/>
            <a:ext cx="8904287" cy="4953000"/>
          </a:xfrm>
          <a:prstGeom prst="rect">
            <a:avLst/>
          </a:prstGeom>
          <a:gradFill>
            <a:gsLst>
              <a:gs pos="0">
                <a:srgbClr val="2C90E8"/>
              </a:gs>
              <a:gs pos="100000">
                <a:schemeClr val="accent1"/>
              </a:gs>
            </a:gsLst>
            <a:lin ang="10800000" scaled="0"/>
          </a:gradFill>
        </p:spPr>
        <p:txBody>
          <a:bodyPr lIns="90487" tIns="44450" rIns="90487" bIns="44450" rtlCol="0">
            <a:normAutofit fontScale="92500" lnSpcReduction="10000"/>
          </a:bodyPr>
          <a:lstStyle/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FROM:	TO: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19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Failure Oriented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失败的导向               </a:t>
            </a:r>
            <a:r>
              <a:rPr lang="zh-CN" altLang="en-US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 </a:t>
            </a:r>
            <a:r>
              <a:rPr lang="en-US" altLang="zh-CN" sz="16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Achievement </a:t>
            </a:r>
            <a:r>
              <a:rPr lang="en-US" altLang="zh-CN" sz="16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Oriented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成功的导向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Outcome Based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以结果为基础            </a:t>
            </a:r>
            <a:r>
              <a:rPr lang="en-US" altLang="zh-CN" sz="16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Process Based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以过程为基础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18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Management Driven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管理层驱动         </a:t>
            </a:r>
            <a:r>
              <a:rPr lang="zh-CN" altLang="en-US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 </a:t>
            </a:r>
            <a:r>
              <a:rPr lang="en-US" altLang="zh-CN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Employee </a:t>
            </a: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Driven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员工驱动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Rugged Individualism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利己主义          </a:t>
            </a: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Teamwork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团队合作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Piecemeal Approach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断断续续的方法     </a:t>
            </a:r>
            <a:r>
              <a:rPr lang="zh-CN" altLang="en-US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</a:t>
            </a:r>
            <a:r>
              <a:rPr lang="en-US" altLang="zh-CN" sz="18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System </a:t>
            </a:r>
            <a:r>
              <a:rPr lang="en-US" altLang="zh-CN" sz="18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Approach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系统的方法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Fault Finding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故障探测                        </a:t>
            </a:r>
            <a:r>
              <a:rPr lang="zh-CN" altLang="en-US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</a:t>
            </a:r>
            <a:r>
              <a:rPr lang="en-US" altLang="zh-CN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Fact </a:t>
            </a: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Finding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实况调查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Reaction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事后反应                              </a:t>
            </a:r>
            <a:r>
              <a:rPr lang="zh-CN" altLang="en-US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</a:t>
            </a: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Proactive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事前反应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Quick Fix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快速解决                             </a:t>
            </a:r>
            <a:r>
              <a:rPr lang="zh-CN" altLang="en-US" sz="20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</a:t>
            </a:r>
            <a:r>
              <a:rPr lang="en-US" altLang="zh-CN" sz="1200" b="1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Continuous </a:t>
            </a:r>
            <a:r>
              <a:rPr lang="en-US" altLang="zh-CN" sz="12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Improvement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持续改进</a:t>
            </a: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endParaRPr lang="en-US" altLang="zh-CN" sz="2000" b="1" dirty="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marL="909955" indent="-817880" defTabSz="-635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tabLst>
                <a:tab pos="4512945" algn="l"/>
              </a:tabLst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Priority </a:t>
            </a:r>
            <a:r>
              <a:rPr lang="zh-CN" altLang="en-US" sz="2000" b="1" dirty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优先权</a:t>
            </a:r>
            <a:r>
              <a:rPr lang="zh-CN" altLang="en-US" sz="2000" b="1" dirty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	</a:t>
            </a:r>
            <a:r>
              <a:rPr lang="zh-CN" altLang="en-US" sz="2400" b="1" dirty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Value</a:t>
            </a:r>
            <a:r>
              <a:rPr lang="zh-CN" altLang="en-US" sz="2400" b="1" dirty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价值</a:t>
            </a:r>
          </a:p>
        </p:txBody>
      </p:sp>
      <p:grpSp>
        <p:nvGrpSpPr>
          <p:cNvPr id="25605" name="组合 4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25607" name="矩形 1"/>
          <p:cNvSpPr>
            <a:spLocks noChangeArrowheads="1"/>
          </p:cNvSpPr>
          <p:nvPr/>
        </p:nvSpPr>
        <p:spPr bwMode="auto">
          <a:xfrm>
            <a:off x="863600" y="227013"/>
            <a:ext cx="7958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完整安全文化的建立需要改变侧重点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7"/>
          <p:cNvGrpSpPr/>
          <p:nvPr/>
        </p:nvGrpSpPr>
        <p:grpSpPr bwMode="auto">
          <a:xfrm>
            <a:off x="0" y="0"/>
            <a:ext cx="12192000" cy="6858000"/>
            <a:chOff x="0" y="0"/>
            <a:chExt cx="12192013" cy="6858000"/>
          </a:xfrm>
        </p:grpSpPr>
        <p:pic>
          <p:nvPicPr>
            <p:cNvPr id="27670" name="Picture 4" descr="åéª, å¬å­£, å°"/>
            <p:cNvPicPr>
              <a:picLocks noChangeAspect="1" noChangeArrowheads="1"/>
            </p:cNvPicPr>
            <p:nvPr/>
          </p:nvPicPr>
          <p:blipFill>
            <a:blip r:embed="rId6" cstate="email"/>
            <a:srcRect l="8730" r="8730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13" cy="6858000"/>
            </a:xfrm>
            <a:prstGeom prst="rect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100000">
                  <a:srgbClr val="E9ECF1">
                    <a:alpha val="9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2"/>
          <p:cNvSpPr/>
          <p:nvPr/>
        </p:nvSpPr>
        <p:spPr>
          <a:xfrm>
            <a:off x="4367213" y="2349500"/>
            <a:ext cx="7824787" cy="2519363"/>
          </a:xfrm>
          <a:custGeom>
            <a:avLst/>
            <a:gdLst>
              <a:gd name="connsiteX0" fmla="*/ 0 w 7824192"/>
              <a:gd name="connsiteY0" fmla="*/ 0 h 2520280"/>
              <a:gd name="connsiteX1" fmla="*/ 7824192 w 7824192"/>
              <a:gd name="connsiteY1" fmla="*/ 0 h 2520280"/>
              <a:gd name="connsiteX2" fmla="*/ 7824192 w 7824192"/>
              <a:gd name="connsiteY2" fmla="*/ 2520280 h 2520280"/>
              <a:gd name="connsiteX3" fmla="*/ 0 w 7824192"/>
              <a:gd name="connsiteY3" fmla="*/ 2520280 h 2520280"/>
              <a:gd name="connsiteX4" fmla="*/ 0 w 7824192"/>
              <a:gd name="connsiteY4" fmla="*/ 0 h 2520280"/>
              <a:gd name="connsiteX0-1" fmla="*/ 1083733 w 7824192"/>
              <a:gd name="connsiteY0-2" fmla="*/ 22578 h 2520280"/>
              <a:gd name="connsiteX1-3" fmla="*/ 7824192 w 7824192"/>
              <a:gd name="connsiteY1-4" fmla="*/ 0 h 2520280"/>
              <a:gd name="connsiteX2-5" fmla="*/ 7824192 w 7824192"/>
              <a:gd name="connsiteY2-6" fmla="*/ 2520280 h 2520280"/>
              <a:gd name="connsiteX3-7" fmla="*/ 0 w 7824192"/>
              <a:gd name="connsiteY3-8" fmla="*/ 2520280 h 2520280"/>
              <a:gd name="connsiteX4-9" fmla="*/ 1083733 w 7824192"/>
              <a:gd name="connsiteY4-10" fmla="*/ 22578 h 2520280"/>
              <a:gd name="connsiteX0-11" fmla="*/ 1343378 w 7824192"/>
              <a:gd name="connsiteY0-12" fmla="*/ 22578 h 2520280"/>
              <a:gd name="connsiteX1-13" fmla="*/ 7824192 w 7824192"/>
              <a:gd name="connsiteY1-14" fmla="*/ 0 h 2520280"/>
              <a:gd name="connsiteX2-15" fmla="*/ 7824192 w 7824192"/>
              <a:gd name="connsiteY2-16" fmla="*/ 2520280 h 2520280"/>
              <a:gd name="connsiteX3-17" fmla="*/ 0 w 7824192"/>
              <a:gd name="connsiteY3-18" fmla="*/ 2520280 h 2520280"/>
              <a:gd name="connsiteX4-19" fmla="*/ 1343378 w 7824192"/>
              <a:gd name="connsiteY4-20" fmla="*/ 22578 h 2520280"/>
              <a:gd name="connsiteX0-21" fmla="*/ 1196622 w 7824192"/>
              <a:gd name="connsiteY0-22" fmla="*/ 11289 h 2520280"/>
              <a:gd name="connsiteX1-23" fmla="*/ 7824192 w 7824192"/>
              <a:gd name="connsiteY1-24" fmla="*/ 0 h 2520280"/>
              <a:gd name="connsiteX2-25" fmla="*/ 7824192 w 7824192"/>
              <a:gd name="connsiteY2-26" fmla="*/ 2520280 h 2520280"/>
              <a:gd name="connsiteX3-27" fmla="*/ 0 w 7824192"/>
              <a:gd name="connsiteY3-28" fmla="*/ 2520280 h 2520280"/>
              <a:gd name="connsiteX4-29" fmla="*/ 1196622 w 7824192"/>
              <a:gd name="connsiteY4-30" fmla="*/ 11289 h 2520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24192" h="2520280">
                <a:moveTo>
                  <a:pt x="1196622" y="11289"/>
                </a:moveTo>
                <a:lnTo>
                  <a:pt x="7824192" y="0"/>
                </a:lnTo>
                <a:lnTo>
                  <a:pt x="7824192" y="2520280"/>
                </a:lnTo>
                <a:lnTo>
                  <a:pt x="0" y="2520280"/>
                </a:lnTo>
                <a:lnTo>
                  <a:pt x="1196622" y="11289"/>
                </a:lnTo>
                <a:close/>
              </a:path>
            </a:pathLst>
          </a:custGeom>
          <a:solidFill>
            <a:srgbClr val="E9ECF1"/>
          </a:solidFill>
          <a:ln w="57150">
            <a:noFill/>
          </a:ln>
          <a:effectLst>
            <a:outerShdw blurRad="7493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2"/>
          <p:cNvSpPr/>
          <p:nvPr/>
        </p:nvSpPr>
        <p:spPr>
          <a:xfrm rot="10800000">
            <a:off x="0" y="2330450"/>
            <a:ext cx="2317750" cy="2525713"/>
          </a:xfrm>
          <a:custGeom>
            <a:avLst/>
            <a:gdLst>
              <a:gd name="connsiteX0" fmla="*/ 0 w 7824192"/>
              <a:gd name="connsiteY0" fmla="*/ 0 h 2520280"/>
              <a:gd name="connsiteX1" fmla="*/ 7824192 w 7824192"/>
              <a:gd name="connsiteY1" fmla="*/ 0 h 2520280"/>
              <a:gd name="connsiteX2" fmla="*/ 7824192 w 7824192"/>
              <a:gd name="connsiteY2" fmla="*/ 2520280 h 2520280"/>
              <a:gd name="connsiteX3" fmla="*/ 0 w 7824192"/>
              <a:gd name="connsiteY3" fmla="*/ 2520280 h 2520280"/>
              <a:gd name="connsiteX4" fmla="*/ 0 w 7824192"/>
              <a:gd name="connsiteY4" fmla="*/ 0 h 2520280"/>
              <a:gd name="connsiteX0-1" fmla="*/ 1083733 w 7824192"/>
              <a:gd name="connsiteY0-2" fmla="*/ 22578 h 2520280"/>
              <a:gd name="connsiteX1-3" fmla="*/ 7824192 w 7824192"/>
              <a:gd name="connsiteY1-4" fmla="*/ 0 h 2520280"/>
              <a:gd name="connsiteX2-5" fmla="*/ 7824192 w 7824192"/>
              <a:gd name="connsiteY2-6" fmla="*/ 2520280 h 2520280"/>
              <a:gd name="connsiteX3-7" fmla="*/ 0 w 7824192"/>
              <a:gd name="connsiteY3-8" fmla="*/ 2520280 h 2520280"/>
              <a:gd name="connsiteX4-9" fmla="*/ 1083733 w 7824192"/>
              <a:gd name="connsiteY4-10" fmla="*/ 22578 h 2520280"/>
              <a:gd name="connsiteX0-11" fmla="*/ 1343378 w 7824192"/>
              <a:gd name="connsiteY0-12" fmla="*/ 22578 h 2520280"/>
              <a:gd name="connsiteX1-13" fmla="*/ 7824192 w 7824192"/>
              <a:gd name="connsiteY1-14" fmla="*/ 0 h 2520280"/>
              <a:gd name="connsiteX2-15" fmla="*/ 7824192 w 7824192"/>
              <a:gd name="connsiteY2-16" fmla="*/ 2520280 h 2520280"/>
              <a:gd name="connsiteX3-17" fmla="*/ 0 w 7824192"/>
              <a:gd name="connsiteY3-18" fmla="*/ 2520280 h 2520280"/>
              <a:gd name="connsiteX4-19" fmla="*/ 1343378 w 7824192"/>
              <a:gd name="connsiteY4-20" fmla="*/ 22578 h 2520280"/>
              <a:gd name="connsiteX0-21" fmla="*/ 1196622 w 7824192"/>
              <a:gd name="connsiteY0-22" fmla="*/ 11289 h 2520280"/>
              <a:gd name="connsiteX1-23" fmla="*/ 7824192 w 7824192"/>
              <a:gd name="connsiteY1-24" fmla="*/ 0 h 2520280"/>
              <a:gd name="connsiteX2-25" fmla="*/ 7824192 w 7824192"/>
              <a:gd name="connsiteY2-26" fmla="*/ 2520280 h 2520280"/>
              <a:gd name="connsiteX3-27" fmla="*/ 0 w 7824192"/>
              <a:gd name="connsiteY3-28" fmla="*/ 2520280 h 2520280"/>
              <a:gd name="connsiteX4-29" fmla="*/ 1196622 w 7824192"/>
              <a:gd name="connsiteY4-30" fmla="*/ 11289 h 2520280"/>
              <a:gd name="connsiteX0-31" fmla="*/ 6615153 w 13242723"/>
              <a:gd name="connsiteY0-32" fmla="*/ 11289 h 2588013"/>
              <a:gd name="connsiteX1-33" fmla="*/ 13242723 w 13242723"/>
              <a:gd name="connsiteY1-34" fmla="*/ 0 h 2588013"/>
              <a:gd name="connsiteX2-35" fmla="*/ 13242723 w 13242723"/>
              <a:gd name="connsiteY2-36" fmla="*/ 2520280 h 2588013"/>
              <a:gd name="connsiteX3-37" fmla="*/ 0 w 13242723"/>
              <a:gd name="connsiteY3-38" fmla="*/ 2588013 h 2588013"/>
              <a:gd name="connsiteX4-39" fmla="*/ 6615153 w 13242723"/>
              <a:gd name="connsiteY4-40" fmla="*/ 11289 h 2588013"/>
              <a:gd name="connsiteX0-41" fmla="*/ 6615153 w 13242723"/>
              <a:gd name="connsiteY0-42" fmla="*/ 11289 h 2536058"/>
              <a:gd name="connsiteX1-43" fmla="*/ 13242723 w 13242723"/>
              <a:gd name="connsiteY1-44" fmla="*/ 0 h 2536058"/>
              <a:gd name="connsiteX2-45" fmla="*/ 13242723 w 13242723"/>
              <a:gd name="connsiteY2-46" fmla="*/ 2520280 h 2536058"/>
              <a:gd name="connsiteX3-47" fmla="*/ 0 w 13242723"/>
              <a:gd name="connsiteY3-48" fmla="*/ 2536058 h 2536058"/>
              <a:gd name="connsiteX4-49" fmla="*/ 6615153 w 13242723"/>
              <a:gd name="connsiteY4-50" fmla="*/ 11289 h 2536058"/>
              <a:gd name="connsiteX0-51" fmla="*/ 6679096 w 13306666"/>
              <a:gd name="connsiteY0-52" fmla="*/ 11289 h 2525667"/>
              <a:gd name="connsiteX1-53" fmla="*/ 13306666 w 13306666"/>
              <a:gd name="connsiteY1-54" fmla="*/ 0 h 2525667"/>
              <a:gd name="connsiteX2-55" fmla="*/ 13306666 w 13306666"/>
              <a:gd name="connsiteY2-56" fmla="*/ 2520280 h 2525667"/>
              <a:gd name="connsiteX3-57" fmla="*/ 0 w 13306666"/>
              <a:gd name="connsiteY3-58" fmla="*/ 2525667 h 2525667"/>
              <a:gd name="connsiteX4-59" fmla="*/ 6679096 w 13306666"/>
              <a:gd name="connsiteY4-60" fmla="*/ 11289 h 2525667"/>
              <a:gd name="connsiteX0-61" fmla="*/ 7638234 w 14265804"/>
              <a:gd name="connsiteY0-62" fmla="*/ 11289 h 2525667"/>
              <a:gd name="connsiteX1-63" fmla="*/ 14265804 w 14265804"/>
              <a:gd name="connsiteY1-64" fmla="*/ 0 h 2525667"/>
              <a:gd name="connsiteX2-65" fmla="*/ 14265804 w 14265804"/>
              <a:gd name="connsiteY2-66" fmla="*/ 2520280 h 2525667"/>
              <a:gd name="connsiteX3-67" fmla="*/ 0 w 14265804"/>
              <a:gd name="connsiteY3-68" fmla="*/ 2525667 h 2525667"/>
              <a:gd name="connsiteX4-69" fmla="*/ 7638234 w 14265804"/>
              <a:gd name="connsiteY4-70" fmla="*/ 11289 h 2525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265804" h="2525667">
                <a:moveTo>
                  <a:pt x="7638234" y="11289"/>
                </a:moveTo>
                <a:lnTo>
                  <a:pt x="14265804" y="0"/>
                </a:lnTo>
                <a:lnTo>
                  <a:pt x="14265804" y="2520280"/>
                </a:lnTo>
                <a:lnTo>
                  <a:pt x="0" y="2525667"/>
                </a:lnTo>
                <a:lnTo>
                  <a:pt x="7638234" y="11289"/>
                </a:lnTo>
                <a:close/>
              </a:path>
            </a:pathLst>
          </a:custGeom>
          <a:solidFill>
            <a:srgbClr val="E9ECF1"/>
          </a:solidFill>
          <a:ln w="57150">
            <a:noFill/>
          </a:ln>
          <a:effectLst>
            <a:outerShdw blurRad="7493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055688" y="2336800"/>
            <a:ext cx="1503362" cy="2517775"/>
          </a:xfrm>
          <a:custGeom>
            <a:avLst/>
            <a:gdLst>
              <a:gd name="connsiteX0" fmla="*/ 0 w 609395"/>
              <a:gd name="connsiteY0" fmla="*/ 2539035 h 2539035"/>
              <a:gd name="connsiteX1" fmla="*/ 401725 w 609395"/>
              <a:gd name="connsiteY1" fmla="*/ 0 h 2539035"/>
              <a:gd name="connsiteX2" fmla="*/ 609395 w 609395"/>
              <a:gd name="connsiteY2" fmla="*/ 0 h 2539035"/>
              <a:gd name="connsiteX3" fmla="*/ 207670 w 609395"/>
              <a:gd name="connsiteY3" fmla="*/ 2539035 h 2539035"/>
              <a:gd name="connsiteX4" fmla="*/ 0 w 609395"/>
              <a:gd name="connsiteY4" fmla="*/ 2539035 h 2539035"/>
              <a:gd name="connsiteX0-1" fmla="*/ 0 w 1503013"/>
              <a:gd name="connsiteY0-2" fmla="*/ 2539035 h 2539035"/>
              <a:gd name="connsiteX1-3" fmla="*/ 401725 w 1503013"/>
              <a:gd name="connsiteY1-4" fmla="*/ 0 h 2539035"/>
              <a:gd name="connsiteX2-5" fmla="*/ 1503013 w 1503013"/>
              <a:gd name="connsiteY2-6" fmla="*/ 31172 h 2539035"/>
              <a:gd name="connsiteX3-7" fmla="*/ 207670 w 1503013"/>
              <a:gd name="connsiteY3-8" fmla="*/ 2539035 h 2539035"/>
              <a:gd name="connsiteX4-9" fmla="*/ 0 w 1503013"/>
              <a:gd name="connsiteY4-10" fmla="*/ 2539035 h 2539035"/>
              <a:gd name="connsiteX0-11" fmla="*/ 0 w 1503013"/>
              <a:gd name="connsiteY0-12" fmla="*/ 2559817 h 2559817"/>
              <a:gd name="connsiteX1-13" fmla="*/ 1201825 w 1503013"/>
              <a:gd name="connsiteY1-14" fmla="*/ 0 h 2559817"/>
              <a:gd name="connsiteX2-15" fmla="*/ 1503013 w 1503013"/>
              <a:gd name="connsiteY2-16" fmla="*/ 51954 h 2559817"/>
              <a:gd name="connsiteX3-17" fmla="*/ 207670 w 1503013"/>
              <a:gd name="connsiteY3-18" fmla="*/ 2559817 h 2559817"/>
              <a:gd name="connsiteX4-19" fmla="*/ 0 w 1503013"/>
              <a:gd name="connsiteY4-20" fmla="*/ 2559817 h 2559817"/>
              <a:gd name="connsiteX0-21" fmla="*/ 0 w 1503013"/>
              <a:gd name="connsiteY0-22" fmla="*/ 2518254 h 2518254"/>
              <a:gd name="connsiteX1-23" fmla="*/ 1284952 w 1503013"/>
              <a:gd name="connsiteY1-24" fmla="*/ 0 h 2518254"/>
              <a:gd name="connsiteX2-25" fmla="*/ 1503013 w 1503013"/>
              <a:gd name="connsiteY2-26" fmla="*/ 10391 h 2518254"/>
              <a:gd name="connsiteX3-27" fmla="*/ 207670 w 1503013"/>
              <a:gd name="connsiteY3-28" fmla="*/ 2518254 h 2518254"/>
              <a:gd name="connsiteX4-29" fmla="*/ 0 w 1503013"/>
              <a:gd name="connsiteY4-30" fmla="*/ 2518254 h 2518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03013" h="2518254">
                <a:moveTo>
                  <a:pt x="0" y="2518254"/>
                </a:moveTo>
                <a:lnTo>
                  <a:pt x="1284952" y="0"/>
                </a:lnTo>
                <a:lnTo>
                  <a:pt x="1503013" y="10391"/>
                </a:lnTo>
                <a:lnTo>
                  <a:pt x="207670" y="2518254"/>
                </a:lnTo>
                <a:lnTo>
                  <a:pt x="0" y="2518254"/>
                </a:lnTo>
                <a:close/>
              </a:path>
            </a:pathLst>
          </a:custGeom>
          <a:gradFill>
            <a:gsLst>
              <a:gs pos="0">
                <a:srgbClr val="2C90E8">
                  <a:alpha val="70000"/>
                </a:srgbClr>
              </a:gs>
              <a:gs pos="100000">
                <a:srgbClr val="2C90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平行四边形 3"/>
          <p:cNvSpPr/>
          <p:nvPr/>
        </p:nvSpPr>
        <p:spPr>
          <a:xfrm>
            <a:off x="4160287" y="2343623"/>
            <a:ext cx="1503013" cy="2518254"/>
          </a:xfrm>
          <a:custGeom>
            <a:avLst/>
            <a:gdLst>
              <a:gd name="connsiteX0" fmla="*/ 0 w 609395"/>
              <a:gd name="connsiteY0" fmla="*/ 2539035 h 2539035"/>
              <a:gd name="connsiteX1" fmla="*/ 401725 w 609395"/>
              <a:gd name="connsiteY1" fmla="*/ 0 h 2539035"/>
              <a:gd name="connsiteX2" fmla="*/ 609395 w 609395"/>
              <a:gd name="connsiteY2" fmla="*/ 0 h 2539035"/>
              <a:gd name="connsiteX3" fmla="*/ 207670 w 609395"/>
              <a:gd name="connsiteY3" fmla="*/ 2539035 h 2539035"/>
              <a:gd name="connsiteX4" fmla="*/ 0 w 609395"/>
              <a:gd name="connsiteY4" fmla="*/ 2539035 h 2539035"/>
              <a:gd name="connsiteX0-1" fmla="*/ 0 w 1503013"/>
              <a:gd name="connsiteY0-2" fmla="*/ 2539035 h 2539035"/>
              <a:gd name="connsiteX1-3" fmla="*/ 401725 w 1503013"/>
              <a:gd name="connsiteY1-4" fmla="*/ 0 h 2539035"/>
              <a:gd name="connsiteX2-5" fmla="*/ 1503013 w 1503013"/>
              <a:gd name="connsiteY2-6" fmla="*/ 31172 h 2539035"/>
              <a:gd name="connsiteX3-7" fmla="*/ 207670 w 1503013"/>
              <a:gd name="connsiteY3-8" fmla="*/ 2539035 h 2539035"/>
              <a:gd name="connsiteX4-9" fmla="*/ 0 w 1503013"/>
              <a:gd name="connsiteY4-10" fmla="*/ 2539035 h 2539035"/>
              <a:gd name="connsiteX0-11" fmla="*/ 0 w 1503013"/>
              <a:gd name="connsiteY0-12" fmla="*/ 2559817 h 2559817"/>
              <a:gd name="connsiteX1-13" fmla="*/ 1201825 w 1503013"/>
              <a:gd name="connsiteY1-14" fmla="*/ 0 h 2559817"/>
              <a:gd name="connsiteX2-15" fmla="*/ 1503013 w 1503013"/>
              <a:gd name="connsiteY2-16" fmla="*/ 51954 h 2559817"/>
              <a:gd name="connsiteX3-17" fmla="*/ 207670 w 1503013"/>
              <a:gd name="connsiteY3-18" fmla="*/ 2559817 h 2559817"/>
              <a:gd name="connsiteX4-19" fmla="*/ 0 w 1503013"/>
              <a:gd name="connsiteY4-20" fmla="*/ 2559817 h 2559817"/>
              <a:gd name="connsiteX0-21" fmla="*/ 0 w 1503013"/>
              <a:gd name="connsiteY0-22" fmla="*/ 2518254 h 2518254"/>
              <a:gd name="connsiteX1-23" fmla="*/ 1284952 w 1503013"/>
              <a:gd name="connsiteY1-24" fmla="*/ 0 h 2518254"/>
              <a:gd name="connsiteX2-25" fmla="*/ 1503013 w 1503013"/>
              <a:gd name="connsiteY2-26" fmla="*/ 10391 h 2518254"/>
              <a:gd name="connsiteX3-27" fmla="*/ 207670 w 1503013"/>
              <a:gd name="connsiteY3-28" fmla="*/ 2518254 h 2518254"/>
              <a:gd name="connsiteX4-29" fmla="*/ 0 w 1503013"/>
              <a:gd name="connsiteY4-30" fmla="*/ 2518254 h 2518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03013" h="2518254">
                <a:moveTo>
                  <a:pt x="0" y="2518254"/>
                </a:moveTo>
                <a:lnTo>
                  <a:pt x="1284952" y="0"/>
                </a:lnTo>
                <a:lnTo>
                  <a:pt x="1503013" y="10391"/>
                </a:lnTo>
                <a:lnTo>
                  <a:pt x="207670" y="2518254"/>
                </a:lnTo>
                <a:lnTo>
                  <a:pt x="0" y="2518254"/>
                </a:lnTo>
                <a:close/>
              </a:path>
            </a:pathLst>
          </a:custGeom>
          <a:gradFill>
            <a:gsLst>
              <a:gs pos="0">
                <a:srgbClr val="D8DCE5">
                  <a:alpha val="97000"/>
                </a:srgbClr>
              </a:gs>
              <a:gs pos="87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38" name="Rectangle 14"/>
          <p:cNvSpPr>
            <a:spLocks noChangeArrowheads="1"/>
          </p:cNvSpPr>
          <p:nvPr/>
        </p:nvSpPr>
        <p:spPr bwMode="auto">
          <a:xfrm>
            <a:off x="5519738" y="2838450"/>
            <a:ext cx="634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跨国公司安全管理体系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517908" y="2497976"/>
            <a:ext cx="183575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zh-CN" sz="11500" dirty="0" smtClean="0">
                <a:gradFill>
                  <a:gsLst>
                    <a:gs pos="0">
                      <a:srgbClr val="2C90E8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02</a:t>
            </a:r>
            <a:endParaRPr lang="zh-CN" altLang="en-US" sz="11500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27659" name="组合 10"/>
          <p:cNvGrpSpPr/>
          <p:nvPr/>
        </p:nvGrpSpPr>
        <p:grpSpPr bwMode="auto">
          <a:xfrm>
            <a:off x="4725988" y="4459288"/>
            <a:ext cx="1004887" cy="790575"/>
            <a:chOff x="4726530" y="4458585"/>
            <a:chExt cx="1003607" cy="792000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726530" y="4458585"/>
              <a:ext cx="792739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281447" y="4611260"/>
              <a:ext cx="448690" cy="448482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7660" name="组合 16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7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"/>
          <p:cNvSpPr/>
          <p:nvPr/>
        </p:nvSpPr>
        <p:spPr>
          <a:xfrm>
            <a:off x="5368407" y="2555"/>
            <a:ext cx="6823075" cy="6867525"/>
          </a:xfrm>
          <a:custGeom>
            <a:avLst/>
            <a:gdLst>
              <a:gd name="connsiteX0" fmla="*/ 0 w 6090288"/>
              <a:gd name="connsiteY0" fmla="*/ 0 h 6858000"/>
              <a:gd name="connsiteX1" fmla="*/ 6090288 w 6090288"/>
              <a:gd name="connsiteY1" fmla="*/ 0 h 6858000"/>
              <a:gd name="connsiteX2" fmla="*/ 6090288 w 6090288"/>
              <a:gd name="connsiteY2" fmla="*/ 6858000 h 6858000"/>
              <a:gd name="connsiteX3" fmla="*/ 0 w 6090288"/>
              <a:gd name="connsiteY3" fmla="*/ 6858000 h 6858000"/>
              <a:gd name="connsiteX4" fmla="*/ 0 w 6090288"/>
              <a:gd name="connsiteY4" fmla="*/ 0 h 6858000"/>
              <a:gd name="connsiteX0-1" fmla="*/ 2686050 w 6090288"/>
              <a:gd name="connsiteY0-2" fmla="*/ 9525 h 6858000"/>
              <a:gd name="connsiteX1-3" fmla="*/ 6090288 w 6090288"/>
              <a:gd name="connsiteY1-4" fmla="*/ 0 h 6858000"/>
              <a:gd name="connsiteX2-5" fmla="*/ 6090288 w 6090288"/>
              <a:gd name="connsiteY2-6" fmla="*/ 6858000 h 6858000"/>
              <a:gd name="connsiteX3-7" fmla="*/ 0 w 6090288"/>
              <a:gd name="connsiteY3-8" fmla="*/ 6858000 h 6858000"/>
              <a:gd name="connsiteX4-9" fmla="*/ 2686050 w 6090288"/>
              <a:gd name="connsiteY4-10" fmla="*/ 9525 h 6858000"/>
              <a:gd name="connsiteX0-11" fmla="*/ 3419475 w 6823713"/>
              <a:gd name="connsiteY0-12" fmla="*/ 9525 h 6858000"/>
              <a:gd name="connsiteX1-13" fmla="*/ 6823713 w 6823713"/>
              <a:gd name="connsiteY1-14" fmla="*/ 0 h 6858000"/>
              <a:gd name="connsiteX2-15" fmla="*/ 6823713 w 6823713"/>
              <a:gd name="connsiteY2-16" fmla="*/ 6858000 h 6858000"/>
              <a:gd name="connsiteX3-17" fmla="*/ 0 w 6823713"/>
              <a:gd name="connsiteY3-18" fmla="*/ 6858000 h 6858000"/>
              <a:gd name="connsiteX4-19" fmla="*/ 3419475 w 6823713"/>
              <a:gd name="connsiteY4-20" fmla="*/ 9525 h 6858000"/>
              <a:gd name="connsiteX0-21" fmla="*/ 3438525 w 6823713"/>
              <a:gd name="connsiteY0-22" fmla="*/ 0 h 6867525"/>
              <a:gd name="connsiteX1-23" fmla="*/ 6823713 w 6823713"/>
              <a:gd name="connsiteY1-24" fmla="*/ 9525 h 6867525"/>
              <a:gd name="connsiteX2-25" fmla="*/ 6823713 w 6823713"/>
              <a:gd name="connsiteY2-26" fmla="*/ 6867525 h 6867525"/>
              <a:gd name="connsiteX3-27" fmla="*/ 0 w 6823713"/>
              <a:gd name="connsiteY3-28" fmla="*/ 6867525 h 6867525"/>
              <a:gd name="connsiteX4-29" fmla="*/ 3438525 w 6823713"/>
              <a:gd name="connsiteY4-30" fmla="*/ 0 h 68675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23713" h="6867525">
                <a:moveTo>
                  <a:pt x="3438525" y="0"/>
                </a:moveTo>
                <a:lnTo>
                  <a:pt x="6823713" y="9525"/>
                </a:lnTo>
                <a:lnTo>
                  <a:pt x="6823713" y="6867525"/>
                </a:lnTo>
                <a:lnTo>
                  <a:pt x="0" y="6867525"/>
                </a:lnTo>
                <a:lnTo>
                  <a:pt x="3438525" y="0"/>
                </a:lnTo>
                <a:close/>
              </a:path>
            </a:pathLst>
          </a:custGeom>
          <a:gradFill>
            <a:gsLst>
              <a:gs pos="0">
                <a:srgbClr val="2C90E8">
                  <a:alpha val="90000"/>
                </a:srgbClr>
              </a:gs>
              <a:gs pos="100000">
                <a:schemeClr val="accent1">
                  <a:alpha val="7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0288" y="277813"/>
            <a:ext cx="4273550" cy="6000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3600" b="1" smtClean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世界级的安全体系</a:t>
            </a:r>
          </a:p>
        </p:txBody>
      </p:sp>
      <p:grpSp>
        <p:nvGrpSpPr>
          <p:cNvPr id="28677" name="组合 1"/>
          <p:cNvGrpSpPr/>
          <p:nvPr/>
        </p:nvGrpSpPr>
        <p:grpSpPr bwMode="auto">
          <a:xfrm>
            <a:off x="6888163" y="1281113"/>
            <a:ext cx="4824412" cy="4294187"/>
            <a:chOff x="3425825" y="1916113"/>
            <a:chExt cx="5334000" cy="4294187"/>
          </a:xfrm>
        </p:grpSpPr>
        <p:graphicFrame>
          <p:nvGraphicFramePr>
            <p:cNvPr id="28694" name="Object 2"/>
            <p:cNvGraphicFramePr/>
            <p:nvPr/>
          </p:nvGraphicFramePr>
          <p:xfrm>
            <a:off x="3425825" y="1916113"/>
            <a:ext cx="5334000" cy="429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11" r:id="rId7" imgW="0" imgH="0" progId="MS_ClipArt_Gallery.2">
                    <p:embed/>
                  </p:oleObj>
                </mc:Choice>
                <mc:Fallback>
                  <p:oleObj r:id="rId7" imgW="0" imgH="0" progId="MS_ClipArt_Gallery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1916113"/>
                          <a:ext cx="5334000" cy="429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5" name="Rectangle 8"/>
            <p:cNvSpPr>
              <a:spLocks noChangeArrowheads="1"/>
            </p:cNvSpPr>
            <p:nvPr/>
          </p:nvSpPr>
          <p:spPr bwMode="auto">
            <a:xfrm>
              <a:off x="5555555" y="2204597"/>
              <a:ext cx="699887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承诺</a:t>
              </a:r>
            </a:p>
          </p:txBody>
        </p:sp>
        <p:sp>
          <p:nvSpPr>
            <p:cNvPr id="28696" name="Rectangle 9"/>
            <p:cNvSpPr>
              <a:spLocks noChangeArrowheads="1"/>
            </p:cNvSpPr>
            <p:nvPr/>
          </p:nvSpPr>
          <p:spPr bwMode="auto">
            <a:xfrm>
              <a:off x="5221288" y="2857500"/>
              <a:ext cx="1368425" cy="7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十大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安全理念</a:t>
              </a:r>
            </a:p>
          </p:txBody>
        </p:sp>
        <p:sp>
          <p:nvSpPr>
            <p:cNvPr id="28697" name="Rectangle 10"/>
            <p:cNvSpPr>
              <a:spLocks noChangeArrowheads="1"/>
            </p:cNvSpPr>
            <p:nvPr/>
          </p:nvSpPr>
          <p:spPr bwMode="auto">
            <a:xfrm>
              <a:off x="4222750" y="4557820"/>
              <a:ext cx="363061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程序和工具</a:t>
              </a:r>
            </a:p>
          </p:txBody>
        </p:sp>
        <p:sp>
          <p:nvSpPr>
            <p:cNvPr id="28698" name="Rectangle 11"/>
            <p:cNvSpPr>
              <a:spLocks noChangeArrowheads="1"/>
            </p:cNvSpPr>
            <p:nvPr/>
          </p:nvSpPr>
          <p:spPr bwMode="auto">
            <a:xfrm>
              <a:off x="4934057" y="5447291"/>
              <a:ext cx="2003318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标准和实践</a:t>
              </a:r>
            </a:p>
          </p:txBody>
        </p:sp>
        <p:sp>
          <p:nvSpPr>
            <p:cNvPr id="28699" name="Rectangle 12"/>
            <p:cNvSpPr>
              <a:spLocks noChangeArrowheads="1"/>
            </p:cNvSpPr>
            <p:nvPr/>
          </p:nvSpPr>
          <p:spPr bwMode="auto">
            <a:xfrm>
              <a:off x="4934056" y="3756624"/>
              <a:ext cx="1942886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22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个核心要素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53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个子要素</a:t>
              </a:r>
            </a:p>
          </p:txBody>
        </p:sp>
      </p:grpSp>
      <p:sp>
        <p:nvSpPr>
          <p:cNvPr id="28678" name="矩形 13"/>
          <p:cNvSpPr>
            <a:spLocks noChangeArrowheads="1"/>
          </p:cNvSpPr>
          <p:nvPr/>
        </p:nvSpPr>
        <p:spPr bwMode="auto">
          <a:xfrm>
            <a:off x="1030288" y="1700213"/>
            <a:ext cx="4508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重新认识</a:t>
            </a:r>
            <a:r>
              <a:rPr lang="en-US" altLang="zh-CN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EHS</a:t>
            </a:r>
            <a:r>
              <a:rPr lang="zh-CN" altLang="en-US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管理体系</a:t>
            </a:r>
            <a:endParaRPr lang="zh-CN" altLang="en-US" sz="3200">
              <a:solidFill>
                <a:srgbClr val="2C90E8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28679" name="组合 9"/>
          <p:cNvGrpSpPr/>
          <p:nvPr>
            <p:custDataLst>
              <p:tags r:id="rId3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3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28681" name="矩形 3"/>
          <p:cNvSpPr>
            <a:spLocks noChangeArrowheads="1"/>
          </p:cNvSpPr>
          <p:nvPr/>
        </p:nvSpPr>
        <p:spPr bwMode="auto">
          <a:xfrm>
            <a:off x="1030288" y="2349500"/>
            <a:ext cx="56419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800" b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EHS</a:t>
            </a:r>
            <a:r>
              <a:rPr lang="zh-CN" altLang="en-US" sz="1800" b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体系管理过程中一定要实事求是，不搞花架子，不搞形式主义，一定要结合实际，要简洁、可行、有效、可操作，不要把简单的东西搞得很深奥，不要搞成八股文，读不懂，学不会，用不了。在</a:t>
            </a:r>
            <a:r>
              <a:rPr lang="en-US" altLang="zh-CN" sz="1800" b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EHS</a:t>
            </a:r>
            <a:r>
              <a:rPr lang="zh-CN" altLang="en-US" sz="1800" b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管理体系建设推进中，一定要与基层减负工作结合起来，不要给基层压更多的事务。</a:t>
            </a:r>
          </a:p>
        </p:txBody>
      </p:sp>
      <p:sp>
        <p:nvSpPr>
          <p:cNvPr id="4" name="矩形 3"/>
          <p:cNvSpPr/>
          <p:nvPr/>
        </p:nvSpPr>
        <p:spPr>
          <a:xfrm>
            <a:off x="1029569" y="2349522"/>
            <a:ext cx="6434583" cy="2682704"/>
          </a:xfrm>
          <a:custGeom>
            <a:avLst/>
            <a:gdLst>
              <a:gd name="connsiteX0" fmla="*/ 0 w 6434583"/>
              <a:gd name="connsiteY0" fmla="*/ 0 h 2663654"/>
              <a:gd name="connsiteX1" fmla="*/ 6434583 w 6434583"/>
              <a:gd name="connsiteY1" fmla="*/ 0 h 2663654"/>
              <a:gd name="connsiteX2" fmla="*/ 6434583 w 6434583"/>
              <a:gd name="connsiteY2" fmla="*/ 2663654 h 2663654"/>
              <a:gd name="connsiteX3" fmla="*/ 0 w 6434583"/>
              <a:gd name="connsiteY3" fmla="*/ 2663654 h 2663654"/>
              <a:gd name="connsiteX4" fmla="*/ 0 w 6434583"/>
              <a:gd name="connsiteY4" fmla="*/ 0 h 2663654"/>
              <a:gd name="connsiteX0-1" fmla="*/ 0 w 6434583"/>
              <a:gd name="connsiteY0-2" fmla="*/ 0 h 2682704"/>
              <a:gd name="connsiteX1-3" fmla="*/ 6434583 w 6434583"/>
              <a:gd name="connsiteY1-4" fmla="*/ 0 h 2682704"/>
              <a:gd name="connsiteX2-5" fmla="*/ 5053458 w 6434583"/>
              <a:gd name="connsiteY2-6" fmla="*/ 2682704 h 2682704"/>
              <a:gd name="connsiteX3-7" fmla="*/ 0 w 6434583"/>
              <a:gd name="connsiteY3-8" fmla="*/ 2663654 h 2682704"/>
              <a:gd name="connsiteX4-9" fmla="*/ 0 w 6434583"/>
              <a:gd name="connsiteY4-10" fmla="*/ 0 h 26827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34583" h="2682704">
                <a:moveTo>
                  <a:pt x="0" y="0"/>
                </a:moveTo>
                <a:lnTo>
                  <a:pt x="6434583" y="0"/>
                </a:lnTo>
                <a:lnTo>
                  <a:pt x="5053458" y="2682704"/>
                </a:lnTo>
                <a:lnTo>
                  <a:pt x="0" y="2663654"/>
                </a:lnTo>
                <a:lnTo>
                  <a:pt x="0" y="0"/>
                </a:lnTo>
                <a:close/>
              </a:path>
            </a:pathLst>
          </a:custGeom>
          <a:noFill/>
          <a:ln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8685" name="组合 18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20" name="圆角矩形 19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5838" y="885825"/>
            <a:ext cx="5160962" cy="54451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2400" b="1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世界级的安全体系</a:t>
            </a:r>
            <a:r>
              <a:rPr lang="en-US" altLang="zh-CN" sz="2400" b="1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—</a:t>
            </a:r>
            <a:r>
              <a:rPr lang="zh-CN" altLang="en-US" sz="2400" b="1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高级管理层承诺</a:t>
            </a:r>
          </a:p>
        </p:txBody>
      </p:sp>
      <p:sp>
        <p:nvSpPr>
          <p:cNvPr id="30723" name="矩形 13"/>
          <p:cNvSpPr>
            <a:spLocks noChangeArrowheads="1"/>
          </p:cNvSpPr>
          <p:nvPr/>
        </p:nvSpPr>
        <p:spPr bwMode="auto">
          <a:xfrm>
            <a:off x="977900" y="227013"/>
            <a:ext cx="405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EHS</a:t>
            </a: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管理体系</a:t>
            </a:r>
            <a:endParaRPr lang="zh-CN" altLang="en-US" sz="400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30724" name="组合 12"/>
          <p:cNvGrpSpPr/>
          <p:nvPr>
            <p:custDataLst>
              <p:tags r:id="rId3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6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30726" name="组合 16"/>
          <p:cNvGrpSpPr/>
          <p:nvPr/>
        </p:nvGrpSpPr>
        <p:grpSpPr bwMode="auto">
          <a:xfrm>
            <a:off x="868363" y="1779588"/>
            <a:ext cx="4824412" cy="4292600"/>
            <a:chOff x="3425825" y="1916113"/>
            <a:chExt cx="5334000" cy="4294187"/>
          </a:xfrm>
        </p:grpSpPr>
        <p:graphicFrame>
          <p:nvGraphicFramePr>
            <p:cNvPr id="30739" name="Object 2"/>
            <p:cNvGraphicFramePr/>
            <p:nvPr/>
          </p:nvGraphicFramePr>
          <p:xfrm>
            <a:off x="3425825" y="1916113"/>
            <a:ext cx="5334000" cy="429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1" r:id="rId7" imgW="0" imgH="0" progId="MS_ClipArt_Gallery.2">
                    <p:embed/>
                  </p:oleObj>
                </mc:Choice>
                <mc:Fallback>
                  <p:oleObj r:id="rId7" imgW="0" imgH="0" progId="MS_ClipArt_Gallery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1916113"/>
                          <a:ext cx="5334000" cy="429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40" name="Rectangle 8"/>
            <p:cNvSpPr>
              <a:spLocks noChangeArrowheads="1"/>
            </p:cNvSpPr>
            <p:nvPr/>
          </p:nvSpPr>
          <p:spPr bwMode="auto">
            <a:xfrm>
              <a:off x="5555555" y="2204597"/>
              <a:ext cx="699887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承诺</a:t>
              </a:r>
            </a:p>
          </p:txBody>
        </p:sp>
        <p:sp>
          <p:nvSpPr>
            <p:cNvPr id="30741" name="Rectangle 9"/>
            <p:cNvSpPr>
              <a:spLocks noChangeArrowheads="1"/>
            </p:cNvSpPr>
            <p:nvPr/>
          </p:nvSpPr>
          <p:spPr bwMode="auto">
            <a:xfrm>
              <a:off x="5221288" y="2857500"/>
              <a:ext cx="1368425" cy="7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十大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安全理念</a:t>
              </a:r>
            </a:p>
          </p:txBody>
        </p:sp>
        <p:sp>
          <p:nvSpPr>
            <p:cNvPr id="30742" name="Rectangle 10"/>
            <p:cNvSpPr>
              <a:spLocks noChangeArrowheads="1"/>
            </p:cNvSpPr>
            <p:nvPr/>
          </p:nvSpPr>
          <p:spPr bwMode="auto">
            <a:xfrm>
              <a:off x="4222750" y="4557820"/>
              <a:ext cx="3630612" cy="55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程序和工具</a:t>
              </a:r>
            </a:p>
          </p:txBody>
        </p:sp>
        <p:sp>
          <p:nvSpPr>
            <p:cNvPr id="30743" name="Rectangle 11"/>
            <p:cNvSpPr>
              <a:spLocks noChangeArrowheads="1"/>
            </p:cNvSpPr>
            <p:nvPr/>
          </p:nvSpPr>
          <p:spPr bwMode="auto">
            <a:xfrm>
              <a:off x="4934057" y="5447291"/>
              <a:ext cx="2003318" cy="499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标准和实践</a:t>
              </a:r>
            </a:p>
          </p:txBody>
        </p:sp>
        <p:sp>
          <p:nvSpPr>
            <p:cNvPr id="30744" name="Rectangle 12"/>
            <p:cNvSpPr>
              <a:spLocks noChangeArrowheads="1"/>
            </p:cNvSpPr>
            <p:nvPr/>
          </p:nvSpPr>
          <p:spPr bwMode="auto">
            <a:xfrm>
              <a:off x="4934056" y="3756624"/>
              <a:ext cx="1942886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22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个核心要素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53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个子要素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575050" y="1793875"/>
            <a:ext cx="6986588" cy="730250"/>
          </a:xfrm>
          <a:custGeom>
            <a:avLst/>
            <a:gdLst>
              <a:gd name="connsiteX0" fmla="*/ 0 w 6986676"/>
              <a:gd name="connsiteY0" fmla="*/ 0 h 720054"/>
              <a:gd name="connsiteX1" fmla="*/ 6986676 w 6986676"/>
              <a:gd name="connsiteY1" fmla="*/ 0 h 720054"/>
              <a:gd name="connsiteX2" fmla="*/ 6986676 w 6986676"/>
              <a:gd name="connsiteY2" fmla="*/ 720054 h 720054"/>
              <a:gd name="connsiteX3" fmla="*/ 0 w 6986676"/>
              <a:gd name="connsiteY3" fmla="*/ 720054 h 720054"/>
              <a:gd name="connsiteX4" fmla="*/ 0 w 6986676"/>
              <a:gd name="connsiteY4" fmla="*/ 0 h 720054"/>
              <a:gd name="connsiteX0-1" fmla="*/ 0 w 6986676"/>
              <a:gd name="connsiteY0-2" fmla="*/ 0 h 729579"/>
              <a:gd name="connsiteX1-3" fmla="*/ 6986676 w 6986676"/>
              <a:gd name="connsiteY1-4" fmla="*/ 0 h 729579"/>
              <a:gd name="connsiteX2-5" fmla="*/ 6986676 w 6986676"/>
              <a:gd name="connsiteY2-6" fmla="*/ 720054 h 729579"/>
              <a:gd name="connsiteX3-7" fmla="*/ 533400 w 6986676"/>
              <a:gd name="connsiteY3-8" fmla="*/ 729579 h 729579"/>
              <a:gd name="connsiteX4-9" fmla="*/ 0 w 6986676"/>
              <a:gd name="connsiteY4-10" fmla="*/ 0 h 7295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86676" h="729579">
                <a:moveTo>
                  <a:pt x="0" y="0"/>
                </a:moveTo>
                <a:lnTo>
                  <a:pt x="6986676" y="0"/>
                </a:lnTo>
                <a:lnTo>
                  <a:pt x="6986676" y="720054"/>
                </a:lnTo>
                <a:lnTo>
                  <a:pt x="533400" y="7295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90E8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1"/>
          <p:cNvSpPr/>
          <p:nvPr/>
        </p:nvSpPr>
        <p:spPr>
          <a:xfrm>
            <a:off x="5030788" y="3925888"/>
            <a:ext cx="6337300" cy="730250"/>
          </a:xfrm>
          <a:custGeom>
            <a:avLst/>
            <a:gdLst>
              <a:gd name="connsiteX0" fmla="*/ 0 w 6986676"/>
              <a:gd name="connsiteY0" fmla="*/ 0 h 720054"/>
              <a:gd name="connsiteX1" fmla="*/ 6986676 w 6986676"/>
              <a:gd name="connsiteY1" fmla="*/ 0 h 720054"/>
              <a:gd name="connsiteX2" fmla="*/ 6986676 w 6986676"/>
              <a:gd name="connsiteY2" fmla="*/ 720054 h 720054"/>
              <a:gd name="connsiteX3" fmla="*/ 0 w 6986676"/>
              <a:gd name="connsiteY3" fmla="*/ 720054 h 720054"/>
              <a:gd name="connsiteX4" fmla="*/ 0 w 6986676"/>
              <a:gd name="connsiteY4" fmla="*/ 0 h 720054"/>
              <a:gd name="connsiteX0-1" fmla="*/ 0 w 6986676"/>
              <a:gd name="connsiteY0-2" fmla="*/ 0 h 729579"/>
              <a:gd name="connsiteX1-3" fmla="*/ 6986676 w 6986676"/>
              <a:gd name="connsiteY1-4" fmla="*/ 0 h 729579"/>
              <a:gd name="connsiteX2-5" fmla="*/ 6986676 w 6986676"/>
              <a:gd name="connsiteY2-6" fmla="*/ 720054 h 729579"/>
              <a:gd name="connsiteX3-7" fmla="*/ 533400 w 6986676"/>
              <a:gd name="connsiteY3-8" fmla="*/ 729579 h 729579"/>
              <a:gd name="connsiteX4-9" fmla="*/ 0 w 6986676"/>
              <a:gd name="connsiteY4-10" fmla="*/ 0 h 7295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986676" h="729579">
                <a:moveTo>
                  <a:pt x="0" y="0"/>
                </a:moveTo>
                <a:lnTo>
                  <a:pt x="6986676" y="0"/>
                </a:lnTo>
                <a:lnTo>
                  <a:pt x="6986676" y="720054"/>
                </a:lnTo>
                <a:lnTo>
                  <a:pt x="533400" y="7295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C90E8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479925" y="1868488"/>
            <a:ext cx="51609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50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某石油天燃气公司健康、安全、环境方针</a:t>
            </a:r>
            <a:endParaRPr lang="zh-CN" altLang="en-US" sz="2400" dirty="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30730" name="Rectangle 2"/>
          <p:cNvSpPr txBox="1">
            <a:spLocks noChangeArrowheads="1"/>
          </p:cNvSpPr>
          <p:nvPr/>
        </p:nvSpPr>
        <p:spPr bwMode="auto">
          <a:xfrm>
            <a:off x="4506913" y="2847975"/>
            <a:ext cx="14620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以人为本</a:t>
            </a:r>
          </a:p>
        </p:txBody>
      </p:sp>
      <p:sp>
        <p:nvSpPr>
          <p:cNvPr id="30731" name="Rectangle 2"/>
          <p:cNvSpPr txBox="1">
            <a:spLocks noChangeArrowheads="1"/>
          </p:cNvSpPr>
          <p:nvPr/>
        </p:nvSpPr>
        <p:spPr bwMode="auto">
          <a:xfrm>
            <a:off x="5708650" y="2847975"/>
            <a:ext cx="1463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预防为主</a:t>
            </a:r>
          </a:p>
        </p:txBody>
      </p:sp>
      <p:sp>
        <p:nvSpPr>
          <p:cNvPr id="30732" name="Rectangle 2"/>
          <p:cNvSpPr txBox="1">
            <a:spLocks noChangeArrowheads="1"/>
          </p:cNvSpPr>
          <p:nvPr/>
        </p:nvSpPr>
        <p:spPr bwMode="auto">
          <a:xfrm>
            <a:off x="7034213" y="2847975"/>
            <a:ext cx="1463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全员参与</a:t>
            </a:r>
          </a:p>
        </p:txBody>
      </p:sp>
      <p:sp>
        <p:nvSpPr>
          <p:cNvPr id="30733" name="Rectangle 2"/>
          <p:cNvSpPr txBox="1">
            <a:spLocks noChangeArrowheads="1"/>
          </p:cNvSpPr>
          <p:nvPr/>
        </p:nvSpPr>
        <p:spPr bwMode="auto">
          <a:xfrm>
            <a:off x="8375650" y="2847975"/>
            <a:ext cx="146208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持续改进</a:t>
            </a:r>
          </a:p>
        </p:txBody>
      </p:sp>
      <p:sp>
        <p:nvSpPr>
          <p:cNvPr id="30734" name="Rectangle 2"/>
          <p:cNvSpPr txBox="1">
            <a:spLocks noChangeArrowheads="1"/>
          </p:cNvSpPr>
          <p:nvPr/>
        </p:nvSpPr>
        <p:spPr bwMode="auto">
          <a:xfrm>
            <a:off x="5878513" y="4768850"/>
            <a:ext cx="54768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追求零伤害、零污染、零事故，在健康、安全与环境管理方面达到国际行业先进水平。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5548313" y="4029075"/>
            <a:ext cx="55165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850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某石油天燃气公司健康、安全、环境战略目标</a:t>
            </a:r>
            <a:endParaRPr lang="zh-CN" altLang="en-US" sz="2400" dirty="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30736" name="组合 16"/>
          <p:cNvGrpSpPr/>
          <p:nvPr/>
        </p:nvGrpSpPr>
        <p:grpSpPr bwMode="auto">
          <a:xfrm>
            <a:off x="1119188" y="1550988"/>
            <a:ext cx="1885950" cy="73025"/>
            <a:chOff x="1257470" y="1052736"/>
            <a:chExt cx="1886202" cy="72008"/>
          </a:xfrm>
        </p:grpSpPr>
        <p:sp>
          <p:nvSpPr>
            <p:cNvPr id="27" name="圆角矩形 26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6"/>
          <p:cNvSpPr txBox="1">
            <a:spLocks noChangeArrowheads="1"/>
          </p:cNvSpPr>
          <p:nvPr/>
        </p:nvSpPr>
        <p:spPr bwMode="auto">
          <a:xfrm>
            <a:off x="890588" y="161925"/>
            <a:ext cx="42735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跨国公司核心价值</a:t>
            </a:r>
          </a:p>
        </p:txBody>
      </p:sp>
      <p:grpSp>
        <p:nvGrpSpPr>
          <p:cNvPr id="32774" name="组合 9"/>
          <p:cNvGrpSpPr/>
          <p:nvPr>
            <p:custDataLst>
              <p:tags r:id="rId1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32776" name="矩形 6"/>
          <p:cNvSpPr>
            <a:spLocks noChangeArrowheads="1"/>
          </p:cNvSpPr>
          <p:nvPr/>
        </p:nvSpPr>
        <p:spPr bwMode="auto">
          <a:xfrm>
            <a:off x="753255" y="3861048"/>
            <a:ext cx="6697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Safety as a Core Value that helps Drive Business Success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把安全作为引导企业成功的核心价值</a:t>
            </a:r>
          </a:p>
        </p:txBody>
      </p:sp>
      <p:sp>
        <p:nvSpPr>
          <p:cNvPr id="32777" name="矩形 7"/>
          <p:cNvSpPr>
            <a:spLocks noChangeArrowheads="1"/>
          </p:cNvSpPr>
          <p:nvPr/>
        </p:nvSpPr>
        <p:spPr bwMode="auto">
          <a:xfrm>
            <a:off x="783418" y="3029198"/>
            <a:ext cx="43926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Good Safety is Good Business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良好的安全创造良好的业绩</a:t>
            </a:r>
          </a:p>
        </p:txBody>
      </p:sp>
      <p:sp>
        <p:nvSpPr>
          <p:cNvPr id="32778" name="矩形 8"/>
          <p:cNvSpPr>
            <a:spLocks noChangeArrowheads="1"/>
          </p:cNvSpPr>
          <p:nvPr/>
        </p:nvSpPr>
        <p:spPr bwMode="auto">
          <a:xfrm>
            <a:off x="783418" y="2198936"/>
            <a:ext cx="2879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Fair treatment of people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公平对待员工</a:t>
            </a:r>
          </a:p>
        </p:txBody>
      </p:sp>
      <p:grpSp>
        <p:nvGrpSpPr>
          <p:cNvPr id="32779" name="组合 22"/>
          <p:cNvGrpSpPr/>
          <p:nvPr/>
        </p:nvGrpSpPr>
        <p:grpSpPr bwMode="auto">
          <a:xfrm>
            <a:off x="7035576" y="2020888"/>
            <a:ext cx="1749425" cy="1800225"/>
            <a:chOff x="1890650" y="2423927"/>
            <a:chExt cx="1749746" cy="1800200"/>
          </a:xfrm>
        </p:grpSpPr>
        <p:sp>
          <p:nvSpPr>
            <p:cNvPr id="32789" name="矩形 9"/>
            <p:cNvSpPr>
              <a:spLocks noChangeArrowheads="1"/>
            </p:cNvSpPr>
            <p:nvPr/>
          </p:nvSpPr>
          <p:spPr bwMode="auto">
            <a:xfrm>
              <a:off x="2404331" y="3002005"/>
              <a:ext cx="94929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Safety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安全</a:t>
              </a:r>
            </a:p>
          </p:txBody>
        </p:sp>
        <p:sp>
          <p:nvSpPr>
            <p:cNvPr id="18" name="任意多边形 17"/>
            <p:cNvSpPr>
              <a:spLocks noChangeAspect="1"/>
            </p:cNvSpPr>
            <p:nvPr/>
          </p:nvSpPr>
          <p:spPr>
            <a:xfrm>
              <a:off x="1890650" y="2423927"/>
              <a:ext cx="1749746" cy="1800200"/>
            </a:xfrm>
            <a:custGeom>
              <a:avLst/>
              <a:gdLst>
                <a:gd name="connsiteX0" fmla="*/ 900000 w 1749746"/>
                <a:gd name="connsiteY0" fmla="*/ 0 h 1800200"/>
                <a:gd name="connsiteX1" fmla="*/ 1729274 w 1749746"/>
                <a:gd name="connsiteY1" fmla="*/ 549740 h 1800200"/>
                <a:gd name="connsiteX2" fmla="*/ 1747492 w 1749746"/>
                <a:gd name="connsiteY2" fmla="*/ 608438 h 1800200"/>
                <a:gd name="connsiteX3" fmla="*/ 1414047 w 1749746"/>
                <a:gd name="connsiteY3" fmla="*/ 608438 h 1800200"/>
                <a:gd name="connsiteX4" fmla="*/ 1392196 w 1749746"/>
                <a:gd name="connsiteY4" fmla="*/ 568175 h 1800200"/>
                <a:gd name="connsiteX5" fmla="*/ 900000 w 1749746"/>
                <a:gd name="connsiteY5" fmla="*/ 306432 h 1800200"/>
                <a:gd name="connsiteX6" fmla="*/ 306432 w 1749746"/>
                <a:gd name="connsiteY6" fmla="*/ 900100 h 1800200"/>
                <a:gd name="connsiteX7" fmla="*/ 900000 w 1749746"/>
                <a:gd name="connsiteY7" fmla="*/ 1493768 h 1800200"/>
                <a:gd name="connsiteX8" fmla="*/ 1392196 w 1749746"/>
                <a:gd name="connsiteY8" fmla="*/ 1232026 h 1800200"/>
                <a:gd name="connsiteX9" fmla="*/ 1417987 w 1749746"/>
                <a:gd name="connsiteY9" fmla="*/ 1184502 h 1800200"/>
                <a:gd name="connsiteX10" fmla="*/ 1749746 w 1749746"/>
                <a:gd name="connsiteY10" fmla="*/ 1184502 h 1800200"/>
                <a:gd name="connsiteX11" fmla="*/ 1729274 w 1749746"/>
                <a:gd name="connsiteY11" fmla="*/ 1250460 h 1800200"/>
                <a:gd name="connsiteX12" fmla="*/ 900000 w 1749746"/>
                <a:gd name="connsiteY12" fmla="*/ 1800200 h 1800200"/>
                <a:gd name="connsiteX13" fmla="*/ 0 w 1749746"/>
                <a:gd name="connsiteY13" fmla="*/ 900100 h 1800200"/>
                <a:gd name="connsiteX14" fmla="*/ 900000 w 1749746"/>
                <a:gd name="connsiteY14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9746" h="1800200">
                  <a:moveTo>
                    <a:pt x="900000" y="0"/>
                  </a:moveTo>
                  <a:cubicBezTo>
                    <a:pt x="1272792" y="0"/>
                    <a:pt x="1592646" y="226681"/>
                    <a:pt x="1729274" y="549740"/>
                  </a:cubicBezTo>
                  <a:lnTo>
                    <a:pt x="1747492" y="608438"/>
                  </a:lnTo>
                  <a:lnTo>
                    <a:pt x="1414047" y="608438"/>
                  </a:lnTo>
                  <a:lnTo>
                    <a:pt x="1392196" y="568175"/>
                  </a:lnTo>
                  <a:cubicBezTo>
                    <a:pt x="1285528" y="410258"/>
                    <a:pt x="1104887" y="306432"/>
                    <a:pt x="900000" y="306432"/>
                  </a:cubicBezTo>
                  <a:cubicBezTo>
                    <a:pt x="572181" y="306432"/>
                    <a:pt x="306432" y="572226"/>
                    <a:pt x="306432" y="900100"/>
                  </a:cubicBezTo>
                  <a:cubicBezTo>
                    <a:pt x="306432" y="1227974"/>
                    <a:pt x="572181" y="1493768"/>
                    <a:pt x="900000" y="1493768"/>
                  </a:cubicBezTo>
                  <a:cubicBezTo>
                    <a:pt x="1104887" y="1493768"/>
                    <a:pt x="1285528" y="1389942"/>
                    <a:pt x="1392196" y="1232026"/>
                  </a:cubicBezTo>
                  <a:lnTo>
                    <a:pt x="1417987" y="1184502"/>
                  </a:lnTo>
                  <a:lnTo>
                    <a:pt x="1749746" y="1184502"/>
                  </a:lnTo>
                  <a:lnTo>
                    <a:pt x="1729274" y="1250460"/>
                  </a:lnTo>
                  <a:cubicBezTo>
                    <a:pt x="1592646" y="1573519"/>
                    <a:pt x="1272792" y="1800200"/>
                    <a:pt x="900000" y="1800200"/>
                  </a:cubicBezTo>
                  <a:cubicBezTo>
                    <a:pt x="402944" y="1800200"/>
                    <a:pt x="0" y="1397212"/>
                    <a:pt x="0" y="900100"/>
                  </a:cubicBezTo>
                  <a:cubicBezTo>
                    <a:pt x="0" y="402988"/>
                    <a:pt x="402944" y="0"/>
                    <a:pt x="900000" y="0"/>
                  </a:cubicBezTo>
                  <a:close/>
                </a:path>
              </a:pathLst>
            </a:cu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780" name="组合 23"/>
          <p:cNvGrpSpPr/>
          <p:nvPr/>
        </p:nvGrpSpPr>
        <p:grpSpPr bwMode="auto">
          <a:xfrm>
            <a:off x="6673626" y="4138613"/>
            <a:ext cx="1749425" cy="1800225"/>
            <a:chOff x="5228479" y="2423927"/>
            <a:chExt cx="1749746" cy="1800200"/>
          </a:xfrm>
        </p:grpSpPr>
        <p:sp>
          <p:nvSpPr>
            <p:cNvPr id="32787" name="矩形 11"/>
            <p:cNvSpPr>
              <a:spLocks noChangeArrowheads="1"/>
            </p:cNvSpPr>
            <p:nvPr/>
          </p:nvSpPr>
          <p:spPr bwMode="auto">
            <a:xfrm>
              <a:off x="5605492" y="2924944"/>
              <a:ext cx="12105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Ethics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职业道德</a:t>
              </a:r>
            </a:p>
          </p:txBody>
        </p:sp>
        <p:sp>
          <p:nvSpPr>
            <p:cNvPr id="20" name="任意多边形 19"/>
            <p:cNvSpPr>
              <a:spLocks noChangeAspect="1"/>
            </p:cNvSpPr>
            <p:nvPr/>
          </p:nvSpPr>
          <p:spPr>
            <a:xfrm>
              <a:off x="5228479" y="2423927"/>
              <a:ext cx="1749746" cy="1800200"/>
            </a:xfrm>
            <a:custGeom>
              <a:avLst/>
              <a:gdLst>
                <a:gd name="connsiteX0" fmla="*/ 900000 w 1749746"/>
                <a:gd name="connsiteY0" fmla="*/ 0 h 1800200"/>
                <a:gd name="connsiteX1" fmla="*/ 1729274 w 1749746"/>
                <a:gd name="connsiteY1" fmla="*/ 549740 h 1800200"/>
                <a:gd name="connsiteX2" fmla="*/ 1747492 w 1749746"/>
                <a:gd name="connsiteY2" fmla="*/ 608438 h 1800200"/>
                <a:gd name="connsiteX3" fmla="*/ 1414047 w 1749746"/>
                <a:gd name="connsiteY3" fmla="*/ 608438 h 1800200"/>
                <a:gd name="connsiteX4" fmla="*/ 1392196 w 1749746"/>
                <a:gd name="connsiteY4" fmla="*/ 568175 h 1800200"/>
                <a:gd name="connsiteX5" fmla="*/ 900000 w 1749746"/>
                <a:gd name="connsiteY5" fmla="*/ 306432 h 1800200"/>
                <a:gd name="connsiteX6" fmla="*/ 306432 w 1749746"/>
                <a:gd name="connsiteY6" fmla="*/ 900100 h 1800200"/>
                <a:gd name="connsiteX7" fmla="*/ 900000 w 1749746"/>
                <a:gd name="connsiteY7" fmla="*/ 1493768 h 1800200"/>
                <a:gd name="connsiteX8" fmla="*/ 1392196 w 1749746"/>
                <a:gd name="connsiteY8" fmla="*/ 1232026 h 1800200"/>
                <a:gd name="connsiteX9" fmla="*/ 1417987 w 1749746"/>
                <a:gd name="connsiteY9" fmla="*/ 1184502 h 1800200"/>
                <a:gd name="connsiteX10" fmla="*/ 1749746 w 1749746"/>
                <a:gd name="connsiteY10" fmla="*/ 1184502 h 1800200"/>
                <a:gd name="connsiteX11" fmla="*/ 1729274 w 1749746"/>
                <a:gd name="connsiteY11" fmla="*/ 1250460 h 1800200"/>
                <a:gd name="connsiteX12" fmla="*/ 900000 w 1749746"/>
                <a:gd name="connsiteY12" fmla="*/ 1800200 h 1800200"/>
                <a:gd name="connsiteX13" fmla="*/ 0 w 1749746"/>
                <a:gd name="connsiteY13" fmla="*/ 900100 h 1800200"/>
                <a:gd name="connsiteX14" fmla="*/ 900000 w 1749746"/>
                <a:gd name="connsiteY14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9746" h="1800200">
                  <a:moveTo>
                    <a:pt x="900000" y="0"/>
                  </a:moveTo>
                  <a:cubicBezTo>
                    <a:pt x="1272792" y="0"/>
                    <a:pt x="1592646" y="226681"/>
                    <a:pt x="1729274" y="549740"/>
                  </a:cubicBezTo>
                  <a:lnTo>
                    <a:pt x="1747492" y="608438"/>
                  </a:lnTo>
                  <a:lnTo>
                    <a:pt x="1414047" y="608438"/>
                  </a:lnTo>
                  <a:lnTo>
                    <a:pt x="1392196" y="568175"/>
                  </a:lnTo>
                  <a:cubicBezTo>
                    <a:pt x="1285528" y="410258"/>
                    <a:pt x="1104887" y="306432"/>
                    <a:pt x="900000" y="306432"/>
                  </a:cubicBezTo>
                  <a:cubicBezTo>
                    <a:pt x="572181" y="306432"/>
                    <a:pt x="306432" y="572226"/>
                    <a:pt x="306432" y="900100"/>
                  </a:cubicBezTo>
                  <a:cubicBezTo>
                    <a:pt x="306432" y="1227974"/>
                    <a:pt x="572181" y="1493768"/>
                    <a:pt x="900000" y="1493768"/>
                  </a:cubicBezTo>
                  <a:cubicBezTo>
                    <a:pt x="1104887" y="1493768"/>
                    <a:pt x="1285528" y="1389942"/>
                    <a:pt x="1392196" y="1232026"/>
                  </a:cubicBezTo>
                  <a:lnTo>
                    <a:pt x="1417987" y="1184502"/>
                  </a:lnTo>
                  <a:lnTo>
                    <a:pt x="1749746" y="1184502"/>
                  </a:lnTo>
                  <a:lnTo>
                    <a:pt x="1729274" y="1250460"/>
                  </a:lnTo>
                  <a:cubicBezTo>
                    <a:pt x="1592646" y="1573519"/>
                    <a:pt x="1272792" y="1800200"/>
                    <a:pt x="900000" y="1800200"/>
                  </a:cubicBezTo>
                  <a:cubicBezTo>
                    <a:pt x="402944" y="1800200"/>
                    <a:pt x="0" y="1397212"/>
                    <a:pt x="0" y="900100"/>
                  </a:cubicBezTo>
                  <a:cubicBezTo>
                    <a:pt x="0" y="402988"/>
                    <a:pt x="402944" y="0"/>
                    <a:pt x="900000" y="0"/>
                  </a:cubicBezTo>
                  <a:close/>
                </a:path>
              </a:pathLst>
            </a:cu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781" name="组合 24"/>
          <p:cNvGrpSpPr/>
          <p:nvPr/>
        </p:nvGrpSpPr>
        <p:grpSpPr bwMode="auto">
          <a:xfrm>
            <a:off x="8472264" y="3429000"/>
            <a:ext cx="3608387" cy="1800225"/>
            <a:chOff x="8344628" y="2423927"/>
            <a:chExt cx="3608180" cy="1800200"/>
          </a:xfrm>
        </p:grpSpPr>
        <p:sp>
          <p:nvSpPr>
            <p:cNvPr id="32785" name="矩形 10"/>
            <p:cNvSpPr>
              <a:spLocks noChangeArrowheads="1"/>
            </p:cNvSpPr>
            <p:nvPr/>
          </p:nvSpPr>
          <p:spPr bwMode="auto">
            <a:xfrm>
              <a:off x="8804189" y="2932377"/>
              <a:ext cx="314861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Health and Environment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健康与环境 </a:t>
              </a:r>
            </a:p>
          </p:txBody>
        </p:sp>
        <p:sp>
          <p:nvSpPr>
            <p:cNvPr id="22" name="任意多边形 21"/>
            <p:cNvSpPr>
              <a:spLocks noChangeAspect="1"/>
            </p:cNvSpPr>
            <p:nvPr/>
          </p:nvSpPr>
          <p:spPr>
            <a:xfrm>
              <a:off x="8344628" y="2423927"/>
              <a:ext cx="1749325" cy="1800200"/>
            </a:xfrm>
            <a:custGeom>
              <a:avLst/>
              <a:gdLst>
                <a:gd name="connsiteX0" fmla="*/ 900000 w 1749746"/>
                <a:gd name="connsiteY0" fmla="*/ 0 h 1800200"/>
                <a:gd name="connsiteX1" fmla="*/ 1729274 w 1749746"/>
                <a:gd name="connsiteY1" fmla="*/ 549740 h 1800200"/>
                <a:gd name="connsiteX2" fmla="*/ 1747492 w 1749746"/>
                <a:gd name="connsiteY2" fmla="*/ 608438 h 1800200"/>
                <a:gd name="connsiteX3" fmla="*/ 1414047 w 1749746"/>
                <a:gd name="connsiteY3" fmla="*/ 608438 h 1800200"/>
                <a:gd name="connsiteX4" fmla="*/ 1392196 w 1749746"/>
                <a:gd name="connsiteY4" fmla="*/ 568175 h 1800200"/>
                <a:gd name="connsiteX5" fmla="*/ 900000 w 1749746"/>
                <a:gd name="connsiteY5" fmla="*/ 306432 h 1800200"/>
                <a:gd name="connsiteX6" fmla="*/ 306432 w 1749746"/>
                <a:gd name="connsiteY6" fmla="*/ 900100 h 1800200"/>
                <a:gd name="connsiteX7" fmla="*/ 900000 w 1749746"/>
                <a:gd name="connsiteY7" fmla="*/ 1493768 h 1800200"/>
                <a:gd name="connsiteX8" fmla="*/ 1392196 w 1749746"/>
                <a:gd name="connsiteY8" fmla="*/ 1232026 h 1800200"/>
                <a:gd name="connsiteX9" fmla="*/ 1417987 w 1749746"/>
                <a:gd name="connsiteY9" fmla="*/ 1184502 h 1800200"/>
                <a:gd name="connsiteX10" fmla="*/ 1749746 w 1749746"/>
                <a:gd name="connsiteY10" fmla="*/ 1184502 h 1800200"/>
                <a:gd name="connsiteX11" fmla="*/ 1729274 w 1749746"/>
                <a:gd name="connsiteY11" fmla="*/ 1250460 h 1800200"/>
                <a:gd name="connsiteX12" fmla="*/ 900000 w 1749746"/>
                <a:gd name="connsiteY12" fmla="*/ 1800200 h 1800200"/>
                <a:gd name="connsiteX13" fmla="*/ 0 w 1749746"/>
                <a:gd name="connsiteY13" fmla="*/ 900100 h 1800200"/>
                <a:gd name="connsiteX14" fmla="*/ 900000 w 1749746"/>
                <a:gd name="connsiteY14" fmla="*/ 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9746" h="1800200">
                  <a:moveTo>
                    <a:pt x="900000" y="0"/>
                  </a:moveTo>
                  <a:cubicBezTo>
                    <a:pt x="1272792" y="0"/>
                    <a:pt x="1592646" y="226681"/>
                    <a:pt x="1729274" y="549740"/>
                  </a:cubicBezTo>
                  <a:lnTo>
                    <a:pt x="1747492" y="608438"/>
                  </a:lnTo>
                  <a:lnTo>
                    <a:pt x="1414047" y="608438"/>
                  </a:lnTo>
                  <a:lnTo>
                    <a:pt x="1392196" y="568175"/>
                  </a:lnTo>
                  <a:cubicBezTo>
                    <a:pt x="1285528" y="410258"/>
                    <a:pt x="1104887" y="306432"/>
                    <a:pt x="900000" y="306432"/>
                  </a:cubicBezTo>
                  <a:cubicBezTo>
                    <a:pt x="572181" y="306432"/>
                    <a:pt x="306432" y="572226"/>
                    <a:pt x="306432" y="900100"/>
                  </a:cubicBezTo>
                  <a:cubicBezTo>
                    <a:pt x="306432" y="1227974"/>
                    <a:pt x="572181" y="1493768"/>
                    <a:pt x="900000" y="1493768"/>
                  </a:cubicBezTo>
                  <a:cubicBezTo>
                    <a:pt x="1104887" y="1493768"/>
                    <a:pt x="1285528" y="1389942"/>
                    <a:pt x="1392196" y="1232026"/>
                  </a:cubicBezTo>
                  <a:lnTo>
                    <a:pt x="1417987" y="1184502"/>
                  </a:lnTo>
                  <a:lnTo>
                    <a:pt x="1749746" y="1184502"/>
                  </a:lnTo>
                  <a:lnTo>
                    <a:pt x="1729274" y="1250460"/>
                  </a:lnTo>
                  <a:cubicBezTo>
                    <a:pt x="1592646" y="1573519"/>
                    <a:pt x="1272792" y="1800200"/>
                    <a:pt x="900000" y="1800200"/>
                  </a:cubicBezTo>
                  <a:cubicBezTo>
                    <a:pt x="402944" y="1800200"/>
                    <a:pt x="0" y="1397212"/>
                    <a:pt x="0" y="900100"/>
                  </a:cubicBezTo>
                  <a:cubicBezTo>
                    <a:pt x="0" y="402988"/>
                    <a:pt x="402944" y="0"/>
                    <a:pt x="900000" y="0"/>
                  </a:cubicBezTo>
                  <a:close/>
                </a:path>
              </a:pathLst>
            </a:cu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782" name="组合 26"/>
          <p:cNvGrpSpPr/>
          <p:nvPr/>
        </p:nvGrpSpPr>
        <p:grpSpPr bwMode="auto">
          <a:xfrm>
            <a:off x="982663" y="1076325"/>
            <a:ext cx="1885950" cy="73025"/>
            <a:chOff x="1257470" y="1052736"/>
            <a:chExt cx="1886202" cy="72008"/>
          </a:xfrm>
        </p:grpSpPr>
        <p:sp>
          <p:nvSpPr>
            <p:cNvPr id="28" name="圆角矩形 27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7717136" y="-2"/>
            <a:ext cx="4474864" cy="6858002"/>
          </a:xfrm>
          <a:custGeom>
            <a:avLst/>
            <a:gdLst>
              <a:gd name="connsiteX0" fmla="*/ 1274787 w 4474864"/>
              <a:gd name="connsiteY0" fmla="*/ 0 h 6858002"/>
              <a:gd name="connsiteX1" fmla="*/ 1274787 w 4474864"/>
              <a:gd name="connsiteY1" fmla="*/ 2 h 6858002"/>
              <a:gd name="connsiteX2" fmla="*/ 4474864 w 4474864"/>
              <a:gd name="connsiteY2" fmla="*/ 2 h 6858002"/>
              <a:gd name="connsiteX3" fmla="*/ 4474864 w 4474864"/>
              <a:gd name="connsiteY3" fmla="*/ 6858002 h 6858002"/>
              <a:gd name="connsiteX4" fmla="*/ 1259184 w 4474864"/>
              <a:gd name="connsiteY4" fmla="*/ 6858002 h 6858002"/>
              <a:gd name="connsiteX5" fmla="*/ 1259184 w 4474864"/>
              <a:gd name="connsiteY5" fmla="*/ 6816031 h 6858002"/>
              <a:gd name="connsiteX6" fmla="*/ 0 w 4474864"/>
              <a:gd name="connsiteY6" fmla="*/ 3429000 h 6858002"/>
              <a:gd name="connsiteX7" fmla="*/ 1259184 w 4474864"/>
              <a:gd name="connsiteY7" fmla="*/ 41970 h 6858002"/>
              <a:gd name="connsiteX8" fmla="*/ 1259184 w 4474864"/>
              <a:gd name="connsiteY8" fmla="*/ 2 h 6858002"/>
              <a:gd name="connsiteX9" fmla="*/ 1274786 w 4474864"/>
              <a:gd name="connsiteY9" fmla="*/ 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4864" h="6858002">
                <a:moveTo>
                  <a:pt x="1274787" y="0"/>
                </a:moveTo>
                <a:lnTo>
                  <a:pt x="1274787" y="2"/>
                </a:lnTo>
                <a:lnTo>
                  <a:pt x="4474864" y="2"/>
                </a:lnTo>
                <a:lnTo>
                  <a:pt x="4474864" y="6858002"/>
                </a:lnTo>
                <a:lnTo>
                  <a:pt x="1259184" y="6858002"/>
                </a:lnTo>
                <a:lnTo>
                  <a:pt x="1259184" y="6816031"/>
                </a:lnTo>
                <a:lnTo>
                  <a:pt x="0" y="3429000"/>
                </a:lnTo>
                <a:lnTo>
                  <a:pt x="1259184" y="41970"/>
                </a:lnTo>
                <a:lnTo>
                  <a:pt x="1259184" y="2"/>
                </a:lnTo>
                <a:lnTo>
                  <a:pt x="1274786" y="2"/>
                </a:lnTo>
                <a:close/>
              </a:path>
            </a:pathLst>
          </a:custGeom>
          <a:blipFill dpi="0" rotWithShape="0">
            <a:blip r:embed="rId6"/>
            <a:srcRect/>
            <a:tile tx="0" ty="0" sx="100000" sy="100000" flip="none" algn="ctr"/>
          </a:blipFill>
          <a:ln w="76200" cap="rnd"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4275" y="319088"/>
            <a:ext cx="6711950" cy="5635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道德和精神上的影响排在第一位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4275" y="2306638"/>
            <a:ext cx="6516688" cy="252095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到医院看望受伤的工人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向受害者家人告知死亡信息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参加一位员工的葬礼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站在镜子前问自己，是否尽到了一切责任避免事故发生</a:t>
            </a:r>
            <a:endParaRPr lang="en-US" altLang="zh-CN" sz="2000" smtClean="0">
              <a:latin typeface="微软雅黑" pitchFamily="34" charset="-122"/>
              <a:ea typeface="微软雅黑" pitchFamily="34" charset="-122"/>
              <a:sym typeface="Century Gothic" pitchFamily="34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2000" smtClean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……</a:t>
            </a:r>
            <a:endParaRPr lang="zh-CN" altLang="en-US" sz="2000" smtClean="0">
              <a:latin typeface="微软雅黑" pitchFamily="34" charset="-122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33799" name="组合 3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2" name="等腰三角形 1"/>
          <p:cNvSpPr/>
          <p:nvPr/>
        </p:nvSpPr>
        <p:spPr>
          <a:xfrm rot="16200000">
            <a:off x="8817769" y="2791619"/>
            <a:ext cx="5473700" cy="1274762"/>
          </a:xfrm>
          <a:prstGeom prst="triangle">
            <a:avLst/>
          </a:prstGeom>
          <a:gradFill>
            <a:gsLst>
              <a:gs pos="0">
                <a:srgbClr val="2C90E8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3802" name="组合 7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4" name="圆角矩形 3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3803" name="Rectangle 3"/>
          <p:cNvSpPr txBox="1">
            <a:spLocks noChangeArrowheads="1"/>
          </p:cNvSpPr>
          <p:nvPr/>
        </p:nvSpPr>
        <p:spPr bwMode="auto">
          <a:xfrm>
            <a:off x="1209675" y="1792288"/>
            <a:ext cx="1717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是否做到过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 idx="4294967295"/>
          </p:nvPr>
        </p:nvSpPr>
        <p:spPr>
          <a:xfrm>
            <a:off x="1120775" y="295275"/>
            <a:ext cx="8647113" cy="5635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高级管理层</a:t>
            </a:r>
            <a:r>
              <a:rPr lang="en-US" altLang="zh-CN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--</a:t>
            </a:r>
            <a:r>
              <a:rPr lang="zh-CN" altLang="en-US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领导</a:t>
            </a:r>
            <a:r>
              <a:rPr lang="zh-CN" altLang="en-US" sz="3600" b="1" smtClean="0">
                <a:solidFill>
                  <a:srgbClr val="FF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承诺</a:t>
            </a:r>
            <a:r>
              <a:rPr lang="zh-CN" altLang="en-US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、方针目标和责任 </a:t>
            </a:r>
          </a:p>
        </p:txBody>
      </p:sp>
      <p:grpSp>
        <p:nvGrpSpPr>
          <p:cNvPr id="34819" name="组合 3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34821" name="组合 7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9" name="圆角矩形 8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4822" name="组合 35"/>
          <p:cNvGrpSpPr/>
          <p:nvPr/>
        </p:nvGrpSpPr>
        <p:grpSpPr bwMode="auto">
          <a:xfrm>
            <a:off x="1200150" y="1622425"/>
            <a:ext cx="9726613" cy="4816475"/>
            <a:chOff x="1199456" y="1621645"/>
            <a:chExt cx="9727009" cy="4816497"/>
          </a:xfrm>
        </p:grpSpPr>
        <p:sp>
          <p:nvSpPr>
            <p:cNvPr id="34823" name="矩形 3"/>
            <p:cNvSpPr>
              <a:spLocks noChangeArrowheads="1"/>
            </p:cNvSpPr>
            <p:nvPr/>
          </p:nvSpPr>
          <p:spPr bwMode="auto">
            <a:xfrm>
              <a:off x="1370893" y="4267837"/>
              <a:ext cx="3110338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高层管理者提供强有力的领导和自上面下的承诺，是成功实施</a:t>
              </a:r>
              <a:r>
                <a:rPr lang="en-US" altLang="zh-CN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管理体系的基础。</a:t>
              </a:r>
              <a:endPara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4824" name="矩形 1"/>
            <p:cNvSpPr>
              <a:spLocks noChangeArrowheads="1"/>
            </p:cNvSpPr>
            <p:nvPr/>
          </p:nvSpPr>
          <p:spPr bwMode="auto">
            <a:xfrm>
              <a:off x="7826312" y="2477751"/>
              <a:ext cx="3029005" cy="1338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高层管理者通过提供资源，通过考核和审核，不断改善公司的</a:t>
              </a:r>
              <a:r>
                <a:rPr lang="en-US" altLang="zh-CN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业绩。</a:t>
              </a:r>
            </a:p>
          </p:txBody>
        </p:sp>
        <p:sp>
          <p:nvSpPr>
            <p:cNvPr id="34825" name="矩形 2"/>
            <p:cNvSpPr>
              <a:spLocks noChangeArrowheads="1"/>
            </p:cNvSpPr>
            <p:nvPr/>
          </p:nvSpPr>
          <p:spPr bwMode="auto">
            <a:xfrm>
              <a:off x="4648542" y="2858330"/>
              <a:ext cx="3024336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方针和战略目标是公司在</a:t>
              </a:r>
              <a:r>
                <a:rPr lang="en-US" altLang="zh-CN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管理方面的指导思想和原则，是实现良好的</a:t>
              </a:r>
              <a:r>
                <a:rPr lang="en-US" altLang="zh-CN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业绩的保证。</a:t>
              </a:r>
              <a:endPara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4" name="平行四边形 3"/>
            <p:cNvSpPr/>
            <p:nvPr/>
          </p:nvSpPr>
          <p:spPr>
            <a:xfrm>
              <a:off x="1264547" y="5820602"/>
              <a:ext cx="3110039" cy="401639"/>
            </a:xfrm>
            <a:prstGeom prst="parallelogram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平行四边形 16"/>
            <p:cNvSpPr/>
            <p:nvPr/>
          </p:nvSpPr>
          <p:spPr>
            <a:xfrm>
              <a:off x="4590494" y="4637909"/>
              <a:ext cx="3024311" cy="401640"/>
            </a:xfrm>
            <a:prstGeom prst="parallelogram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平行四边形 17"/>
            <p:cNvSpPr/>
            <p:nvPr/>
          </p:nvSpPr>
          <p:spPr>
            <a:xfrm>
              <a:off x="7830714" y="3866380"/>
              <a:ext cx="3024310" cy="401640"/>
            </a:xfrm>
            <a:prstGeom prst="parallelogram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829" name="矩形 3"/>
            <p:cNvSpPr>
              <a:spLocks noChangeArrowheads="1"/>
            </p:cNvSpPr>
            <p:nvPr/>
          </p:nvSpPr>
          <p:spPr bwMode="auto">
            <a:xfrm>
              <a:off x="1382435" y="5822008"/>
              <a:ext cx="7997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基础</a:t>
              </a:r>
            </a:p>
          </p:txBody>
        </p:sp>
        <p:sp>
          <p:nvSpPr>
            <p:cNvPr id="34830" name="矩形 3"/>
            <p:cNvSpPr>
              <a:spLocks noChangeArrowheads="1"/>
            </p:cNvSpPr>
            <p:nvPr/>
          </p:nvSpPr>
          <p:spPr bwMode="auto">
            <a:xfrm>
              <a:off x="4734637" y="4626074"/>
              <a:ext cx="7997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保证</a:t>
              </a:r>
            </a:p>
          </p:txBody>
        </p:sp>
        <p:sp>
          <p:nvSpPr>
            <p:cNvPr id="34831" name="矩形 3"/>
            <p:cNvSpPr>
              <a:spLocks noChangeArrowheads="1"/>
            </p:cNvSpPr>
            <p:nvPr/>
          </p:nvSpPr>
          <p:spPr bwMode="auto">
            <a:xfrm>
              <a:off x="7974997" y="3867727"/>
              <a:ext cx="7997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改善</a:t>
              </a:r>
            </a:p>
          </p:txBody>
        </p:sp>
        <p:cxnSp>
          <p:nvCxnSpPr>
            <p:cNvPr id="20" name="直接连接符 19"/>
            <p:cNvCxnSpPr>
              <a:stCxn id="4" idx="2"/>
            </p:cNvCxnSpPr>
            <p:nvPr/>
          </p:nvCxnSpPr>
          <p:spPr>
            <a:xfrm>
              <a:off x="4323783" y="6020628"/>
              <a:ext cx="5162760" cy="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6103444" y="5142736"/>
              <a:ext cx="0" cy="877892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9486543" y="4422008"/>
              <a:ext cx="0" cy="15986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35" name="矩形 3"/>
            <p:cNvSpPr>
              <a:spLocks noChangeArrowheads="1"/>
            </p:cNvSpPr>
            <p:nvPr/>
          </p:nvSpPr>
          <p:spPr bwMode="auto">
            <a:xfrm>
              <a:off x="3654517" y="5820458"/>
              <a:ext cx="4718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0" i="1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01</a:t>
              </a:r>
              <a:endParaRPr lang="zh-CN" altLang="en-US" sz="2000" b="0" i="1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4836" name="矩形 3"/>
            <p:cNvSpPr>
              <a:spLocks noChangeArrowheads="1"/>
            </p:cNvSpPr>
            <p:nvPr/>
          </p:nvSpPr>
          <p:spPr bwMode="auto">
            <a:xfrm>
              <a:off x="7038893" y="4637942"/>
              <a:ext cx="4718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0" i="1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02</a:t>
              </a:r>
              <a:endParaRPr lang="zh-CN" altLang="en-US" sz="2000" b="0" i="1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4837" name="矩形 3"/>
            <p:cNvSpPr>
              <a:spLocks noChangeArrowheads="1"/>
            </p:cNvSpPr>
            <p:nvPr/>
          </p:nvSpPr>
          <p:spPr bwMode="auto">
            <a:xfrm>
              <a:off x="10279253" y="3866177"/>
              <a:ext cx="4718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2000" b="0" i="1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03</a:t>
              </a:r>
              <a:endParaRPr lang="zh-CN" altLang="en-US" sz="2000" b="0" i="1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9432566" y="4337870"/>
              <a:ext cx="107954" cy="107950"/>
            </a:xfrm>
            <a:prstGeom prst="ellipse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4249168" y="5966653"/>
              <a:ext cx="107954" cy="107950"/>
            </a:xfrm>
            <a:prstGeom prst="ellipse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6052642" y="5050661"/>
              <a:ext cx="107954" cy="107950"/>
            </a:xfrm>
            <a:prstGeom prst="ellipse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8" name="直接箭头连接符 27"/>
            <p:cNvCxnSpPr/>
            <p:nvPr/>
          </p:nvCxnSpPr>
          <p:spPr>
            <a:xfrm flipV="1">
              <a:off x="1199456" y="5606288"/>
              <a:ext cx="214322" cy="831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V="1">
              <a:off x="10712143" y="3590154"/>
              <a:ext cx="214322" cy="8318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3" name="settings_320253"/>
            <p:cNvSpPr>
              <a:spLocks noChangeAspect="1"/>
            </p:cNvSpPr>
            <p:nvPr/>
          </p:nvSpPr>
          <p:spPr bwMode="auto">
            <a:xfrm>
              <a:off x="2523293" y="3244450"/>
              <a:ext cx="609685" cy="608764"/>
            </a:xfrm>
            <a:custGeom>
              <a:avLst/>
              <a:gdLst>
                <a:gd name="T0" fmla="*/ 332454 w 607639"/>
                <a:gd name="T1" fmla="*/ 306435 h 606722"/>
                <a:gd name="T2" fmla="*/ 281345 w 607639"/>
                <a:gd name="T3" fmla="*/ 306435 h 606722"/>
                <a:gd name="T4" fmla="*/ 306854 w 607639"/>
                <a:gd name="T5" fmla="*/ 255295 h 606722"/>
                <a:gd name="T6" fmla="*/ 306854 w 607639"/>
                <a:gd name="T7" fmla="*/ 357485 h 606722"/>
                <a:gd name="T8" fmla="*/ 306854 w 607639"/>
                <a:gd name="T9" fmla="*/ 255295 h 606722"/>
                <a:gd name="T10" fmla="*/ 409150 w 607639"/>
                <a:gd name="T11" fmla="*/ 306390 h 606722"/>
                <a:gd name="T12" fmla="*/ 204646 w 607639"/>
                <a:gd name="T13" fmla="*/ 306390 h 606722"/>
                <a:gd name="T14" fmla="*/ 306854 w 607639"/>
                <a:gd name="T15" fmla="*/ 153240 h 606722"/>
                <a:gd name="T16" fmla="*/ 306854 w 607639"/>
                <a:gd name="T17" fmla="*/ 459629 h 606722"/>
                <a:gd name="T18" fmla="*/ 306854 w 607639"/>
                <a:gd name="T19" fmla="*/ 153240 h 606722"/>
                <a:gd name="T20" fmla="*/ 358010 w 607639"/>
                <a:gd name="T21" fmla="*/ 0 h 606722"/>
                <a:gd name="T22" fmla="*/ 383635 w 607639"/>
                <a:gd name="T23" fmla="*/ 63019 h 606722"/>
                <a:gd name="T24" fmla="*/ 451515 w 607639"/>
                <a:gd name="T25" fmla="*/ 53683 h 606722"/>
                <a:gd name="T26" fmla="*/ 560033 w 607639"/>
                <a:gd name="T27" fmla="*/ 125859 h 606722"/>
                <a:gd name="T28" fmla="*/ 533421 w 607639"/>
                <a:gd name="T29" fmla="*/ 188519 h 606722"/>
                <a:gd name="T30" fmla="*/ 588175 w 607639"/>
                <a:gd name="T31" fmla="*/ 229815 h 606722"/>
                <a:gd name="T32" fmla="*/ 613798 w 607639"/>
                <a:gd name="T33" fmla="*/ 357469 h 606722"/>
                <a:gd name="T34" fmla="*/ 550684 w 607639"/>
                <a:gd name="T35" fmla="*/ 383054 h 606722"/>
                <a:gd name="T36" fmla="*/ 560033 w 607639"/>
                <a:gd name="T37" fmla="*/ 450831 h 606722"/>
                <a:gd name="T38" fmla="*/ 487748 w 607639"/>
                <a:gd name="T39" fmla="*/ 559185 h 606722"/>
                <a:gd name="T40" fmla="*/ 424902 w 607639"/>
                <a:gd name="T41" fmla="*/ 532614 h 606722"/>
                <a:gd name="T42" fmla="*/ 383635 w 607639"/>
                <a:gd name="T43" fmla="*/ 587284 h 606722"/>
                <a:gd name="T44" fmla="*/ 255696 w 607639"/>
                <a:gd name="T45" fmla="*/ 612869 h 606722"/>
                <a:gd name="T46" fmla="*/ 230163 w 607639"/>
                <a:gd name="T47" fmla="*/ 549760 h 606722"/>
                <a:gd name="T48" fmla="*/ 162193 w 607639"/>
                <a:gd name="T49" fmla="*/ 559185 h 606722"/>
                <a:gd name="T50" fmla="*/ 53764 w 607639"/>
                <a:gd name="T51" fmla="*/ 487010 h 606722"/>
                <a:gd name="T52" fmla="*/ 80288 w 607639"/>
                <a:gd name="T53" fmla="*/ 424259 h 606722"/>
                <a:gd name="T54" fmla="*/ 25534 w 607639"/>
                <a:gd name="T55" fmla="*/ 383054 h 606722"/>
                <a:gd name="T56" fmla="*/ 0 w 607639"/>
                <a:gd name="T57" fmla="*/ 255310 h 606722"/>
                <a:gd name="T58" fmla="*/ 63115 w 607639"/>
                <a:gd name="T59" fmla="*/ 229815 h 606722"/>
                <a:gd name="T60" fmla="*/ 53764 w 607639"/>
                <a:gd name="T61" fmla="*/ 161947 h 606722"/>
                <a:gd name="T62" fmla="*/ 126051 w 607639"/>
                <a:gd name="T63" fmla="*/ 53683 h 606722"/>
                <a:gd name="T64" fmla="*/ 188805 w 607639"/>
                <a:gd name="T65" fmla="*/ 80255 h 606722"/>
                <a:gd name="T66" fmla="*/ 230163 w 607639"/>
                <a:gd name="T67" fmla="*/ 25495 h 6067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4" name="settings_320253"/>
            <p:cNvSpPr>
              <a:spLocks noChangeAspect="1"/>
            </p:cNvSpPr>
            <p:nvPr/>
          </p:nvSpPr>
          <p:spPr bwMode="auto">
            <a:xfrm>
              <a:off x="5759092" y="2041795"/>
              <a:ext cx="587235" cy="609685"/>
            </a:xfrm>
            <a:custGeom>
              <a:avLst/>
              <a:gdLst>
                <a:gd name="T0" fmla="*/ 323452 w 583294"/>
                <a:gd name="T1" fmla="*/ 308711 h 605593"/>
                <a:gd name="T2" fmla="*/ 317983 w 583294"/>
                <a:gd name="T3" fmla="*/ 331669 h 605593"/>
                <a:gd name="T4" fmla="*/ 313741 w 583294"/>
                <a:gd name="T5" fmla="*/ 338467 h 605593"/>
                <a:gd name="T6" fmla="*/ 322224 w 583294"/>
                <a:gd name="T7" fmla="*/ 379257 h 605593"/>
                <a:gd name="T8" fmla="*/ 329255 w 583294"/>
                <a:gd name="T9" fmla="*/ 376918 h 605593"/>
                <a:gd name="T10" fmla="*/ 349121 w 583294"/>
                <a:gd name="T11" fmla="*/ 348276 h 605593"/>
                <a:gd name="T12" fmla="*/ 345995 w 583294"/>
                <a:gd name="T13" fmla="*/ 303139 h 605593"/>
                <a:gd name="T14" fmla="*/ 255818 w 583294"/>
                <a:gd name="T15" fmla="*/ 303028 h 605593"/>
                <a:gd name="T16" fmla="*/ 246110 w 583294"/>
                <a:gd name="T17" fmla="*/ 308823 h 605593"/>
                <a:gd name="T18" fmla="*/ 247337 w 583294"/>
                <a:gd name="T19" fmla="*/ 352288 h 605593"/>
                <a:gd name="T20" fmla="*/ 271220 w 583294"/>
                <a:gd name="T21" fmla="*/ 379481 h 605593"/>
                <a:gd name="T22" fmla="*/ 277804 w 583294"/>
                <a:gd name="T23" fmla="*/ 373573 h 605593"/>
                <a:gd name="T24" fmla="*/ 279814 w 583294"/>
                <a:gd name="T25" fmla="*/ 333340 h 605593"/>
                <a:gd name="T26" fmla="*/ 277247 w 583294"/>
                <a:gd name="T27" fmla="*/ 315175 h 605593"/>
                <a:gd name="T28" fmla="*/ 255818 w 583294"/>
                <a:gd name="T29" fmla="*/ 303028 h 605593"/>
                <a:gd name="T30" fmla="*/ 96651 w 583294"/>
                <a:gd name="T31" fmla="*/ 276142 h 605593"/>
                <a:gd name="T32" fmla="*/ 299998 w 583294"/>
                <a:gd name="T33" fmla="*/ 479200 h 605593"/>
                <a:gd name="T34" fmla="*/ 503345 w 583294"/>
                <a:gd name="T35" fmla="*/ 276142 h 605593"/>
                <a:gd name="T36" fmla="*/ 595197 w 583294"/>
                <a:gd name="T37" fmla="*/ 307347 h 605593"/>
                <a:gd name="T38" fmla="*/ 532585 w 583294"/>
                <a:gd name="T39" fmla="*/ 338553 h 605593"/>
                <a:gd name="T40" fmla="*/ 515287 w 583294"/>
                <a:gd name="T41" fmla="*/ 474073 h 605593"/>
                <a:gd name="T42" fmla="*/ 493190 w 583294"/>
                <a:gd name="T43" fmla="*/ 527345 h 605593"/>
                <a:gd name="T44" fmla="*/ 444527 w 583294"/>
                <a:gd name="T45" fmla="*/ 491794 h 605593"/>
                <a:gd name="T46" fmla="*/ 328905 w 583294"/>
                <a:gd name="T47" fmla="*/ 586747 h 605593"/>
                <a:gd name="T48" fmla="*/ 266292 w 583294"/>
                <a:gd name="T49" fmla="*/ 586747 h 605593"/>
                <a:gd name="T50" fmla="*/ 152678 w 583294"/>
                <a:gd name="T51" fmla="*/ 489676 h 605593"/>
                <a:gd name="T52" fmla="*/ 102008 w 583294"/>
                <a:gd name="T53" fmla="*/ 527345 h 605593"/>
                <a:gd name="T54" fmla="*/ 79910 w 583294"/>
                <a:gd name="T55" fmla="*/ 474073 h 605593"/>
                <a:gd name="T56" fmla="*/ 67409 w 583294"/>
                <a:gd name="T57" fmla="*/ 338553 h 605593"/>
                <a:gd name="T58" fmla="*/ 0 w 583294"/>
                <a:gd name="T59" fmla="*/ 307347 h 605593"/>
                <a:gd name="T60" fmla="*/ 265974 w 583294"/>
                <a:gd name="T61" fmla="*/ 125378 h 605593"/>
                <a:gd name="T62" fmla="*/ 216421 w 583294"/>
                <a:gd name="T63" fmla="*/ 143434 h 605593"/>
                <a:gd name="T64" fmla="*/ 213742 w 583294"/>
                <a:gd name="T65" fmla="*/ 155247 h 605593"/>
                <a:gd name="T66" fmla="*/ 207158 w 583294"/>
                <a:gd name="T67" fmla="*/ 172744 h 605593"/>
                <a:gd name="T68" fmla="*/ 216533 w 583294"/>
                <a:gd name="T69" fmla="*/ 182439 h 605593"/>
                <a:gd name="T70" fmla="*/ 240640 w 583294"/>
                <a:gd name="T71" fmla="*/ 239836 h 605593"/>
                <a:gd name="T72" fmla="*/ 315416 w 583294"/>
                <a:gd name="T73" fmla="*/ 273717 h 605593"/>
                <a:gd name="T74" fmla="*/ 378249 w 583294"/>
                <a:gd name="T75" fmla="*/ 185115 h 605593"/>
                <a:gd name="T76" fmla="*/ 385058 w 583294"/>
                <a:gd name="T77" fmla="*/ 178205 h 605593"/>
                <a:gd name="T78" fmla="*/ 388071 w 583294"/>
                <a:gd name="T79" fmla="*/ 161823 h 605593"/>
                <a:gd name="T80" fmla="*/ 377803 w 583294"/>
                <a:gd name="T81" fmla="*/ 155247 h 605593"/>
                <a:gd name="T82" fmla="*/ 369433 w 583294"/>
                <a:gd name="T83" fmla="*/ 152572 h 605593"/>
                <a:gd name="T84" fmla="*/ 302805 w 583294"/>
                <a:gd name="T85" fmla="*/ 140090 h 605593"/>
                <a:gd name="T86" fmla="*/ 280929 w 583294"/>
                <a:gd name="T87" fmla="*/ 0 h 605593"/>
                <a:gd name="T88" fmla="*/ 417535 w 583294"/>
                <a:gd name="T89" fmla="*/ 103089 h 605593"/>
                <a:gd name="T90" fmla="*/ 423451 w 583294"/>
                <a:gd name="T91" fmla="*/ 153797 h 605593"/>
                <a:gd name="T92" fmla="*/ 412066 w 583294"/>
                <a:gd name="T93" fmla="*/ 201163 h 605593"/>
                <a:gd name="T94" fmla="*/ 383160 w 583294"/>
                <a:gd name="T95" fmla="*/ 260343 h 605593"/>
                <a:gd name="T96" fmla="*/ 379254 w 583294"/>
                <a:gd name="T97" fmla="*/ 293442 h 605593"/>
                <a:gd name="T98" fmla="*/ 300013 w 583294"/>
                <a:gd name="T99" fmla="*/ 442114 h 605593"/>
                <a:gd name="T100" fmla="*/ 215975 w 583294"/>
                <a:gd name="T101" fmla="*/ 293442 h 605593"/>
                <a:gd name="T102" fmla="*/ 212069 w 583294"/>
                <a:gd name="T103" fmla="*/ 260343 h 605593"/>
                <a:gd name="T104" fmla="*/ 183163 w 583294"/>
                <a:gd name="T105" fmla="*/ 201163 h 605593"/>
                <a:gd name="T106" fmla="*/ 171779 w 583294"/>
                <a:gd name="T107" fmla="*/ 153797 h 605593"/>
                <a:gd name="T108" fmla="*/ 177696 w 583294"/>
                <a:gd name="T109" fmla="*/ 103089 h 6055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3294" h="605593">
                  <a:moveTo>
                    <a:pt x="332623" y="296967"/>
                  </a:moveTo>
                  <a:cubicBezTo>
                    <a:pt x="327373" y="299697"/>
                    <a:pt x="322123" y="301663"/>
                    <a:pt x="316983" y="302537"/>
                  </a:cubicBezTo>
                  <a:cubicBezTo>
                    <a:pt x="313811" y="303083"/>
                    <a:pt x="311624" y="305814"/>
                    <a:pt x="311624" y="308872"/>
                  </a:cubicBezTo>
                  <a:lnTo>
                    <a:pt x="311624" y="325036"/>
                  </a:lnTo>
                  <a:cubicBezTo>
                    <a:pt x="310639" y="325364"/>
                    <a:pt x="309874" y="326019"/>
                    <a:pt x="309108" y="326784"/>
                  </a:cubicBezTo>
                  <a:cubicBezTo>
                    <a:pt x="307905" y="328094"/>
                    <a:pt x="307358" y="329951"/>
                    <a:pt x="307467" y="331698"/>
                  </a:cubicBezTo>
                  <a:lnTo>
                    <a:pt x="311077" y="366102"/>
                  </a:lnTo>
                  <a:cubicBezTo>
                    <a:pt x="311295" y="368724"/>
                    <a:pt x="313155" y="371017"/>
                    <a:pt x="315780" y="371673"/>
                  </a:cubicBezTo>
                  <a:cubicBezTo>
                    <a:pt x="316327" y="371891"/>
                    <a:pt x="316983" y="371891"/>
                    <a:pt x="317530" y="371891"/>
                  </a:cubicBezTo>
                  <a:cubicBezTo>
                    <a:pt x="319498" y="371891"/>
                    <a:pt x="321467" y="371017"/>
                    <a:pt x="322670" y="369379"/>
                  </a:cubicBezTo>
                  <a:lnTo>
                    <a:pt x="340826" y="345242"/>
                  </a:lnTo>
                  <a:cubicBezTo>
                    <a:pt x="341701" y="344149"/>
                    <a:pt x="342139" y="342730"/>
                    <a:pt x="342139" y="341310"/>
                  </a:cubicBezTo>
                  <a:lnTo>
                    <a:pt x="342139" y="302646"/>
                  </a:lnTo>
                  <a:cubicBezTo>
                    <a:pt x="342139" y="300353"/>
                    <a:pt x="340936" y="298277"/>
                    <a:pt x="339076" y="297076"/>
                  </a:cubicBezTo>
                  <a:cubicBezTo>
                    <a:pt x="337108" y="295984"/>
                    <a:pt x="334701" y="295875"/>
                    <a:pt x="332623" y="296967"/>
                  </a:cubicBezTo>
                  <a:close/>
                  <a:moveTo>
                    <a:pt x="250702" y="296967"/>
                  </a:moveTo>
                  <a:cubicBezTo>
                    <a:pt x="248624" y="295875"/>
                    <a:pt x="246218" y="295984"/>
                    <a:pt x="244249" y="297076"/>
                  </a:cubicBezTo>
                  <a:cubicBezTo>
                    <a:pt x="242281" y="298277"/>
                    <a:pt x="241187" y="300353"/>
                    <a:pt x="241187" y="302646"/>
                  </a:cubicBezTo>
                  <a:lnTo>
                    <a:pt x="241077" y="341310"/>
                  </a:lnTo>
                  <a:cubicBezTo>
                    <a:pt x="241077" y="342730"/>
                    <a:pt x="241624" y="344149"/>
                    <a:pt x="242390" y="345242"/>
                  </a:cubicBezTo>
                  <a:lnTo>
                    <a:pt x="260655" y="369379"/>
                  </a:lnTo>
                  <a:cubicBezTo>
                    <a:pt x="261859" y="371017"/>
                    <a:pt x="263827" y="371891"/>
                    <a:pt x="265796" y="371891"/>
                  </a:cubicBezTo>
                  <a:cubicBezTo>
                    <a:pt x="266343" y="371891"/>
                    <a:pt x="266999" y="371891"/>
                    <a:pt x="267546" y="371673"/>
                  </a:cubicBezTo>
                  <a:cubicBezTo>
                    <a:pt x="270171" y="371017"/>
                    <a:pt x="272030" y="368833"/>
                    <a:pt x="272249" y="366102"/>
                  </a:cubicBezTo>
                  <a:lnTo>
                    <a:pt x="275858" y="331698"/>
                  </a:lnTo>
                  <a:cubicBezTo>
                    <a:pt x="275968" y="329951"/>
                    <a:pt x="275421" y="328094"/>
                    <a:pt x="274218" y="326674"/>
                  </a:cubicBezTo>
                  <a:cubicBezTo>
                    <a:pt x="273452" y="326019"/>
                    <a:pt x="272687" y="325364"/>
                    <a:pt x="271702" y="325036"/>
                  </a:cubicBezTo>
                  <a:lnTo>
                    <a:pt x="271702" y="308872"/>
                  </a:lnTo>
                  <a:cubicBezTo>
                    <a:pt x="271702" y="305814"/>
                    <a:pt x="269515" y="303083"/>
                    <a:pt x="266343" y="302537"/>
                  </a:cubicBezTo>
                  <a:cubicBezTo>
                    <a:pt x="261202" y="301663"/>
                    <a:pt x="255952" y="299697"/>
                    <a:pt x="250702" y="296967"/>
                  </a:cubicBezTo>
                  <a:close/>
                  <a:moveTo>
                    <a:pt x="30625" y="270619"/>
                  </a:moveTo>
                  <a:lnTo>
                    <a:pt x="94718" y="270619"/>
                  </a:lnTo>
                  <a:cubicBezTo>
                    <a:pt x="111562" y="270619"/>
                    <a:pt x="125343" y="284271"/>
                    <a:pt x="125343" y="301200"/>
                  </a:cubicBezTo>
                  <a:cubicBezTo>
                    <a:pt x="125343" y="394036"/>
                    <a:pt x="201030" y="469616"/>
                    <a:pt x="293999" y="469616"/>
                  </a:cubicBezTo>
                  <a:cubicBezTo>
                    <a:pt x="386967" y="469616"/>
                    <a:pt x="462654" y="394036"/>
                    <a:pt x="462654" y="301200"/>
                  </a:cubicBezTo>
                  <a:cubicBezTo>
                    <a:pt x="462654" y="284271"/>
                    <a:pt x="476326" y="270619"/>
                    <a:pt x="493279" y="270619"/>
                  </a:cubicBezTo>
                  <a:lnTo>
                    <a:pt x="552669" y="270619"/>
                  </a:lnTo>
                  <a:cubicBezTo>
                    <a:pt x="569622" y="270619"/>
                    <a:pt x="583294" y="284271"/>
                    <a:pt x="583294" y="301200"/>
                  </a:cubicBezTo>
                  <a:cubicBezTo>
                    <a:pt x="583294" y="318129"/>
                    <a:pt x="569622" y="331782"/>
                    <a:pt x="552669" y="331782"/>
                  </a:cubicBezTo>
                  <a:lnTo>
                    <a:pt x="521935" y="331782"/>
                  </a:lnTo>
                  <a:cubicBezTo>
                    <a:pt x="516576" y="371319"/>
                    <a:pt x="501263" y="407579"/>
                    <a:pt x="478513" y="438052"/>
                  </a:cubicBezTo>
                  <a:lnTo>
                    <a:pt x="504982" y="464592"/>
                  </a:lnTo>
                  <a:cubicBezTo>
                    <a:pt x="516904" y="476497"/>
                    <a:pt x="516904" y="495937"/>
                    <a:pt x="504982" y="507842"/>
                  </a:cubicBezTo>
                  <a:cubicBezTo>
                    <a:pt x="498966" y="513849"/>
                    <a:pt x="491091" y="516798"/>
                    <a:pt x="483326" y="516798"/>
                  </a:cubicBezTo>
                  <a:cubicBezTo>
                    <a:pt x="475451" y="516798"/>
                    <a:pt x="467576" y="513849"/>
                    <a:pt x="461670" y="507842"/>
                  </a:cubicBezTo>
                  <a:lnTo>
                    <a:pt x="435638" y="481957"/>
                  </a:lnTo>
                  <a:cubicBezTo>
                    <a:pt x="403592" y="507078"/>
                    <a:pt x="364764" y="523897"/>
                    <a:pt x="322327" y="529140"/>
                  </a:cubicBezTo>
                  <a:lnTo>
                    <a:pt x="322327" y="575012"/>
                  </a:lnTo>
                  <a:cubicBezTo>
                    <a:pt x="322327" y="591832"/>
                    <a:pt x="308545" y="605593"/>
                    <a:pt x="291592" y="605593"/>
                  </a:cubicBezTo>
                  <a:cubicBezTo>
                    <a:pt x="274749" y="605593"/>
                    <a:pt x="260967" y="591832"/>
                    <a:pt x="260967" y="575012"/>
                  </a:cubicBezTo>
                  <a:lnTo>
                    <a:pt x="260967" y="528485"/>
                  </a:lnTo>
                  <a:cubicBezTo>
                    <a:pt x="219186" y="522478"/>
                    <a:pt x="181015" y="505221"/>
                    <a:pt x="149624" y="479882"/>
                  </a:cubicBezTo>
                  <a:lnTo>
                    <a:pt x="121624" y="507842"/>
                  </a:lnTo>
                  <a:cubicBezTo>
                    <a:pt x="115718" y="513849"/>
                    <a:pt x="107843" y="516798"/>
                    <a:pt x="99968" y="516798"/>
                  </a:cubicBezTo>
                  <a:cubicBezTo>
                    <a:pt x="92093" y="516798"/>
                    <a:pt x="84328" y="513849"/>
                    <a:pt x="78312" y="507842"/>
                  </a:cubicBezTo>
                  <a:cubicBezTo>
                    <a:pt x="66281" y="495937"/>
                    <a:pt x="66281" y="476497"/>
                    <a:pt x="78312" y="464592"/>
                  </a:cubicBezTo>
                  <a:lnTo>
                    <a:pt x="107515" y="435430"/>
                  </a:lnTo>
                  <a:cubicBezTo>
                    <a:pt x="85859" y="405504"/>
                    <a:pt x="71203" y="370117"/>
                    <a:pt x="66062" y="331782"/>
                  </a:cubicBezTo>
                  <a:lnTo>
                    <a:pt x="30625" y="331782"/>
                  </a:lnTo>
                  <a:cubicBezTo>
                    <a:pt x="13672" y="331782"/>
                    <a:pt x="0" y="318129"/>
                    <a:pt x="0" y="301200"/>
                  </a:cubicBezTo>
                  <a:cubicBezTo>
                    <a:pt x="0" y="284271"/>
                    <a:pt x="13672" y="270619"/>
                    <a:pt x="30625" y="270619"/>
                  </a:cubicBezTo>
                  <a:close/>
                  <a:moveTo>
                    <a:pt x="260655" y="122871"/>
                  </a:moveTo>
                  <a:cubicBezTo>
                    <a:pt x="242390" y="122871"/>
                    <a:pt x="224671" y="130298"/>
                    <a:pt x="215703" y="134776"/>
                  </a:cubicBezTo>
                  <a:cubicBezTo>
                    <a:pt x="213515" y="135868"/>
                    <a:pt x="212093" y="138162"/>
                    <a:pt x="212093" y="140565"/>
                  </a:cubicBezTo>
                  <a:lnTo>
                    <a:pt x="212093" y="152142"/>
                  </a:lnTo>
                  <a:lnTo>
                    <a:pt x="209468" y="152142"/>
                  </a:lnTo>
                  <a:cubicBezTo>
                    <a:pt x="205859" y="152142"/>
                    <a:pt x="203015" y="154982"/>
                    <a:pt x="203015" y="158586"/>
                  </a:cubicBezTo>
                  <a:lnTo>
                    <a:pt x="203015" y="169289"/>
                  </a:lnTo>
                  <a:cubicBezTo>
                    <a:pt x="203015" y="171474"/>
                    <a:pt x="204109" y="173440"/>
                    <a:pt x="205969" y="174641"/>
                  </a:cubicBezTo>
                  <a:lnTo>
                    <a:pt x="212203" y="178791"/>
                  </a:lnTo>
                  <a:lnTo>
                    <a:pt x="212640" y="181413"/>
                  </a:lnTo>
                  <a:cubicBezTo>
                    <a:pt x="214609" y="196922"/>
                    <a:pt x="223359" y="216909"/>
                    <a:pt x="235828" y="235039"/>
                  </a:cubicBezTo>
                  <a:cubicBezTo>
                    <a:pt x="251687" y="257975"/>
                    <a:pt x="266562" y="268242"/>
                    <a:pt x="274218" y="268242"/>
                  </a:cubicBezTo>
                  <a:lnTo>
                    <a:pt x="309108" y="268242"/>
                  </a:lnTo>
                  <a:cubicBezTo>
                    <a:pt x="316764" y="268242"/>
                    <a:pt x="331639" y="257975"/>
                    <a:pt x="347498" y="235039"/>
                  </a:cubicBezTo>
                  <a:cubicBezTo>
                    <a:pt x="359967" y="216909"/>
                    <a:pt x="368717" y="196922"/>
                    <a:pt x="370685" y="181413"/>
                  </a:cubicBezTo>
                  <a:lnTo>
                    <a:pt x="371123" y="178791"/>
                  </a:lnTo>
                  <a:lnTo>
                    <a:pt x="377357" y="174641"/>
                  </a:lnTo>
                  <a:cubicBezTo>
                    <a:pt x="379217" y="173440"/>
                    <a:pt x="380310" y="171474"/>
                    <a:pt x="380310" y="169289"/>
                  </a:cubicBezTo>
                  <a:lnTo>
                    <a:pt x="380310" y="158586"/>
                  </a:lnTo>
                  <a:cubicBezTo>
                    <a:pt x="380310" y="154982"/>
                    <a:pt x="377357" y="152142"/>
                    <a:pt x="373857" y="152142"/>
                  </a:cubicBezTo>
                  <a:lnTo>
                    <a:pt x="370248" y="152142"/>
                  </a:lnTo>
                  <a:cubicBezTo>
                    <a:pt x="369810" y="151268"/>
                    <a:pt x="369045" y="150504"/>
                    <a:pt x="368279" y="149958"/>
                  </a:cubicBezTo>
                  <a:cubicBezTo>
                    <a:pt x="366420" y="148756"/>
                    <a:pt x="364014" y="148538"/>
                    <a:pt x="362045" y="149521"/>
                  </a:cubicBezTo>
                  <a:cubicBezTo>
                    <a:pt x="353404" y="153343"/>
                    <a:pt x="344764" y="155309"/>
                    <a:pt x="336451" y="155309"/>
                  </a:cubicBezTo>
                  <a:cubicBezTo>
                    <a:pt x="321686" y="155309"/>
                    <a:pt x="308342" y="149302"/>
                    <a:pt x="296749" y="137288"/>
                  </a:cubicBezTo>
                  <a:cubicBezTo>
                    <a:pt x="287452" y="127786"/>
                    <a:pt x="275311" y="122871"/>
                    <a:pt x="260655" y="122871"/>
                  </a:cubicBezTo>
                  <a:close/>
                  <a:moveTo>
                    <a:pt x="275311" y="0"/>
                  </a:moveTo>
                  <a:lnTo>
                    <a:pt x="308014" y="0"/>
                  </a:lnTo>
                  <a:cubicBezTo>
                    <a:pt x="363795" y="0"/>
                    <a:pt x="409185" y="45326"/>
                    <a:pt x="409185" y="101027"/>
                  </a:cubicBezTo>
                  <a:lnTo>
                    <a:pt x="409185" y="132701"/>
                  </a:lnTo>
                  <a:cubicBezTo>
                    <a:pt x="412904" y="137944"/>
                    <a:pt x="414982" y="144278"/>
                    <a:pt x="414982" y="150722"/>
                  </a:cubicBezTo>
                  <a:lnTo>
                    <a:pt x="414982" y="173331"/>
                  </a:lnTo>
                  <a:cubicBezTo>
                    <a:pt x="414982" y="182505"/>
                    <a:pt x="410826" y="191352"/>
                    <a:pt x="403826" y="197140"/>
                  </a:cubicBezTo>
                  <a:cubicBezTo>
                    <a:pt x="402076" y="202820"/>
                    <a:pt x="399888" y="208608"/>
                    <a:pt x="397263" y="214288"/>
                  </a:cubicBezTo>
                  <a:cubicBezTo>
                    <a:pt x="392013" y="227940"/>
                    <a:pt x="384576" y="242029"/>
                    <a:pt x="375498" y="255136"/>
                  </a:cubicBezTo>
                  <a:cubicBezTo>
                    <a:pt x="371670" y="260706"/>
                    <a:pt x="366639" y="267368"/>
                    <a:pt x="360732" y="273922"/>
                  </a:cubicBezTo>
                  <a:cubicBezTo>
                    <a:pt x="366092" y="277853"/>
                    <a:pt x="370029" y="282331"/>
                    <a:pt x="371670" y="287574"/>
                  </a:cubicBezTo>
                  <a:lnTo>
                    <a:pt x="432919" y="306141"/>
                  </a:lnTo>
                  <a:cubicBezTo>
                    <a:pt x="426685" y="377243"/>
                    <a:pt x="366748" y="433272"/>
                    <a:pt x="294014" y="433272"/>
                  </a:cubicBezTo>
                  <a:cubicBezTo>
                    <a:pt x="220734" y="433272"/>
                    <a:pt x="160469" y="376478"/>
                    <a:pt x="154891" y="304721"/>
                  </a:cubicBezTo>
                  <a:lnTo>
                    <a:pt x="211656" y="287574"/>
                  </a:lnTo>
                  <a:cubicBezTo>
                    <a:pt x="213297" y="282331"/>
                    <a:pt x="217234" y="277853"/>
                    <a:pt x="222593" y="273922"/>
                  </a:cubicBezTo>
                  <a:cubicBezTo>
                    <a:pt x="216687" y="267368"/>
                    <a:pt x="211656" y="260706"/>
                    <a:pt x="207828" y="255136"/>
                  </a:cubicBezTo>
                  <a:cubicBezTo>
                    <a:pt x="198750" y="242029"/>
                    <a:pt x="191312" y="227940"/>
                    <a:pt x="186063" y="214288"/>
                  </a:cubicBezTo>
                  <a:cubicBezTo>
                    <a:pt x="183438" y="208608"/>
                    <a:pt x="181250" y="202820"/>
                    <a:pt x="179500" y="197140"/>
                  </a:cubicBezTo>
                  <a:cubicBezTo>
                    <a:pt x="172500" y="191242"/>
                    <a:pt x="168344" y="182505"/>
                    <a:pt x="168344" y="173331"/>
                  </a:cubicBezTo>
                  <a:lnTo>
                    <a:pt x="168344" y="150722"/>
                  </a:lnTo>
                  <a:cubicBezTo>
                    <a:pt x="168344" y="144278"/>
                    <a:pt x="170422" y="137944"/>
                    <a:pt x="174141" y="132701"/>
                  </a:cubicBezTo>
                  <a:lnTo>
                    <a:pt x="174141" y="101027"/>
                  </a:lnTo>
                  <a:cubicBezTo>
                    <a:pt x="174141" y="45326"/>
                    <a:pt x="219531" y="0"/>
                    <a:pt x="27531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845" name="settings_320253"/>
            <p:cNvSpPr>
              <a:spLocks noChangeAspect="1"/>
            </p:cNvSpPr>
            <p:nvPr/>
          </p:nvSpPr>
          <p:spPr bwMode="auto">
            <a:xfrm>
              <a:off x="8823480" y="1621645"/>
              <a:ext cx="609685" cy="608700"/>
            </a:xfrm>
            <a:custGeom>
              <a:avLst/>
              <a:gdLst>
                <a:gd name="T0" fmla="*/ 440800 w 609316"/>
                <a:gd name="T1" fmla="*/ 526536 h 608332"/>
                <a:gd name="T2" fmla="*/ 527310 w 609316"/>
                <a:gd name="T3" fmla="*/ 440176 h 608332"/>
                <a:gd name="T4" fmla="*/ 283623 w 609316"/>
                <a:gd name="T5" fmla="*/ 472395 h 608332"/>
                <a:gd name="T6" fmla="*/ 119346 w 609316"/>
                <a:gd name="T7" fmla="*/ 602403 h 608332"/>
                <a:gd name="T8" fmla="*/ 0 w 609316"/>
                <a:gd name="T9" fmla="*/ 473324 h 608332"/>
                <a:gd name="T10" fmla="*/ 8279 w 609316"/>
                <a:gd name="T11" fmla="*/ 455123 h 608332"/>
                <a:gd name="T12" fmla="*/ 47628 w 609316"/>
                <a:gd name="T13" fmla="*/ 490224 h 608332"/>
                <a:gd name="T14" fmla="*/ 54882 w 609316"/>
                <a:gd name="T15" fmla="*/ 472767 h 608332"/>
                <a:gd name="T16" fmla="*/ 55999 w 609316"/>
                <a:gd name="T17" fmla="*/ 407483 h 608332"/>
                <a:gd name="T18" fmla="*/ 95348 w 609316"/>
                <a:gd name="T19" fmla="*/ 442586 h 608332"/>
                <a:gd name="T20" fmla="*/ 102603 w 609316"/>
                <a:gd name="T21" fmla="*/ 425128 h 608332"/>
                <a:gd name="T22" fmla="*/ 98790 w 609316"/>
                <a:gd name="T23" fmla="*/ 364767 h 608332"/>
                <a:gd name="T24" fmla="*/ 166788 w 609316"/>
                <a:gd name="T25" fmla="*/ 428286 h 608332"/>
                <a:gd name="T26" fmla="*/ 173950 w 609316"/>
                <a:gd name="T27" fmla="*/ 410826 h 608332"/>
                <a:gd name="T28" fmla="*/ 137300 w 609316"/>
                <a:gd name="T29" fmla="*/ 326321 h 608332"/>
                <a:gd name="T30" fmla="*/ 165459 w 609316"/>
                <a:gd name="T31" fmla="*/ 253340 h 608332"/>
                <a:gd name="T32" fmla="*/ 432708 w 609316"/>
                <a:gd name="T33" fmla="*/ 476763 h 608332"/>
                <a:gd name="T34" fmla="*/ 253549 w 609316"/>
                <a:gd name="T35" fmla="*/ 165402 h 608332"/>
                <a:gd name="T36" fmla="*/ 477451 w 609316"/>
                <a:gd name="T37" fmla="*/ 432190 h 608332"/>
                <a:gd name="T38" fmla="*/ 253549 w 609316"/>
                <a:gd name="T39" fmla="*/ 165402 h 608332"/>
                <a:gd name="T40" fmla="*/ 116530 w 609316"/>
                <a:gd name="T41" fmla="*/ 139865 h 608332"/>
                <a:gd name="T42" fmla="*/ 217831 w 609316"/>
                <a:gd name="T43" fmla="*/ 143208 h 608332"/>
                <a:gd name="T44" fmla="*/ 78113 w 609316"/>
                <a:gd name="T45" fmla="*/ 52206 h 608332"/>
                <a:gd name="T46" fmla="*/ 263969 w 609316"/>
                <a:gd name="T47" fmla="*/ 117949 h 608332"/>
                <a:gd name="T48" fmla="*/ 549448 w 609316"/>
                <a:gd name="T49" fmla="*/ 548730 h 608332"/>
                <a:gd name="T50" fmla="*/ 403406 w 609316"/>
                <a:gd name="T51" fmla="*/ 548730 h 608332"/>
                <a:gd name="T52" fmla="*/ 113088 w 609316"/>
                <a:gd name="T53" fmla="*/ 255848 h 608332"/>
                <a:gd name="T54" fmla="*/ 56996 w 609316"/>
                <a:gd name="T55" fmla="*/ 57127 h 608332"/>
                <a:gd name="T56" fmla="*/ 474171 w 609316"/>
                <a:gd name="T57" fmla="*/ 0 h 608332"/>
                <a:gd name="T58" fmla="*/ 603378 w 609316"/>
                <a:gd name="T59" fmla="*/ 119159 h 608332"/>
                <a:gd name="T60" fmla="*/ 473054 w 609316"/>
                <a:gd name="T61" fmla="*/ 283269 h 608332"/>
                <a:gd name="T62" fmla="*/ 355753 w 609316"/>
                <a:gd name="T63" fmla="*/ 108291 h 608332"/>
                <a:gd name="T64" fmla="*/ 423659 w 609316"/>
                <a:gd name="T65" fmla="*/ 171820 h 608332"/>
                <a:gd name="T66" fmla="*/ 430823 w 609316"/>
                <a:gd name="T67" fmla="*/ 154358 h 608332"/>
                <a:gd name="T68" fmla="*/ 398544 w 609316"/>
                <a:gd name="T69" fmla="*/ 65479 h 608332"/>
                <a:gd name="T70" fmla="*/ 437892 w 609316"/>
                <a:gd name="T71" fmla="*/ 100585 h 608332"/>
                <a:gd name="T72" fmla="*/ 445147 w 609316"/>
                <a:gd name="T73" fmla="*/ 83123 h 608332"/>
                <a:gd name="T74" fmla="*/ 441427 w 609316"/>
                <a:gd name="T75" fmla="*/ 22755 h 608332"/>
                <a:gd name="T76" fmla="*/ 480776 w 609316"/>
                <a:gd name="T77" fmla="*/ 57769 h 608332"/>
                <a:gd name="T78" fmla="*/ 487937 w 609316"/>
                <a:gd name="T79" fmla="*/ 40307 h 608332"/>
                <a:gd name="T80" fmla="*/ 457054 w 609316"/>
                <a:gd name="T81" fmla="*/ 7057 h 6083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09316" h="608332">
                  <a:moveTo>
                    <a:pt x="526353" y="439378"/>
                  </a:moveTo>
                  <a:lnTo>
                    <a:pt x="440000" y="525582"/>
                  </a:lnTo>
                  <a:cubicBezTo>
                    <a:pt x="463863" y="541710"/>
                    <a:pt x="498776" y="539578"/>
                    <a:pt x="519574" y="518815"/>
                  </a:cubicBezTo>
                  <a:cubicBezTo>
                    <a:pt x="541116" y="497218"/>
                    <a:pt x="543344" y="463571"/>
                    <a:pt x="526353" y="439378"/>
                  </a:cubicBezTo>
                  <a:close/>
                  <a:moveTo>
                    <a:pt x="137051" y="325730"/>
                  </a:moveTo>
                  <a:lnTo>
                    <a:pt x="283108" y="471539"/>
                  </a:lnTo>
                  <a:lnTo>
                    <a:pt x="153114" y="601311"/>
                  </a:lnTo>
                  <a:cubicBezTo>
                    <a:pt x="143736" y="610673"/>
                    <a:pt x="128508" y="610673"/>
                    <a:pt x="119130" y="601311"/>
                  </a:cubicBezTo>
                  <a:lnTo>
                    <a:pt x="7057" y="489521"/>
                  </a:lnTo>
                  <a:cubicBezTo>
                    <a:pt x="2507" y="484979"/>
                    <a:pt x="0" y="478862"/>
                    <a:pt x="0" y="472466"/>
                  </a:cubicBezTo>
                  <a:cubicBezTo>
                    <a:pt x="0" y="466162"/>
                    <a:pt x="2507" y="460045"/>
                    <a:pt x="7057" y="455503"/>
                  </a:cubicBezTo>
                  <a:lnTo>
                    <a:pt x="8264" y="454298"/>
                  </a:lnTo>
                  <a:lnTo>
                    <a:pt x="40298" y="486370"/>
                  </a:lnTo>
                  <a:cubicBezTo>
                    <a:pt x="42341" y="488316"/>
                    <a:pt x="44941" y="489336"/>
                    <a:pt x="47541" y="489336"/>
                  </a:cubicBezTo>
                  <a:cubicBezTo>
                    <a:pt x="50141" y="489336"/>
                    <a:pt x="52833" y="488316"/>
                    <a:pt x="54783" y="486370"/>
                  </a:cubicBezTo>
                  <a:cubicBezTo>
                    <a:pt x="58776" y="482291"/>
                    <a:pt x="58776" y="475895"/>
                    <a:pt x="54783" y="471910"/>
                  </a:cubicBezTo>
                  <a:lnTo>
                    <a:pt x="22749" y="439837"/>
                  </a:lnTo>
                  <a:lnTo>
                    <a:pt x="55897" y="406745"/>
                  </a:lnTo>
                  <a:lnTo>
                    <a:pt x="87932" y="438725"/>
                  </a:lnTo>
                  <a:cubicBezTo>
                    <a:pt x="89974" y="440764"/>
                    <a:pt x="92574" y="441784"/>
                    <a:pt x="95174" y="441784"/>
                  </a:cubicBezTo>
                  <a:cubicBezTo>
                    <a:pt x="97774" y="441784"/>
                    <a:pt x="100467" y="440764"/>
                    <a:pt x="102417" y="438725"/>
                  </a:cubicBezTo>
                  <a:cubicBezTo>
                    <a:pt x="106409" y="434739"/>
                    <a:pt x="106409" y="428343"/>
                    <a:pt x="102417" y="424357"/>
                  </a:cubicBezTo>
                  <a:lnTo>
                    <a:pt x="70382" y="392285"/>
                  </a:lnTo>
                  <a:lnTo>
                    <a:pt x="98610" y="364106"/>
                  </a:lnTo>
                  <a:lnTo>
                    <a:pt x="159243" y="424543"/>
                  </a:lnTo>
                  <a:cubicBezTo>
                    <a:pt x="161192" y="426489"/>
                    <a:pt x="163792" y="427509"/>
                    <a:pt x="166485" y="427509"/>
                  </a:cubicBezTo>
                  <a:cubicBezTo>
                    <a:pt x="169085" y="427509"/>
                    <a:pt x="171685" y="426489"/>
                    <a:pt x="173635" y="424543"/>
                  </a:cubicBezTo>
                  <a:cubicBezTo>
                    <a:pt x="177627" y="420557"/>
                    <a:pt x="177627" y="414068"/>
                    <a:pt x="173635" y="410082"/>
                  </a:cubicBezTo>
                  <a:lnTo>
                    <a:pt x="113095" y="349645"/>
                  </a:lnTo>
                  <a:lnTo>
                    <a:pt x="137051" y="325730"/>
                  </a:lnTo>
                  <a:close/>
                  <a:moveTo>
                    <a:pt x="186794" y="231191"/>
                  </a:moveTo>
                  <a:lnTo>
                    <a:pt x="165159" y="252881"/>
                  </a:lnTo>
                  <a:lnTo>
                    <a:pt x="410288" y="497589"/>
                  </a:lnTo>
                  <a:lnTo>
                    <a:pt x="431922" y="475899"/>
                  </a:lnTo>
                  <a:lnTo>
                    <a:pt x="186794" y="231191"/>
                  </a:lnTo>
                  <a:close/>
                  <a:moveTo>
                    <a:pt x="253090" y="165102"/>
                  </a:moveTo>
                  <a:lnTo>
                    <a:pt x="231363" y="186699"/>
                  </a:lnTo>
                  <a:lnTo>
                    <a:pt x="476584" y="431407"/>
                  </a:lnTo>
                  <a:lnTo>
                    <a:pt x="498218" y="409809"/>
                  </a:lnTo>
                  <a:lnTo>
                    <a:pt x="253090" y="165102"/>
                  </a:lnTo>
                  <a:close/>
                  <a:moveTo>
                    <a:pt x="139625" y="116346"/>
                  </a:moveTo>
                  <a:lnTo>
                    <a:pt x="116319" y="139611"/>
                  </a:lnTo>
                  <a:lnTo>
                    <a:pt x="142968" y="217195"/>
                  </a:lnTo>
                  <a:lnTo>
                    <a:pt x="217435" y="142948"/>
                  </a:lnTo>
                  <a:lnTo>
                    <a:pt x="139625" y="116346"/>
                  </a:lnTo>
                  <a:close/>
                  <a:moveTo>
                    <a:pt x="77972" y="52110"/>
                  </a:moveTo>
                  <a:lnTo>
                    <a:pt x="255690" y="112823"/>
                  </a:lnTo>
                  <a:cubicBezTo>
                    <a:pt x="258661" y="113843"/>
                    <a:pt x="261261" y="115511"/>
                    <a:pt x="263489" y="117736"/>
                  </a:cubicBezTo>
                  <a:lnTo>
                    <a:pt x="548451" y="402208"/>
                  </a:lnTo>
                  <a:cubicBezTo>
                    <a:pt x="588656" y="442252"/>
                    <a:pt x="588656" y="507600"/>
                    <a:pt x="548451" y="547735"/>
                  </a:cubicBezTo>
                  <a:cubicBezTo>
                    <a:pt x="528952" y="567201"/>
                    <a:pt x="503047" y="577860"/>
                    <a:pt x="475563" y="577860"/>
                  </a:cubicBezTo>
                  <a:cubicBezTo>
                    <a:pt x="448079" y="577860"/>
                    <a:pt x="422173" y="567201"/>
                    <a:pt x="402674" y="547735"/>
                  </a:cubicBezTo>
                  <a:lnTo>
                    <a:pt x="117712" y="263263"/>
                  </a:lnTo>
                  <a:cubicBezTo>
                    <a:pt x="115576" y="261038"/>
                    <a:pt x="113905" y="258350"/>
                    <a:pt x="112884" y="255384"/>
                  </a:cubicBezTo>
                  <a:lnTo>
                    <a:pt x="51973" y="78064"/>
                  </a:lnTo>
                  <a:cubicBezTo>
                    <a:pt x="49466" y="70648"/>
                    <a:pt x="51416" y="62491"/>
                    <a:pt x="56894" y="57023"/>
                  </a:cubicBezTo>
                  <a:cubicBezTo>
                    <a:pt x="62372" y="51461"/>
                    <a:pt x="70543" y="49607"/>
                    <a:pt x="77972" y="52110"/>
                  </a:cubicBezTo>
                  <a:close/>
                  <a:moveTo>
                    <a:pt x="473310" y="0"/>
                  </a:moveTo>
                  <a:cubicBezTo>
                    <a:pt x="479624" y="0"/>
                    <a:pt x="485752" y="2503"/>
                    <a:pt x="490302" y="7045"/>
                  </a:cubicBezTo>
                  <a:lnTo>
                    <a:pt x="602283" y="118943"/>
                  </a:lnTo>
                  <a:cubicBezTo>
                    <a:pt x="611661" y="128307"/>
                    <a:pt x="611661" y="143511"/>
                    <a:pt x="602283" y="152874"/>
                  </a:cubicBezTo>
                  <a:lnTo>
                    <a:pt x="472196" y="282756"/>
                  </a:lnTo>
                  <a:lnTo>
                    <a:pt x="326788" y="136279"/>
                  </a:lnTo>
                  <a:lnTo>
                    <a:pt x="355108" y="108096"/>
                  </a:lnTo>
                  <a:lnTo>
                    <a:pt x="415648" y="168541"/>
                  </a:lnTo>
                  <a:cubicBezTo>
                    <a:pt x="417598" y="170488"/>
                    <a:pt x="420291" y="171508"/>
                    <a:pt x="422891" y="171508"/>
                  </a:cubicBezTo>
                  <a:cubicBezTo>
                    <a:pt x="425491" y="171508"/>
                    <a:pt x="428091" y="170488"/>
                    <a:pt x="430041" y="168541"/>
                  </a:cubicBezTo>
                  <a:cubicBezTo>
                    <a:pt x="434033" y="164555"/>
                    <a:pt x="434033" y="158065"/>
                    <a:pt x="430041" y="154079"/>
                  </a:cubicBezTo>
                  <a:lnTo>
                    <a:pt x="369500" y="93634"/>
                  </a:lnTo>
                  <a:lnTo>
                    <a:pt x="397821" y="65359"/>
                  </a:lnTo>
                  <a:lnTo>
                    <a:pt x="429855" y="97342"/>
                  </a:lnTo>
                  <a:cubicBezTo>
                    <a:pt x="431898" y="99382"/>
                    <a:pt x="434498" y="100402"/>
                    <a:pt x="437097" y="100402"/>
                  </a:cubicBezTo>
                  <a:cubicBezTo>
                    <a:pt x="439697" y="100402"/>
                    <a:pt x="442297" y="99382"/>
                    <a:pt x="444340" y="97342"/>
                  </a:cubicBezTo>
                  <a:cubicBezTo>
                    <a:pt x="448333" y="93356"/>
                    <a:pt x="448333" y="86959"/>
                    <a:pt x="444340" y="82973"/>
                  </a:cubicBezTo>
                  <a:lnTo>
                    <a:pt x="412306" y="50989"/>
                  </a:lnTo>
                  <a:lnTo>
                    <a:pt x="440626" y="22713"/>
                  </a:lnTo>
                  <a:lnTo>
                    <a:pt x="472660" y="54697"/>
                  </a:lnTo>
                  <a:cubicBezTo>
                    <a:pt x="474610" y="56737"/>
                    <a:pt x="477210" y="57664"/>
                    <a:pt x="479903" y="57664"/>
                  </a:cubicBezTo>
                  <a:cubicBezTo>
                    <a:pt x="482503" y="57664"/>
                    <a:pt x="485102" y="56737"/>
                    <a:pt x="487052" y="54697"/>
                  </a:cubicBezTo>
                  <a:cubicBezTo>
                    <a:pt x="491045" y="50711"/>
                    <a:pt x="491045" y="44221"/>
                    <a:pt x="487052" y="40235"/>
                  </a:cubicBezTo>
                  <a:lnTo>
                    <a:pt x="455018" y="8251"/>
                  </a:lnTo>
                  <a:lnTo>
                    <a:pt x="456225" y="7045"/>
                  </a:lnTo>
                  <a:cubicBezTo>
                    <a:pt x="460775" y="2503"/>
                    <a:pt x="466903" y="0"/>
                    <a:pt x="47331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"/>
          <p:cNvGrpSpPr/>
          <p:nvPr/>
        </p:nvGrpSpPr>
        <p:grpSpPr bwMode="auto">
          <a:xfrm>
            <a:off x="0" y="0"/>
            <a:ext cx="12192000" cy="6858000"/>
            <a:chOff x="0" y="0"/>
            <a:chExt cx="12192013" cy="6858000"/>
          </a:xfrm>
        </p:grpSpPr>
        <p:pic>
          <p:nvPicPr>
            <p:cNvPr id="12327" name="Picture 4" descr="åéª, å¬å­£, å°"/>
            <p:cNvPicPr>
              <a:picLocks noChangeAspect="1" noChangeArrowheads="1"/>
            </p:cNvPicPr>
            <p:nvPr/>
          </p:nvPicPr>
          <p:blipFill>
            <a:blip r:embed="rId3" cstate="email"/>
            <a:srcRect l="8730" r="8730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12192013" cy="6858000"/>
            </a:xfrm>
            <a:prstGeom prst="rect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100000">
                  <a:srgbClr val="E9ECF1">
                    <a:alpha val="9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" name="直角三角形 8"/>
          <p:cNvSpPr/>
          <p:nvPr/>
        </p:nvSpPr>
        <p:spPr>
          <a:xfrm rot="10800000" flipH="1">
            <a:off x="0" y="0"/>
            <a:ext cx="4079875" cy="5589588"/>
          </a:xfrm>
          <a:prstGeom prst="rtTriangle">
            <a:avLst/>
          </a:prstGeom>
          <a:solidFill>
            <a:srgbClr val="E9ECF1"/>
          </a:solidFill>
          <a:ln>
            <a:noFill/>
          </a:ln>
          <a:effectLst>
            <a:outerShdw blurRad="711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2292" name="组合 29"/>
          <p:cNvGrpSpPr/>
          <p:nvPr/>
        </p:nvGrpSpPr>
        <p:grpSpPr bwMode="auto">
          <a:xfrm>
            <a:off x="479425" y="639763"/>
            <a:ext cx="1003300" cy="792162"/>
            <a:chOff x="4726530" y="4458585"/>
            <a:chExt cx="1003607" cy="792000"/>
          </a:xfrm>
        </p:grpSpPr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4726530" y="4458585"/>
              <a:ext cx="792405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5280738" y="4610954"/>
              <a:ext cx="449399" cy="44917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0" name="直角三角形 9"/>
          <p:cNvSpPr/>
          <p:nvPr/>
        </p:nvSpPr>
        <p:spPr>
          <a:xfrm flipH="1">
            <a:off x="8112125" y="1273175"/>
            <a:ext cx="4079875" cy="5589588"/>
          </a:xfrm>
          <a:prstGeom prst="rtTriangle">
            <a:avLst/>
          </a:prstGeom>
          <a:blipFill dpi="0" rotWithShape="0">
            <a:blip r:embed="rId4" cstate="email"/>
            <a:srcRect/>
            <a:stretch>
              <a:fillRect/>
            </a:stretch>
          </a:blipFill>
          <a:ln>
            <a:noFill/>
          </a:ln>
          <a:effectLst>
            <a:outerShdw blurRad="711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4" name="文本框 10"/>
          <p:cNvSpPr txBox="1">
            <a:spLocks noChangeArrowheads="1"/>
          </p:cNvSpPr>
          <p:nvPr/>
        </p:nvSpPr>
        <p:spPr bwMode="auto">
          <a:xfrm>
            <a:off x="479425" y="1052513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12295" name="文本框 11"/>
          <p:cNvSpPr txBox="1">
            <a:spLocks noChangeArrowheads="1"/>
          </p:cNvSpPr>
          <p:nvPr/>
        </p:nvSpPr>
        <p:spPr bwMode="auto">
          <a:xfrm>
            <a:off x="479425" y="1733550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000" b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296" name="组合 28"/>
          <p:cNvGrpSpPr/>
          <p:nvPr/>
        </p:nvGrpSpPr>
        <p:grpSpPr bwMode="auto">
          <a:xfrm>
            <a:off x="3293981" y="2825070"/>
            <a:ext cx="5576969" cy="1541463"/>
            <a:chOff x="3314609" y="1490747"/>
            <a:chExt cx="5576440" cy="1541946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819468" y="2508654"/>
              <a:ext cx="4993801" cy="52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457200" indent="-457200" eaLnBrk="1" hangingPunct="1">
                <a:buFont typeface="Arial" charset="0"/>
                <a:buNone/>
                <a:defRPr/>
              </a:pPr>
              <a:r>
                <a:rPr lang="en-US" altLang="zh-CN" sz="2800" dirty="0">
                  <a:solidFill>
                    <a:srgbClr val="2C90E8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02</a:t>
              </a:r>
              <a:r>
                <a:rPr lang="en-US" altLang="zh-CN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 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跨国公司安全管理体系借鉴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613879" y="1490747"/>
              <a:ext cx="4277170" cy="5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  <a:defRPr/>
              </a:pPr>
              <a:r>
                <a:rPr lang="en-US" altLang="zh-CN" dirty="0" smtClean="0">
                  <a:gradFill>
                    <a:gsLst>
                      <a:gs pos="0">
                        <a:srgbClr val="2C90E8"/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01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 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跨国公司安全文化解析</a:t>
              </a:r>
            </a:p>
          </p:txBody>
        </p:sp>
        <p:grpSp>
          <p:nvGrpSpPr>
            <p:cNvPr id="12305" name="组合 22"/>
            <p:cNvGrpSpPr/>
            <p:nvPr/>
          </p:nvGrpSpPr>
          <p:grpSpPr bwMode="auto">
            <a:xfrm>
              <a:off x="3314609" y="2526738"/>
              <a:ext cx="360035" cy="292571"/>
              <a:chOff x="2495600" y="4576589"/>
              <a:chExt cx="360035" cy="292571"/>
            </a:xfrm>
          </p:grpSpPr>
          <p:sp>
            <p:nvSpPr>
              <p:cNvPr id="24" name="椭圆 23"/>
              <p:cNvSpPr>
                <a:spLocks noChangeAspect="1"/>
              </p:cNvSpPr>
              <p:nvPr/>
            </p:nvSpPr>
            <p:spPr>
              <a:xfrm>
                <a:off x="2495600" y="4581128"/>
                <a:ext cx="288032" cy="288032"/>
              </a:xfrm>
              <a:prstGeom prst="ellipse">
                <a:avLst/>
              </a:prstGeom>
              <a:gradFill>
                <a:gsLst>
                  <a:gs pos="0">
                    <a:srgbClr val="D8DCE5">
                      <a:alpha val="97000"/>
                    </a:srgbClr>
                  </a:gs>
                  <a:gs pos="87000">
                    <a:srgbClr val="2C90E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5" name="椭圆 24"/>
              <p:cNvSpPr>
                <a:spLocks noChangeAspect="1"/>
              </p:cNvSpPr>
              <p:nvPr/>
            </p:nvSpPr>
            <p:spPr>
              <a:xfrm>
                <a:off x="2711635" y="4576589"/>
                <a:ext cx="144000" cy="144000"/>
              </a:xfrm>
              <a:prstGeom prst="ellipse">
                <a:avLst/>
              </a:prstGeom>
              <a:gradFill>
                <a:gsLst>
                  <a:gs pos="0">
                    <a:srgbClr val="D8DCE5">
                      <a:alpha val="97000"/>
                    </a:srgbClr>
                  </a:gs>
                  <a:gs pos="87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2306" name="组合 25"/>
            <p:cNvGrpSpPr/>
            <p:nvPr/>
          </p:nvGrpSpPr>
          <p:grpSpPr bwMode="auto">
            <a:xfrm>
              <a:off x="4089910" y="1532095"/>
              <a:ext cx="360035" cy="292571"/>
              <a:chOff x="2495600" y="4576589"/>
              <a:chExt cx="360035" cy="292571"/>
            </a:xfrm>
          </p:grpSpPr>
          <p:sp>
            <p:nvSpPr>
              <p:cNvPr id="27" name="椭圆 26"/>
              <p:cNvSpPr>
                <a:spLocks noChangeAspect="1"/>
              </p:cNvSpPr>
              <p:nvPr/>
            </p:nvSpPr>
            <p:spPr>
              <a:xfrm>
                <a:off x="2495600" y="4581128"/>
                <a:ext cx="288032" cy="288032"/>
              </a:xfrm>
              <a:prstGeom prst="ellipse">
                <a:avLst/>
              </a:prstGeom>
              <a:gradFill>
                <a:gsLst>
                  <a:gs pos="0">
                    <a:srgbClr val="D8DCE5">
                      <a:alpha val="97000"/>
                    </a:srgbClr>
                  </a:gs>
                  <a:gs pos="87000">
                    <a:srgbClr val="2C90E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8" name="椭圆 27"/>
              <p:cNvSpPr>
                <a:spLocks noChangeAspect="1"/>
              </p:cNvSpPr>
              <p:nvPr/>
            </p:nvSpPr>
            <p:spPr>
              <a:xfrm>
                <a:off x="2711635" y="4576589"/>
                <a:ext cx="144000" cy="144000"/>
              </a:xfrm>
              <a:prstGeom prst="ellipse">
                <a:avLst/>
              </a:prstGeom>
              <a:gradFill>
                <a:gsLst>
                  <a:gs pos="0">
                    <a:srgbClr val="D8DCE5">
                      <a:alpha val="97000"/>
                    </a:srgbClr>
                  </a:gs>
                  <a:gs pos="87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12297" name="组合 32"/>
          <p:cNvGrpSpPr/>
          <p:nvPr/>
        </p:nvGrpSpPr>
        <p:grpSpPr bwMode="auto">
          <a:xfrm>
            <a:off x="8312150" y="5656263"/>
            <a:ext cx="1003300" cy="792162"/>
            <a:chOff x="4726530" y="4458585"/>
            <a:chExt cx="1003607" cy="792000"/>
          </a:xfrm>
        </p:grpSpPr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4726530" y="4458585"/>
              <a:ext cx="792405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5280738" y="4610954"/>
              <a:ext cx="449399" cy="44917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5913" y="2403475"/>
            <a:ext cx="8496300" cy="2681288"/>
          </a:xfrm>
          <a:prstGeom prst="rect">
            <a:avLst/>
          </a:prstGeom>
          <a:gradFill>
            <a:gsLst>
              <a:gs pos="0">
                <a:srgbClr val="2C90E8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788" y="236538"/>
            <a:ext cx="8229600" cy="6000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smtClean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世界级的安全体系</a:t>
            </a:r>
            <a:r>
              <a:rPr lang="en-US" altLang="zh-CN" sz="3600" b="1" smtClean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---</a:t>
            </a:r>
            <a:r>
              <a:rPr lang="zh-CN" altLang="en-US" sz="3600" b="1" smtClean="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安全理念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16663" y="2598738"/>
            <a:ext cx="4465637" cy="508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zh-CN" altLang="en-US" sz="180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世界级的管理体系必须建立安全理念</a:t>
            </a:r>
          </a:p>
        </p:txBody>
      </p:sp>
      <p:sp>
        <p:nvSpPr>
          <p:cNvPr id="37899" name="Rectangle 36"/>
          <p:cNvSpPr>
            <a:spLocks noChangeArrowheads="1"/>
          </p:cNvSpPr>
          <p:nvPr/>
        </p:nvSpPr>
        <p:spPr bwMode="auto">
          <a:xfrm>
            <a:off x="6316663" y="3709988"/>
            <a:ext cx="46751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8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安全理念展示公司执行安全管理的态度</a:t>
            </a:r>
          </a:p>
        </p:txBody>
      </p:sp>
      <p:sp>
        <p:nvSpPr>
          <p:cNvPr id="37900" name="Rectangle 37"/>
          <p:cNvSpPr>
            <a:spLocks noChangeArrowheads="1"/>
          </p:cNvSpPr>
          <p:nvPr/>
        </p:nvSpPr>
        <p:spPr bwMode="auto">
          <a:xfrm>
            <a:off x="6316663" y="3179763"/>
            <a:ext cx="47482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8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安全理念既是行动的原则又是做事的方法</a:t>
            </a:r>
          </a:p>
        </p:txBody>
      </p:sp>
      <p:sp>
        <p:nvSpPr>
          <p:cNvPr id="37901" name="Rectangle 39"/>
          <p:cNvSpPr>
            <a:spLocks noChangeArrowheads="1"/>
          </p:cNvSpPr>
          <p:nvPr/>
        </p:nvSpPr>
        <p:spPr bwMode="auto">
          <a:xfrm>
            <a:off x="6316663" y="4219575"/>
            <a:ext cx="45545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8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每位员工都应理解、掌握和执行安全理念</a:t>
            </a:r>
          </a:p>
        </p:txBody>
      </p:sp>
      <p:grpSp>
        <p:nvGrpSpPr>
          <p:cNvPr id="35848" name="组合 14"/>
          <p:cNvGrpSpPr/>
          <p:nvPr>
            <p:custDataLst>
              <p:tags r:id="rId3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8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35850" name="组合 18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20" name="圆角矩形 19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5851" name="组合 21"/>
          <p:cNvGrpSpPr/>
          <p:nvPr/>
        </p:nvGrpSpPr>
        <p:grpSpPr bwMode="auto">
          <a:xfrm>
            <a:off x="1093788" y="1484313"/>
            <a:ext cx="4824412" cy="4294187"/>
            <a:chOff x="3425825" y="1916113"/>
            <a:chExt cx="5334000" cy="4294187"/>
          </a:xfrm>
        </p:grpSpPr>
        <p:graphicFrame>
          <p:nvGraphicFramePr>
            <p:cNvPr id="35856" name="Object 2"/>
            <p:cNvGraphicFramePr/>
            <p:nvPr/>
          </p:nvGraphicFramePr>
          <p:xfrm>
            <a:off x="3425825" y="1916113"/>
            <a:ext cx="5334000" cy="429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0" r:id="rId7" imgW="0" imgH="0" progId="MS_ClipArt_Gallery.2">
                    <p:embed/>
                  </p:oleObj>
                </mc:Choice>
                <mc:Fallback>
                  <p:oleObj r:id="rId7" imgW="0" imgH="0" progId="MS_ClipArt_Gallery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1916113"/>
                          <a:ext cx="5334000" cy="429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7" name="Rectangle 8"/>
            <p:cNvSpPr>
              <a:spLocks noChangeArrowheads="1"/>
            </p:cNvSpPr>
            <p:nvPr/>
          </p:nvSpPr>
          <p:spPr bwMode="auto">
            <a:xfrm>
              <a:off x="5555555" y="2204597"/>
              <a:ext cx="699887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承诺</a:t>
              </a:r>
            </a:p>
          </p:txBody>
        </p:sp>
        <p:sp>
          <p:nvSpPr>
            <p:cNvPr id="35858" name="Rectangle 9"/>
            <p:cNvSpPr>
              <a:spLocks noChangeArrowheads="1"/>
            </p:cNvSpPr>
            <p:nvPr/>
          </p:nvSpPr>
          <p:spPr bwMode="auto">
            <a:xfrm>
              <a:off x="5221288" y="2857500"/>
              <a:ext cx="1368425" cy="7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十大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安全理念</a:t>
              </a:r>
            </a:p>
          </p:txBody>
        </p:sp>
        <p:sp>
          <p:nvSpPr>
            <p:cNvPr id="35859" name="Rectangle 10"/>
            <p:cNvSpPr>
              <a:spLocks noChangeArrowheads="1"/>
            </p:cNvSpPr>
            <p:nvPr/>
          </p:nvSpPr>
          <p:spPr bwMode="auto">
            <a:xfrm>
              <a:off x="4222750" y="4557820"/>
              <a:ext cx="363061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程序和工具</a:t>
              </a:r>
            </a:p>
          </p:txBody>
        </p:sp>
        <p:sp>
          <p:nvSpPr>
            <p:cNvPr id="35860" name="Rectangle 11"/>
            <p:cNvSpPr>
              <a:spLocks noChangeArrowheads="1"/>
            </p:cNvSpPr>
            <p:nvPr/>
          </p:nvSpPr>
          <p:spPr bwMode="auto">
            <a:xfrm>
              <a:off x="4934057" y="5447291"/>
              <a:ext cx="2003318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标准和实践</a:t>
              </a:r>
            </a:p>
          </p:txBody>
        </p:sp>
        <p:sp>
          <p:nvSpPr>
            <p:cNvPr id="35861" name="Rectangle 12"/>
            <p:cNvSpPr>
              <a:spLocks noChangeArrowheads="1"/>
            </p:cNvSpPr>
            <p:nvPr/>
          </p:nvSpPr>
          <p:spPr bwMode="auto">
            <a:xfrm>
              <a:off x="4934056" y="3756624"/>
              <a:ext cx="1942886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22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个核心要素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53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个子要素</a:t>
              </a:r>
            </a:p>
          </p:txBody>
        </p:sp>
      </p:grp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5716588" y="2641600"/>
            <a:ext cx="601662" cy="428625"/>
          </a:xfrm>
          <a:prstGeom prst="parallelogram">
            <a:avLst>
              <a:gd name="adj" fmla="val 25033"/>
            </a:avLst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01</a:t>
            </a:r>
            <a:endParaRPr lang="zh-CN" altLang="en-US" sz="1600" b="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716588" y="3224213"/>
            <a:ext cx="601662" cy="428625"/>
          </a:xfrm>
          <a:prstGeom prst="parallelogram">
            <a:avLst>
              <a:gd name="adj" fmla="val 25033"/>
            </a:avLst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02</a:t>
            </a:r>
            <a:endParaRPr lang="zh-CN" altLang="en-US" sz="1600" b="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716588" y="3762375"/>
            <a:ext cx="601662" cy="428625"/>
          </a:xfrm>
          <a:prstGeom prst="parallelogram">
            <a:avLst>
              <a:gd name="adj" fmla="val 25033"/>
            </a:avLst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03</a:t>
            </a:r>
            <a:endParaRPr lang="zh-CN" altLang="en-US" sz="1600" b="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715000" y="4287838"/>
            <a:ext cx="601663" cy="428625"/>
          </a:xfrm>
          <a:prstGeom prst="parallelogram">
            <a:avLst>
              <a:gd name="adj" fmla="val 25033"/>
            </a:avLst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04</a:t>
            </a:r>
            <a:endParaRPr lang="zh-CN" altLang="en-US" sz="1600" b="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2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1093788" y="236538"/>
            <a:ext cx="822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杜邦十大安全理念</a:t>
            </a:r>
          </a:p>
        </p:txBody>
      </p:sp>
      <p:grpSp>
        <p:nvGrpSpPr>
          <p:cNvPr id="37893" name="组合 18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9" name="圆角矩形 8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7894" name="组合 37887"/>
          <p:cNvGrpSpPr/>
          <p:nvPr/>
        </p:nvGrpSpPr>
        <p:grpSpPr bwMode="auto">
          <a:xfrm>
            <a:off x="511175" y="2487613"/>
            <a:ext cx="4065588" cy="2343150"/>
            <a:chOff x="1863772" y="2908668"/>
            <a:chExt cx="4065072" cy="2342242"/>
          </a:xfrm>
        </p:grpSpPr>
        <p:sp>
          <p:nvSpPr>
            <p:cNvPr id="38026" name="文本框 1"/>
            <p:cNvSpPr txBox="1">
              <a:spLocks noChangeArrowheads="1"/>
            </p:cNvSpPr>
            <p:nvPr/>
          </p:nvSpPr>
          <p:spPr bwMode="auto">
            <a:xfrm>
              <a:off x="1863773" y="2908668"/>
              <a:ext cx="38004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所有伤害和职业病均可预防</a:t>
              </a:r>
            </a:p>
          </p:txBody>
        </p:sp>
        <p:sp>
          <p:nvSpPr>
            <p:cNvPr id="38027" name="文本框 11"/>
            <p:cNvSpPr txBox="1">
              <a:spLocks noChangeArrowheads="1"/>
            </p:cNvSpPr>
            <p:nvPr/>
          </p:nvSpPr>
          <p:spPr bwMode="auto">
            <a:xfrm>
              <a:off x="1864699" y="3429000"/>
              <a:ext cx="38004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安全是管理者的责任</a:t>
              </a:r>
            </a:p>
          </p:txBody>
        </p:sp>
        <p:sp>
          <p:nvSpPr>
            <p:cNvPr id="38028" name="文本框 12"/>
            <p:cNvSpPr txBox="1">
              <a:spLocks noChangeArrowheads="1"/>
            </p:cNvSpPr>
            <p:nvPr/>
          </p:nvSpPr>
          <p:spPr bwMode="auto">
            <a:xfrm>
              <a:off x="1865112" y="3916780"/>
              <a:ext cx="38004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安全是就业者须遵从的条件</a:t>
              </a:r>
            </a:p>
          </p:txBody>
        </p:sp>
        <p:sp>
          <p:nvSpPr>
            <p:cNvPr id="38029" name="文本框 13"/>
            <p:cNvSpPr txBox="1">
              <a:spLocks noChangeArrowheads="1"/>
            </p:cNvSpPr>
            <p:nvPr/>
          </p:nvSpPr>
          <p:spPr bwMode="auto">
            <a:xfrm>
              <a:off x="1863773" y="4402920"/>
              <a:ext cx="38004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培训是安全工作环境的必要因素</a:t>
              </a:r>
            </a:p>
          </p:txBody>
        </p:sp>
        <p:sp>
          <p:nvSpPr>
            <p:cNvPr id="38030" name="文本框 14"/>
            <p:cNvSpPr txBox="1">
              <a:spLocks noChangeArrowheads="1"/>
            </p:cNvSpPr>
            <p:nvPr/>
          </p:nvSpPr>
          <p:spPr bwMode="auto">
            <a:xfrm>
              <a:off x="1863772" y="4876464"/>
              <a:ext cx="38004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管理者必须进行安全审核</a:t>
              </a:r>
            </a:p>
          </p:txBody>
        </p:sp>
        <p:sp>
          <p:nvSpPr>
            <p:cNvPr id="38031" name="electric-light_73460"/>
            <p:cNvSpPr>
              <a:spLocks noChangeAspect="1"/>
            </p:cNvSpPr>
            <p:nvPr/>
          </p:nvSpPr>
          <p:spPr bwMode="auto">
            <a:xfrm>
              <a:off x="5735960" y="2973158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32" name="electric-light_73460"/>
            <p:cNvSpPr>
              <a:spLocks noChangeAspect="1"/>
            </p:cNvSpPr>
            <p:nvPr/>
          </p:nvSpPr>
          <p:spPr bwMode="auto">
            <a:xfrm>
              <a:off x="5735960" y="3466386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33" name="electric-light_73460"/>
            <p:cNvSpPr>
              <a:spLocks noChangeAspect="1"/>
            </p:cNvSpPr>
            <p:nvPr/>
          </p:nvSpPr>
          <p:spPr bwMode="auto">
            <a:xfrm>
              <a:off x="5735960" y="3959613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34" name="electric-light_73460"/>
            <p:cNvSpPr>
              <a:spLocks noChangeAspect="1"/>
            </p:cNvSpPr>
            <p:nvPr/>
          </p:nvSpPr>
          <p:spPr bwMode="auto">
            <a:xfrm>
              <a:off x="5735960" y="4452841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35" name="electric-light_73460"/>
            <p:cNvSpPr>
              <a:spLocks noChangeAspect="1"/>
            </p:cNvSpPr>
            <p:nvPr/>
          </p:nvSpPr>
          <p:spPr bwMode="auto">
            <a:xfrm>
              <a:off x="5735960" y="4946068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5" name="组合 37888"/>
          <p:cNvGrpSpPr/>
          <p:nvPr/>
        </p:nvGrpSpPr>
        <p:grpSpPr bwMode="auto">
          <a:xfrm>
            <a:off x="7731125" y="2492375"/>
            <a:ext cx="4256088" cy="2343150"/>
            <a:chOff x="6264766" y="2908668"/>
            <a:chExt cx="4638618" cy="2342242"/>
          </a:xfrm>
        </p:grpSpPr>
        <p:sp>
          <p:nvSpPr>
            <p:cNvPr id="38016" name="文本框 15"/>
            <p:cNvSpPr txBox="1">
              <a:spLocks noChangeArrowheads="1"/>
            </p:cNvSpPr>
            <p:nvPr/>
          </p:nvSpPr>
          <p:spPr bwMode="auto">
            <a:xfrm>
              <a:off x="6527800" y="2908668"/>
              <a:ext cx="37585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所有不安全因素应即行更正</a:t>
              </a:r>
            </a:p>
          </p:txBody>
        </p:sp>
        <p:sp>
          <p:nvSpPr>
            <p:cNvPr id="38017" name="文本框 16"/>
            <p:cNvSpPr txBox="1">
              <a:spLocks noChangeArrowheads="1"/>
            </p:cNvSpPr>
            <p:nvPr/>
          </p:nvSpPr>
          <p:spPr bwMode="auto">
            <a:xfrm>
              <a:off x="6527800" y="3435160"/>
              <a:ext cx="37585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须对所有事故进行实质性调查</a:t>
              </a:r>
            </a:p>
          </p:txBody>
        </p:sp>
        <p:sp>
          <p:nvSpPr>
            <p:cNvPr id="38018" name="文本框 17"/>
            <p:cNvSpPr txBox="1">
              <a:spLocks noChangeArrowheads="1"/>
            </p:cNvSpPr>
            <p:nvPr/>
          </p:nvSpPr>
          <p:spPr bwMode="auto">
            <a:xfrm>
              <a:off x="6527800" y="3916780"/>
              <a:ext cx="4375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工作外安全与工作间安全同等重要</a:t>
              </a:r>
            </a:p>
          </p:txBody>
        </p:sp>
        <p:sp>
          <p:nvSpPr>
            <p:cNvPr id="38019" name="文本框 18"/>
            <p:cNvSpPr txBox="1">
              <a:spLocks noChangeArrowheads="1"/>
            </p:cNvSpPr>
            <p:nvPr/>
          </p:nvSpPr>
          <p:spPr bwMode="auto">
            <a:xfrm>
              <a:off x="6527800" y="4404925"/>
              <a:ext cx="4375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安全是企业的形象</a:t>
              </a:r>
            </a:p>
          </p:txBody>
        </p:sp>
        <p:sp>
          <p:nvSpPr>
            <p:cNvPr id="38020" name="文本框 19"/>
            <p:cNvSpPr txBox="1">
              <a:spLocks noChangeArrowheads="1"/>
            </p:cNvSpPr>
            <p:nvPr/>
          </p:nvSpPr>
          <p:spPr bwMode="auto">
            <a:xfrm>
              <a:off x="6527800" y="4876464"/>
              <a:ext cx="437558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微软雅黑" pitchFamily="34" charset="-122"/>
                  <a:ea typeface="微软雅黑" pitchFamily="34" charset="-122"/>
                </a:rPr>
                <a:t>人是最重要的因素</a:t>
              </a:r>
            </a:p>
          </p:txBody>
        </p:sp>
        <p:sp>
          <p:nvSpPr>
            <p:cNvPr id="38021" name="electric-light_73460"/>
            <p:cNvSpPr>
              <a:spLocks noChangeAspect="1"/>
            </p:cNvSpPr>
            <p:nvPr/>
          </p:nvSpPr>
          <p:spPr bwMode="auto">
            <a:xfrm>
              <a:off x="6264766" y="2973158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22" name="electric-light_73460"/>
            <p:cNvSpPr>
              <a:spLocks noChangeAspect="1"/>
            </p:cNvSpPr>
            <p:nvPr/>
          </p:nvSpPr>
          <p:spPr bwMode="auto">
            <a:xfrm>
              <a:off x="6264766" y="3466386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23" name="electric-light_73460"/>
            <p:cNvSpPr>
              <a:spLocks noChangeAspect="1"/>
            </p:cNvSpPr>
            <p:nvPr/>
          </p:nvSpPr>
          <p:spPr bwMode="auto">
            <a:xfrm>
              <a:off x="6264766" y="3959613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24" name="electric-light_73460"/>
            <p:cNvSpPr>
              <a:spLocks noChangeAspect="1"/>
            </p:cNvSpPr>
            <p:nvPr/>
          </p:nvSpPr>
          <p:spPr bwMode="auto">
            <a:xfrm>
              <a:off x="6264766" y="4452841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025" name="electric-light_73460"/>
            <p:cNvSpPr>
              <a:spLocks noChangeAspect="1"/>
            </p:cNvSpPr>
            <p:nvPr/>
          </p:nvSpPr>
          <p:spPr bwMode="auto">
            <a:xfrm>
              <a:off x="6264766" y="4946068"/>
              <a:ext cx="192884" cy="304842"/>
            </a:xfrm>
            <a:custGeom>
              <a:avLst/>
              <a:gdLst>
                <a:gd name="T0" fmla="*/ 206936554 w 4164"/>
                <a:gd name="T1" fmla="*/ 0 h 6590"/>
                <a:gd name="T2" fmla="*/ 0 w 4164"/>
                <a:gd name="T3" fmla="*/ 206086792 h 6590"/>
                <a:gd name="T4" fmla="*/ 40354353 w 4164"/>
                <a:gd name="T5" fmla="*/ 328232448 h 6590"/>
                <a:gd name="T6" fmla="*/ 89950277 w 4164"/>
                <a:gd name="T7" fmla="*/ 454439441 h 6590"/>
                <a:gd name="T8" fmla="*/ 125830870 w 4164"/>
                <a:gd name="T9" fmla="*/ 498586253 h 6590"/>
                <a:gd name="T10" fmla="*/ 125830870 w 4164"/>
                <a:gd name="T11" fmla="*/ 544911366 h 6590"/>
                <a:gd name="T12" fmla="*/ 173143731 w 4164"/>
                <a:gd name="T13" fmla="*/ 618061373 h 6590"/>
                <a:gd name="T14" fmla="*/ 173143731 w 4164"/>
                <a:gd name="T15" fmla="*/ 618654126 h 6590"/>
                <a:gd name="T16" fmla="*/ 206936554 w 4164"/>
                <a:gd name="T17" fmla="*/ 652309331 h 6590"/>
                <a:gd name="T18" fmla="*/ 240729330 w 4164"/>
                <a:gd name="T19" fmla="*/ 618654126 h 6590"/>
                <a:gd name="T20" fmla="*/ 240729330 w 4164"/>
                <a:gd name="T21" fmla="*/ 618061373 h 6590"/>
                <a:gd name="T22" fmla="*/ 288042237 w 4164"/>
                <a:gd name="T23" fmla="*/ 544911366 h 6590"/>
                <a:gd name="T24" fmla="*/ 288042237 w 4164"/>
                <a:gd name="T25" fmla="*/ 498586253 h 6590"/>
                <a:gd name="T26" fmla="*/ 323922784 w 4164"/>
                <a:gd name="T27" fmla="*/ 454439441 h 6590"/>
                <a:gd name="T28" fmla="*/ 373518708 w 4164"/>
                <a:gd name="T29" fmla="*/ 328232448 h 6590"/>
                <a:gd name="T30" fmla="*/ 413873061 w 4164"/>
                <a:gd name="T31" fmla="*/ 206086792 h 6590"/>
                <a:gd name="T32" fmla="*/ 206936554 w 4164"/>
                <a:gd name="T33" fmla="*/ 0 h 6590"/>
                <a:gd name="T34" fmla="*/ 139548378 w 4164"/>
                <a:gd name="T35" fmla="*/ 326847938 h 6590"/>
                <a:gd name="T36" fmla="*/ 110227230 w 4164"/>
                <a:gd name="T37" fmla="*/ 307446156 h 6590"/>
                <a:gd name="T38" fmla="*/ 127620374 w 4164"/>
                <a:gd name="T39" fmla="*/ 267258034 h 6590"/>
                <a:gd name="T40" fmla="*/ 167974727 w 4164"/>
                <a:gd name="T41" fmla="*/ 284582080 h 6590"/>
                <a:gd name="T42" fmla="*/ 160022755 w 4164"/>
                <a:gd name="T43" fmla="*/ 318731601 h 6590"/>
                <a:gd name="T44" fmla="*/ 206936554 w 4164"/>
                <a:gd name="T45" fmla="*/ 435927807 h 6590"/>
                <a:gd name="T46" fmla="*/ 253850352 w 4164"/>
                <a:gd name="T47" fmla="*/ 318731601 h 6590"/>
                <a:gd name="T48" fmla="*/ 245898334 w 4164"/>
                <a:gd name="T49" fmla="*/ 284582080 h 6590"/>
                <a:gd name="T50" fmla="*/ 286252687 w 4164"/>
                <a:gd name="T51" fmla="*/ 267258034 h 6590"/>
                <a:gd name="T52" fmla="*/ 303645830 w 4164"/>
                <a:gd name="T53" fmla="*/ 307446156 h 6590"/>
                <a:gd name="T54" fmla="*/ 274324683 w 4164"/>
                <a:gd name="T55" fmla="*/ 326847938 h 6590"/>
                <a:gd name="T56" fmla="*/ 222143169 w 4164"/>
                <a:gd name="T57" fmla="*/ 457407418 h 6590"/>
                <a:gd name="T58" fmla="*/ 198289338 w 4164"/>
                <a:gd name="T59" fmla="*/ 457407418 h 6590"/>
                <a:gd name="T60" fmla="*/ 191729892 w 4164"/>
                <a:gd name="T61" fmla="*/ 457407418 h 6590"/>
                <a:gd name="T62" fmla="*/ 139548378 w 4164"/>
                <a:gd name="T63" fmla="*/ 326847938 h 6590"/>
                <a:gd name="T64" fmla="*/ 206936554 w 4164"/>
                <a:gd name="T65" fmla="*/ 592620943 h 6590"/>
                <a:gd name="T66" fmla="*/ 161612705 w 4164"/>
                <a:gd name="T67" fmla="*/ 559560620 h 6590"/>
                <a:gd name="T68" fmla="*/ 252260356 w 4164"/>
                <a:gd name="T69" fmla="*/ 559560620 h 6590"/>
                <a:gd name="T70" fmla="*/ 206936554 w 4164"/>
                <a:gd name="T71" fmla="*/ 592620943 h 6590"/>
                <a:gd name="T72" fmla="*/ 254843816 w 4164"/>
                <a:gd name="T73" fmla="*/ 526598735 h 6590"/>
                <a:gd name="T74" fmla="*/ 159029291 w 4164"/>
                <a:gd name="T75" fmla="*/ 526598735 h 6590"/>
                <a:gd name="T76" fmla="*/ 159029291 w 4164"/>
                <a:gd name="T77" fmla="*/ 501455746 h 6590"/>
                <a:gd name="T78" fmla="*/ 254843816 w 4164"/>
                <a:gd name="T79" fmla="*/ 501455746 h 6590"/>
                <a:gd name="T80" fmla="*/ 254843816 w 4164"/>
                <a:gd name="T81" fmla="*/ 526598735 h 6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64" h="6590">
                  <a:moveTo>
                    <a:pt x="2082" y="0"/>
                  </a:moveTo>
                  <a:cubicBezTo>
                    <a:pt x="934" y="0"/>
                    <a:pt x="0" y="934"/>
                    <a:pt x="0" y="2082"/>
                  </a:cubicBezTo>
                  <a:cubicBezTo>
                    <a:pt x="0" y="2529"/>
                    <a:pt x="141" y="2956"/>
                    <a:pt x="406" y="3316"/>
                  </a:cubicBezTo>
                  <a:cubicBezTo>
                    <a:pt x="683" y="3690"/>
                    <a:pt x="856" y="4131"/>
                    <a:pt x="905" y="4591"/>
                  </a:cubicBezTo>
                  <a:cubicBezTo>
                    <a:pt x="928" y="4803"/>
                    <a:pt x="1074" y="4973"/>
                    <a:pt x="1266" y="5037"/>
                  </a:cubicBezTo>
                  <a:lnTo>
                    <a:pt x="1266" y="5505"/>
                  </a:lnTo>
                  <a:cubicBezTo>
                    <a:pt x="1266" y="5833"/>
                    <a:pt x="1462" y="6114"/>
                    <a:pt x="1742" y="6244"/>
                  </a:cubicBezTo>
                  <a:cubicBezTo>
                    <a:pt x="1742" y="6246"/>
                    <a:pt x="1742" y="6248"/>
                    <a:pt x="1742" y="6250"/>
                  </a:cubicBezTo>
                  <a:cubicBezTo>
                    <a:pt x="1742" y="6438"/>
                    <a:pt x="1894" y="6590"/>
                    <a:pt x="2082" y="6590"/>
                  </a:cubicBezTo>
                  <a:cubicBezTo>
                    <a:pt x="2270" y="6590"/>
                    <a:pt x="2422" y="6438"/>
                    <a:pt x="2422" y="6250"/>
                  </a:cubicBezTo>
                  <a:cubicBezTo>
                    <a:pt x="2422" y="6248"/>
                    <a:pt x="2422" y="6246"/>
                    <a:pt x="2422" y="6244"/>
                  </a:cubicBezTo>
                  <a:cubicBezTo>
                    <a:pt x="2702" y="6114"/>
                    <a:pt x="2898" y="5833"/>
                    <a:pt x="2898" y="5505"/>
                  </a:cubicBezTo>
                  <a:lnTo>
                    <a:pt x="2898" y="5037"/>
                  </a:lnTo>
                  <a:cubicBezTo>
                    <a:pt x="3090" y="4973"/>
                    <a:pt x="3236" y="4803"/>
                    <a:pt x="3259" y="4591"/>
                  </a:cubicBezTo>
                  <a:cubicBezTo>
                    <a:pt x="3308" y="4131"/>
                    <a:pt x="3481" y="3690"/>
                    <a:pt x="3758" y="3316"/>
                  </a:cubicBezTo>
                  <a:cubicBezTo>
                    <a:pt x="4023" y="2956"/>
                    <a:pt x="4164" y="2529"/>
                    <a:pt x="4164" y="2082"/>
                  </a:cubicBezTo>
                  <a:cubicBezTo>
                    <a:pt x="4164" y="934"/>
                    <a:pt x="3230" y="0"/>
                    <a:pt x="2082" y="0"/>
                  </a:cubicBezTo>
                  <a:close/>
                  <a:moveTo>
                    <a:pt x="1404" y="3302"/>
                  </a:moveTo>
                  <a:cubicBezTo>
                    <a:pt x="1278" y="3304"/>
                    <a:pt x="1159" y="3230"/>
                    <a:pt x="1109" y="3106"/>
                  </a:cubicBezTo>
                  <a:cubicBezTo>
                    <a:pt x="1045" y="2946"/>
                    <a:pt x="1124" y="2764"/>
                    <a:pt x="1284" y="2700"/>
                  </a:cubicBezTo>
                  <a:cubicBezTo>
                    <a:pt x="1444" y="2636"/>
                    <a:pt x="1626" y="2715"/>
                    <a:pt x="1690" y="2875"/>
                  </a:cubicBezTo>
                  <a:cubicBezTo>
                    <a:pt x="1739" y="2999"/>
                    <a:pt x="1703" y="3135"/>
                    <a:pt x="1610" y="3220"/>
                  </a:cubicBezTo>
                  <a:lnTo>
                    <a:pt x="2082" y="4404"/>
                  </a:lnTo>
                  <a:lnTo>
                    <a:pt x="2554" y="3220"/>
                  </a:lnTo>
                  <a:cubicBezTo>
                    <a:pt x="2461" y="3135"/>
                    <a:pt x="2425" y="2999"/>
                    <a:pt x="2474" y="2875"/>
                  </a:cubicBezTo>
                  <a:cubicBezTo>
                    <a:pt x="2538" y="2715"/>
                    <a:pt x="2719" y="2636"/>
                    <a:pt x="2880" y="2700"/>
                  </a:cubicBezTo>
                  <a:cubicBezTo>
                    <a:pt x="3040" y="2764"/>
                    <a:pt x="3119" y="2946"/>
                    <a:pt x="3055" y="3106"/>
                  </a:cubicBezTo>
                  <a:cubicBezTo>
                    <a:pt x="3005" y="3230"/>
                    <a:pt x="2886" y="3304"/>
                    <a:pt x="2760" y="3302"/>
                  </a:cubicBezTo>
                  <a:lnTo>
                    <a:pt x="2235" y="4621"/>
                  </a:lnTo>
                  <a:lnTo>
                    <a:pt x="1995" y="4621"/>
                  </a:lnTo>
                  <a:lnTo>
                    <a:pt x="1929" y="4621"/>
                  </a:lnTo>
                  <a:lnTo>
                    <a:pt x="1404" y="3302"/>
                  </a:lnTo>
                  <a:close/>
                  <a:moveTo>
                    <a:pt x="2082" y="5987"/>
                  </a:moveTo>
                  <a:cubicBezTo>
                    <a:pt x="1868" y="5987"/>
                    <a:pt x="1689" y="5846"/>
                    <a:pt x="1626" y="5653"/>
                  </a:cubicBezTo>
                  <a:lnTo>
                    <a:pt x="2538" y="5653"/>
                  </a:lnTo>
                  <a:cubicBezTo>
                    <a:pt x="2475" y="5846"/>
                    <a:pt x="2296" y="5987"/>
                    <a:pt x="2082" y="5987"/>
                  </a:cubicBezTo>
                  <a:close/>
                  <a:moveTo>
                    <a:pt x="2564" y="5320"/>
                  </a:moveTo>
                  <a:lnTo>
                    <a:pt x="1600" y="5320"/>
                  </a:lnTo>
                  <a:lnTo>
                    <a:pt x="1600" y="5066"/>
                  </a:lnTo>
                  <a:lnTo>
                    <a:pt x="2564" y="5066"/>
                  </a:lnTo>
                  <a:lnTo>
                    <a:pt x="2564" y="5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896" name="c42dc786-bcb0-4632-9791-8547a82349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073650" y="1989138"/>
            <a:ext cx="2114550" cy="3175000"/>
            <a:chOff x="4413250" y="901944"/>
            <a:chExt cx="3365500" cy="5054112"/>
          </a:xfrm>
        </p:grpSpPr>
        <p:sp>
          <p:nvSpPr>
            <p:cNvPr id="37897" name="íṣľîḍê"/>
            <p:cNvSpPr/>
            <p:nvPr/>
          </p:nvSpPr>
          <p:spPr bwMode="auto">
            <a:xfrm>
              <a:off x="6145838" y="4211742"/>
              <a:ext cx="225736" cy="293162"/>
            </a:xfrm>
            <a:custGeom>
              <a:avLst/>
              <a:gdLst>
                <a:gd name="T0" fmla="*/ 2147483646 w 37"/>
                <a:gd name="T1" fmla="*/ 2147483646 h 48"/>
                <a:gd name="T2" fmla="*/ 2147483646 w 37"/>
                <a:gd name="T3" fmla="*/ 2147483646 h 48"/>
                <a:gd name="T4" fmla="*/ 0 w 37"/>
                <a:gd name="T5" fmla="*/ 2147483646 h 48"/>
                <a:gd name="T6" fmla="*/ 2147483646 w 37"/>
                <a:gd name="T7" fmla="*/ 0 h 48"/>
                <a:gd name="T8" fmla="*/ 2147483646 w 37"/>
                <a:gd name="T9" fmla="*/ 2147483646 h 48"/>
                <a:gd name="T10" fmla="*/ 2147483646 w 37"/>
                <a:gd name="T11" fmla="*/ 2147483646 h 48"/>
                <a:gd name="T12" fmla="*/ 2147483646 w 37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48">
                  <a:moveTo>
                    <a:pt x="27" y="48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1" y="33"/>
                    <a:pt x="0" y="30"/>
                    <a:pt x="0" y="26"/>
                  </a:cubicBezTo>
                  <a:cubicBezTo>
                    <a:pt x="0" y="16"/>
                    <a:pt x="6" y="5"/>
                    <a:pt x="14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29" y="19"/>
                    <a:pt x="23" y="30"/>
                    <a:pt x="23" y="39"/>
                  </a:cubicBezTo>
                  <a:cubicBezTo>
                    <a:pt x="23" y="44"/>
                    <a:pt x="24" y="47"/>
                    <a:pt x="27" y="48"/>
                  </a:cubicBez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898" name="i$ļíḓè"/>
            <p:cNvSpPr/>
            <p:nvPr/>
          </p:nvSpPr>
          <p:spPr bwMode="auto">
            <a:xfrm>
              <a:off x="6286555" y="4267442"/>
              <a:ext cx="175897" cy="260915"/>
            </a:xfrm>
            <a:custGeom>
              <a:avLst/>
              <a:gdLst>
                <a:gd name="T0" fmla="*/ 2147483646 w 29"/>
                <a:gd name="T1" fmla="*/ 2147483646 h 43"/>
                <a:gd name="T2" fmla="*/ 2147483646 w 29"/>
                <a:gd name="T3" fmla="*/ 2147483646 h 43"/>
                <a:gd name="T4" fmla="*/ 2147483646 w 29"/>
                <a:gd name="T5" fmla="*/ 2147483646 h 43"/>
                <a:gd name="T6" fmla="*/ 0 w 29"/>
                <a:gd name="T7" fmla="*/ 2147483646 h 43"/>
                <a:gd name="T8" fmla="*/ 2147483646 w 29"/>
                <a:gd name="T9" fmla="*/ 214748364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3">
                  <a:moveTo>
                    <a:pt x="14" y="5"/>
                  </a:moveTo>
                  <a:cubicBezTo>
                    <a:pt x="22" y="0"/>
                    <a:pt x="29" y="4"/>
                    <a:pt x="29" y="13"/>
                  </a:cubicBezTo>
                  <a:cubicBezTo>
                    <a:pt x="29" y="22"/>
                    <a:pt x="22" y="34"/>
                    <a:pt x="14" y="38"/>
                  </a:cubicBezTo>
                  <a:cubicBezTo>
                    <a:pt x="6" y="43"/>
                    <a:pt x="0" y="39"/>
                    <a:pt x="0" y="30"/>
                  </a:cubicBezTo>
                  <a:cubicBezTo>
                    <a:pt x="0" y="21"/>
                    <a:pt x="6" y="10"/>
                    <a:pt x="14" y="5"/>
                  </a:cubicBez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899" name="íṡľïďé"/>
            <p:cNvSpPr/>
            <p:nvPr/>
          </p:nvSpPr>
          <p:spPr bwMode="auto">
            <a:xfrm>
              <a:off x="6934444" y="4200016"/>
              <a:ext cx="225736" cy="287299"/>
            </a:xfrm>
            <a:custGeom>
              <a:avLst/>
              <a:gdLst>
                <a:gd name="T0" fmla="*/ 2147483646 w 37"/>
                <a:gd name="T1" fmla="*/ 2147483646 h 47"/>
                <a:gd name="T2" fmla="*/ 2147483646 w 37"/>
                <a:gd name="T3" fmla="*/ 2147483646 h 47"/>
                <a:gd name="T4" fmla="*/ 0 w 37"/>
                <a:gd name="T5" fmla="*/ 2147483646 h 47"/>
                <a:gd name="T6" fmla="*/ 2147483646 w 37"/>
                <a:gd name="T7" fmla="*/ 0 h 47"/>
                <a:gd name="T8" fmla="*/ 2147483646 w 37"/>
                <a:gd name="T9" fmla="*/ 2147483646 h 47"/>
                <a:gd name="T10" fmla="*/ 2147483646 w 37"/>
                <a:gd name="T11" fmla="*/ 2147483646 h 47"/>
                <a:gd name="T12" fmla="*/ 2147483646 w 37"/>
                <a:gd name="T13" fmla="*/ 214748364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" h="47">
                  <a:moveTo>
                    <a:pt x="27" y="47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1" y="32"/>
                    <a:pt x="0" y="29"/>
                    <a:pt x="0" y="25"/>
                  </a:cubicBezTo>
                  <a:cubicBezTo>
                    <a:pt x="0" y="15"/>
                    <a:pt x="6" y="4"/>
                    <a:pt x="14" y="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9" y="18"/>
                    <a:pt x="23" y="29"/>
                    <a:pt x="23" y="38"/>
                  </a:cubicBezTo>
                  <a:cubicBezTo>
                    <a:pt x="23" y="43"/>
                    <a:pt x="24" y="46"/>
                    <a:pt x="27" y="47"/>
                  </a:cubicBez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0" name="iśḷíḓe"/>
            <p:cNvSpPr/>
            <p:nvPr/>
          </p:nvSpPr>
          <p:spPr bwMode="auto">
            <a:xfrm>
              <a:off x="7075162" y="4249852"/>
              <a:ext cx="175897" cy="260915"/>
            </a:xfrm>
            <a:custGeom>
              <a:avLst/>
              <a:gdLst>
                <a:gd name="T0" fmla="*/ 2147483646 w 29"/>
                <a:gd name="T1" fmla="*/ 2147483646 h 43"/>
                <a:gd name="T2" fmla="*/ 2147483646 w 29"/>
                <a:gd name="T3" fmla="*/ 2147483646 h 43"/>
                <a:gd name="T4" fmla="*/ 2147483646 w 29"/>
                <a:gd name="T5" fmla="*/ 2147483646 h 43"/>
                <a:gd name="T6" fmla="*/ 0 w 29"/>
                <a:gd name="T7" fmla="*/ 2147483646 h 43"/>
                <a:gd name="T8" fmla="*/ 2147483646 w 29"/>
                <a:gd name="T9" fmla="*/ 214748364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3">
                  <a:moveTo>
                    <a:pt x="14" y="5"/>
                  </a:moveTo>
                  <a:cubicBezTo>
                    <a:pt x="22" y="0"/>
                    <a:pt x="29" y="4"/>
                    <a:pt x="29" y="13"/>
                  </a:cubicBezTo>
                  <a:cubicBezTo>
                    <a:pt x="29" y="23"/>
                    <a:pt x="22" y="34"/>
                    <a:pt x="14" y="38"/>
                  </a:cubicBezTo>
                  <a:cubicBezTo>
                    <a:pt x="6" y="43"/>
                    <a:pt x="0" y="39"/>
                    <a:pt x="0" y="30"/>
                  </a:cubicBezTo>
                  <a:cubicBezTo>
                    <a:pt x="0" y="21"/>
                    <a:pt x="6" y="10"/>
                    <a:pt x="14" y="5"/>
                  </a:cubicBez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1" name="ísḷídè"/>
            <p:cNvSpPr/>
            <p:nvPr/>
          </p:nvSpPr>
          <p:spPr bwMode="auto">
            <a:xfrm>
              <a:off x="7081025" y="3713367"/>
              <a:ext cx="231599" cy="290231"/>
            </a:xfrm>
            <a:custGeom>
              <a:avLst/>
              <a:gdLst>
                <a:gd name="T0" fmla="*/ 2147483646 w 38"/>
                <a:gd name="T1" fmla="*/ 2147483646 h 48"/>
                <a:gd name="T2" fmla="*/ 2147483646 w 38"/>
                <a:gd name="T3" fmla="*/ 2147483646 h 48"/>
                <a:gd name="T4" fmla="*/ 2147483646 w 38"/>
                <a:gd name="T5" fmla="*/ 2147483646 h 48"/>
                <a:gd name="T6" fmla="*/ 2147483646 w 38"/>
                <a:gd name="T7" fmla="*/ 0 h 48"/>
                <a:gd name="T8" fmla="*/ 0 w 38"/>
                <a:gd name="T9" fmla="*/ 2147483646 h 48"/>
                <a:gd name="T10" fmla="*/ 2147483646 w 38"/>
                <a:gd name="T11" fmla="*/ 2147483646 h 48"/>
                <a:gd name="T12" fmla="*/ 2147483646 w 3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48">
                  <a:moveTo>
                    <a:pt x="11" y="48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6" y="33"/>
                    <a:pt x="38" y="29"/>
                    <a:pt x="38" y="25"/>
                  </a:cubicBezTo>
                  <a:cubicBezTo>
                    <a:pt x="38" y="16"/>
                    <a:pt x="32" y="4"/>
                    <a:pt x="24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8"/>
                    <a:pt x="15" y="29"/>
                    <a:pt x="15" y="38"/>
                  </a:cubicBezTo>
                  <a:cubicBezTo>
                    <a:pt x="15" y="43"/>
                    <a:pt x="13" y="46"/>
                    <a:pt x="11" y="48"/>
                  </a:cubicBez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2" name="iSļîḍe"/>
            <p:cNvSpPr/>
            <p:nvPr/>
          </p:nvSpPr>
          <p:spPr bwMode="auto">
            <a:xfrm>
              <a:off x="6996007" y="3766136"/>
              <a:ext cx="175897" cy="257982"/>
            </a:xfrm>
            <a:custGeom>
              <a:avLst/>
              <a:gdLst>
                <a:gd name="T0" fmla="*/ 2147483646 w 29"/>
                <a:gd name="T1" fmla="*/ 2147483646 h 42"/>
                <a:gd name="T2" fmla="*/ 0 w 29"/>
                <a:gd name="T3" fmla="*/ 2147483646 h 42"/>
                <a:gd name="T4" fmla="*/ 2147483646 w 29"/>
                <a:gd name="T5" fmla="*/ 2147483646 h 42"/>
                <a:gd name="T6" fmla="*/ 2147483646 w 29"/>
                <a:gd name="T7" fmla="*/ 2147483646 h 42"/>
                <a:gd name="T8" fmla="*/ 2147483646 w 29"/>
                <a:gd name="T9" fmla="*/ 2147483646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2">
                  <a:moveTo>
                    <a:pt x="14" y="4"/>
                  </a:moveTo>
                  <a:cubicBezTo>
                    <a:pt x="6" y="0"/>
                    <a:pt x="0" y="3"/>
                    <a:pt x="0" y="13"/>
                  </a:cubicBezTo>
                  <a:cubicBezTo>
                    <a:pt x="0" y="22"/>
                    <a:pt x="6" y="33"/>
                    <a:pt x="14" y="38"/>
                  </a:cubicBezTo>
                  <a:cubicBezTo>
                    <a:pt x="22" y="42"/>
                    <a:pt x="29" y="39"/>
                    <a:pt x="29" y="29"/>
                  </a:cubicBezTo>
                  <a:cubicBezTo>
                    <a:pt x="29" y="20"/>
                    <a:pt x="23" y="9"/>
                    <a:pt x="14" y="4"/>
                  </a:cubicBez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3" name="iśļïḑe"/>
            <p:cNvSpPr/>
            <p:nvPr/>
          </p:nvSpPr>
          <p:spPr bwMode="auto">
            <a:xfrm>
              <a:off x="6163427" y="3810109"/>
              <a:ext cx="175897" cy="260915"/>
            </a:xfrm>
            <a:custGeom>
              <a:avLst/>
              <a:gdLst>
                <a:gd name="T0" fmla="*/ 2147483646 w 29"/>
                <a:gd name="T1" fmla="*/ 2147483646 h 43"/>
                <a:gd name="T2" fmla="*/ 0 w 29"/>
                <a:gd name="T3" fmla="*/ 2147483646 h 43"/>
                <a:gd name="T4" fmla="*/ 2147483646 w 29"/>
                <a:gd name="T5" fmla="*/ 2147483646 h 43"/>
                <a:gd name="T6" fmla="*/ 2147483646 w 29"/>
                <a:gd name="T7" fmla="*/ 2147483646 h 43"/>
                <a:gd name="T8" fmla="*/ 2147483646 w 29"/>
                <a:gd name="T9" fmla="*/ 2147483646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3">
                  <a:moveTo>
                    <a:pt x="14" y="4"/>
                  </a:moveTo>
                  <a:cubicBezTo>
                    <a:pt x="6" y="0"/>
                    <a:pt x="0" y="4"/>
                    <a:pt x="0" y="13"/>
                  </a:cubicBezTo>
                  <a:cubicBezTo>
                    <a:pt x="0" y="22"/>
                    <a:pt x="6" y="33"/>
                    <a:pt x="14" y="38"/>
                  </a:cubicBezTo>
                  <a:cubicBezTo>
                    <a:pt x="22" y="43"/>
                    <a:pt x="29" y="39"/>
                    <a:pt x="29" y="30"/>
                  </a:cubicBezTo>
                  <a:cubicBezTo>
                    <a:pt x="29" y="20"/>
                    <a:pt x="22" y="9"/>
                    <a:pt x="14" y="4"/>
                  </a:cubicBez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4" name="îṩlïdê"/>
            <p:cNvSpPr/>
            <p:nvPr/>
          </p:nvSpPr>
          <p:spPr bwMode="auto">
            <a:xfrm>
              <a:off x="6890469" y="3771999"/>
              <a:ext cx="331274" cy="246256"/>
            </a:xfrm>
            <a:custGeom>
              <a:avLst/>
              <a:gdLst>
                <a:gd name="T0" fmla="*/ 2147483646 w 113"/>
                <a:gd name="T1" fmla="*/ 0 h 84"/>
                <a:gd name="T2" fmla="*/ 2147483646 w 113"/>
                <a:gd name="T3" fmla="*/ 2147483646 h 84"/>
                <a:gd name="T4" fmla="*/ 0 w 113"/>
                <a:gd name="T5" fmla="*/ 2147483646 h 84"/>
                <a:gd name="T6" fmla="*/ 0 w 113"/>
                <a:gd name="T7" fmla="*/ 2147483646 h 84"/>
                <a:gd name="T8" fmla="*/ 2147483646 w 113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4">
                  <a:moveTo>
                    <a:pt x="113" y="0"/>
                  </a:moveTo>
                  <a:lnTo>
                    <a:pt x="113" y="17"/>
                  </a:lnTo>
                  <a:lnTo>
                    <a:pt x="0" y="84"/>
                  </a:lnTo>
                  <a:lnTo>
                    <a:pt x="0" y="6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5" name="iṡḷíďê"/>
            <p:cNvSpPr/>
            <p:nvPr/>
          </p:nvSpPr>
          <p:spPr bwMode="auto">
            <a:xfrm>
              <a:off x="6213266" y="3771999"/>
              <a:ext cx="334205" cy="246256"/>
            </a:xfrm>
            <a:custGeom>
              <a:avLst/>
              <a:gdLst>
                <a:gd name="T0" fmla="*/ 2147483646 w 114"/>
                <a:gd name="T1" fmla="*/ 2147483646 h 84"/>
                <a:gd name="T2" fmla="*/ 2147483646 w 114"/>
                <a:gd name="T3" fmla="*/ 2147483646 h 84"/>
                <a:gd name="T4" fmla="*/ 0 w 114"/>
                <a:gd name="T5" fmla="*/ 2147483646 h 84"/>
                <a:gd name="T6" fmla="*/ 0 w 114"/>
                <a:gd name="T7" fmla="*/ 0 h 84"/>
                <a:gd name="T8" fmla="*/ 2147483646 w 114"/>
                <a:gd name="T9" fmla="*/ 214748364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" h="84">
                  <a:moveTo>
                    <a:pt x="114" y="67"/>
                  </a:moveTo>
                  <a:lnTo>
                    <a:pt x="114" y="8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14" y="67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6" name="îşḻíḋè"/>
            <p:cNvSpPr/>
            <p:nvPr/>
          </p:nvSpPr>
          <p:spPr bwMode="auto">
            <a:xfrm>
              <a:off x="6720435" y="4065161"/>
              <a:ext cx="337137" cy="246256"/>
            </a:xfrm>
            <a:custGeom>
              <a:avLst/>
              <a:gdLst>
                <a:gd name="T0" fmla="*/ 2147483646 w 115"/>
                <a:gd name="T1" fmla="*/ 2147483646 h 84"/>
                <a:gd name="T2" fmla="*/ 2147483646 w 115"/>
                <a:gd name="T3" fmla="*/ 2147483646 h 84"/>
                <a:gd name="T4" fmla="*/ 0 w 115"/>
                <a:gd name="T5" fmla="*/ 2147483646 h 84"/>
                <a:gd name="T6" fmla="*/ 0 w 115"/>
                <a:gd name="T7" fmla="*/ 0 h 84"/>
                <a:gd name="T8" fmla="*/ 2147483646 w 115"/>
                <a:gd name="T9" fmla="*/ 2147483646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84">
                  <a:moveTo>
                    <a:pt x="115" y="67"/>
                  </a:moveTo>
                  <a:lnTo>
                    <a:pt x="115" y="8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15" y="67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7" name="iŝliḍé"/>
            <p:cNvSpPr/>
            <p:nvPr/>
          </p:nvSpPr>
          <p:spPr bwMode="auto">
            <a:xfrm>
              <a:off x="6389163" y="4065161"/>
              <a:ext cx="331274" cy="246256"/>
            </a:xfrm>
            <a:custGeom>
              <a:avLst/>
              <a:gdLst>
                <a:gd name="T0" fmla="*/ 2147483646 w 113"/>
                <a:gd name="T1" fmla="*/ 0 h 84"/>
                <a:gd name="T2" fmla="*/ 2147483646 w 113"/>
                <a:gd name="T3" fmla="*/ 2147483646 h 84"/>
                <a:gd name="T4" fmla="*/ 0 w 113"/>
                <a:gd name="T5" fmla="*/ 2147483646 h 84"/>
                <a:gd name="T6" fmla="*/ 0 w 113"/>
                <a:gd name="T7" fmla="*/ 2147483646 h 84"/>
                <a:gd name="T8" fmla="*/ 2147483646 w 113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" h="84">
                  <a:moveTo>
                    <a:pt x="113" y="0"/>
                  </a:moveTo>
                  <a:lnTo>
                    <a:pt x="113" y="17"/>
                  </a:lnTo>
                  <a:lnTo>
                    <a:pt x="0" y="84"/>
                  </a:lnTo>
                  <a:lnTo>
                    <a:pt x="0" y="67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8" name="îşḻíďé"/>
            <p:cNvSpPr/>
            <p:nvPr/>
          </p:nvSpPr>
          <p:spPr bwMode="auto">
            <a:xfrm>
              <a:off x="7057572" y="4211742"/>
              <a:ext cx="202283" cy="123128"/>
            </a:xfrm>
            <a:custGeom>
              <a:avLst/>
              <a:gdLst>
                <a:gd name="T0" fmla="*/ 2147483646 w 33"/>
                <a:gd name="T1" fmla="*/ 0 h 20"/>
                <a:gd name="T2" fmla="*/ 2147483646 w 33"/>
                <a:gd name="T3" fmla="*/ 2147483646 h 20"/>
                <a:gd name="T4" fmla="*/ 2147483646 w 33"/>
                <a:gd name="T5" fmla="*/ 2147483646 h 20"/>
                <a:gd name="T6" fmla="*/ 0 w 33"/>
                <a:gd name="T7" fmla="*/ 2147483646 h 20"/>
                <a:gd name="T8" fmla="*/ 0 w 33"/>
                <a:gd name="T9" fmla="*/ 2147483646 h 20"/>
                <a:gd name="T10" fmla="*/ 2147483646 w 33"/>
                <a:gd name="T11" fmla="*/ 2147483646 h 20"/>
                <a:gd name="T12" fmla="*/ 2147483646 w 33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" h="20">
                  <a:moveTo>
                    <a:pt x="33" y="0"/>
                  </a:moveTo>
                  <a:cubicBezTo>
                    <a:pt x="33" y="8"/>
                    <a:pt x="33" y="8"/>
                    <a:pt x="33" y="8"/>
                  </a:cubicBezTo>
                  <a:cubicBezTo>
                    <a:pt x="33" y="11"/>
                    <a:pt x="31" y="14"/>
                    <a:pt x="27" y="16"/>
                  </a:cubicBezTo>
                  <a:cubicBezTo>
                    <a:pt x="20" y="20"/>
                    <a:pt x="7" y="20"/>
                    <a:pt x="0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12"/>
                    <a:pt x="20" y="12"/>
                    <a:pt x="27" y="8"/>
                  </a:cubicBezTo>
                  <a:cubicBezTo>
                    <a:pt x="31" y="6"/>
                    <a:pt x="33" y="3"/>
                    <a:pt x="33" y="0"/>
                  </a:cubicBez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9" name="iśļîḑe"/>
            <p:cNvSpPr/>
            <p:nvPr/>
          </p:nvSpPr>
          <p:spPr bwMode="auto">
            <a:xfrm>
              <a:off x="6181017" y="4211742"/>
              <a:ext cx="208146" cy="123128"/>
            </a:xfrm>
            <a:custGeom>
              <a:avLst/>
              <a:gdLst>
                <a:gd name="T0" fmla="*/ 0 w 34"/>
                <a:gd name="T1" fmla="*/ 2147483646 h 20"/>
                <a:gd name="T2" fmla="*/ 0 w 34"/>
                <a:gd name="T3" fmla="*/ 0 h 20"/>
                <a:gd name="T4" fmla="*/ 2147483646 w 34"/>
                <a:gd name="T5" fmla="*/ 2147483646 h 20"/>
                <a:gd name="T6" fmla="*/ 2147483646 w 34"/>
                <a:gd name="T7" fmla="*/ 2147483646 h 20"/>
                <a:gd name="T8" fmla="*/ 2147483646 w 34"/>
                <a:gd name="T9" fmla="*/ 2147483646 h 20"/>
                <a:gd name="T10" fmla="*/ 2147483646 w 34"/>
                <a:gd name="T11" fmla="*/ 2147483646 h 20"/>
                <a:gd name="T12" fmla="*/ 0 w 34"/>
                <a:gd name="T13" fmla="*/ 21474836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20">
                  <a:moveTo>
                    <a:pt x="0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2" y="5"/>
                    <a:pt x="6" y="8"/>
                  </a:cubicBezTo>
                  <a:cubicBezTo>
                    <a:pt x="13" y="12"/>
                    <a:pt x="26" y="12"/>
                    <a:pt x="34" y="8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26" y="20"/>
                    <a:pt x="13" y="20"/>
                    <a:pt x="6" y="16"/>
                  </a:cubicBezTo>
                  <a:cubicBezTo>
                    <a:pt x="2" y="14"/>
                    <a:pt x="0" y="11"/>
                    <a:pt x="0" y="8"/>
                  </a:cubicBez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0" name="ïṣ1ïḍé"/>
            <p:cNvSpPr/>
            <p:nvPr/>
          </p:nvSpPr>
          <p:spPr bwMode="auto">
            <a:xfrm>
              <a:off x="6169290" y="3651802"/>
              <a:ext cx="1102289" cy="633230"/>
            </a:xfrm>
            <a:custGeom>
              <a:avLst/>
              <a:gdLst>
                <a:gd name="T0" fmla="*/ 2147483646 w 180"/>
                <a:gd name="T1" fmla="*/ 2147483646 h 104"/>
                <a:gd name="T2" fmla="*/ 2147483646 w 180"/>
                <a:gd name="T3" fmla="*/ 2147483646 h 104"/>
                <a:gd name="T4" fmla="*/ 2147483646 w 180"/>
                <a:gd name="T5" fmla="*/ 2147483646 h 104"/>
                <a:gd name="T6" fmla="*/ 2147483646 w 180"/>
                <a:gd name="T7" fmla="*/ 2147483646 h 104"/>
                <a:gd name="T8" fmla="*/ 2147483646 w 180"/>
                <a:gd name="T9" fmla="*/ 2147483646 h 104"/>
                <a:gd name="T10" fmla="*/ 2147483646 w 180"/>
                <a:gd name="T11" fmla="*/ 2147483646 h 104"/>
                <a:gd name="T12" fmla="*/ 2147483646 w 180"/>
                <a:gd name="T13" fmla="*/ 2147483646 h 104"/>
                <a:gd name="T14" fmla="*/ 2147483646 w 180"/>
                <a:gd name="T15" fmla="*/ 2147483646 h 104"/>
                <a:gd name="T16" fmla="*/ 2147483646 w 180"/>
                <a:gd name="T17" fmla="*/ 2147483646 h 104"/>
                <a:gd name="T18" fmla="*/ 2147483646 w 180"/>
                <a:gd name="T19" fmla="*/ 2147483646 h 104"/>
                <a:gd name="T20" fmla="*/ 2147483646 w 180"/>
                <a:gd name="T21" fmla="*/ 2147483646 h 104"/>
                <a:gd name="T22" fmla="*/ 2147483646 w 180"/>
                <a:gd name="T23" fmla="*/ 2147483646 h 104"/>
                <a:gd name="T24" fmla="*/ 2147483646 w 180"/>
                <a:gd name="T25" fmla="*/ 2147483646 h 104"/>
                <a:gd name="T26" fmla="*/ 2147483646 w 180"/>
                <a:gd name="T27" fmla="*/ 2147483646 h 104"/>
                <a:gd name="T28" fmla="*/ 2147483646 w 180"/>
                <a:gd name="T29" fmla="*/ 2147483646 h 104"/>
                <a:gd name="T30" fmla="*/ 2147483646 w 180"/>
                <a:gd name="T31" fmla="*/ 2147483646 h 104"/>
                <a:gd name="T32" fmla="*/ 2147483646 w 180"/>
                <a:gd name="T33" fmla="*/ 2147483646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0" h="104">
                  <a:moveTo>
                    <a:pt x="172" y="4"/>
                  </a:moveTo>
                  <a:cubicBezTo>
                    <a:pt x="180" y="9"/>
                    <a:pt x="180" y="16"/>
                    <a:pt x="172" y="20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80" y="88"/>
                    <a:pt x="180" y="95"/>
                    <a:pt x="172" y="100"/>
                  </a:cubicBezTo>
                  <a:cubicBezTo>
                    <a:pt x="165" y="104"/>
                    <a:pt x="152" y="104"/>
                    <a:pt x="145" y="100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28" y="104"/>
                    <a:pt x="15" y="104"/>
                    <a:pt x="8" y="100"/>
                  </a:cubicBezTo>
                  <a:cubicBezTo>
                    <a:pt x="0" y="95"/>
                    <a:pt x="0" y="88"/>
                    <a:pt x="8" y="84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16"/>
                    <a:pt x="0" y="9"/>
                    <a:pt x="7" y="4"/>
                  </a:cubicBezTo>
                  <a:cubicBezTo>
                    <a:pt x="15" y="0"/>
                    <a:pt x="27" y="0"/>
                    <a:pt x="35" y="4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52" y="0"/>
                    <a:pt x="164" y="0"/>
                    <a:pt x="172" y="4"/>
                  </a:cubicBezTo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1" name="îŝ1îďè"/>
            <p:cNvSpPr/>
            <p:nvPr/>
          </p:nvSpPr>
          <p:spPr bwMode="auto">
            <a:xfrm>
              <a:off x="6524017" y="3815973"/>
              <a:ext cx="386974" cy="249188"/>
            </a:xfrm>
            <a:custGeom>
              <a:avLst/>
              <a:gdLst>
                <a:gd name="T0" fmla="*/ 2147483646 w 63"/>
                <a:gd name="T1" fmla="*/ 0 h 41"/>
                <a:gd name="T2" fmla="*/ 2147483646 w 63"/>
                <a:gd name="T3" fmla="*/ 2147483646 h 41"/>
                <a:gd name="T4" fmla="*/ 2147483646 w 63"/>
                <a:gd name="T5" fmla="*/ 2147483646 h 41"/>
                <a:gd name="T6" fmla="*/ 2147483646 w 63"/>
                <a:gd name="T7" fmla="*/ 2147483646 h 41"/>
                <a:gd name="T8" fmla="*/ 0 w 63"/>
                <a:gd name="T9" fmla="*/ 2147483646 h 41"/>
                <a:gd name="T10" fmla="*/ 0 w 63"/>
                <a:gd name="T11" fmla="*/ 0 h 41"/>
                <a:gd name="T12" fmla="*/ 2147483646 w 63"/>
                <a:gd name="T13" fmla="*/ 2147483646 h 41"/>
                <a:gd name="T14" fmla="*/ 2147483646 w 63"/>
                <a:gd name="T15" fmla="*/ 2147483646 h 41"/>
                <a:gd name="T16" fmla="*/ 2147483646 w 63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3" h="41">
                  <a:moveTo>
                    <a:pt x="63" y="0"/>
                  </a:moveTo>
                  <a:cubicBezTo>
                    <a:pt x="63" y="21"/>
                    <a:pt x="63" y="21"/>
                    <a:pt x="63" y="21"/>
                  </a:cubicBezTo>
                  <a:cubicBezTo>
                    <a:pt x="63" y="26"/>
                    <a:pt x="60" y="31"/>
                    <a:pt x="54" y="34"/>
                  </a:cubicBezTo>
                  <a:cubicBezTo>
                    <a:pt x="42" y="41"/>
                    <a:pt x="22" y="41"/>
                    <a:pt x="9" y="34"/>
                  </a:cubicBezTo>
                  <a:cubicBezTo>
                    <a:pt x="3" y="31"/>
                    <a:pt x="0" y="26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3" y="9"/>
                    <a:pt x="10" y="13"/>
                  </a:cubicBezTo>
                  <a:cubicBezTo>
                    <a:pt x="22" y="20"/>
                    <a:pt x="42" y="20"/>
                    <a:pt x="54" y="13"/>
                  </a:cubicBezTo>
                  <a:cubicBezTo>
                    <a:pt x="60" y="9"/>
                    <a:pt x="63" y="5"/>
                    <a:pt x="63" y="0"/>
                  </a:cubicBez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2" name="iṧ1iḑê"/>
            <p:cNvSpPr/>
            <p:nvPr/>
          </p:nvSpPr>
          <p:spPr bwMode="auto">
            <a:xfrm>
              <a:off x="6910991" y="3815973"/>
              <a:ext cx="0" cy="134854"/>
            </a:xfrm>
            <a:custGeom>
              <a:avLst/>
              <a:gdLst>
                <a:gd name="T0" fmla="*/ 0 h 46"/>
                <a:gd name="T1" fmla="*/ 2147483646 h 46"/>
                <a:gd name="T2" fmla="*/ 2147483646 h 46"/>
                <a:gd name="T3" fmla="*/ 0 h 46"/>
                <a:gd name="T4" fmla="*/ 0 h 4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44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3" name="ïṥ1îde"/>
            <p:cNvSpPr/>
            <p:nvPr/>
          </p:nvSpPr>
          <p:spPr bwMode="auto">
            <a:xfrm>
              <a:off x="6910991" y="3815973"/>
              <a:ext cx="0" cy="134854"/>
            </a:xfrm>
            <a:custGeom>
              <a:avLst/>
              <a:gdLst>
                <a:gd name="T0" fmla="*/ 0 h 46"/>
                <a:gd name="T1" fmla="*/ 2147483646 h 46"/>
                <a:gd name="T2" fmla="*/ 2147483646 h 46"/>
                <a:gd name="T3" fmla="*/ 0 h 46"/>
                <a:gd name="T4" fmla="*/ 0 h 4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46">
                  <a:moveTo>
                    <a:pt x="0" y="0"/>
                  </a:moveTo>
                  <a:lnTo>
                    <a:pt x="0" y="44"/>
                  </a:lnTo>
                  <a:lnTo>
                    <a:pt x="0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4" name="ïṣľiḋé"/>
            <p:cNvSpPr/>
            <p:nvPr/>
          </p:nvSpPr>
          <p:spPr bwMode="auto">
            <a:xfrm>
              <a:off x="6910991" y="3815973"/>
              <a:ext cx="0" cy="146581"/>
            </a:xfrm>
            <a:custGeom>
              <a:avLst/>
              <a:gdLst>
                <a:gd name="T0" fmla="*/ 0 h 24"/>
                <a:gd name="T1" fmla="*/ 2147483646 h 24"/>
                <a:gd name="T2" fmla="*/ 2147483646 h 24"/>
                <a:gd name="T3" fmla="*/ 2147483646 h 24"/>
                <a:gd name="T4" fmla="*/ 0 h 2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24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5" name="íSľïḍé"/>
            <p:cNvSpPr/>
            <p:nvPr/>
          </p:nvSpPr>
          <p:spPr bwMode="auto">
            <a:xfrm>
              <a:off x="6524015" y="3815973"/>
              <a:ext cx="85018" cy="225736"/>
            </a:xfrm>
            <a:custGeom>
              <a:avLst/>
              <a:gdLst>
                <a:gd name="T0" fmla="*/ 2147483646 w 14"/>
                <a:gd name="T1" fmla="*/ 2147483646 h 37"/>
                <a:gd name="T2" fmla="*/ 2147483646 w 14"/>
                <a:gd name="T3" fmla="*/ 2147483646 h 37"/>
                <a:gd name="T4" fmla="*/ 2147483646 w 14"/>
                <a:gd name="T5" fmla="*/ 2147483646 h 37"/>
                <a:gd name="T6" fmla="*/ 0 w 14"/>
                <a:gd name="T7" fmla="*/ 2147483646 h 37"/>
                <a:gd name="T8" fmla="*/ 0 w 14"/>
                <a:gd name="T9" fmla="*/ 0 h 37"/>
                <a:gd name="T10" fmla="*/ 2147483646 w 14"/>
                <a:gd name="T11" fmla="*/ 2147483646 h 37"/>
                <a:gd name="T12" fmla="*/ 2147483646 w 14"/>
                <a:gd name="T13" fmla="*/ 2147483646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37">
                  <a:moveTo>
                    <a:pt x="14" y="15"/>
                  </a:moveTo>
                  <a:cubicBezTo>
                    <a:pt x="14" y="37"/>
                    <a:pt x="14" y="37"/>
                    <a:pt x="14" y="37"/>
                  </a:cubicBezTo>
                  <a:cubicBezTo>
                    <a:pt x="12" y="36"/>
                    <a:pt x="11" y="35"/>
                    <a:pt x="9" y="34"/>
                  </a:cubicBezTo>
                  <a:cubicBezTo>
                    <a:pt x="3" y="31"/>
                    <a:pt x="0" y="26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3" y="9"/>
                    <a:pt x="10" y="13"/>
                  </a:cubicBezTo>
                  <a:cubicBezTo>
                    <a:pt x="11" y="14"/>
                    <a:pt x="12" y="14"/>
                    <a:pt x="14" y="15"/>
                  </a:cubicBezTo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6" name="íśľîḑé"/>
            <p:cNvSpPr/>
            <p:nvPr/>
          </p:nvSpPr>
          <p:spPr bwMode="auto">
            <a:xfrm>
              <a:off x="6506426" y="3692845"/>
              <a:ext cx="428016" cy="246256"/>
            </a:xfrm>
            <a:custGeom>
              <a:avLst/>
              <a:gdLst>
                <a:gd name="T0" fmla="*/ 2147483646 w 70"/>
                <a:gd name="T1" fmla="*/ 2147483646 h 40"/>
                <a:gd name="T2" fmla="*/ 2147483646 w 70"/>
                <a:gd name="T3" fmla="*/ 2147483646 h 40"/>
                <a:gd name="T4" fmla="*/ 2147483646 w 70"/>
                <a:gd name="T5" fmla="*/ 2147483646 h 40"/>
                <a:gd name="T6" fmla="*/ 2147483646 w 70"/>
                <a:gd name="T7" fmla="*/ 2147483646 h 40"/>
                <a:gd name="T8" fmla="*/ 2147483646 w 70"/>
                <a:gd name="T9" fmla="*/ 214748364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40">
                  <a:moveTo>
                    <a:pt x="57" y="7"/>
                  </a:moveTo>
                  <a:cubicBezTo>
                    <a:pt x="70" y="14"/>
                    <a:pt x="70" y="26"/>
                    <a:pt x="57" y="33"/>
                  </a:cubicBezTo>
                  <a:cubicBezTo>
                    <a:pt x="45" y="40"/>
                    <a:pt x="25" y="40"/>
                    <a:pt x="13" y="33"/>
                  </a:cubicBezTo>
                  <a:cubicBezTo>
                    <a:pt x="0" y="26"/>
                    <a:pt x="0" y="14"/>
                    <a:pt x="12" y="7"/>
                  </a:cubicBezTo>
                  <a:cubicBezTo>
                    <a:pt x="25" y="0"/>
                    <a:pt x="45" y="0"/>
                    <a:pt x="57" y="7"/>
                  </a:cubicBezTo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7" name="îS1îḋe"/>
            <p:cNvSpPr/>
            <p:nvPr/>
          </p:nvSpPr>
          <p:spPr bwMode="auto">
            <a:xfrm>
              <a:off x="6609033" y="2828018"/>
              <a:ext cx="208146" cy="1055383"/>
            </a:xfrm>
            <a:custGeom>
              <a:avLst/>
              <a:gdLst>
                <a:gd name="T0" fmla="*/ 2147483646 w 34"/>
                <a:gd name="T1" fmla="*/ 0 h 173"/>
                <a:gd name="T2" fmla="*/ 2147483646 w 34"/>
                <a:gd name="T3" fmla="*/ 2147483646 h 173"/>
                <a:gd name="T4" fmla="*/ 2147483646 w 34"/>
                <a:gd name="T5" fmla="*/ 2147483646 h 173"/>
                <a:gd name="T6" fmla="*/ 2147483646 w 34"/>
                <a:gd name="T7" fmla="*/ 2147483646 h 173"/>
                <a:gd name="T8" fmla="*/ 0 w 34"/>
                <a:gd name="T9" fmla="*/ 2147483646 h 173"/>
                <a:gd name="T10" fmla="*/ 2147483646 w 34"/>
                <a:gd name="T11" fmla="*/ 0 h 173"/>
                <a:gd name="T12" fmla="*/ 2147483646 w 34"/>
                <a:gd name="T13" fmla="*/ 2147483646 h 173"/>
                <a:gd name="T14" fmla="*/ 2147483646 w 34"/>
                <a:gd name="T15" fmla="*/ 2147483646 h 173"/>
                <a:gd name="T16" fmla="*/ 2147483646 w 34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73">
                  <a:moveTo>
                    <a:pt x="34" y="0"/>
                  </a:moveTo>
                  <a:cubicBezTo>
                    <a:pt x="33" y="163"/>
                    <a:pt x="33" y="163"/>
                    <a:pt x="33" y="163"/>
                  </a:cubicBezTo>
                  <a:cubicBezTo>
                    <a:pt x="33" y="165"/>
                    <a:pt x="32" y="168"/>
                    <a:pt x="29" y="170"/>
                  </a:cubicBezTo>
                  <a:cubicBezTo>
                    <a:pt x="22" y="173"/>
                    <a:pt x="12" y="173"/>
                    <a:pt x="5" y="170"/>
                  </a:cubicBezTo>
                  <a:cubicBezTo>
                    <a:pt x="2" y="168"/>
                    <a:pt x="0" y="165"/>
                    <a:pt x="0" y="16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2" y="5"/>
                    <a:pt x="6" y="7"/>
                  </a:cubicBezTo>
                  <a:cubicBezTo>
                    <a:pt x="12" y="10"/>
                    <a:pt x="23" y="10"/>
                    <a:pt x="29" y="7"/>
                  </a:cubicBezTo>
                  <a:cubicBezTo>
                    <a:pt x="32" y="5"/>
                    <a:pt x="34" y="2"/>
                    <a:pt x="34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8" name="íSļïḑe"/>
            <p:cNvSpPr/>
            <p:nvPr/>
          </p:nvSpPr>
          <p:spPr bwMode="auto">
            <a:xfrm>
              <a:off x="6811314" y="2828018"/>
              <a:ext cx="5863" cy="993820"/>
            </a:xfrm>
            <a:custGeom>
              <a:avLst/>
              <a:gdLst>
                <a:gd name="T0" fmla="*/ 2147483646 w 2"/>
                <a:gd name="T1" fmla="*/ 0 h 339"/>
                <a:gd name="T2" fmla="*/ 0 w 2"/>
                <a:gd name="T3" fmla="*/ 2147483646 h 339"/>
                <a:gd name="T4" fmla="*/ 0 w 2"/>
                <a:gd name="T5" fmla="*/ 2147483646 h 339"/>
                <a:gd name="T6" fmla="*/ 2147483646 w 2"/>
                <a:gd name="T7" fmla="*/ 0 h 339"/>
                <a:gd name="T8" fmla="*/ 2147483646 w 2"/>
                <a:gd name="T9" fmla="*/ 0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39">
                  <a:moveTo>
                    <a:pt x="2" y="0"/>
                  </a:moveTo>
                  <a:lnTo>
                    <a:pt x="0" y="33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9" name="i$ļïdé"/>
            <p:cNvSpPr/>
            <p:nvPr/>
          </p:nvSpPr>
          <p:spPr bwMode="auto">
            <a:xfrm>
              <a:off x="6811314" y="2828018"/>
              <a:ext cx="5863" cy="993820"/>
            </a:xfrm>
            <a:custGeom>
              <a:avLst/>
              <a:gdLst>
                <a:gd name="T0" fmla="*/ 2147483646 w 2"/>
                <a:gd name="T1" fmla="*/ 0 h 339"/>
                <a:gd name="T2" fmla="*/ 0 w 2"/>
                <a:gd name="T3" fmla="*/ 2147483646 h 339"/>
                <a:gd name="T4" fmla="*/ 0 w 2"/>
                <a:gd name="T5" fmla="*/ 2147483646 h 339"/>
                <a:gd name="T6" fmla="*/ 2147483646 w 2"/>
                <a:gd name="T7" fmla="*/ 0 h 339"/>
                <a:gd name="T8" fmla="*/ 2147483646 w 2"/>
                <a:gd name="T9" fmla="*/ 0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39">
                  <a:moveTo>
                    <a:pt x="2" y="0"/>
                  </a:moveTo>
                  <a:lnTo>
                    <a:pt x="0" y="33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0" name="iśľíḍê"/>
            <p:cNvSpPr/>
            <p:nvPr/>
          </p:nvSpPr>
          <p:spPr bwMode="auto">
            <a:xfrm>
              <a:off x="6811314" y="2828018"/>
              <a:ext cx="5863" cy="999683"/>
            </a:xfrm>
            <a:custGeom>
              <a:avLst/>
              <a:gdLst>
                <a:gd name="T0" fmla="*/ 2147483646 w 2"/>
                <a:gd name="T1" fmla="*/ 0 h 341"/>
                <a:gd name="T2" fmla="*/ 0 w 2"/>
                <a:gd name="T3" fmla="*/ 2147483646 h 341"/>
                <a:gd name="T4" fmla="*/ 0 w 2"/>
                <a:gd name="T5" fmla="*/ 2147483646 h 341"/>
                <a:gd name="T6" fmla="*/ 2147483646 w 2"/>
                <a:gd name="T7" fmla="*/ 2147483646 h 341"/>
                <a:gd name="T8" fmla="*/ 2147483646 w 2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41">
                  <a:moveTo>
                    <a:pt x="2" y="0"/>
                  </a:moveTo>
                  <a:lnTo>
                    <a:pt x="0" y="339"/>
                  </a:lnTo>
                  <a:lnTo>
                    <a:pt x="0" y="341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1" name="iślîḓè"/>
            <p:cNvSpPr/>
            <p:nvPr/>
          </p:nvSpPr>
          <p:spPr bwMode="auto">
            <a:xfrm>
              <a:off x="6811314" y="2828018"/>
              <a:ext cx="5863" cy="999683"/>
            </a:xfrm>
            <a:custGeom>
              <a:avLst/>
              <a:gdLst>
                <a:gd name="T0" fmla="*/ 2147483646 w 2"/>
                <a:gd name="T1" fmla="*/ 0 h 341"/>
                <a:gd name="T2" fmla="*/ 0 w 2"/>
                <a:gd name="T3" fmla="*/ 2147483646 h 341"/>
                <a:gd name="T4" fmla="*/ 0 w 2"/>
                <a:gd name="T5" fmla="*/ 2147483646 h 341"/>
                <a:gd name="T6" fmla="*/ 2147483646 w 2"/>
                <a:gd name="T7" fmla="*/ 2147483646 h 341"/>
                <a:gd name="T8" fmla="*/ 2147483646 w 2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41">
                  <a:moveTo>
                    <a:pt x="2" y="0"/>
                  </a:moveTo>
                  <a:lnTo>
                    <a:pt x="0" y="339"/>
                  </a:lnTo>
                  <a:lnTo>
                    <a:pt x="0" y="341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2" name="îṡḻíde"/>
            <p:cNvSpPr/>
            <p:nvPr/>
          </p:nvSpPr>
          <p:spPr bwMode="auto">
            <a:xfrm>
              <a:off x="6811314" y="2833881"/>
              <a:ext cx="5863" cy="999683"/>
            </a:xfrm>
            <a:custGeom>
              <a:avLst/>
              <a:gdLst>
                <a:gd name="T0" fmla="*/ 2147483646 w 2"/>
                <a:gd name="T1" fmla="*/ 0 h 341"/>
                <a:gd name="T2" fmla="*/ 0 w 2"/>
                <a:gd name="T3" fmla="*/ 2147483646 h 341"/>
                <a:gd name="T4" fmla="*/ 0 w 2"/>
                <a:gd name="T5" fmla="*/ 2147483646 h 341"/>
                <a:gd name="T6" fmla="*/ 0 w 2"/>
                <a:gd name="T7" fmla="*/ 2147483646 h 341"/>
                <a:gd name="T8" fmla="*/ 2147483646 w 2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41">
                  <a:moveTo>
                    <a:pt x="2" y="0"/>
                  </a:moveTo>
                  <a:lnTo>
                    <a:pt x="0" y="339"/>
                  </a:lnTo>
                  <a:lnTo>
                    <a:pt x="0" y="341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3" name="iśľíḓe"/>
            <p:cNvSpPr/>
            <p:nvPr/>
          </p:nvSpPr>
          <p:spPr bwMode="auto">
            <a:xfrm>
              <a:off x="6811314" y="2833881"/>
              <a:ext cx="5863" cy="999683"/>
            </a:xfrm>
            <a:custGeom>
              <a:avLst/>
              <a:gdLst>
                <a:gd name="T0" fmla="*/ 2147483646 w 2"/>
                <a:gd name="T1" fmla="*/ 0 h 341"/>
                <a:gd name="T2" fmla="*/ 0 w 2"/>
                <a:gd name="T3" fmla="*/ 2147483646 h 341"/>
                <a:gd name="T4" fmla="*/ 0 w 2"/>
                <a:gd name="T5" fmla="*/ 2147483646 h 341"/>
                <a:gd name="T6" fmla="*/ 0 w 2"/>
                <a:gd name="T7" fmla="*/ 2147483646 h 341"/>
                <a:gd name="T8" fmla="*/ 2147483646 w 2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41">
                  <a:moveTo>
                    <a:pt x="2" y="0"/>
                  </a:moveTo>
                  <a:lnTo>
                    <a:pt x="0" y="339"/>
                  </a:lnTo>
                  <a:lnTo>
                    <a:pt x="0" y="341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4" name="ïṩľíḓè"/>
            <p:cNvSpPr/>
            <p:nvPr/>
          </p:nvSpPr>
          <p:spPr bwMode="auto">
            <a:xfrm>
              <a:off x="6811314" y="2839745"/>
              <a:ext cx="0" cy="999683"/>
            </a:xfrm>
            <a:custGeom>
              <a:avLst/>
              <a:gdLst>
                <a:gd name="T0" fmla="*/ 0 h 341"/>
                <a:gd name="T1" fmla="*/ 2147483646 h 341"/>
                <a:gd name="T2" fmla="*/ 2147483646 h 341"/>
                <a:gd name="T3" fmla="*/ 2147483646 h 341"/>
                <a:gd name="T4" fmla="*/ 0 h 34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41">
                  <a:moveTo>
                    <a:pt x="0" y="0"/>
                  </a:moveTo>
                  <a:lnTo>
                    <a:pt x="0" y="339"/>
                  </a:lnTo>
                  <a:lnTo>
                    <a:pt x="0" y="34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5" name="iṩlîḍè"/>
            <p:cNvSpPr/>
            <p:nvPr/>
          </p:nvSpPr>
          <p:spPr bwMode="auto">
            <a:xfrm>
              <a:off x="6811314" y="2839745"/>
              <a:ext cx="0" cy="999683"/>
            </a:xfrm>
            <a:custGeom>
              <a:avLst/>
              <a:gdLst>
                <a:gd name="T0" fmla="*/ 0 h 341"/>
                <a:gd name="T1" fmla="*/ 2147483646 h 341"/>
                <a:gd name="T2" fmla="*/ 2147483646 h 341"/>
                <a:gd name="T3" fmla="*/ 2147483646 h 341"/>
                <a:gd name="T4" fmla="*/ 0 h 34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41">
                  <a:moveTo>
                    <a:pt x="0" y="0"/>
                  </a:moveTo>
                  <a:lnTo>
                    <a:pt x="0" y="339"/>
                  </a:lnTo>
                  <a:lnTo>
                    <a:pt x="0" y="341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6" name="isļiḑe"/>
            <p:cNvSpPr/>
            <p:nvPr/>
          </p:nvSpPr>
          <p:spPr bwMode="auto">
            <a:xfrm>
              <a:off x="6805451" y="2845608"/>
              <a:ext cx="5863" cy="999683"/>
            </a:xfrm>
            <a:custGeom>
              <a:avLst/>
              <a:gdLst>
                <a:gd name="T0" fmla="*/ 2147483646 w 2"/>
                <a:gd name="T1" fmla="*/ 0 h 341"/>
                <a:gd name="T2" fmla="*/ 2147483646 w 2"/>
                <a:gd name="T3" fmla="*/ 2147483646 h 341"/>
                <a:gd name="T4" fmla="*/ 0 w 2"/>
                <a:gd name="T5" fmla="*/ 2147483646 h 341"/>
                <a:gd name="T6" fmla="*/ 0 w 2"/>
                <a:gd name="T7" fmla="*/ 2147483646 h 341"/>
                <a:gd name="T8" fmla="*/ 2147483646 w 2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41">
                  <a:moveTo>
                    <a:pt x="2" y="0"/>
                  </a:moveTo>
                  <a:lnTo>
                    <a:pt x="2" y="339"/>
                  </a:lnTo>
                  <a:lnTo>
                    <a:pt x="0" y="341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7" name="ïṧlíḋe"/>
            <p:cNvSpPr/>
            <p:nvPr/>
          </p:nvSpPr>
          <p:spPr bwMode="auto">
            <a:xfrm>
              <a:off x="6805451" y="2845608"/>
              <a:ext cx="5863" cy="999683"/>
            </a:xfrm>
            <a:custGeom>
              <a:avLst/>
              <a:gdLst>
                <a:gd name="T0" fmla="*/ 2147483646 w 2"/>
                <a:gd name="T1" fmla="*/ 0 h 341"/>
                <a:gd name="T2" fmla="*/ 2147483646 w 2"/>
                <a:gd name="T3" fmla="*/ 2147483646 h 341"/>
                <a:gd name="T4" fmla="*/ 0 w 2"/>
                <a:gd name="T5" fmla="*/ 2147483646 h 341"/>
                <a:gd name="T6" fmla="*/ 0 w 2"/>
                <a:gd name="T7" fmla="*/ 2147483646 h 341"/>
                <a:gd name="T8" fmla="*/ 2147483646 w 2"/>
                <a:gd name="T9" fmla="*/ 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341">
                  <a:moveTo>
                    <a:pt x="2" y="0"/>
                  </a:moveTo>
                  <a:lnTo>
                    <a:pt x="2" y="339"/>
                  </a:lnTo>
                  <a:lnTo>
                    <a:pt x="0" y="341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8" name="iṣ1íḓê"/>
            <p:cNvSpPr/>
            <p:nvPr/>
          </p:nvSpPr>
          <p:spPr bwMode="auto">
            <a:xfrm>
              <a:off x="6799588" y="2851471"/>
              <a:ext cx="5863" cy="999683"/>
            </a:xfrm>
            <a:custGeom>
              <a:avLst/>
              <a:gdLst>
                <a:gd name="T0" fmla="*/ 2147483646 w 1"/>
                <a:gd name="T1" fmla="*/ 0 h 164"/>
                <a:gd name="T2" fmla="*/ 2147483646 w 1"/>
                <a:gd name="T3" fmla="*/ 2147483646 h 164"/>
                <a:gd name="T4" fmla="*/ 0 w 1"/>
                <a:gd name="T5" fmla="*/ 2147483646 h 164"/>
                <a:gd name="T6" fmla="*/ 0 w 1"/>
                <a:gd name="T7" fmla="*/ 2147483646 h 164"/>
                <a:gd name="T8" fmla="*/ 2147483646 w 1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64">
                  <a:moveTo>
                    <a:pt x="1" y="0"/>
                  </a:moveTo>
                  <a:cubicBezTo>
                    <a:pt x="1" y="163"/>
                    <a:pt x="1" y="163"/>
                    <a:pt x="1" y="163"/>
                  </a:cubicBezTo>
                  <a:cubicBezTo>
                    <a:pt x="1" y="163"/>
                    <a:pt x="0" y="164"/>
                    <a:pt x="0" y="16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29" name="íŝļiḍê"/>
            <p:cNvSpPr/>
            <p:nvPr/>
          </p:nvSpPr>
          <p:spPr bwMode="auto">
            <a:xfrm>
              <a:off x="6787861" y="2857334"/>
              <a:ext cx="11726" cy="1008477"/>
            </a:xfrm>
            <a:custGeom>
              <a:avLst/>
              <a:gdLst>
                <a:gd name="T0" fmla="*/ 2147483646 w 2"/>
                <a:gd name="T1" fmla="*/ 0 h 165"/>
                <a:gd name="T2" fmla="*/ 2147483646 w 2"/>
                <a:gd name="T3" fmla="*/ 2147483646 h 165"/>
                <a:gd name="T4" fmla="*/ 0 w 2"/>
                <a:gd name="T5" fmla="*/ 2147483646 h 165"/>
                <a:gd name="T6" fmla="*/ 0 w 2"/>
                <a:gd name="T7" fmla="*/ 2147483646 h 165"/>
                <a:gd name="T8" fmla="*/ 2147483646 w 2"/>
                <a:gd name="T9" fmla="*/ 0 h 1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65">
                  <a:moveTo>
                    <a:pt x="2" y="0"/>
                  </a:moveTo>
                  <a:cubicBezTo>
                    <a:pt x="2" y="163"/>
                    <a:pt x="2" y="163"/>
                    <a:pt x="2" y="163"/>
                  </a:cubicBezTo>
                  <a:cubicBezTo>
                    <a:pt x="1" y="164"/>
                    <a:pt x="1" y="164"/>
                    <a:pt x="0" y="16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0" name="îŝļiḑè"/>
            <p:cNvSpPr/>
            <p:nvPr/>
          </p:nvSpPr>
          <p:spPr bwMode="auto">
            <a:xfrm>
              <a:off x="6761477" y="2866128"/>
              <a:ext cx="26385" cy="1005546"/>
            </a:xfrm>
            <a:custGeom>
              <a:avLst/>
              <a:gdLst>
                <a:gd name="T0" fmla="*/ 2147483646 w 4"/>
                <a:gd name="T1" fmla="*/ 0 h 165"/>
                <a:gd name="T2" fmla="*/ 2147483646 w 4"/>
                <a:gd name="T3" fmla="*/ 2147483646 h 165"/>
                <a:gd name="T4" fmla="*/ 2147483646 w 4"/>
                <a:gd name="T5" fmla="*/ 2147483646 h 165"/>
                <a:gd name="T6" fmla="*/ 0 w 4"/>
                <a:gd name="T7" fmla="*/ 2147483646 h 165"/>
                <a:gd name="T8" fmla="*/ 0 w 4"/>
                <a:gd name="T9" fmla="*/ 2147483646 h 165"/>
                <a:gd name="T10" fmla="*/ 2147483646 w 4"/>
                <a:gd name="T11" fmla="*/ 2147483646 h 165"/>
                <a:gd name="T12" fmla="*/ 2147483646 w 4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65">
                  <a:moveTo>
                    <a:pt x="4" y="0"/>
                  </a:moveTo>
                  <a:cubicBezTo>
                    <a:pt x="4" y="164"/>
                    <a:pt x="4" y="164"/>
                    <a:pt x="4" y="164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2" y="164"/>
                    <a:pt x="1" y="165"/>
                    <a:pt x="0" y="1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1" name="işḻîḋê"/>
            <p:cNvSpPr/>
            <p:nvPr/>
          </p:nvSpPr>
          <p:spPr bwMode="auto">
            <a:xfrm>
              <a:off x="6743888" y="2877855"/>
              <a:ext cx="17590" cy="999683"/>
            </a:xfrm>
            <a:custGeom>
              <a:avLst/>
              <a:gdLst>
                <a:gd name="T0" fmla="*/ 2147483646 w 3"/>
                <a:gd name="T1" fmla="*/ 0 h 164"/>
                <a:gd name="T2" fmla="*/ 2147483646 w 3"/>
                <a:gd name="T3" fmla="*/ 2147483646 h 164"/>
                <a:gd name="T4" fmla="*/ 0 w 3"/>
                <a:gd name="T5" fmla="*/ 2147483646 h 164"/>
                <a:gd name="T6" fmla="*/ 0 w 3"/>
                <a:gd name="T7" fmla="*/ 2147483646 h 164"/>
                <a:gd name="T8" fmla="*/ 2147483646 w 3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64">
                  <a:moveTo>
                    <a:pt x="3" y="0"/>
                  </a:moveTo>
                  <a:cubicBezTo>
                    <a:pt x="3" y="163"/>
                    <a:pt x="3" y="163"/>
                    <a:pt x="3" y="163"/>
                  </a:cubicBezTo>
                  <a:cubicBezTo>
                    <a:pt x="2" y="164"/>
                    <a:pt x="1" y="164"/>
                    <a:pt x="0" y="16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2" name="ísḷíḑê"/>
            <p:cNvSpPr/>
            <p:nvPr/>
          </p:nvSpPr>
          <p:spPr bwMode="auto">
            <a:xfrm>
              <a:off x="6732161" y="2883718"/>
              <a:ext cx="11726" cy="993820"/>
            </a:xfrm>
            <a:custGeom>
              <a:avLst/>
              <a:gdLst>
                <a:gd name="T0" fmla="*/ 2147483646 w 2"/>
                <a:gd name="T1" fmla="*/ 0 h 163"/>
                <a:gd name="T2" fmla="*/ 2147483646 w 2"/>
                <a:gd name="T3" fmla="*/ 2147483646 h 163"/>
                <a:gd name="T4" fmla="*/ 0 w 2"/>
                <a:gd name="T5" fmla="*/ 2147483646 h 163"/>
                <a:gd name="T6" fmla="*/ 0 w 2"/>
                <a:gd name="T7" fmla="*/ 0 h 163"/>
                <a:gd name="T8" fmla="*/ 2147483646 w 2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63">
                  <a:moveTo>
                    <a:pt x="2" y="0"/>
                  </a:moveTo>
                  <a:cubicBezTo>
                    <a:pt x="2" y="163"/>
                    <a:pt x="2" y="163"/>
                    <a:pt x="2" y="163"/>
                  </a:cubicBezTo>
                  <a:cubicBezTo>
                    <a:pt x="1" y="163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3" name="iŝlide"/>
            <p:cNvSpPr/>
            <p:nvPr/>
          </p:nvSpPr>
          <p:spPr bwMode="auto">
            <a:xfrm>
              <a:off x="6720435" y="2883718"/>
              <a:ext cx="11726" cy="993820"/>
            </a:xfrm>
            <a:custGeom>
              <a:avLst/>
              <a:gdLst>
                <a:gd name="T0" fmla="*/ 2147483646 w 2"/>
                <a:gd name="T1" fmla="*/ 0 h 163"/>
                <a:gd name="T2" fmla="*/ 2147483646 w 2"/>
                <a:gd name="T3" fmla="*/ 2147483646 h 163"/>
                <a:gd name="T4" fmla="*/ 0 w 2"/>
                <a:gd name="T5" fmla="*/ 2147483646 h 163"/>
                <a:gd name="T6" fmla="*/ 0 w 2"/>
                <a:gd name="T7" fmla="*/ 0 h 163"/>
                <a:gd name="T8" fmla="*/ 2147483646 w 2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63">
                  <a:moveTo>
                    <a:pt x="2" y="0"/>
                  </a:moveTo>
                  <a:cubicBezTo>
                    <a:pt x="2" y="163"/>
                    <a:pt x="2" y="163"/>
                    <a:pt x="2" y="163"/>
                  </a:cubicBezTo>
                  <a:cubicBezTo>
                    <a:pt x="1" y="163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4" name="iṥḷíḋé"/>
            <p:cNvSpPr/>
            <p:nvPr/>
          </p:nvSpPr>
          <p:spPr bwMode="auto">
            <a:xfrm>
              <a:off x="6708708" y="2883718"/>
              <a:ext cx="11726" cy="993820"/>
            </a:xfrm>
            <a:custGeom>
              <a:avLst/>
              <a:gdLst>
                <a:gd name="T0" fmla="*/ 2147483646 w 2"/>
                <a:gd name="T1" fmla="*/ 0 h 163"/>
                <a:gd name="T2" fmla="*/ 2147483646 w 2"/>
                <a:gd name="T3" fmla="*/ 2147483646 h 163"/>
                <a:gd name="T4" fmla="*/ 0 w 2"/>
                <a:gd name="T5" fmla="*/ 2147483646 h 163"/>
                <a:gd name="T6" fmla="*/ 2147483646 w 2"/>
                <a:gd name="T7" fmla="*/ 0 h 163"/>
                <a:gd name="T8" fmla="*/ 2147483646 w 2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63">
                  <a:moveTo>
                    <a:pt x="2" y="0"/>
                  </a:moveTo>
                  <a:cubicBezTo>
                    <a:pt x="2" y="163"/>
                    <a:pt x="2" y="163"/>
                    <a:pt x="2" y="163"/>
                  </a:cubicBezTo>
                  <a:cubicBezTo>
                    <a:pt x="1" y="163"/>
                    <a:pt x="1" y="163"/>
                    <a:pt x="0" y="16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5" name="ïşḷîḑê"/>
            <p:cNvSpPr/>
            <p:nvPr/>
          </p:nvSpPr>
          <p:spPr bwMode="auto">
            <a:xfrm>
              <a:off x="6696982" y="2883718"/>
              <a:ext cx="17590" cy="993820"/>
            </a:xfrm>
            <a:custGeom>
              <a:avLst/>
              <a:gdLst>
                <a:gd name="T0" fmla="*/ 2147483646 w 3"/>
                <a:gd name="T1" fmla="*/ 0 h 163"/>
                <a:gd name="T2" fmla="*/ 2147483646 w 3"/>
                <a:gd name="T3" fmla="*/ 2147483646 h 163"/>
                <a:gd name="T4" fmla="*/ 0 w 3"/>
                <a:gd name="T5" fmla="*/ 2147483646 h 163"/>
                <a:gd name="T6" fmla="*/ 2147483646 w 3"/>
                <a:gd name="T7" fmla="*/ 0 h 163"/>
                <a:gd name="T8" fmla="*/ 2147483646 w 3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63">
                  <a:moveTo>
                    <a:pt x="3" y="0"/>
                  </a:moveTo>
                  <a:cubicBezTo>
                    <a:pt x="2" y="163"/>
                    <a:pt x="2" y="163"/>
                    <a:pt x="2" y="163"/>
                  </a:cubicBezTo>
                  <a:cubicBezTo>
                    <a:pt x="2" y="163"/>
                    <a:pt x="1" y="163"/>
                    <a:pt x="0" y="16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6" name="íŝlïdè"/>
            <p:cNvSpPr/>
            <p:nvPr/>
          </p:nvSpPr>
          <p:spPr bwMode="auto">
            <a:xfrm>
              <a:off x="6688186" y="2883718"/>
              <a:ext cx="14659" cy="993820"/>
            </a:xfrm>
            <a:custGeom>
              <a:avLst/>
              <a:gdLst>
                <a:gd name="T0" fmla="*/ 2147483646 w 2"/>
                <a:gd name="T1" fmla="*/ 0 h 163"/>
                <a:gd name="T2" fmla="*/ 2147483646 w 2"/>
                <a:gd name="T3" fmla="*/ 2147483646 h 163"/>
                <a:gd name="T4" fmla="*/ 0 w 2"/>
                <a:gd name="T5" fmla="*/ 2147483646 h 163"/>
                <a:gd name="T6" fmla="*/ 0 w 2"/>
                <a:gd name="T7" fmla="*/ 0 h 163"/>
                <a:gd name="T8" fmla="*/ 2147483646 w 2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63">
                  <a:moveTo>
                    <a:pt x="2" y="0"/>
                  </a:moveTo>
                  <a:cubicBezTo>
                    <a:pt x="1" y="163"/>
                    <a:pt x="1" y="163"/>
                    <a:pt x="1" y="163"/>
                  </a:cubicBezTo>
                  <a:cubicBezTo>
                    <a:pt x="1" y="163"/>
                    <a:pt x="0" y="163"/>
                    <a:pt x="0" y="1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7" name="íṣľidé"/>
            <p:cNvSpPr/>
            <p:nvPr/>
          </p:nvSpPr>
          <p:spPr bwMode="auto">
            <a:xfrm>
              <a:off x="6676460" y="2883718"/>
              <a:ext cx="11726" cy="993820"/>
            </a:xfrm>
            <a:custGeom>
              <a:avLst/>
              <a:gdLst>
                <a:gd name="T0" fmla="*/ 2147483646 w 2"/>
                <a:gd name="T1" fmla="*/ 0 h 163"/>
                <a:gd name="T2" fmla="*/ 2147483646 w 2"/>
                <a:gd name="T3" fmla="*/ 2147483646 h 163"/>
                <a:gd name="T4" fmla="*/ 0 w 2"/>
                <a:gd name="T5" fmla="*/ 2147483646 h 163"/>
                <a:gd name="T6" fmla="*/ 2147483646 w 2"/>
                <a:gd name="T7" fmla="*/ 0 h 163"/>
                <a:gd name="T8" fmla="*/ 2147483646 w 2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163">
                  <a:moveTo>
                    <a:pt x="2" y="0"/>
                  </a:moveTo>
                  <a:cubicBezTo>
                    <a:pt x="2" y="163"/>
                    <a:pt x="2" y="163"/>
                    <a:pt x="2" y="163"/>
                  </a:cubicBezTo>
                  <a:cubicBezTo>
                    <a:pt x="1" y="163"/>
                    <a:pt x="1" y="163"/>
                    <a:pt x="0" y="16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8" name="iS1îḋé"/>
            <p:cNvSpPr/>
            <p:nvPr/>
          </p:nvSpPr>
          <p:spPr bwMode="auto">
            <a:xfrm>
              <a:off x="6664733" y="2877855"/>
              <a:ext cx="17590" cy="999683"/>
            </a:xfrm>
            <a:custGeom>
              <a:avLst/>
              <a:gdLst>
                <a:gd name="T0" fmla="*/ 2147483646 w 3"/>
                <a:gd name="T1" fmla="*/ 2147483646 h 164"/>
                <a:gd name="T2" fmla="*/ 2147483646 w 3"/>
                <a:gd name="T3" fmla="*/ 2147483646 h 164"/>
                <a:gd name="T4" fmla="*/ 0 w 3"/>
                <a:gd name="T5" fmla="*/ 2147483646 h 164"/>
                <a:gd name="T6" fmla="*/ 2147483646 w 3"/>
                <a:gd name="T7" fmla="*/ 0 h 164"/>
                <a:gd name="T8" fmla="*/ 2147483646 w 3"/>
                <a:gd name="T9" fmla="*/ 2147483646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64">
                  <a:moveTo>
                    <a:pt x="3" y="1"/>
                  </a:moveTo>
                  <a:cubicBezTo>
                    <a:pt x="2" y="164"/>
                    <a:pt x="2" y="164"/>
                    <a:pt x="2" y="164"/>
                  </a:cubicBezTo>
                  <a:cubicBezTo>
                    <a:pt x="2" y="164"/>
                    <a:pt x="1" y="164"/>
                    <a:pt x="0" y="16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3" y="1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39" name="îṩļîďe"/>
            <p:cNvSpPr/>
            <p:nvPr/>
          </p:nvSpPr>
          <p:spPr bwMode="auto">
            <a:xfrm>
              <a:off x="6653007" y="2877855"/>
              <a:ext cx="17590" cy="993820"/>
            </a:xfrm>
            <a:custGeom>
              <a:avLst/>
              <a:gdLst>
                <a:gd name="T0" fmla="*/ 2147483646 w 3"/>
                <a:gd name="T1" fmla="*/ 0 h 163"/>
                <a:gd name="T2" fmla="*/ 2147483646 w 3"/>
                <a:gd name="T3" fmla="*/ 2147483646 h 163"/>
                <a:gd name="T4" fmla="*/ 0 w 3"/>
                <a:gd name="T5" fmla="*/ 2147483646 h 163"/>
                <a:gd name="T6" fmla="*/ 2147483646 w 3"/>
                <a:gd name="T7" fmla="*/ 0 h 163"/>
                <a:gd name="T8" fmla="*/ 2147483646 w 3"/>
                <a:gd name="T9" fmla="*/ 0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163">
                  <a:moveTo>
                    <a:pt x="3" y="0"/>
                  </a:moveTo>
                  <a:cubicBezTo>
                    <a:pt x="2" y="163"/>
                    <a:pt x="2" y="163"/>
                    <a:pt x="2" y="163"/>
                  </a:cubicBezTo>
                  <a:cubicBezTo>
                    <a:pt x="2" y="163"/>
                    <a:pt x="1" y="163"/>
                    <a:pt x="0" y="16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0" name="îŝḷiďe"/>
            <p:cNvSpPr/>
            <p:nvPr/>
          </p:nvSpPr>
          <p:spPr bwMode="auto">
            <a:xfrm>
              <a:off x="6609033" y="2828018"/>
              <a:ext cx="49838" cy="1043656"/>
            </a:xfrm>
            <a:custGeom>
              <a:avLst/>
              <a:gdLst>
                <a:gd name="T0" fmla="*/ 2147483646 w 8"/>
                <a:gd name="T1" fmla="*/ 2147483646 h 171"/>
                <a:gd name="T2" fmla="*/ 2147483646 w 8"/>
                <a:gd name="T3" fmla="*/ 2147483646 h 171"/>
                <a:gd name="T4" fmla="*/ 2147483646 w 8"/>
                <a:gd name="T5" fmla="*/ 2147483646 h 171"/>
                <a:gd name="T6" fmla="*/ 0 w 8"/>
                <a:gd name="T7" fmla="*/ 2147483646 h 171"/>
                <a:gd name="T8" fmla="*/ 2147483646 w 8"/>
                <a:gd name="T9" fmla="*/ 0 h 171"/>
                <a:gd name="T10" fmla="*/ 2147483646 w 8"/>
                <a:gd name="T11" fmla="*/ 2147483646 h 171"/>
                <a:gd name="T12" fmla="*/ 2147483646 w 8"/>
                <a:gd name="T13" fmla="*/ 2147483646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171">
                  <a:moveTo>
                    <a:pt x="8" y="8"/>
                  </a:moveTo>
                  <a:cubicBezTo>
                    <a:pt x="7" y="171"/>
                    <a:pt x="7" y="171"/>
                    <a:pt x="7" y="171"/>
                  </a:cubicBezTo>
                  <a:cubicBezTo>
                    <a:pt x="7" y="170"/>
                    <a:pt x="6" y="170"/>
                    <a:pt x="5" y="170"/>
                  </a:cubicBezTo>
                  <a:cubicBezTo>
                    <a:pt x="2" y="168"/>
                    <a:pt x="0" y="165"/>
                    <a:pt x="0" y="16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2" y="5"/>
                    <a:pt x="6" y="7"/>
                  </a:cubicBezTo>
                  <a:cubicBezTo>
                    <a:pt x="6" y="7"/>
                    <a:pt x="7" y="7"/>
                    <a:pt x="8" y="8"/>
                  </a:cubicBezTo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1" name="iṧļïďê"/>
            <p:cNvSpPr/>
            <p:nvPr/>
          </p:nvSpPr>
          <p:spPr bwMode="auto">
            <a:xfrm>
              <a:off x="6603170" y="2760590"/>
              <a:ext cx="219872" cy="128991"/>
            </a:xfrm>
            <a:custGeom>
              <a:avLst/>
              <a:gdLst>
                <a:gd name="T0" fmla="*/ 2147483646 w 36"/>
                <a:gd name="T1" fmla="*/ 2147483646 h 21"/>
                <a:gd name="T2" fmla="*/ 2147483646 w 36"/>
                <a:gd name="T3" fmla="*/ 2147483646 h 21"/>
                <a:gd name="T4" fmla="*/ 2147483646 w 36"/>
                <a:gd name="T5" fmla="*/ 2147483646 h 21"/>
                <a:gd name="T6" fmla="*/ 2147483646 w 36"/>
                <a:gd name="T7" fmla="*/ 2147483646 h 21"/>
                <a:gd name="T8" fmla="*/ 2147483646 w 36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1">
                  <a:moveTo>
                    <a:pt x="30" y="4"/>
                  </a:moveTo>
                  <a:cubicBezTo>
                    <a:pt x="36" y="8"/>
                    <a:pt x="36" y="14"/>
                    <a:pt x="30" y="18"/>
                  </a:cubicBezTo>
                  <a:cubicBezTo>
                    <a:pt x="24" y="21"/>
                    <a:pt x="13" y="21"/>
                    <a:pt x="7" y="18"/>
                  </a:cubicBezTo>
                  <a:cubicBezTo>
                    <a:pt x="0" y="14"/>
                    <a:pt x="0" y="8"/>
                    <a:pt x="6" y="4"/>
                  </a:cubicBezTo>
                  <a:cubicBezTo>
                    <a:pt x="13" y="0"/>
                    <a:pt x="23" y="0"/>
                    <a:pt x="30" y="4"/>
                  </a:cubicBezTo>
                  <a:close/>
                </a:path>
              </a:pathLst>
            </a:custGeom>
            <a:solidFill>
              <a:srgbClr val="D0E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2" name="î$ļïďè"/>
            <p:cNvSpPr/>
            <p:nvPr/>
          </p:nvSpPr>
          <p:spPr bwMode="auto">
            <a:xfrm>
              <a:off x="5949418" y="2693164"/>
              <a:ext cx="108471" cy="252119"/>
            </a:xfrm>
            <a:custGeom>
              <a:avLst/>
              <a:gdLst>
                <a:gd name="T0" fmla="*/ 0 w 18"/>
                <a:gd name="T1" fmla="*/ 2147483646 h 41"/>
                <a:gd name="T2" fmla="*/ 0 w 18"/>
                <a:gd name="T3" fmla="*/ 0 h 41"/>
                <a:gd name="T4" fmla="*/ 2147483646 w 18"/>
                <a:gd name="T5" fmla="*/ 2147483646 h 41"/>
                <a:gd name="T6" fmla="*/ 2147483646 w 18"/>
                <a:gd name="T7" fmla="*/ 2147483646 h 41"/>
                <a:gd name="T8" fmla="*/ 0 w 18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1">
                  <a:moveTo>
                    <a:pt x="0" y="1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6" y="18"/>
                    <a:pt x="18" y="2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6" y="34"/>
                    <a:pt x="0" y="25"/>
                    <a:pt x="0" y="16"/>
                  </a:cubicBez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3" name="îšļiḍe"/>
            <p:cNvSpPr/>
            <p:nvPr/>
          </p:nvSpPr>
          <p:spPr bwMode="auto">
            <a:xfrm>
              <a:off x="5949418" y="2693164"/>
              <a:ext cx="108471" cy="252119"/>
            </a:xfrm>
            <a:custGeom>
              <a:avLst/>
              <a:gdLst>
                <a:gd name="T0" fmla="*/ 2147483646 w 18"/>
                <a:gd name="T1" fmla="*/ 2147483646 h 41"/>
                <a:gd name="T2" fmla="*/ 2147483646 w 18"/>
                <a:gd name="T3" fmla="*/ 2147483646 h 41"/>
                <a:gd name="T4" fmla="*/ 0 w 18"/>
                <a:gd name="T5" fmla="*/ 2147483646 h 41"/>
                <a:gd name="T6" fmla="*/ 0 w 18"/>
                <a:gd name="T7" fmla="*/ 0 h 41"/>
                <a:gd name="T8" fmla="*/ 2147483646 w 18"/>
                <a:gd name="T9" fmla="*/ 214748364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41">
                  <a:moveTo>
                    <a:pt x="18" y="25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6" y="34"/>
                    <a:pt x="0" y="25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6" y="18"/>
                    <a:pt x="18" y="25"/>
                  </a:cubicBezTo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4" name="î$ḷïďe"/>
            <p:cNvSpPr/>
            <p:nvPr/>
          </p:nvSpPr>
          <p:spPr bwMode="auto">
            <a:xfrm>
              <a:off x="6963758" y="2895445"/>
              <a:ext cx="296094" cy="266778"/>
            </a:xfrm>
            <a:custGeom>
              <a:avLst/>
              <a:gdLst>
                <a:gd name="T0" fmla="*/ 2147483646 w 101"/>
                <a:gd name="T1" fmla="*/ 0 h 91"/>
                <a:gd name="T2" fmla="*/ 2147483646 w 101"/>
                <a:gd name="T3" fmla="*/ 2147483646 h 91"/>
                <a:gd name="T4" fmla="*/ 0 w 101"/>
                <a:gd name="T5" fmla="*/ 2147483646 h 91"/>
                <a:gd name="T6" fmla="*/ 0 w 101"/>
                <a:gd name="T7" fmla="*/ 2147483646 h 91"/>
                <a:gd name="T8" fmla="*/ 2147483646 w 101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91">
                  <a:moveTo>
                    <a:pt x="101" y="0"/>
                  </a:moveTo>
                  <a:lnTo>
                    <a:pt x="101" y="33"/>
                  </a:lnTo>
                  <a:lnTo>
                    <a:pt x="0" y="91"/>
                  </a:lnTo>
                  <a:lnTo>
                    <a:pt x="0" y="5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5" name="išḷiḋè"/>
            <p:cNvSpPr/>
            <p:nvPr/>
          </p:nvSpPr>
          <p:spPr bwMode="auto">
            <a:xfrm>
              <a:off x="6057889" y="2845608"/>
              <a:ext cx="381110" cy="316615"/>
            </a:xfrm>
            <a:custGeom>
              <a:avLst/>
              <a:gdLst>
                <a:gd name="T0" fmla="*/ 2147483646 w 130"/>
                <a:gd name="T1" fmla="*/ 2147483646 h 108"/>
                <a:gd name="T2" fmla="*/ 2147483646 w 130"/>
                <a:gd name="T3" fmla="*/ 2147483646 h 108"/>
                <a:gd name="T4" fmla="*/ 0 w 130"/>
                <a:gd name="T5" fmla="*/ 2147483646 h 108"/>
                <a:gd name="T6" fmla="*/ 0 w 130"/>
                <a:gd name="T7" fmla="*/ 0 h 108"/>
                <a:gd name="T8" fmla="*/ 2147483646 w 130"/>
                <a:gd name="T9" fmla="*/ 2147483646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0" h="108">
                  <a:moveTo>
                    <a:pt x="130" y="75"/>
                  </a:moveTo>
                  <a:lnTo>
                    <a:pt x="130" y="108"/>
                  </a:lnTo>
                  <a:lnTo>
                    <a:pt x="0" y="34"/>
                  </a:lnTo>
                  <a:lnTo>
                    <a:pt x="0" y="0"/>
                  </a:lnTo>
                  <a:lnTo>
                    <a:pt x="130" y="75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6" name="îSḷíde"/>
            <p:cNvSpPr/>
            <p:nvPr/>
          </p:nvSpPr>
          <p:spPr bwMode="auto">
            <a:xfrm>
              <a:off x="6438999" y="3065478"/>
              <a:ext cx="524761" cy="184693"/>
            </a:xfrm>
            <a:custGeom>
              <a:avLst/>
              <a:gdLst>
                <a:gd name="T0" fmla="*/ 2147483646 w 86"/>
                <a:gd name="T1" fmla="*/ 0 h 30"/>
                <a:gd name="T2" fmla="*/ 2147483646 w 86"/>
                <a:gd name="T3" fmla="*/ 2147483646 h 30"/>
                <a:gd name="T4" fmla="*/ 0 w 86"/>
                <a:gd name="T5" fmla="*/ 2147483646 h 30"/>
                <a:gd name="T6" fmla="*/ 0 w 86"/>
                <a:gd name="T7" fmla="*/ 0 h 30"/>
                <a:gd name="T8" fmla="*/ 2147483646 w 8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30">
                  <a:moveTo>
                    <a:pt x="86" y="0"/>
                  </a:moveTo>
                  <a:cubicBezTo>
                    <a:pt x="86" y="16"/>
                    <a:pt x="86" y="16"/>
                    <a:pt x="86" y="16"/>
                  </a:cubicBezTo>
                  <a:cubicBezTo>
                    <a:pt x="63" y="30"/>
                    <a:pt x="24" y="30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13"/>
                    <a:pt x="63" y="13"/>
                    <a:pt x="86" y="0"/>
                  </a:cubicBez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7" name="is1iďê"/>
            <p:cNvSpPr/>
            <p:nvPr/>
          </p:nvSpPr>
          <p:spPr bwMode="auto">
            <a:xfrm>
              <a:off x="6494699" y="3088931"/>
              <a:ext cx="41043" cy="111401"/>
            </a:xfrm>
            <a:custGeom>
              <a:avLst/>
              <a:gdLst>
                <a:gd name="T0" fmla="*/ 2147483646 w 7"/>
                <a:gd name="T1" fmla="*/ 2147483646 h 18"/>
                <a:gd name="T2" fmla="*/ 2147483646 w 7"/>
                <a:gd name="T3" fmla="*/ 2147483646 h 18"/>
                <a:gd name="T4" fmla="*/ 0 w 7"/>
                <a:gd name="T5" fmla="*/ 2147483646 h 18"/>
                <a:gd name="T6" fmla="*/ 0 w 7"/>
                <a:gd name="T7" fmla="*/ 0 h 18"/>
                <a:gd name="T8" fmla="*/ 2147483646 w 7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7" y="2"/>
                  </a:moveTo>
                  <a:cubicBezTo>
                    <a:pt x="7" y="18"/>
                    <a:pt x="7" y="18"/>
                    <a:pt x="7" y="18"/>
                  </a:cubicBezTo>
                  <a:cubicBezTo>
                    <a:pt x="5" y="18"/>
                    <a:pt x="2" y="17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2"/>
                    <a:pt x="7" y="2"/>
                  </a:cubicBezTo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8" name="iŝļiďe"/>
            <p:cNvSpPr/>
            <p:nvPr/>
          </p:nvSpPr>
          <p:spPr bwMode="auto">
            <a:xfrm>
              <a:off x="6438999" y="3065478"/>
              <a:ext cx="55702" cy="123128"/>
            </a:xfrm>
            <a:custGeom>
              <a:avLst/>
              <a:gdLst>
                <a:gd name="T0" fmla="*/ 2147483646 w 9"/>
                <a:gd name="T1" fmla="*/ 2147483646 h 20"/>
                <a:gd name="T2" fmla="*/ 2147483646 w 9"/>
                <a:gd name="T3" fmla="*/ 2147483646 h 20"/>
                <a:gd name="T4" fmla="*/ 0 w 9"/>
                <a:gd name="T5" fmla="*/ 2147483646 h 20"/>
                <a:gd name="T6" fmla="*/ 0 w 9"/>
                <a:gd name="T7" fmla="*/ 0 h 20"/>
                <a:gd name="T8" fmla="*/ 2147483646 w 9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20">
                  <a:moveTo>
                    <a:pt x="9" y="4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6" y="19"/>
                    <a:pt x="3" y="17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6" y="3"/>
                    <a:pt x="9" y="4"/>
                  </a:cubicBezTo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49" name="îṡľîḑé"/>
            <p:cNvSpPr/>
            <p:nvPr/>
          </p:nvSpPr>
          <p:spPr bwMode="auto">
            <a:xfrm>
              <a:off x="7380048" y="2314984"/>
              <a:ext cx="257982" cy="275572"/>
            </a:xfrm>
            <a:custGeom>
              <a:avLst/>
              <a:gdLst>
                <a:gd name="T0" fmla="*/ 2147483646 w 42"/>
                <a:gd name="T1" fmla="*/ 2147483646 h 45"/>
                <a:gd name="T2" fmla="*/ 0 w 42"/>
                <a:gd name="T3" fmla="*/ 2147483646 h 45"/>
                <a:gd name="T4" fmla="*/ 2147483646 w 42"/>
                <a:gd name="T5" fmla="*/ 2147483646 h 45"/>
                <a:gd name="T6" fmla="*/ 2147483646 w 42"/>
                <a:gd name="T7" fmla="*/ 0 h 45"/>
                <a:gd name="T8" fmla="*/ 2147483646 w 42"/>
                <a:gd name="T9" fmla="*/ 2147483646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5">
                  <a:moveTo>
                    <a:pt x="17" y="39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3" y="40"/>
                    <a:pt x="23" y="27"/>
                    <a:pt x="25" y="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20"/>
                    <a:pt x="30" y="33"/>
                    <a:pt x="17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0" name="íśḷîḓe"/>
            <p:cNvSpPr/>
            <p:nvPr/>
          </p:nvSpPr>
          <p:spPr bwMode="auto">
            <a:xfrm>
              <a:off x="6843563" y="975235"/>
              <a:ext cx="366453" cy="102608"/>
            </a:xfrm>
            <a:custGeom>
              <a:avLst/>
              <a:gdLst>
                <a:gd name="T0" fmla="*/ 0 w 60"/>
                <a:gd name="T1" fmla="*/ 2147483646 h 17"/>
                <a:gd name="T2" fmla="*/ 2147483646 w 60"/>
                <a:gd name="T3" fmla="*/ 2147483646 h 17"/>
                <a:gd name="T4" fmla="*/ 2147483646 w 60"/>
                <a:gd name="T5" fmla="*/ 2147483646 h 17"/>
                <a:gd name="T6" fmla="*/ 2147483646 w 60"/>
                <a:gd name="T7" fmla="*/ 2147483646 h 17"/>
                <a:gd name="T8" fmla="*/ 0 w 60"/>
                <a:gd name="T9" fmla="*/ 214748364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">
                  <a:moveTo>
                    <a:pt x="0" y="12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29" y="0"/>
                    <a:pt x="44" y="1"/>
                    <a:pt x="60" y="10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28" y="8"/>
                    <a:pt x="12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1" name="iṥḻíḍê"/>
            <p:cNvSpPr/>
            <p:nvPr/>
          </p:nvSpPr>
          <p:spPr bwMode="auto">
            <a:xfrm>
              <a:off x="7104476" y="1033868"/>
              <a:ext cx="269709" cy="134854"/>
            </a:xfrm>
            <a:custGeom>
              <a:avLst/>
              <a:gdLst>
                <a:gd name="T0" fmla="*/ 0 w 92"/>
                <a:gd name="T1" fmla="*/ 2147483646 h 46"/>
                <a:gd name="T2" fmla="*/ 2147483646 w 92"/>
                <a:gd name="T3" fmla="*/ 0 h 46"/>
                <a:gd name="T4" fmla="*/ 2147483646 w 92"/>
                <a:gd name="T5" fmla="*/ 2147483646 h 46"/>
                <a:gd name="T6" fmla="*/ 2147483646 w 92"/>
                <a:gd name="T7" fmla="*/ 2147483646 h 46"/>
                <a:gd name="T8" fmla="*/ 0 w 92"/>
                <a:gd name="T9" fmla="*/ 21474836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46">
                  <a:moveTo>
                    <a:pt x="0" y="15"/>
                  </a:moveTo>
                  <a:lnTo>
                    <a:pt x="36" y="0"/>
                  </a:lnTo>
                  <a:lnTo>
                    <a:pt x="92" y="34"/>
                  </a:lnTo>
                  <a:lnTo>
                    <a:pt x="57" y="4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2" name="îśḻíḋe"/>
            <p:cNvSpPr/>
            <p:nvPr/>
          </p:nvSpPr>
          <p:spPr bwMode="auto">
            <a:xfrm>
              <a:off x="7532492" y="1840062"/>
              <a:ext cx="172966" cy="518897"/>
            </a:xfrm>
            <a:custGeom>
              <a:avLst/>
              <a:gdLst>
                <a:gd name="T0" fmla="*/ 2147483646 w 59"/>
                <a:gd name="T1" fmla="*/ 2147483646 h 177"/>
                <a:gd name="T2" fmla="*/ 2147483646 w 59"/>
                <a:gd name="T3" fmla="*/ 0 h 177"/>
                <a:gd name="T4" fmla="*/ 2147483646 w 59"/>
                <a:gd name="T5" fmla="*/ 2147483646 h 177"/>
                <a:gd name="T6" fmla="*/ 0 w 59"/>
                <a:gd name="T7" fmla="*/ 2147483646 h 177"/>
                <a:gd name="T8" fmla="*/ 2147483646 w 59"/>
                <a:gd name="T9" fmla="*/ 2147483646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177">
                  <a:moveTo>
                    <a:pt x="23" y="13"/>
                  </a:moveTo>
                  <a:lnTo>
                    <a:pt x="59" y="0"/>
                  </a:lnTo>
                  <a:lnTo>
                    <a:pt x="36" y="162"/>
                  </a:lnTo>
                  <a:lnTo>
                    <a:pt x="0" y="177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3" name="ïṩľïďè"/>
            <p:cNvSpPr/>
            <p:nvPr/>
          </p:nvSpPr>
          <p:spPr bwMode="auto">
            <a:xfrm>
              <a:off x="7271579" y="1133543"/>
              <a:ext cx="463196" cy="744631"/>
            </a:xfrm>
            <a:custGeom>
              <a:avLst/>
              <a:gdLst>
                <a:gd name="T0" fmla="*/ 0 w 76"/>
                <a:gd name="T1" fmla="*/ 2147483646 h 122"/>
                <a:gd name="T2" fmla="*/ 2147483646 w 76"/>
                <a:gd name="T3" fmla="*/ 0 h 122"/>
                <a:gd name="T4" fmla="*/ 2147483646 w 76"/>
                <a:gd name="T5" fmla="*/ 2147483646 h 122"/>
                <a:gd name="T6" fmla="*/ 2147483646 w 76"/>
                <a:gd name="T7" fmla="*/ 2147483646 h 122"/>
                <a:gd name="T8" fmla="*/ 0 w 76"/>
                <a:gd name="T9" fmla="*/ 2147483646 h 1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22">
                  <a:moveTo>
                    <a:pt x="0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52" y="20"/>
                    <a:pt x="76" y="72"/>
                    <a:pt x="71" y="116"/>
                  </a:cubicBezTo>
                  <a:cubicBezTo>
                    <a:pt x="54" y="122"/>
                    <a:pt x="54" y="122"/>
                    <a:pt x="54" y="122"/>
                  </a:cubicBezTo>
                  <a:cubicBezTo>
                    <a:pt x="59" y="79"/>
                    <a:pt x="35" y="27"/>
                    <a:pt x="0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4" name="íşḻîḑê"/>
            <p:cNvSpPr/>
            <p:nvPr/>
          </p:nvSpPr>
          <p:spPr bwMode="auto">
            <a:xfrm>
              <a:off x="6562127" y="948850"/>
              <a:ext cx="1070042" cy="1720861"/>
            </a:xfrm>
            <a:custGeom>
              <a:avLst/>
              <a:gdLst>
                <a:gd name="T0" fmla="*/ 2147483646 w 175"/>
                <a:gd name="T1" fmla="*/ 2147483646 h 282"/>
                <a:gd name="T2" fmla="*/ 2147483646 w 175"/>
                <a:gd name="T3" fmla="*/ 2147483646 h 282"/>
                <a:gd name="T4" fmla="*/ 2147483646 w 175"/>
                <a:gd name="T5" fmla="*/ 2147483646 h 282"/>
                <a:gd name="T6" fmla="*/ 2147483646 w 175"/>
                <a:gd name="T7" fmla="*/ 2147483646 h 282"/>
                <a:gd name="T8" fmla="*/ 2147483646 w 175"/>
                <a:gd name="T9" fmla="*/ 2147483646 h 282"/>
                <a:gd name="T10" fmla="*/ 2147483646 w 175"/>
                <a:gd name="T11" fmla="*/ 2147483646 h 282"/>
                <a:gd name="T12" fmla="*/ 2147483646 w 175"/>
                <a:gd name="T13" fmla="*/ 2147483646 h 282"/>
                <a:gd name="T14" fmla="*/ 2147483646 w 175"/>
                <a:gd name="T15" fmla="*/ 2147483646 h 282"/>
                <a:gd name="T16" fmla="*/ 2147483646 w 175"/>
                <a:gd name="T17" fmla="*/ 2147483646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5" h="282">
                  <a:moveTo>
                    <a:pt x="116" y="36"/>
                  </a:moveTo>
                  <a:cubicBezTo>
                    <a:pt x="151" y="57"/>
                    <a:pt x="175" y="109"/>
                    <a:pt x="170" y="152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155" y="266"/>
                    <a:pt x="127" y="282"/>
                    <a:pt x="98" y="265"/>
                  </a:cubicBezTo>
                  <a:cubicBezTo>
                    <a:pt x="48" y="236"/>
                    <a:pt x="48" y="236"/>
                    <a:pt x="48" y="236"/>
                  </a:cubicBezTo>
                  <a:cubicBezTo>
                    <a:pt x="19" y="219"/>
                    <a:pt x="0" y="177"/>
                    <a:pt x="4" y="141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20" y="19"/>
                    <a:pt x="54" y="0"/>
                    <a:pt x="89" y="21"/>
                  </a:cubicBezTo>
                  <a:lnTo>
                    <a:pt x="116" y="36"/>
                  </a:ln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5" name="išľiďé"/>
            <p:cNvSpPr/>
            <p:nvPr/>
          </p:nvSpPr>
          <p:spPr bwMode="auto">
            <a:xfrm>
              <a:off x="5911308" y="2291531"/>
              <a:ext cx="1480468" cy="853102"/>
            </a:xfrm>
            <a:custGeom>
              <a:avLst/>
              <a:gdLst>
                <a:gd name="T0" fmla="*/ 2147483646 w 242"/>
                <a:gd name="T1" fmla="*/ 2147483646 h 140"/>
                <a:gd name="T2" fmla="*/ 2147483646 w 242"/>
                <a:gd name="T3" fmla="*/ 2147483646 h 140"/>
                <a:gd name="T4" fmla="*/ 2147483646 w 242"/>
                <a:gd name="T5" fmla="*/ 2147483646 h 140"/>
                <a:gd name="T6" fmla="*/ 2147483646 w 242"/>
                <a:gd name="T7" fmla="*/ 2147483646 h 140"/>
                <a:gd name="T8" fmla="*/ 2147483646 w 242"/>
                <a:gd name="T9" fmla="*/ 2147483646 h 140"/>
                <a:gd name="T10" fmla="*/ 2147483646 w 242"/>
                <a:gd name="T11" fmla="*/ 2147483646 h 140"/>
                <a:gd name="T12" fmla="*/ 2147483646 w 242"/>
                <a:gd name="T13" fmla="*/ 2147483646 h 140"/>
                <a:gd name="T14" fmla="*/ 2147483646 w 242"/>
                <a:gd name="T15" fmla="*/ 2147483646 h 140"/>
                <a:gd name="T16" fmla="*/ 2147483646 w 242"/>
                <a:gd name="T17" fmla="*/ 2147483646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2" h="140">
                  <a:moveTo>
                    <a:pt x="220" y="54"/>
                  </a:moveTo>
                  <a:cubicBezTo>
                    <a:pt x="241" y="66"/>
                    <a:pt x="242" y="86"/>
                    <a:pt x="220" y="99"/>
                  </a:cubicBezTo>
                  <a:cubicBezTo>
                    <a:pt x="172" y="127"/>
                    <a:pt x="172" y="127"/>
                    <a:pt x="172" y="127"/>
                  </a:cubicBezTo>
                  <a:cubicBezTo>
                    <a:pt x="149" y="140"/>
                    <a:pt x="110" y="140"/>
                    <a:pt x="86" y="127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0" y="77"/>
                    <a:pt x="0" y="54"/>
                    <a:pt x="23" y="41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93" y="0"/>
                    <a:pt x="127" y="0"/>
                    <a:pt x="149" y="13"/>
                  </a:cubicBezTo>
                  <a:lnTo>
                    <a:pt x="220" y="54"/>
                  </a:ln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6" name="íṩľidè"/>
            <p:cNvSpPr/>
            <p:nvPr/>
          </p:nvSpPr>
          <p:spPr bwMode="auto">
            <a:xfrm>
              <a:off x="7594057" y="3291214"/>
              <a:ext cx="93812" cy="2043339"/>
            </a:xfrm>
            <a:custGeom>
              <a:avLst/>
              <a:gdLst>
                <a:gd name="T0" fmla="*/ 2147483646 w 32"/>
                <a:gd name="T1" fmla="*/ 0 h 697"/>
                <a:gd name="T2" fmla="*/ 2147483646 w 32"/>
                <a:gd name="T3" fmla="*/ 2147483646 h 697"/>
                <a:gd name="T4" fmla="*/ 0 w 32"/>
                <a:gd name="T5" fmla="*/ 2147483646 h 697"/>
                <a:gd name="T6" fmla="*/ 2147483646 w 32"/>
                <a:gd name="T7" fmla="*/ 2147483646 h 697"/>
                <a:gd name="T8" fmla="*/ 2147483646 w 32"/>
                <a:gd name="T9" fmla="*/ 0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97">
                  <a:moveTo>
                    <a:pt x="32" y="0"/>
                  </a:moveTo>
                  <a:lnTo>
                    <a:pt x="30" y="680"/>
                  </a:lnTo>
                  <a:lnTo>
                    <a:pt x="0" y="697"/>
                  </a:lnTo>
                  <a:lnTo>
                    <a:pt x="2" y="1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7" name="iṧlïḍé"/>
            <p:cNvSpPr/>
            <p:nvPr/>
          </p:nvSpPr>
          <p:spPr bwMode="auto">
            <a:xfrm>
              <a:off x="7503176" y="3291214"/>
              <a:ext cx="96744" cy="2043339"/>
            </a:xfrm>
            <a:custGeom>
              <a:avLst/>
              <a:gdLst>
                <a:gd name="T0" fmla="*/ 2147483646 w 33"/>
                <a:gd name="T1" fmla="*/ 2147483646 h 697"/>
                <a:gd name="T2" fmla="*/ 2147483646 w 33"/>
                <a:gd name="T3" fmla="*/ 2147483646 h 697"/>
                <a:gd name="T4" fmla="*/ 0 w 33"/>
                <a:gd name="T5" fmla="*/ 2147483646 h 697"/>
                <a:gd name="T6" fmla="*/ 2147483646 w 33"/>
                <a:gd name="T7" fmla="*/ 0 h 697"/>
                <a:gd name="T8" fmla="*/ 2147483646 w 33"/>
                <a:gd name="T9" fmla="*/ 2147483646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7">
                  <a:moveTo>
                    <a:pt x="33" y="19"/>
                  </a:moveTo>
                  <a:lnTo>
                    <a:pt x="31" y="697"/>
                  </a:lnTo>
                  <a:lnTo>
                    <a:pt x="0" y="680"/>
                  </a:lnTo>
                  <a:lnTo>
                    <a:pt x="2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8" name="i$liḑe"/>
            <p:cNvSpPr/>
            <p:nvPr/>
          </p:nvSpPr>
          <p:spPr bwMode="auto">
            <a:xfrm>
              <a:off x="6383298" y="3865811"/>
              <a:ext cx="178830" cy="102608"/>
            </a:xfrm>
            <a:custGeom>
              <a:avLst/>
              <a:gdLst>
                <a:gd name="T0" fmla="*/ 2147483646 w 61"/>
                <a:gd name="T1" fmla="*/ 2147483646 h 35"/>
                <a:gd name="T2" fmla="*/ 2147483646 w 61"/>
                <a:gd name="T3" fmla="*/ 2147483646 h 35"/>
                <a:gd name="T4" fmla="*/ 0 w 61"/>
                <a:gd name="T5" fmla="*/ 2147483646 h 35"/>
                <a:gd name="T6" fmla="*/ 2147483646 w 61"/>
                <a:gd name="T7" fmla="*/ 0 h 35"/>
                <a:gd name="T8" fmla="*/ 2147483646 w 61"/>
                <a:gd name="T9" fmla="*/ 214748364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35">
                  <a:moveTo>
                    <a:pt x="61" y="18"/>
                  </a:moveTo>
                  <a:lnTo>
                    <a:pt x="31" y="35"/>
                  </a:lnTo>
                  <a:lnTo>
                    <a:pt x="0" y="18"/>
                  </a:lnTo>
                  <a:lnTo>
                    <a:pt x="31" y="0"/>
                  </a:lnTo>
                  <a:lnTo>
                    <a:pt x="61" y="18"/>
                  </a:lnTo>
                  <a:close/>
                </a:path>
              </a:pathLst>
            </a:custGeom>
            <a:solidFill>
              <a:srgbClr val="DCDA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59" name="íṥľîdê"/>
            <p:cNvSpPr/>
            <p:nvPr/>
          </p:nvSpPr>
          <p:spPr bwMode="auto">
            <a:xfrm>
              <a:off x="6468316" y="3918580"/>
              <a:ext cx="93812" cy="2037476"/>
            </a:xfrm>
            <a:custGeom>
              <a:avLst/>
              <a:gdLst>
                <a:gd name="T0" fmla="*/ 2147483646 w 32"/>
                <a:gd name="T1" fmla="*/ 0 h 695"/>
                <a:gd name="T2" fmla="*/ 2147483646 w 32"/>
                <a:gd name="T3" fmla="*/ 2147483646 h 695"/>
                <a:gd name="T4" fmla="*/ 0 w 32"/>
                <a:gd name="T5" fmla="*/ 2147483646 h 695"/>
                <a:gd name="T6" fmla="*/ 2147483646 w 32"/>
                <a:gd name="T7" fmla="*/ 2147483646 h 695"/>
                <a:gd name="T8" fmla="*/ 2147483646 w 32"/>
                <a:gd name="T9" fmla="*/ 0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695">
                  <a:moveTo>
                    <a:pt x="32" y="0"/>
                  </a:moveTo>
                  <a:lnTo>
                    <a:pt x="30" y="679"/>
                  </a:lnTo>
                  <a:lnTo>
                    <a:pt x="0" y="695"/>
                  </a:lnTo>
                  <a:lnTo>
                    <a:pt x="2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0" name="iṩḻiḋé"/>
            <p:cNvSpPr/>
            <p:nvPr/>
          </p:nvSpPr>
          <p:spPr bwMode="auto">
            <a:xfrm>
              <a:off x="6377434" y="3918580"/>
              <a:ext cx="96744" cy="2037476"/>
            </a:xfrm>
            <a:custGeom>
              <a:avLst/>
              <a:gdLst>
                <a:gd name="T0" fmla="*/ 2147483646 w 33"/>
                <a:gd name="T1" fmla="*/ 2147483646 h 695"/>
                <a:gd name="T2" fmla="*/ 2147483646 w 33"/>
                <a:gd name="T3" fmla="*/ 2147483646 h 695"/>
                <a:gd name="T4" fmla="*/ 0 w 33"/>
                <a:gd name="T5" fmla="*/ 2147483646 h 695"/>
                <a:gd name="T6" fmla="*/ 2147483646 w 33"/>
                <a:gd name="T7" fmla="*/ 0 h 695"/>
                <a:gd name="T8" fmla="*/ 2147483646 w 33"/>
                <a:gd name="T9" fmla="*/ 2147483646 h 6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5">
                  <a:moveTo>
                    <a:pt x="33" y="17"/>
                  </a:moveTo>
                  <a:lnTo>
                    <a:pt x="31" y="695"/>
                  </a:lnTo>
                  <a:lnTo>
                    <a:pt x="0" y="679"/>
                  </a:lnTo>
                  <a:lnTo>
                    <a:pt x="2" y="0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1" name="íṥľiďé"/>
            <p:cNvSpPr/>
            <p:nvPr/>
          </p:nvSpPr>
          <p:spPr bwMode="auto">
            <a:xfrm>
              <a:off x="4548104" y="2845608"/>
              <a:ext cx="96744" cy="2043339"/>
            </a:xfrm>
            <a:custGeom>
              <a:avLst/>
              <a:gdLst>
                <a:gd name="T0" fmla="*/ 2147483646 w 33"/>
                <a:gd name="T1" fmla="*/ 0 h 697"/>
                <a:gd name="T2" fmla="*/ 2147483646 w 33"/>
                <a:gd name="T3" fmla="*/ 2147483646 h 697"/>
                <a:gd name="T4" fmla="*/ 0 w 33"/>
                <a:gd name="T5" fmla="*/ 2147483646 h 697"/>
                <a:gd name="T6" fmla="*/ 2147483646 w 33"/>
                <a:gd name="T7" fmla="*/ 2147483646 h 697"/>
                <a:gd name="T8" fmla="*/ 2147483646 w 33"/>
                <a:gd name="T9" fmla="*/ 0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7">
                  <a:moveTo>
                    <a:pt x="33" y="0"/>
                  </a:moveTo>
                  <a:lnTo>
                    <a:pt x="31" y="678"/>
                  </a:lnTo>
                  <a:lnTo>
                    <a:pt x="0" y="697"/>
                  </a:lnTo>
                  <a:lnTo>
                    <a:pt x="2" y="19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2" name="ïşľiḓe"/>
            <p:cNvSpPr/>
            <p:nvPr/>
          </p:nvSpPr>
          <p:spPr bwMode="auto">
            <a:xfrm>
              <a:off x="4463088" y="2845608"/>
              <a:ext cx="90881" cy="2043339"/>
            </a:xfrm>
            <a:custGeom>
              <a:avLst/>
              <a:gdLst>
                <a:gd name="T0" fmla="*/ 2147483646 w 31"/>
                <a:gd name="T1" fmla="*/ 2147483646 h 697"/>
                <a:gd name="T2" fmla="*/ 2147483646 w 31"/>
                <a:gd name="T3" fmla="*/ 2147483646 h 697"/>
                <a:gd name="T4" fmla="*/ 0 w 31"/>
                <a:gd name="T5" fmla="*/ 2147483646 h 697"/>
                <a:gd name="T6" fmla="*/ 2147483646 w 31"/>
                <a:gd name="T7" fmla="*/ 0 h 697"/>
                <a:gd name="T8" fmla="*/ 2147483646 w 31"/>
                <a:gd name="T9" fmla="*/ 2147483646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697">
                  <a:moveTo>
                    <a:pt x="31" y="19"/>
                  </a:moveTo>
                  <a:lnTo>
                    <a:pt x="29" y="697"/>
                  </a:lnTo>
                  <a:lnTo>
                    <a:pt x="0" y="678"/>
                  </a:lnTo>
                  <a:lnTo>
                    <a:pt x="2" y="0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3" name="ïṣľíḍè"/>
            <p:cNvSpPr/>
            <p:nvPr/>
          </p:nvSpPr>
          <p:spPr bwMode="auto">
            <a:xfrm>
              <a:off x="5703162" y="2200652"/>
              <a:ext cx="99675" cy="2043339"/>
            </a:xfrm>
            <a:custGeom>
              <a:avLst/>
              <a:gdLst>
                <a:gd name="T0" fmla="*/ 2147483646 w 34"/>
                <a:gd name="T1" fmla="*/ 0 h 697"/>
                <a:gd name="T2" fmla="*/ 2147483646 w 34"/>
                <a:gd name="T3" fmla="*/ 2147483646 h 697"/>
                <a:gd name="T4" fmla="*/ 0 w 34"/>
                <a:gd name="T5" fmla="*/ 2147483646 h 697"/>
                <a:gd name="T6" fmla="*/ 2147483646 w 34"/>
                <a:gd name="T7" fmla="*/ 2147483646 h 697"/>
                <a:gd name="T8" fmla="*/ 2147483646 w 34"/>
                <a:gd name="T9" fmla="*/ 0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97">
                  <a:moveTo>
                    <a:pt x="34" y="0"/>
                  </a:moveTo>
                  <a:lnTo>
                    <a:pt x="32" y="678"/>
                  </a:lnTo>
                  <a:lnTo>
                    <a:pt x="0" y="697"/>
                  </a:lnTo>
                  <a:lnTo>
                    <a:pt x="2" y="1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4" name="îşlíďè"/>
            <p:cNvSpPr/>
            <p:nvPr/>
          </p:nvSpPr>
          <p:spPr bwMode="auto">
            <a:xfrm>
              <a:off x="5618146" y="2200652"/>
              <a:ext cx="90881" cy="2043339"/>
            </a:xfrm>
            <a:custGeom>
              <a:avLst/>
              <a:gdLst>
                <a:gd name="T0" fmla="*/ 2147483646 w 31"/>
                <a:gd name="T1" fmla="*/ 2147483646 h 697"/>
                <a:gd name="T2" fmla="*/ 2147483646 w 31"/>
                <a:gd name="T3" fmla="*/ 2147483646 h 697"/>
                <a:gd name="T4" fmla="*/ 0 w 31"/>
                <a:gd name="T5" fmla="*/ 2147483646 h 697"/>
                <a:gd name="T6" fmla="*/ 2147483646 w 31"/>
                <a:gd name="T7" fmla="*/ 0 h 697"/>
                <a:gd name="T8" fmla="*/ 2147483646 w 31"/>
                <a:gd name="T9" fmla="*/ 2147483646 h 6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697">
                  <a:moveTo>
                    <a:pt x="31" y="18"/>
                  </a:moveTo>
                  <a:lnTo>
                    <a:pt x="29" y="697"/>
                  </a:lnTo>
                  <a:lnTo>
                    <a:pt x="0" y="678"/>
                  </a:lnTo>
                  <a:lnTo>
                    <a:pt x="2" y="0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5" name="išľîďé"/>
            <p:cNvSpPr/>
            <p:nvPr/>
          </p:nvSpPr>
          <p:spPr bwMode="auto">
            <a:xfrm>
              <a:off x="5685572" y="1022141"/>
              <a:ext cx="905871" cy="1122811"/>
            </a:xfrm>
            <a:custGeom>
              <a:avLst/>
              <a:gdLst>
                <a:gd name="T0" fmla="*/ 2147483646 w 148"/>
                <a:gd name="T1" fmla="*/ 2147483646 h 184"/>
                <a:gd name="T2" fmla="*/ 2147483646 w 148"/>
                <a:gd name="T3" fmla="*/ 2147483646 h 184"/>
                <a:gd name="T4" fmla="*/ 2147483646 w 148"/>
                <a:gd name="T5" fmla="*/ 2147483646 h 184"/>
                <a:gd name="T6" fmla="*/ 0 w 148"/>
                <a:gd name="T7" fmla="*/ 2147483646 h 184"/>
                <a:gd name="T8" fmla="*/ 2147483646 w 148"/>
                <a:gd name="T9" fmla="*/ 0 h 184"/>
                <a:gd name="T10" fmla="*/ 2147483646 w 148"/>
                <a:gd name="T11" fmla="*/ 2147483646 h 184"/>
                <a:gd name="T12" fmla="*/ 2147483646 w 148"/>
                <a:gd name="T13" fmla="*/ 2147483646 h 184"/>
                <a:gd name="T14" fmla="*/ 2147483646 w 148"/>
                <a:gd name="T15" fmla="*/ 2147483646 h 184"/>
                <a:gd name="T16" fmla="*/ 2147483646 w 148"/>
                <a:gd name="T17" fmla="*/ 2147483646 h 1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8" h="184">
                  <a:moveTo>
                    <a:pt x="123" y="18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74" y="144"/>
                    <a:pt x="45" y="108"/>
                    <a:pt x="24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78" y="85"/>
                    <a:pt x="103" y="117"/>
                    <a:pt x="135" y="142"/>
                  </a:cubicBezTo>
                  <a:cubicBezTo>
                    <a:pt x="148" y="152"/>
                    <a:pt x="148" y="152"/>
                    <a:pt x="148" y="152"/>
                  </a:cubicBezTo>
                  <a:lnTo>
                    <a:pt x="123" y="184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6" name="íşļïḑê"/>
            <p:cNvSpPr/>
            <p:nvPr/>
          </p:nvSpPr>
          <p:spPr bwMode="auto">
            <a:xfrm>
              <a:off x="5594693" y="4311417"/>
              <a:ext cx="410427" cy="369384"/>
            </a:xfrm>
            <a:custGeom>
              <a:avLst/>
              <a:gdLst>
                <a:gd name="T0" fmla="*/ 2147483646 w 67"/>
                <a:gd name="T1" fmla="*/ 0 h 61"/>
                <a:gd name="T2" fmla="*/ 2147483646 w 67"/>
                <a:gd name="T3" fmla="*/ 2147483646 h 61"/>
                <a:gd name="T4" fmla="*/ 2147483646 w 67"/>
                <a:gd name="T5" fmla="*/ 2147483646 h 61"/>
                <a:gd name="T6" fmla="*/ 2147483646 w 67"/>
                <a:gd name="T7" fmla="*/ 2147483646 h 61"/>
                <a:gd name="T8" fmla="*/ 2147483646 w 67"/>
                <a:gd name="T9" fmla="*/ 2147483646 h 61"/>
                <a:gd name="T10" fmla="*/ 2147483646 w 67"/>
                <a:gd name="T11" fmla="*/ 2147483646 h 61"/>
                <a:gd name="T12" fmla="*/ 2147483646 w 67"/>
                <a:gd name="T13" fmla="*/ 2147483646 h 61"/>
                <a:gd name="T14" fmla="*/ 2147483646 w 67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" h="61">
                  <a:moveTo>
                    <a:pt x="56" y="0"/>
                  </a:moveTo>
                  <a:cubicBezTo>
                    <a:pt x="56" y="0"/>
                    <a:pt x="64" y="10"/>
                    <a:pt x="65" y="17"/>
                  </a:cubicBezTo>
                  <a:cubicBezTo>
                    <a:pt x="67" y="24"/>
                    <a:pt x="64" y="27"/>
                    <a:pt x="64" y="27"/>
                  </a:cubicBezTo>
                  <a:cubicBezTo>
                    <a:pt x="64" y="27"/>
                    <a:pt x="52" y="34"/>
                    <a:pt x="48" y="35"/>
                  </a:cubicBezTo>
                  <a:cubicBezTo>
                    <a:pt x="45" y="36"/>
                    <a:pt x="35" y="49"/>
                    <a:pt x="26" y="52"/>
                  </a:cubicBezTo>
                  <a:cubicBezTo>
                    <a:pt x="17" y="55"/>
                    <a:pt x="6" y="61"/>
                    <a:pt x="3" y="54"/>
                  </a:cubicBezTo>
                  <a:cubicBezTo>
                    <a:pt x="0" y="47"/>
                    <a:pt x="38" y="7"/>
                    <a:pt x="38" y="7"/>
                  </a:cubicBezTo>
                  <a:lnTo>
                    <a:pt x="56" y="0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7" name="isľîḋé"/>
            <p:cNvSpPr/>
            <p:nvPr/>
          </p:nvSpPr>
          <p:spPr bwMode="auto">
            <a:xfrm>
              <a:off x="6585580" y="4229332"/>
              <a:ext cx="208146" cy="483718"/>
            </a:xfrm>
            <a:custGeom>
              <a:avLst/>
              <a:gdLst>
                <a:gd name="T0" fmla="*/ 2147483646 w 34"/>
                <a:gd name="T1" fmla="*/ 0 h 79"/>
                <a:gd name="T2" fmla="*/ 2147483646 w 34"/>
                <a:gd name="T3" fmla="*/ 2147483646 h 79"/>
                <a:gd name="T4" fmla="*/ 0 w 34"/>
                <a:gd name="T5" fmla="*/ 0 h 79"/>
                <a:gd name="T6" fmla="*/ 2147483646 w 34"/>
                <a:gd name="T7" fmla="*/ 2147483646 h 79"/>
                <a:gd name="T8" fmla="*/ 2147483646 w 34"/>
                <a:gd name="T9" fmla="*/ 2147483646 h 79"/>
                <a:gd name="T10" fmla="*/ 2147483646 w 34"/>
                <a:gd name="T11" fmla="*/ 2147483646 h 79"/>
                <a:gd name="T12" fmla="*/ 2147483646 w 34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79">
                  <a:moveTo>
                    <a:pt x="22" y="0"/>
                  </a:moveTo>
                  <a:cubicBezTo>
                    <a:pt x="22" y="0"/>
                    <a:pt x="21" y="8"/>
                    <a:pt x="14" y="8"/>
                  </a:cubicBezTo>
                  <a:cubicBezTo>
                    <a:pt x="7" y="7"/>
                    <a:pt x="0" y="0"/>
                    <a:pt x="0" y="0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6" y="71"/>
                    <a:pt x="19" y="75"/>
                  </a:cubicBezTo>
                  <a:cubicBezTo>
                    <a:pt x="31" y="79"/>
                    <a:pt x="34" y="56"/>
                    <a:pt x="34" y="5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8" name="ï$ḷíḑè"/>
            <p:cNvSpPr/>
            <p:nvPr/>
          </p:nvSpPr>
          <p:spPr bwMode="auto">
            <a:xfrm>
              <a:off x="6304145" y="3024436"/>
              <a:ext cx="820853" cy="1339751"/>
            </a:xfrm>
            <a:custGeom>
              <a:avLst/>
              <a:gdLst>
                <a:gd name="T0" fmla="*/ 2147483646 w 134"/>
                <a:gd name="T1" fmla="*/ 2147483646 h 220"/>
                <a:gd name="T2" fmla="*/ 2147483646 w 134"/>
                <a:gd name="T3" fmla="*/ 2147483646 h 220"/>
                <a:gd name="T4" fmla="*/ 2147483646 w 134"/>
                <a:gd name="T5" fmla="*/ 2147483646 h 220"/>
                <a:gd name="T6" fmla="*/ 2147483646 w 134"/>
                <a:gd name="T7" fmla="*/ 2147483646 h 220"/>
                <a:gd name="T8" fmla="*/ 2147483646 w 134"/>
                <a:gd name="T9" fmla="*/ 2147483646 h 220"/>
                <a:gd name="T10" fmla="*/ 2147483646 w 134"/>
                <a:gd name="T11" fmla="*/ 2147483646 h 220"/>
                <a:gd name="T12" fmla="*/ 2147483646 w 134"/>
                <a:gd name="T13" fmla="*/ 2147483646 h 220"/>
                <a:gd name="T14" fmla="*/ 2147483646 w 134"/>
                <a:gd name="T15" fmla="*/ 2147483646 h 220"/>
                <a:gd name="T16" fmla="*/ 2147483646 w 134"/>
                <a:gd name="T17" fmla="*/ 2147483646 h 220"/>
                <a:gd name="T18" fmla="*/ 2147483646 w 134"/>
                <a:gd name="T19" fmla="*/ 2147483646 h 2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" h="220">
                  <a:moveTo>
                    <a:pt x="56" y="220"/>
                  </a:moveTo>
                  <a:cubicBezTo>
                    <a:pt x="60" y="220"/>
                    <a:pt x="64" y="219"/>
                    <a:pt x="67" y="217"/>
                  </a:cubicBezTo>
                  <a:cubicBezTo>
                    <a:pt x="78" y="211"/>
                    <a:pt x="82" y="197"/>
                    <a:pt x="76" y="186"/>
                  </a:cubicBezTo>
                  <a:cubicBezTo>
                    <a:pt x="68" y="172"/>
                    <a:pt x="47" y="128"/>
                    <a:pt x="48" y="98"/>
                  </a:cubicBezTo>
                  <a:cubicBezTo>
                    <a:pt x="49" y="84"/>
                    <a:pt x="85" y="60"/>
                    <a:pt x="116" y="47"/>
                  </a:cubicBezTo>
                  <a:cubicBezTo>
                    <a:pt x="128" y="42"/>
                    <a:pt x="134" y="29"/>
                    <a:pt x="129" y="17"/>
                  </a:cubicBezTo>
                  <a:cubicBezTo>
                    <a:pt x="124" y="6"/>
                    <a:pt x="111" y="0"/>
                    <a:pt x="99" y="5"/>
                  </a:cubicBezTo>
                  <a:cubicBezTo>
                    <a:pt x="84" y="11"/>
                    <a:pt x="5" y="45"/>
                    <a:pt x="2" y="96"/>
                  </a:cubicBezTo>
                  <a:cubicBezTo>
                    <a:pt x="0" y="144"/>
                    <a:pt x="32" y="202"/>
                    <a:pt x="36" y="209"/>
                  </a:cubicBezTo>
                  <a:cubicBezTo>
                    <a:pt x="40" y="216"/>
                    <a:pt x="48" y="220"/>
                    <a:pt x="56" y="220"/>
                  </a:cubicBezTo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69" name="íṧ1îḍè"/>
            <p:cNvSpPr/>
            <p:nvPr/>
          </p:nvSpPr>
          <p:spPr bwMode="auto">
            <a:xfrm>
              <a:off x="6321735" y="1784362"/>
              <a:ext cx="894145" cy="1500989"/>
            </a:xfrm>
            <a:custGeom>
              <a:avLst/>
              <a:gdLst>
                <a:gd name="T0" fmla="*/ 2147483646 w 146"/>
                <a:gd name="T1" fmla="*/ 2147483646 h 246"/>
                <a:gd name="T2" fmla="*/ 2147483646 w 146"/>
                <a:gd name="T3" fmla="*/ 2147483646 h 246"/>
                <a:gd name="T4" fmla="*/ 2147483646 w 146"/>
                <a:gd name="T5" fmla="*/ 2147483646 h 246"/>
                <a:gd name="T6" fmla="*/ 2147483646 w 146"/>
                <a:gd name="T7" fmla="*/ 2147483646 h 246"/>
                <a:gd name="T8" fmla="*/ 2147483646 w 146"/>
                <a:gd name="T9" fmla="*/ 2147483646 h 246"/>
                <a:gd name="T10" fmla="*/ 2147483646 w 146"/>
                <a:gd name="T11" fmla="*/ 2147483646 h 246"/>
                <a:gd name="T12" fmla="*/ 2147483646 w 146"/>
                <a:gd name="T13" fmla="*/ 2147483646 h 246"/>
                <a:gd name="T14" fmla="*/ 2147483646 w 146"/>
                <a:gd name="T15" fmla="*/ 2147483646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6" h="246">
                  <a:moveTo>
                    <a:pt x="11" y="69"/>
                  </a:moveTo>
                  <a:cubicBezTo>
                    <a:pt x="12" y="75"/>
                    <a:pt x="22" y="194"/>
                    <a:pt x="22" y="194"/>
                  </a:cubicBezTo>
                  <a:cubicBezTo>
                    <a:pt x="22" y="194"/>
                    <a:pt x="88" y="246"/>
                    <a:pt x="121" y="230"/>
                  </a:cubicBezTo>
                  <a:cubicBezTo>
                    <a:pt x="144" y="218"/>
                    <a:pt x="146" y="205"/>
                    <a:pt x="146" y="198"/>
                  </a:cubicBezTo>
                  <a:cubicBezTo>
                    <a:pt x="145" y="194"/>
                    <a:pt x="145" y="191"/>
                    <a:pt x="145" y="187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7" y="60"/>
                    <a:pt x="100" y="26"/>
                    <a:pt x="77" y="20"/>
                  </a:cubicBezTo>
                  <a:cubicBezTo>
                    <a:pt x="0" y="0"/>
                    <a:pt x="10" y="61"/>
                    <a:pt x="11" y="69"/>
                  </a:cubicBez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0" name="íşḷiďe"/>
            <p:cNvSpPr/>
            <p:nvPr/>
          </p:nvSpPr>
          <p:spPr bwMode="auto">
            <a:xfrm>
              <a:off x="5729548" y="2924761"/>
              <a:ext cx="996750" cy="1539101"/>
            </a:xfrm>
            <a:custGeom>
              <a:avLst/>
              <a:gdLst>
                <a:gd name="T0" fmla="*/ 2147483646 w 163"/>
                <a:gd name="T1" fmla="*/ 2147483646 h 252"/>
                <a:gd name="T2" fmla="*/ 2147483646 w 163"/>
                <a:gd name="T3" fmla="*/ 2147483646 h 252"/>
                <a:gd name="T4" fmla="*/ 2147483646 w 163"/>
                <a:gd name="T5" fmla="*/ 2147483646 h 252"/>
                <a:gd name="T6" fmla="*/ 2147483646 w 163"/>
                <a:gd name="T7" fmla="*/ 2147483646 h 252"/>
                <a:gd name="T8" fmla="*/ 2147483646 w 163"/>
                <a:gd name="T9" fmla="*/ 2147483646 h 252"/>
                <a:gd name="T10" fmla="*/ 2147483646 w 163"/>
                <a:gd name="T11" fmla="*/ 2147483646 h 252"/>
                <a:gd name="T12" fmla="*/ 2147483646 w 163"/>
                <a:gd name="T13" fmla="*/ 2147483646 h 252"/>
                <a:gd name="T14" fmla="*/ 2147483646 w 163"/>
                <a:gd name="T15" fmla="*/ 2147483646 h 252"/>
                <a:gd name="T16" fmla="*/ 2147483646 w 163"/>
                <a:gd name="T17" fmla="*/ 2147483646 h 252"/>
                <a:gd name="T18" fmla="*/ 2147483646 w 163"/>
                <a:gd name="T19" fmla="*/ 2147483646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3" h="252">
                  <a:moveTo>
                    <a:pt x="24" y="252"/>
                  </a:moveTo>
                  <a:cubicBezTo>
                    <a:pt x="36" y="252"/>
                    <a:pt x="46" y="243"/>
                    <a:pt x="46" y="231"/>
                  </a:cubicBezTo>
                  <a:cubicBezTo>
                    <a:pt x="49" y="203"/>
                    <a:pt x="57" y="123"/>
                    <a:pt x="71" y="93"/>
                  </a:cubicBezTo>
                  <a:cubicBezTo>
                    <a:pt x="78" y="75"/>
                    <a:pt x="118" y="55"/>
                    <a:pt x="144" y="47"/>
                  </a:cubicBezTo>
                  <a:cubicBezTo>
                    <a:pt x="156" y="43"/>
                    <a:pt x="163" y="31"/>
                    <a:pt x="159" y="19"/>
                  </a:cubicBezTo>
                  <a:cubicBezTo>
                    <a:pt x="155" y="7"/>
                    <a:pt x="142" y="0"/>
                    <a:pt x="130" y="4"/>
                  </a:cubicBezTo>
                  <a:cubicBezTo>
                    <a:pt x="117" y="8"/>
                    <a:pt x="48" y="32"/>
                    <a:pt x="29" y="75"/>
                  </a:cubicBezTo>
                  <a:cubicBezTo>
                    <a:pt x="10" y="117"/>
                    <a:pt x="2" y="217"/>
                    <a:pt x="1" y="228"/>
                  </a:cubicBezTo>
                  <a:cubicBezTo>
                    <a:pt x="0" y="240"/>
                    <a:pt x="9" y="251"/>
                    <a:pt x="22" y="252"/>
                  </a:cubicBezTo>
                  <a:cubicBezTo>
                    <a:pt x="23" y="252"/>
                    <a:pt x="23" y="252"/>
                    <a:pt x="24" y="252"/>
                  </a:cubicBez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1" name="íśḻïḓê"/>
            <p:cNvSpPr/>
            <p:nvPr/>
          </p:nvSpPr>
          <p:spPr bwMode="auto">
            <a:xfrm>
              <a:off x="4413250" y="2866128"/>
              <a:ext cx="2049202" cy="1298708"/>
            </a:xfrm>
            <a:custGeom>
              <a:avLst/>
              <a:gdLst>
                <a:gd name="T0" fmla="*/ 2147483646 w 699"/>
                <a:gd name="T1" fmla="*/ 2147483646 h 443"/>
                <a:gd name="T2" fmla="*/ 2147483646 w 699"/>
                <a:gd name="T3" fmla="*/ 2147483646 h 443"/>
                <a:gd name="T4" fmla="*/ 0 w 699"/>
                <a:gd name="T5" fmla="*/ 2147483646 h 443"/>
                <a:gd name="T6" fmla="*/ 0 w 699"/>
                <a:gd name="T7" fmla="*/ 0 h 443"/>
                <a:gd name="T8" fmla="*/ 2147483646 w 699"/>
                <a:gd name="T9" fmla="*/ 2147483646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9" h="443">
                  <a:moveTo>
                    <a:pt x="699" y="403"/>
                  </a:moveTo>
                  <a:lnTo>
                    <a:pt x="699" y="443"/>
                  </a:lnTo>
                  <a:lnTo>
                    <a:pt x="0" y="39"/>
                  </a:lnTo>
                  <a:lnTo>
                    <a:pt x="0" y="0"/>
                  </a:lnTo>
                  <a:lnTo>
                    <a:pt x="699" y="403"/>
                  </a:ln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2" name="í$1îḋè"/>
            <p:cNvSpPr/>
            <p:nvPr/>
          </p:nvSpPr>
          <p:spPr bwMode="auto">
            <a:xfrm>
              <a:off x="4413250" y="2100977"/>
              <a:ext cx="3365498" cy="1946595"/>
            </a:xfrm>
            <a:custGeom>
              <a:avLst/>
              <a:gdLst>
                <a:gd name="T0" fmla="*/ 2147483646 w 1148"/>
                <a:gd name="T1" fmla="*/ 2147483646 h 664"/>
                <a:gd name="T2" fmla="*/ 2147483646 w 1148"/>
                <a:gd name="T3" fmla="*/ 2147483646 h 664"/>
                <a:gd name="T4" fmla="*/ 0 w 1148"/>
                <a:gd name="T5" fmla="*/ 2147483646 h 664"/>
                <a:gd name="T6" fmla="*/ 2147483646 w 1148"/>
                <a:gd name="T7" fmla="*/ 0 h 664"/>
                <a:gd name="T8" fmla="*/ 2147483646 w 1148"/>
                <a:gd name="T9" fmla="*/ 2147483646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8" h="664">
                  <a:moveTo>
                    <a:pt x="1148" y="404"/>
                  </a:moveTo>
                  <a:lnTo>
                    <a:pt x="699" y="664"/>
                  </a:lnTo>
                  <a:lnTo>
                    <a:pt x="0" y="261"/>
                  </a:lnTo>
                  <a:lnTo>
                    <a:pt x="449" y="0"/>
                  </a:lnTo>
                  <a:lnTo>
                    <a:pt x="1148" y="404"/>
                  </a:lnTo>
                  <a:close/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3" name="ïsḷîḑé"/>
            <p:cNvSpPr/>
            <p:nvPr/>
          </p:nvSpPr>
          <p:spPr bwMode="auto">
            <a:xfrm>
              <a:off x="6462452" y="3285351"/>
              <a:ext cx="1316298" cy="879486"/>
            </a:xfrm>
            <a:custGeom>
              <a:avLst/>
              <a:gdLst>
                <a:gd name="T0" fmla="*/ 2147483646 w 449"/>
                <a:gd name="T1" fmla="*/ 0 h 300"/>
                <a:gd name="T2" fmla="*/ 2147483646 w 449"/>
                <a:gd name="T3" fmla="*/ 2147483646 h 300"/>
                <a:gd name="T4" fmla="*/ 0 w 449"/>
                <a:gd name="T5" fmla="*/ 2147483646 h 300"/>
                <a:gd name="T6" fmla="*/ 0 w 449"/>
                <a:gd name="T7" fmla="*/ 2147483646 h 300"/>
                <a:gd name="T8" fmla="*/ 2147483646 w 449"/>
                <a:gd name="T9" fmla="*/ 0 h 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9" h="300">
                  <a:moveTo>
                    <a:pt x="449" y="0"/>
                  </a:moveTo>
                  <a:lnTo>
                    <a:pt x="449" y="42"/>
                  </a:lnTo>
                  <a:lnTo>
                    <a:pt x="0" y="300"/>
                  </a:lnTo>
                  <a:lnTo>
                    <a:pt x="0" y="26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4" name="îṧliḋe"/>
            <p:cNvSpPr/>
            <p:nvPr/>
          </p:nvSpPr>
          <p:spPr bwMode="auto">
            <a:xfrm>
              <a:off x="6304145" y="1327030"/>
              <a:ext cx="592187" cy="592187"/>
            </a:xfrm>
            <a:custGeom>
              <a:avLst/>
              <a:gdLst>
                <a:gd name="T0" fmla="*/ 2147483646 w 97"/>
                <a:gd name="T1" fmla="*/ 2147483646 h 97"/>
                <a:gd name="T2" fmla="*/ 2147483646 w 97"/>
                <a:gd name="T3" fmla="*/ 2147483646 h 97"/>
                <a:gd name="T4" fmla="*/ 2147483646 w 97"/>
                <a:gd name="T5" fmla="*/ 2147483646 h 97"/>
                <a:gd name="T6" fmla="*/ 2147483646 w 97"/>
                <a:gd name="T7" fmla="*/ 2147483646 h 97"/>
                <a:gd name="T8" fmla="*/ 2147483646 w 97"/>
                <a:gd name="T9" fmla="*/ 2147483646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" h="97">
                  <a:moveTo>
                    <a:pt x="8" y="63"/>
                  </a:moveTo>
                  <a:cubicBezTo>
                    <a:pt x="16" y="85"/>
                    <a:pt x="40" y="97"/>
                    <a:pt x="63" y="89"/>
                  </a:cubicBezTo>
                  <a:cubicBezTo>
                    <a:pt x="85" y="82"/>
                    <a:pt x="97" y="57"/>
                    <a:pt x="90" y="34"/>
                  </a:cubicBezTo>
                  <a:cubicBezTo>
                    <a:pt x="82" y="12"/>
                    <a:pt x="57" y="0"/>
                    <a:pt x="35" y="8"/>
                  </a:cubicBezTo>
                  <a:cubicBezTo>
                    <a:pt x="12" y="15"/>
                    <a:pt x="0" y="40"/>
                    <a:pt x="8" y="63"/>
                  </a:cubicBezTo>
                  <a:close/>
                </a:path>
              </a:pathLst>
            </a:custGeom>
            <a:solidFill>
              <a:srgbClr val="E2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5" name="îŝľíḍé"/>
            <p:cNvSpPr/>
            <p:nvPr/>
          </p:nvSpPr>
          <p:spPr bwMode="auto">
            <a:xfrm>
              <a:off x="6541605" y="1675891"/>
              <a:ext cx="307821" cy="340068"/>
            </a:xfrm>
            <a:custGeom>
              <a:avLst/>
              <a:gdLst>
                <a:gd name="T0" fmla="*/ 0 w 50"/>
                <a:gd name="T1" fmla="*/ 2147483646 h 56"/>
                <a:gd name="T2" fmla="*/ 2147483646 w 50"/>
                <a:gd name="T3" fmla="*/ 2147483646 h 56"/>
                <a:gd name="T4" fmla="*/ 2147483646 w 50"/>
                <a:gd name="T5" fmla="*/ 2147483646 h 56"/>
                <a:gd name="T6" fmla="*/ 2147483646 w 50"/>
                <a:gd name="T7" fmla="*/ 2147483646 h 56"/>
                <a:gd name="T8" fmla="*/ 2147483646 w 50"/>
                <a:gd name="T9" fmla="*/ 2147483646 h 56"/>
                <a:gd name="T10" fmla="*/ 2147483646 w 50"/>
                <a:gd name="T11" fmla="*/ 2147483646 h 56"/>
                <a:gd name="T12" fmla="*/ 2147483646 w 50"/>
                <a:gd name="T13" fmla="*/ 0 h 56"/>
                <a:gd name="T14" fmla="*/ 0 w 50"/>
                <a:gd name="T15" fmla="*/ 2147483646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" h="56">
                  <a:moveTo>
                    <a:pt x="0" y="3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9"/>
                    <a:pt x="20" y="54"/>
                    <a:pt x="26" y="55"/>
                  </a:cubicBezTo>
                  <a:cubicBezTo>
                    <a:pt x="32" y="56"/>
                    <a:pt x="39" y="54"/>
                    <a:pt x="46" y="51"/>
                  </a:cubicBezTo>
                  <a:cubicBezTo>
                    <a:pt x="49" y="49"/>
                    <a:pt x="50" y="46"/>
                    <a:pt x="49" y="43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E2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6" name="islíḋê"/>
            <p:cNvSpPr/>
            <p:nvPr/>
          </p:nvSpPr>
          <p:spPr bwMode="auto">
            <a:xfrm>
              <a:off x="6957895" y="3003915"/>
              <a:ext cx="0" cy="43975"/>
            </a:xfrm>
            <a:custGeom>
              <a:avLst/>
              <a:gdLst>
                <a:gd name="T0" fmla="*/ 0 h 15"/>
                <a:gd name="T1" fmla="*/ 2147483646 h 15"/>
                <a:gd name="T2" fmla="*/ 2147483646 h 15"/>
                <a:gd name="T3" fmla="*/ 0 h 15"/>
                <a:gd name="T4" fmla="*/ 0 h 1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3"/>
                  </a:lnTo>
                  <a:lnTo>
                    <a:pt x="0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7" name="îşľïdè"/>
            <p:cNvSpPr/>
            <p:nvPr/>
          </p:nvSpPr>
          <p:spPr bwMode="auto">
            <a:xfrm>
              <a:off x="6474179" y="3009779"/>
              <a:ext cx="471992" cy="319547"/>
            </a:xfrm>
            <a:custGeom>
              <a:avLst/>
              <a:gdLst>
                <a:gd name="T0" fmla="*/ 2147483646 w 161"/>
                <a:gd name="T1" fmla="*/ 0 h 109"/>
                <a:gd name="T2" fmla="*/ 2147483646 w 161"/>
                <a:gd name="T3" fmla="*/ 2147483646 h 109"/>
                <a:gd name="T4" fmla="*/ 0 w 161"/>
                <a:gd name="T5" fmla="*/ 2147483646 h 109"/>
                <a:gd name="T6" fmla="*/ 0 w 161"/>
                <a:gd name="T7" fmla="*/ 2147483646 h 109"/>
                <a:gd name="T8" fmla="*/ 2147483646 w 161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109">
                  <a:moveTo>
                    <a:pt x="161" y="0"/>
                  </a:moveTo>
                  <a:lnTo>
                    <a:pt x="161" y="15"/>
                  </a:lnTo>
                  <a:lnTo>
                    <a:pt x="0" y="109"/>
                  </a:lnTo>
                  <a:lnTo>
                    <a:pt x="0" y="9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8" name="íŝļîḑè"/>
            <p:cNvSpPr/>
            <p:nvPr/>
          </p:nvSpPr>
          <p:spPr bwMode="auto">
            <a:xfrm>
              <a:off x="5582967" y="2822155"/>
              <a:ext cx="806196" cy="507171"/>
            </a:xfrm>
            <a:custGeom>
              <a:avLst/>
              <a:gdLst>
                <a:gd name="T0" fmla="*/ 2147483646 w 275"/>
                <a:gd name="T1" fmla="*/ 2147483646 h 173"/>
                <a:gd name="T2" fmla="*/ 2147483646 w 275"/>
                <a:gd name="T3" fmla="*/ 2147483646 h 173"/>
                <a:gd name="T4" fmla="*/ 0 w 275"/>
                <a:gd name="T5" fmla="*/ 2147483646 h 173"/>
                <a:gd name="T6" fmla="*/ 0 w 275"/>
                <a:gd name="T7" fmla="*/ 0 h 173"/>
                <a:gd name="T8" fmla="*/ 2147483646 w 275"/>
                <a:gd name="T9" fmla="*/ 214748364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173">
                  <a:moveTo>
                    <a:pt x="275" y="158"/>
                  </a:moveTo>
                  <a:lnTo>
                    <a:pt x="275" y="173"/>
                  </a:lnTo>
                  <a:lnTo>
                    <a:pt x="0" y="12"/>
                  </a:lnTo>
                  <a:lnTo>
                    <a:pt x="0" y="0"/>
                  </a:lnTo>
                  <a:lnTo>
                    <a:pt x="275" y="158"/>
                  </a:ln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79" name="îŝľiḍe"/>
            <p:cNvSpPr/>
            <p:nvPr/>
          </p:nvSpPr>
          <p:spPr bwMode="auto">
            <a:xfrm>
              <a:off x="6389161" y="3285351"/>
              <a:ext cx="85018" cy="55702"/>
            </a:xfrm>
            <a:custGeom>
              <a:avLst/>
              <a:gdLst>
                <a:gd name="T0" fmla="*/ 2147483646 w 14"/>
                <a:gd name="T1" fmla="*/ 0 h 9"/>
                <a:gd name="T2" fmla="*/ 2147483646 w 14"/>
                <a:gd name="T3" fmla="*/ 2147483646 h 9"/>
                <a:gd name="T4" fmla="*/ 0 w 14"/>
                <a:gd name="T5" fmla="*/ 2147483646 h 9"/>
                <a:gd name="T6" fmla="*/ 0 w 14"/>
                <a:gd name="T7" fmla="*/ 0 h 9"/>
                <a:gd name="T8" fmla="*/ 2147483646 w 1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0" y="9"/>
                    <a:pt x="4" y="9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10" y="3"/>
                    <a:pt x="14" y="0"/>
                  </a:cubicBez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0" name="î$1îde"/>
            <p:cNvSpPr/>
            <p:nvPr/>
          </p:nvSpPr>
          <p:spPr bwMode="auto">
            <a:xfrm>
              <a:off x="6462452" y="3285351"/>
              <a:ext cx="11726" cy="49838"/>
            </a:xfrm>
            <a:custGeom>
              <a:avLst/>
              <a:gdLst>
                <a:gd name="T0" fmla="*/ 2147483646 w 2"/>
                <a:gd name="T1" fmla="*/ 0 h 8"/>
                <a:gd name="T2" fmla="*/ 2147483646 w 2"/>
                <a:gd name="T3" fmla="*/ 2147483646 h 8"/>
                <a:gd name="T4" fmla="*/ 0 w 2"/>
                <a:gd name="T5" fmla="*/ 2147483646 h 8"/>
                <a:gd name="T6" fmla="*/ 0 w 2"/>
                <a:gd name="T7" fmla="*/ 2147483646 h 8"/>
                <a:gd name="T8" fmla="*/ 2147483646 w 2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8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1" name="ísḷîḍe"/>
            <p:cNvSpPr/>
            <p:nvPr/>
          </p:nvSpPr>
          <p:spPr bwMode="auto">
            <a:xfrm>
              <a:off x="5556581" y="2487950"/>
              <a:ext cx="1413040" cy="814990"/>
            </a:xfrm>
            <a:custGeom>
              <a:avLst/>
              <a:gdLst>
                <a:gd name="T0" fmla="*/ 2147483646 w 231"/>
                <a:gd name="T1" fmla="*/ 2147483646 h 134"/>
                <a:gd name="T2" fmla="*/ 2147483646 w 231"/>
                <a:gd name="T3" fmla="*/ 2147483646 h 134"/>
                <a:gd name="T4" fmla="*/ 2147483646 w 231"/>
                <a:gd name="T5" fmla="*/ 2147483646 h 134"/>
                <a:gd name="T6" fmla="*/ 2147483646 w 231"/>
                <a:gd name="T7" fmla="*/ 2147483646 h 134"/>
                <a:gd name="T8" fmla="*/ 2147483646 w 231"/>
                <a:gd name="T9" fmla="*/ 2147483646 h 134"/>
                <a:gd name="T10" fmla="*/ 2147483646 w 231"/>
                <a:gd name="T11" fmla="*/ 2147483646 h 134"/>
                <a:gd name="T12" fmla="*/ 2147483646 w 231"/>
                <a:gd name="T13" fmla="*/ 2147483646 h 134"/>
                <a:gd name="T14" fmla="*/ 2147483646 w 231"/>
                <a:gd name="T15" fmla="*/ 2147483646 h 134"/>
                <a:gd name="T16" fmla="*/ 2147483646 w 231"/>
                <a:gd name="T17" fmla="*/ 2147483646 h 1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" h="134">
                  <a:moveTo>
                    <a:pt x="227" y="78"/>
                  </a:moveTo>
                  <a:cubicBezTo>
                    <a:pt x="231" y="81"/>
                    <a:pt x="231" y="84"/>
                    <a:pt x="227" y="8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34"/>
                    <a:pt x="140" y="134"/>
                    <a:pt x="136" y="131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3"/>
                    <a:pt x="0" y="49"/>
                    <a:pt x="4" y="47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5" y="0"/>
                    <a:pt x="91" y="0"/>
                    <a:pt x="95" y="2"/>
                  </a:cubicBezTo>
                  <a:lnTo>
                    <a:pt x="227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2" name="iṣḻîḓé"/>
            <p:cNvSpPr/>
            <p:nvPr/>
          </p:nvSpPr>
          <p:spPr bwMode="auto">
            <a:xfrm>
              <a:off x="5911308" y="2772317"/>
              <a:ext cx="105538" cy="61565"/>
            </a:xfrm>
            <a:custGeom>
              <a:avLst/>
              <a:gdLst>
                <a:gd name="T0" fmla="*/ 2147483646 w 36"/>
                <a:gd name="T1" fmla="*/ 2147483646 h 21"/>
                <a:gd name="T2" fmla="*/ 2147483646 w 36"/>
                <a:gd name="T3" fmla="*/ 2147483646 h 21"/>
                <a:gd name="T4" fmla="*/ 0 w 36"/>
                <a:gd name="T5" fmla="*/ 2147483646 h 21"/>
                <a:gd name="T6" fmla="*/ 2147483646 w 36"/>
                <a:gd name="T7" fmla="*/ 0 h 21"/>
                <a:gd name="T8" fmla="*/ 2147483646 w 36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1">
                  <a:moveTo>
                    <a:pt x="36" y="11"/>
                  </a:moveTo>
                  <a:lnTo>
                    <a:pt x="17" y="21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3" name="iṧḷïḓé"/>
            <p:cNvSpPr/>
            <p:nvPr/>
          </p:nvSpPr>
          <p:spPr bwMode="auto">
            <a:xfrm>
              <a:off x="5826290" y="2828018"/>
              <a:ext cx="105538" cy="55702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2147483646 h 19"/>
                <a:gd name="T4" fmla="*/ 0 w 36"/>
                <a:gd name="T5" fmla="*/ 2147483646 h 19"/>
                <a:gd name="T6" fmla="*/ 2147483646 w 36"/>
                <a:gd name="T7" fmla="*/ 0 h 19"/>
                <a:gd name="T8" fmla="*/ 2147483646 w 36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9">
                  <a:moveTo>
                    <a:pt x="36" y="8"/>
                  </a:moveTo>
                  <a:lnTo>
                    <a:pt x="19" y="19"/>
                  </a:lnTo>
                  <a:lnTo>
                    <a:pt x="0" y="8"/>
                  </a:lnTo>
                  <a:lnTo>
                    <a:pt x="17" y="0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4" name="îş1iḑê"/>
            <p:cNvSpPr/>
            <p:nvPr/>
          </p:nvSpPr>
          <p:spPr bwMode="auto">
            <a:xfrm>
              <a:off x="5984598" y="2816292"/>
              <a:ext cx="99675" cy="61565"/>
            </a:xfrm>
            <a:custGeom>
              <a:avLst/>
              <a:gdLst>
                <a:gd name="T0" fmla="*/ 2147483646 w 34"/>
                <a:gd name="T1" fmla="*/ 2147483646 h 21"/>
                <a:gd name="T2" fmla="*/ 2147483646 w 34"/>
                <a:gd name="T3" fmla="*/ 2147483646 h 21"/>
                <a:gd name="T4" fmla="*/ 0 w 34"/>
                <a:gd name="T5" fmla="*/ 2147483646 h 21"/>
                <a:gd name="T6" fmla="*/ 2147483646 w 34"/>
                <a:gd name="T7" fmla="*/ 0 h 21"/>
                <a:gd name="T8" fmla="*/ 2147483646 w 34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1">
                  <a:moveTo>
                    <a:pt x="34" y="10"/>
                  </a:moveTo>
                  <a:lnTo>
                    <a:pt x="17" y="21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5" name="isḷiḑe"/>
            <p:cNvSpPr/>
            <p:nvPr/>
          </p:nvSpPr>
          <p:spPr bwMode="auto">
            <a:xfrm>
              <a:off x="6057889" y="2857334"/>
              <a:ext cx="99675" cy="61565"/>
            </a:xfrm>
            <a:custGeom>
              <a:avLst/>
              <a:gdLst>
                <a:gd name="T0" fmla="*/ 2147483646 w 34"/>
                <a:gd name="T1" fmla="*/ 2147483646 h 21"/>
                <a:gd name="T2" fmla="*/ 2147483646 w 34"/>
                <a:gd name="T3" fmla="*/ 2147483646 h 21"/>
                <a:gd name="T4" fmla="*/ 0 w 34"/>
                <a:gd name="T5" fmla="*/ 2147483646 h 21"/>
                <a:gd name="T6" fmla="*/ 2147483646 w 34"/>
                <a:gd name="T7" fmla="*/ 0 h 21"/>
                <a:gd name="T8" fmla="*/ 2147483646 w 34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1">
                  <a:moveTo>
                    <a:pt x="34" y="11"/>
                  </a:moveTo>
                  <a:lnTo>
                    <a:pt x="17" y="21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6" name="ïSḷíḍê"/>
            <p:cNvSpPr/>
            <p:nvPr/>
          </p:nvSpPr>
          <p:spPr bwMode="auto">
            <a:xfrm>
              <a:off x="5899582" y="2866128"/>
              <a:ext cx="105538" cy="58632"/>
            </a:xfrm>
            <a:custGeom>
              <a:avLst/>
              <a:gdLst>
                <a:gd name="T0" fmla="*/ 2147483646 w 36"/>
                <a:gd name="T1" fmla="*/ 2147483646 h 20"/>
                <a:gd name="T2" fmla="*/ 2147483646 w 36"/>
                <a:gd name="T3" fmla="*/ 2147483646 h 20"/>
                <a:gd name="T4" fmla="*/ 0 w 36"/>
                <a:gd name="T5" fmla="*/ 2147483646 h 20"/>
                <a:gd name="T6" fmla="*/ 2147483646 w 36"/>
                <a:gd name="T7" fmla="*/ 0 h 20"/>
                <a:gd name="T8" fmla="*/ 2147483646 w 36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0">
                  <a:moveTo>
                    <a:pt x="36" y="10"/>
                  </a:moveTo>
                  <a:lnTo>
                    <a:pt x="17" y="20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7" name="îṣlîḍê"/>
            <p:cNvSpPr/>
            <p:nvPr/>
          </p:nvSpPr>
          <p:spPr bwMode="auto">
            <a:xfrm>
              <a:off x="6213264" y="2699027"/>
              <a:ext cx="433880" cy="257982"/>
            </a:xfrm>
            <a:custGeom>
              <a:avLst/>
              <a:gdLst>
                <a:gd name="T0" fmla="*/ 2147483646 w 148"/>
                <a:gd name="T1" fmla="*/ 2147483646 h 88"/>
                <a:gd name="T2" fmla="*/ 2147483646 w 148"/>
                <a:gd name="T3" fmla="*/ 2147483646 h 88"/>
                <a:gd name="T4" fmla="*/ 0 w 148"/>
                <a:gd name="T5" fmla="*/ 2147483646 h 88"/>
                <a:gd name="T6" fmla="*/ 2147483646 w 148"/>
                <a:gd name="T7" fmla="*/ 0 h 88"/>
                <a:gd name="T8" fmla="*/ 2147483646 w 148"/>
                <a:gd name="T9" fmla="*/ 2147483646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8" h="88">
                  <a:moveTo>
                    <a:pt x="148" y="61"/>
                  </a:moveTo>
                  <a:lnTo>
                    <a:pt x="104" y="88"/>
                  </a:lnTo>
                  <a:lnTo>
                    <a:pt x="0" y="27"/>
                  </a:lnTo>
                  <a:lnTo>
                    <a:pt x="43" y="0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8" name="íšḻïďé"/>
            <p:cNvSpPr/>
            <p:nvPr/>
          </p:nvSpPr>
          <p:spPr bwMode="auto">
            <a:xfrm>
              <a:off x="6125315" y="2901308"/>
              <a:ext cx="105538" cy="61565"/>
            </a:xfrm>
            <a:custGeom>
              <a:avLst/>
              <a:gdLst>
                <a:gd name="T0" fmla="*/ 2147483646 w 36"/>
                <a:gd name="T1" fmla="*/ 2147483646 h 21"/>
                <a:gd name="T2" fmla="*/ 2147483646 w 36"/>
                <a:gd name="T3" fmla="*/ 2147483646 h 21"/>
                <a:gd name="T4" fmla="*/ 0 w 36"/>
                <a:gd name="T5" fmla="*/ 2147483646 h 21"/>
                <a:gd name="T6" fmla="*/ 2147483646 w 36"/>
                <a:gd name="T7" fmla="*/ 0 h 21"/>
                <a:gd name="T8" fmla="*/ 2147483646 w 36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1">
                  <a:moveTo>
                    <a:pt x="36" y="10"/>
                  </a:moveTo>
                  <a:lnTo>
                    <a:pt x="19" y="21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89" name="íṧľîde"/>
            <p:cNvSpPr/>
            <p:nvPr/>
          </p:nvSpPr>
          <p:spPr bwMode="auto">
            <a:xfrm>
              <a:off x="5972871" y="2907171"/>
              <a:ext cx="99675" cy="61565"/>
            </a:xfrm>
            <a:custGeom>
              <a:avLst/>
              <a:gdLst>
                <a:gd name="T0" fmla="*/ 2147483646 w 34"/>
                <a:gd name="T1" fmla="*/ 2147483646 h 21"/>
                <a:gd name="T2" fmla="*/ 2147483646 w 34"/>
                <a:gd name="T3" fmla="*/ 2147483646 h 21"/>
                <a:gd name="T4" fmla="*/ 0 w 34"/>
                <a:gd name="T5" fmla="*/ 2147483646 h 21"/>
                <a:gd name="T6" fmla="*/ 2147483646 w 34"/>
                <a:gd name="T7" fmla="*/ 0 h 21"/>
                <a:gd name="T8" fmla="*/ 2147483646 w 34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1">
                  <a:moveTo>
                    <a:pt x="34" y="10"/>
                  </a:moveTo>
                  <a:lnTo>
                    <a:pt x="17" y="21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0" name="ï$ļïḑè"/>
            <p:cNvSpPr/>
            <p:nvPr/>
          </p:nvSpPr>
          <p:spPr bwMode="auto">
            <a:xfrm>
              <a:off x="6198607" y="2945283"/>
              <a:ext cx="105538" cy="52769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2147483646 h 18"/>
                <a:gd name="T4" fmla="*/ 0 w 36"/>
                <a:gd name="T5" fmla="*/ 2147483646 h 18"/>
                <a:gd name="T6" fmla="*/ 2147483646 w 36"/>
                <a:gd name="T7" fmla="*/ 0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8">
                  <a:moveTo>
                    <a:pt x="36" y="10"/>
                  </a:moveTo>
                  <a:lnTo>
                    <a:pt x="19" y="1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1" name="ísḻïďê"/>
            <p:cNvSpPr/>
            <p:nvPr/>
          </p:nvSpPr>
          <p:spPr bwMode="auto">
            <a:xfrm>
              <a:off x="6046162" y="2951146"/>
              <a:ext cx="99675" cy="58632"/>
            </a:xfrm>
            <a:custGeom>
              <a:avLst/>
              <a:gdLst>
                <a:gd name="T0" fmla="*/ 2147483646 w 34"/>
                <a:gd name="T1" fmla="*/ 2147483646 h 20"/>
                <a:gd name="T2" fmla="*/ 2147483646 w 34"/>
                <a:gd name="T3" fmla="*/ 2147483646 h 20"/>
                <a:gd name="T4" fmla="*/ 0 w 34"/>
                <a:gd name="T5" fmla="*/ 2147483646 h 20"/>
                <a:gd name="T6" fmla="*/ 2147483646 w 34"/>
                <a:gd name="T7" fmla="*/ 0 h 20"/>
                <a:gd name="T8" fmla="*/ 2147483646 w 34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10"/>
                  </a:moveTo>
                  <a:lnTo>
                    <a:pt x="17" y="20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2" name="ïšľïḋe"/>
            <p:cNvSpPr/>
            <p:nvPr/>
          </p:nvSpPr>
          <p:spPr bwMode="auto">
            <a:xfrm>
              <a:off x="6057889" y="2766453"/>
              <a:ext cx="477855" cy="275572"/>
            </a:xfrm>
            <a:custGeom>
              <a:avLst/>
              <a:gdLst>
                <a:gd name="T0" fmla="*/ 2147483646 w 163"/>
                <a:gd name="T1" fmla="*/ 2147483646 h 94"/>
                <a:gd name="T2" fmla="*/ 2147483646 w 163"/>
                <a:gd name="T3" fmla="*/ 2147483646 h 94"/>
                <a:gd name="T4" fmla="*/ 0 w 163"/>
                <a:gd name="T5" fmla="*/ 2147483646 h 94"/>
                <a:gd name="T6" fmla="*/ 2147483646 w 163"/>
                <a:gd name="T7" fmla="*/ 0 h 94"/>
                <a:gd name="T8" fmla="*/ 2147483646 w 163"/>
                <a:gd name="T9" fmla="*/ 2147483646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3" h="94">
                  <a:moveTo>
                    <a:pt x="163" y="86"/>
                  </a:moveTo>
                  <a:lnTo>
                    <a:pt x="149" y="94"/>
                  </a:lnTo>
                  <a:lnTo>
                    <a:pt x="0" y="9"/>
                  </a:lnTo>
                  <a:lnTo>
                    <a:pt x="15" y="0"/>
                  </a:lnTo>
                  <a:lnTo>
                    <a:pt x="163" y="86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3" name="isľiḓê"/>
            <p:cNvSpPr/>
            <p:nvPr/>
          </p:nvSpPr>
          <p:spPr bwMode="auto">
            <a:xfrm>
              <a:off x="6271896" y="2986326"/>
              <a:ext cx="105538" cy="55702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2147483646 h 19"/>
                <a:gd name="T4" fmla="*/ 0 w 36"/>
                <a:gd name="T5" fmla="*/ 2147483646 h 19"/>
                <a:gd name="T6" fmla="*/ 2147483646 w 36"/>
                <a:gd name="T7" fmla="*/ 0 h 19"/>
                <a:gd name="T8" fmla="*/ 2147483646 w 36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9">
                  <a:moveTo>
                    <a:pt x="36" y="8"/>
                  </a:moveTo>
                  <a:lnTo>
                    <a:pt x="17" y="19"/>
                  </a:lnTo>
                  <a:lnTo>
                    <a:pt x="0" y="8"/>
                  </a:lnTo>
                  <a:lnTo>
                    <a:pt x="17" y="0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4" name="ïśliḓê"/>
            <p:cNvSpPr/>
            <p:nvPr/>
          </p:nvSpPr>
          <p:spPr bwMode="auto">
            <a:xfrm>
              <a:off x="6113589" y="2992189"/>
              <a:ext cx="105538" cy="55702"/>
            </a:xfrm>
            <a:custGeom>
              <a:avLst/>
              <a:gdLst>
                <a:gd name="T0" fmla="*/ 2147483646 w 36"/>
                <a:gd name="T1" fmla="*/ 2147483646 h 19"/>
                <a:gd name="T2" fmla="*/ 2147483646 w 36"/>
                <a:gd name="T3" fmla="*/ 2147483646 h 19"/>
                <a:gd name="T4" fmla="*/ 0 w 36"/>
                <a:gd name="T5" fmla="*/ 2147483646 h 19"/>
                <a:gd name="T6" fmla="*/ 2147483646 w 36"/>
                <a:gd name="T7" fmla="*/ 0 h 19"/>
                <a:gd name="T8" fmla="*/ 2147483646 w 36"/>
                <a:gd name="T9" fmla="*/ 214748364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9">
                  <a:moveTo>
                    <a:pt x="36" y="11"/>
                  </a:moveTo>
                  <a:lnTo>
                    <a:pt x="19" y="19"/>
                  </a:lnTo>
                  <a:lnTo>
                    <a:pt x="0" y="11"/>
                  </a:lnTo>
                  <a:lnTo>
                    <a:pt x="19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5" name="îśḻîḑe"/>
            <p:cNvSpPr/>
            <p:nvPr/>
          </p:nvSpPr>
          <p:spPr bwMode="auto">
            <a:xfrm>
              <a:off x="6348118" y="3024436"/>
              <a:ext cx="102608" cy="58632"/>
            </a:xfrm>
            <a:custGeom>
              <a:avLst/>
              <a:gdLst>
                <a:gd name="T0" fmla="*/ 2147483646 w 35"/>
                <a:gd name="T1" fmla="*/ 2147483646 h 20"/>
                <a:gd name="T2" fmla="*/ 2147483646 w 35"/>
                <a:gd name="T3" fmla="*/ 2147483646 h 20"/>
                <a:gd name="T4" fmla="*/ 0 w 35"/>
                <a:gd name="T5" fmla="*/ 2147483646 h 20"/>
                <a:gd name="T6" fmla="*/ 2147483646 w 35"/>
                <a:gd name="T7" fmla="*/ 0 h 20"/>
                <a:gd name="T8" fmla="*/ 2147483646 w 35"/>
                <a:gd name="T9" fmla="*/ 214748364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0">
                  <a:moveTo>
                    <a:pt x="35" y="10"/>
                  </a:moveTo>
                  <a:lnTo>
                    <a:pt x="16" y="20"/>
                  </a:lnTo>
                  <a:lnTo>
                    <a:pt x="0" y="10"/>
                  </a:lnTo>
                  <a:lnTo>
                    <a:pt x="16" y="0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6" name="íŝ1ïḋè"/>
            <p:cNvSpPr/>
            <p:nvPr/>
          </p:nvSpPr>
          <p:spPr bwMode="auto">
            <a:xfrm>
              <a:off x="6186880" y="3036162"/>
              <a:ext cx="105538" cy="52769"/>
            </a:xfrm>
            <a:custGeom>
              <a:avLst/>
              <a:gdLst>
                <a:gd name="T0" fmla="*/ 2147483646 w 36"/>
                <a:gd name="T1" fmla="*/ 2147483646 h 18"/>
                <a:gd name="T2" fmla="*/ 2147483646 w 36"/>
                <a:gd name="T3" fmla="*/ 2147483646 h 18"/>
                <a:gd name="T4" fmla="*/ 0 w 36"/>
                <a:gd name="T5" fmla="*/ 2147483646 h 18"/>
                <a:gd name="T6" fmla="*/ 2147483646 w 36"/>
                <a:gd name="T7" fmla="*/ 0 h 18"/>
                <a:gd name="T8" fmla="*/ 2147483646 w 36"/>
                <a:gd name="T9" fmla="*/ 2147483646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18">
                  <a:moveTo>
                    <a:pt x="36" y="8"/>
                  </a:moveTo>
                  <a:lnTo>
                    <a:pt x="19" y="18"/>
                  </a:lnTo>
                  <a:lnTo>
                    <a:pt x="0" y="8"/>
                  </a:lnTo>
                  <a:lnTo>
                    <a:pt x="19" y="0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7" name="ïŝ1idê"/>
            <p:cNvSpPr/>
            <p:nvPr/>
          </p:nvSpPr>
          <p:spPr bwMode="auto">
            <a:xfrm>
              <a:off x="6260170" y="3071342"/>
              <a:ext cx="105538" cy="61565"/>
            </a:xfrm>
            <a:custGeom>
              <a:avLst/>
              <a:gdLst>
                <a:gd name="T0" fmla="*/ 2147483646 w 36"/>
                <a:gd name="T1" fmla="*/ 2147483646 h 21"/>
                <a:gd name="T2" fmla="*/ 2147483646 w 36"/>
                <a:gd name="T3" fmla="*/ 2147483646 h 21"/>
                <a:gd name="T4" fmla="*/ 0 w 36"/>
                <a:gd name="T5" fmla="*/ 2147483646 h 21"/>
                <a:gd name="T6" fmla="*/ 2147483646 w 36"/>
                <a:gd name="T7" fmla="*/ 0 h 21"/>
                <a:gd name="T8" fmla="*/ 2147483646 w 36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1">
                  <a:moveTo>
                    <a:pt x="36" y="11"/>
                  </a:moveTo>
                  <a:lnTo>
                    <a:pt x="17" y="21"/>
                  </a:lnTo>
                  <a:lnTo>
                    <a:pt x="0" y="11"/>
                  </a:lnTo>
                  <a:lnTo>
                    <a:pt x="17" y="0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8" name="íṩļíḋê"/>
            <p:cNvSpPr/>
            <p:nvPr/>
          </p:nvSpPr>
          <p:spPr bwMode="auto">
            <a:xfrm>
              <a:off x="6421410" y="3065478"/>
              <a:ext cx="96744" cy="61565"/>
            </a:xfrm>
            <a:custGeom>
              <a:avLst/>
              <a:gdLst>
                <a:gd name="T0" fmla="*/ 2147483646 w 33"/>
                <a:gd name="T1" fmla="*/ 2147483646 h 21"/>
                <a:gd name="T2" fmla="*/ 2147483646 w 33"/>
                <a:gd name="T3" fmla="*/ 2147483646 h 21"/>
                <a:gd name="T4" fmla="*/ 0 w 33"/>
                <a:gd name="T5" fmla="*/ 2147483646 h 21"/>
                <a:gd name="T6" fmla="*/ 2147483646 w 33"/>
                <a:gd name="T7" fmla="*/ 0 h 21"/>
                <a:gd name="T8" fmla="*/ 2147483646 w 33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1">
                  <a:moveTo>
                    <a:pt x="33" y="11"/>
                  </a:moveTo>
                  <a:lnTo>
                    <a:pt x="16" y="21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99" name="îṣļïďè"/>
            <p:cNvSpPr/>
            <p:nvPr/>
          </p:nvSpPr>
          <p:spPr bwMode="auto">
            <a:xfrm>
              <a:off x="6333461" y="3115317"/>
              <a:ext cx="105538" cy="61565"/>
            </a:xfrm>
            <a:custGeom>
              <a:avLst/>
              <a:gdLst>
                <a:gd name="T0" fmla="*/ 2147483646 w 36"/>
                <a:gd name="T1" fmla="*/ 2147483646 h 21"/>
                <a:gd name="T2" fmla="*/ 2147483646 w 36"/>
                <a:gd name="T3" fmla="*/ 2147483646 h 21"/>
                <a:gd name="T4" fmla="*/ 0 w 36"/>
                <a:gd name="T5" fmla="*/ 2147483646 h 21"/>
                <a:gd name="T6" fmla="*/ 2147483646 w 36"/>
                <a:gd name="T7" fmla="*/ 0 h 21"/>
                <a:gd name="T8" fmla="*/ 2147483646 w 36"/>
                <a:gd name="T9" fmla="*/ 214748364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1">
                  <a:moveTo>
                    <a:pt x="36" y="10"/>
                  </a:moveTo>
                  <a:lnTo>
                    <a:pt x="17" y="21"/>
                  </a:lnTo>
                  <a:lnTo>
                    <a:pt x="0" y="10"/>
                  </a:lnTo>
                  <a:lnTo>
                    <a:pt x="17" y="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AFC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0" name="iśľiḋé"/>
            <p:cNvSpPr/>
            <p:nvPr/>
          </p:nvSpPr>
          <p:spPr bwMode="auto">
            <a:xfrm>
              <a:off x="5533128" y="2247558"/>
              <a:ext cx="861896" cy="495444"/>
            </a:xfrm>
            <a:custGeom>
              <a:avLst/>
              <a:gdLst>
                <a:gd name="T0" fmla="*/ 2147483646 w 294"/>
                <a:gd name="T1" fmla="*/ 2147483646 h 169"/>
                <a:gd name="T2" fmla="*/ 2147483646 w 294"/>
                <a:gd name="T3" fmla="*/ 2147483646 h 169"/>
                <a:gd name="T4" fmla="*/ 0 w 294"/>
                <a:gd name="T5" fmla="*/ 2147483646 h 169"/>
                <a:gd name="T6" fmla="*/ 2147483646 w 294"/>
                <a:gd name="T7" fmla="*/ 0 h 169"/>
                <a:gd name="T8" fmla="*/ 2147483646 w 294"/>
                <a:gd name="T9" fmla="*/ 2147483646 h 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4" h="169">
                  <a:moveTo>
                    <a:pt x="294" y="165"/>
                  </a:moveTo>
                  <a:lnTo>
                    <a:pt x="286" y="169"/>
                  </a:lnTo>
                  <a:lnTo>
                    <a:pt x="0" y="5"/>
                  </a:lnTo>
                  <a:lnTo>
                    <a:pt x="8" y="0"/>
                  </a:lnTo>
                  <a:lnTo>
                    <a:pt x="294" y="165"/>
                  </a:ln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1" name="ï$liḑé"/>
            <p:cNvSpPr/>
            <p:nvPr/>
          </p:nvSpPr>
          <p:spPr bwMode="auto">
            <a:xfrm>
              <a:off x="6371571" y="2731274"/>
              <a:ext cx="23453" cy="609777"/>
            </a:xfrm>
            <a:custGeom>
              <a:avLst/>
              <a:gdLst>
                <a:gd name="T0" fmla="*/ 2147483646 w 8"/>
                <a:gd name="T1" fmla="*/ 0 h 208"/>
                <a:gd name="T2" fmla="*/ 2147483646 w 8"/>
                <a:gd name="T3" fmla="*/ 2147483646 h 208"/>
                <a:gd name="T4" fmla="*/ 0 w 8"/>
                <a:gd name="T5" fmla="*/ 2147483646 h 208"/>
                <a:gd name="T6" fmla="*/ 0 w 8"/>
                <a:gd name="T7" fmla="*/ 2147483646 h 208"/>
                <a:gd name="T8" fmla="*/ 2147483646 w 8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08">
                  <a:moveTo>
                    <a:pt x="8" y="0"/>
                  </a:moveTo>
                  <a:lnTo>
                    <a:pt x="8" y="204"/>
                  </a:lnTo>
                  <a:lnTo>
                    <a:pt x="0" y="208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2" name="ïśḻiḋe"/>
            <p:cNvSpPr/>
            <p:nvPr/>
          </p:nvSpPr>
          <p:spPr bwMode="auto">
            <a:xfrm>
              <a:off x="5533128" y="2262215"/>
              <a:ext cx="838443" cy="1078836"/>
            </a:xfrm>
            <a:custGeom>
              <a:avLst/>
              <a:gdLst>
                <a:gd name="T0" fmla="*/ 2147483646 w 286"/>
                <a:gd name="T1" fmla="*/ 2147483646 h 368"/>
                <a:gd name="T2" fmla="*/ 2147483646 w 286"/>
                <a:gd name="T3" fmla="*/ 2147483646 h 368"/>
                <a:gd name="T4" fmla="*/ 0 w 286"/>
                <a:gd name="T5" fmla="*/ 2147483646 h 368"/>
                <a:gd name="T6" fmla="*/ 0 w 286"/>
                <a:gd name="T7" fmla="*/ 0 h 368"/>
                <a:gd name="T8" fmla="*/ 2147483646 w 286"/>
                <a:gd name="T9" fmla="*/ 2147483646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6" h="368">
                  <a:moveTo>
                    <a:pt x="286" y="164"/>
                  </a:moveTo>
                  <a:lnTo>
                    <a:pt x="286" y="368"/>
                  </a:lnTo>
                  <a:lnTo>
                    <a:pt x="0" y="203"/>
                  </a:lnTo>
                  <a:lnTo>
                    <a:pt x="0" y="0"/>
                  </a:lnTo>
                  <a:lnTo>
                    <a:pt x="286" y="164"/>
                  </a:lnTo>
                  <a:close/>
                </a:path>
              </a:pathLst>
            </a:custGeom>
            <a:solidFill>
              <a:srgbClr val="97A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3" name="îšlíḓe"/>
            <p:cNvSpPr/>
            <p:nvPr/>
          </p:nvSpPr>
          <p:spPr bwMode="auto">
            <a:xfrm>
              <a:off x="5843880" y="2681437"/>
              <a:ext cx="128991" cy="190556"/>
            </a:xfrm>
            <a:custGeom>
              <a:avLst/>
              <a:gdLst>
                <a:gd name="T0" fmla="*/ 2147483646 w 21"/>
                <a:gd name="T1" fmla="*/ 2147483646 h 31"/>
                <a:gd name="T2" fmla="*/ 2147483646 w 21"/>
                <a:gd name="T3" fmla="*/ 2147483646 h 31"/>
                <a:gd name="T4" fmla="*/ 2147483646 w 21"/>
                <a:gd name="T5" fmla="*/ 2147483646 h 31"/>
                <a:gd name="T6" fmla="*/ 0 w 21"/>
                <a:gd name="T7" fmla="*/ 2147483646 h 31"/>
                <a:gd name="T8" fmla="*/ 2147483646 w 21"/>
                <a:gd name="T9" fmla="*/ 2147483646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31">
                  <a:moveTo>
                    <a:pt x="10" y="4"/>
                  </a:moveTo>
                  <a:cubicBezTo>
                    <a:pt x="16" y="7"/>
                    <a:pt x="21" y="15"/>
                    <a:pt x="20" y="22"/>
                  </a:cubicBezTo>
                  <a:cubicBezTo>
                    <a:pt x="20" y="28"/>
                    <a:pt x="16" y="31"/>
                    <a:pt x="10" y="27"/>
                  </a:cubicBezTo>
                  <a:cubicBezTo>
                    <a:pt x="4" y="24"/>
                    <a:pt x="0" y="16"/>
                    <a:pt x="0" y="10"/>
                  </a:cubicBezTo>
                  <a:cubicBezTo>
                    <a:pt x="0" y="3"/>
                    <a:pt x="5" y="0"/>
                    <a:pt x="1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4" name="ís1ïďê"/>
            <p:cNvSpPr/>
            <p:nvPr/>
          </p:nvSpPr>
          <p:spPr bwMode="auto">
            <a:xfrm>
              <a:off x="6682323" y="2015959"/>
              <a:ext cx="729974" cy="1166784"/>
            </a:xfrm>
            <a:custGeom>
              <a:avLst/>
              <a:gdLst>
                <a:gd name="T0" fmla="*/ 2147483646 w 119"/>
                <a:gd name="T1" fmla="*/ 2147483646 h 191"/>
                <a:gd name="T2" fmla="*/ 2147483646 w 119"/>
                <a:gd name="T3" fmla="*/ 2147483646 h 191"/>
                <a:gd name="T4" fmla="*/ 2147483646 w 119"/>
                <a:gd name="T5" fmla="*/ 2147483646 h 191"/>
                <a:gd name="T6" fmla="*/ 2147483646 w 119"/>
                <a:gd name="T7" fmla="*/ 2147483646 h 191"/>
                <a:gd name="T8" fmla="*/ 2147483646 w 119"/>
                <a:gd name="T9" fmla="*/ 2147483646 h 191"/>
                <a:gd name="T10" fmla="*/ 2147483646 w 119"/>
                <a:gd name="T11" fmla="*/ 2147483646 h 191"/>
                <a:gd name="T12" fmla="*/ 2147483646 w 119"/>
                <a:gd name="T13" fmla="*/ 2147483646 h 191"/>
                <a:gd name="T14" fmla="*/ 2147483646 w 119"/>
                <a:gd name="T15" fmla="*/ 2147483646 h 191"/>
                <a:gd name="T16" fmla="*/ 2147483646 w 119"/>
                <a:gd name="T17" fmla="*/ 2147483646 h 191"/>
                <a:gd name="T18" fmla="*/ 2147483646 w 119"/>
                <a:gd name="T19" fmla="*/ 2147483646 h 191"/>
                <a:gd name="T20" fmla="*/ 2147483646 w 119"/>
                <a:gd name="T21" fmla="*/ 2147483646 h 191"/>
                <a:gd name="T22" fmla="*/ 2147483646 w 119"/>
                <a:gd name="T23" fmla="*/ 2147483646 h 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" h="191">
                  <a:moveTo>
                    <a:pt x="17" y="191"/>
                  </a:moveTo>
                  <a:cubicBezTo>
                    <a:pt x="9" y="191"/>
                    <a:pt x="3" y="186"/>
                    <a:pt x="1" y="178"/>
                  </a:cubicBezTo>
                  <a:cubicBezTo>
                    <a:pt x="0" y="170"/>
                    <a:pt x="5" y="161"/>
                    <a:pt x="14" y="159"/>
                  </a:cubicBezTo>
                  <a:cubicBezTo>
                    <a:pt x="43" y="154"/>
                    <a:pt x="83" y="137"/>
                    <a:pt x="85" y="121"/>
                  </a:cubicBezTo>
                  <a:cubicBezTo>
                    <a:pt x="87" y="100"/>
                    <a:pt x="52" y="54"/>
                    <a:pt x="27" y="29"/>
                  </a:cubicBezTo>
                  <a:cubicBezTo>
                    <a:pt x="21" y="22"/>
                    <a:pt x="21" y="12"/>
                    <a:pt x="27" y="6"/>
                  </a:cubicBezTo>
                  <a:cubicBezTo>
                    <a:pt x="34" y="0"/>
                    <a:pt x="44" y="0"/>
                    <a:pt x="50" y="6"/>
                  </a:cubicBezTo>
                  <a:cubicBezTo>
                    <a:pt x="51" y="7"/>
                    <a:pt x="67" y="24"/>
                    <a:pt x="84" y="46"/>
                  </a:cubicBezTo>
                  <a:cubicBezTo>
                    <a:pt x="108" y="78"/>
                    <a:pt x="119" y="104"/>
                    <a:pt x="117" y="123"/>
                  </a:cubicBezTo>
                  <a:cubicBezTo>
                    <a:pt x="115" y="145"/>
                    <a:pt x="97" y="164"/>
                    <a:pt x="64" y="177"/>
                  </a:cubicBezTo>
                  <a:cubicBezTo>
                    <a:pt x="42" y="187"/>
                    <a:pt x="21" y="191"/>
                    <a:pt x="20" y="191"/>
                  </a:cubicBezTo>
                  <a:cubicBezTo>
                    <a:pt x="19" y="191"/>
                    <a:pt x="18" y="191"/>
                    <a:pt x="17" y="191"/>
                  </a:cubicBezTo>
                  <a:close/>
                </a:path>
              </a:pathLst>
            </a:custGeom>
            <a:solidFill>
              <a:srgbClr val="382B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5" name="îṥḷïďê"/>
            <p:cNvSpPr/>
            <p:nvPr/>
          </p:nvSpPr>
          <p:spPr bwMode="auto">
            <a:xfrm>
              <a:off x="6749751" y="1523447"/>
              <a:ext cx="190556" cy="193487"/>
            </a:xfrm>
            <a:custGeom>
              <a:avLst/>
              <a:gdLst>
                <a:gd name="T0" fmla="*/ 2147483646 w 31"/>
                <a:gd name="T1" fmla="*/ 2147483646 h 32"/>
                <a:gd name="T2" fmla="*/ 2147483646 w 31"/>
                <a:gd name="T3" fmla="*/ 2147483646 h 32"/>
                <a:gd name="T4" fmla="*/ 2147483646 w 31"/>
                <a:gd name="T5" fmla="*/ 2147483646 h 32"/>
                <a:gd name="T6" fmla="*/ 2147483646 w 31"/>
                <a:gd name="T7" fmla="*/ 2147483646 h 32"/>
                <a:gd name="T8" fmla="*/ 2147483646 w 31"/>
                <a:gd name="T9" fmla="*/ 214748364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32">
                  <a:moveTo>
                    <a:pt x="2" y="21"/>
                  </a:moveTo>
                  <a:cubicBezTo>
                    <a:pt x="5" y="28"/>
                    <a:pt x="13" y="32"/>
                    <a:pt x="20" y="29"/>
                  </a:cubicBezTo>
                  <a:cubicBezTo>
                    <a:pt x="27" y="27"/>
                    <a:pt x="31" y="19"/>
                    <a:pt x="28" y="12"/>
                  </a:cubicBezTo>
                  <a:cubicBezTo>
                    <a:pt x="26" y="4"/>
                    <a:pt x="18" y="0"/>
                    <a:pt x="11" y="3"/>
                  </a:cubicBezTo>
                  <a:cubicBezTo>
                    <a:pt x="4" y="5"/>
                    <a:pt x="0" y="13"/>
                    <a:pt x="2" y="21"/>
                  </a:cubicBezTo>
                  <a:close/>
                </a:path>
              </a:pathLst>
            </a:custGeom>
            <a:solidFill>
              <a:srgbClr val="E2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6" name="ïšľíḋê"/>
            <p:cNvSpPr/>
            <p:nvPr/>
          </p:nvSpPr>
          <p:spPr bwMode="auto">
            <a:xfrm>
              <a:off x="6236717" y="1274260"/>
              <a:ext cx="647889" cy="436812"/>
            </a:xfrm>
            <a:custGeom>
              <a:avLst/>
              <a:gdLst>
                <a:gd name="T0" fmla="*/ 2147483646 w 106"/>
                <a:gd name="T1" fmla="*/ 2147483646 h 72"/>
                <a:gd name="T2" fmla="*/ 2147483646 w 106"/>
                <a:gd name="T3" fmla="*/ 2147483646 h 72"/>
                <a:gd name="T4" fmla="*/ 2147483646 w 106"/>
                <a:gd name="T5" fmla="*/ 2147483646 h 72"/>
                <a:gd name="T6" fmla="*/ 2147483646 w 106"/>
                <a:gd name="T7" fmla="*/ 2147483646 h 72"/>
                <a:gd name="T8" fmla="*/ 2147483646 w 106"/>
                <a:gd name="T9" fmla="*/ 2147483646 h 72"/>
                <a:gd name="T10" fmla="*/ 2147483646 w 106"/>
                <a:gd name="T11" fmla="*/ 2147483646 h 72"/>
                <a:gd name="T12" fmla="*/ 2147483646 w 106"/>
                <a:gd name="T13" fmla="*/ 2147483646 h 72"/>
                <a:gd name="T14" fmla="*/ 2147483646 w 106"/>
                <a:gd name="T15" fmla="*/ 2147483646 h 72"/>
                <a:gd name="T16" fmla="*/ 2147483646 w 106"/>
                <a:gd name="T17" fmla="*/ 2147483646 h 72"/>
                <a:gd name="T18" fmla="*/ 2147483646 w 106"/>
                <a:gd name="T19" fmla="*/ 2147483646 h 72"/>
                <a:gd name="T20" fmla="*/ 2147483646 w 106"/>
                <a:gd name="T21" fmla="*/ 2147483646 h 72"/>
                <a:gd name="T22" fmla="*/ 2147483646 w 106"/>
                <a:gd name="T23" fmla="*/ 2147483646 h 72"/>
                <a:gd name="T24" fmla="*/ 2147483646 w 106"/>
                <a:gd name="T25" fmla="*/ 2147483646 h 72"/>
                <a:gd name="T26" fmla="*/ 2147483646 w 106"/>
                <a:gd name="T27" fmla="*/ 2147483646 h 72"/>
                <a:gd name="T28" fmla="*/ 2147483646 w 106"/>
                <a:gd name="T29" fmla="*/ 2147483646 h 72"/>
                <a:gd name="T30" fmla="*/ 2147483646 w 106"/>
                <a:gd name="T31" fmla="*/ 2147483646 h 72"/>
                <a:gd name="T32" fmla="*/ 2147483646 w 106"/>
                <a:gd name="T33" fmla="*/ 2147483646 h 72"/>
                <a:gd name="T34" fmla="*/ 2147483646 w 106"/>
                <a:gd name="T35" fmla="*/ 2147483646 h 72"/>
                <a:gd name="T36" fmla="*/ 2147483646 w 106"/>
                <a:gd name="T37" fmla="*/ 2147483646 h 72"/>
                <a:gd name="T38" fmla="*/ 2147483646 w 106"/>
                <a:gd name="T39" fmla="*/ 2147483646 h 72"/>
                <a:gd name="T40" fmla="*/ 2147483646 w 106"/>
                <a:gd name="T41" fmla="*/ 2147483646 h 72"/>
                <a:gd name="T42" fmla="*/ 2147483646 w 106"/>
                <a:gd name="T43" fmla="*/ 2147483646 h 72"/>
                <a:gd name="T44" fmla="*/ 2147483646 w 106"/>
                <a:gd name="T45" fmla="*/ 2147483646 h 72"/>
                <a:gd name="T46" fmla="*/ 2147483646 w 106"/>
                <a:gd name="T47" fmla="*/ 2147483646 h 72"/>
                <a:gd name="T48" fmla="*/ 2147483646 w 106"/>
                <a:gd name="T49" fmla="*/ 2147483646 h 72"/>
                <a:gd name="T50" fmla="*/ 2147483646 w 106"/>
                <a:gd name="T51" fmla="*/ 2147483646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6" h="72">
                  <a:moveTo>
                    <a:pt x="19" y="36"/>
                  </a:moveTo>
                  <a:cubicBezTo>
                    <a:pt x="22" y="38"/>
                    <a:pt x="26" y="41"/>
                    <a:pt x="30" y="42"/>
                  </a:cubicBezTo>
                  <a:cubicBezTo>
                    <a:pt x="32" y="44"/>
                    <a:pt x="35" y="44"/>
                    <a:pt x="38" y="45"/>
                  </a:cubicBezTo>
                  <a:cubicBezTo>
                    <a:pt x="44" y="46"/>
                    <a:pt x="50" y="47"/>
                    <a:pt x="56" y="46"/>
                  </a:cubicBezTo>
                  <a:cubicBezTo>
                    <a:pt x="62" y="45"/>
                    <a:pt x="68" y="42"/>
                    <a:pt x="72" y="38"/>
                  </a:cubicBezTo>
                  <a:cubicBezTo>
                    <a:pt x="76" y="40"/>
                    <a:pt x="80" y="40"/>
                    <a:pt x="84" y="41"/>
                  </a:cubicBezTo>
                  <a:cubicBezTo>
                    <a:pt x="84" y="43"/>
                    <a:pt x="83" y="45"/>
                    <a:pt x="83" y="47"/>
                  </a:cubicBezTo>
                  <a:cubicBezTo>
                    <a:pt x="82" y="52"/>
                    <a:pt x="84" y="57"/>
                    <a:pt x="86" y="61"/>
                  </a:cubicBezTo>
                  <a:cubicBezTo>
                    <a:pt x="87" y="65"/>
                    <a:pt x="88" y="68"/>
                    <a:pt x="90" y="71"/>
                  </a:cubicBezTo>
                  <a:cubicBezTo>
                    <a:pt x="92" y="72"/>
                    <a:pt x="95" y="72"/>
                    <a:pt x="96" y="70"/>
                  </a:cubicBezTo>
                  <a:cubicBezTo>
                    <a:pt x="96" y="69"/>
                    <a:pt x="96" y="68"/>
                    <a:pt x="96" y="68"/>
                  </a:cubicBezTo>
                  <a:cubicBezTo>
                    <a:pt x="95" y="65"/>
                    <a:pt x="95" y="61"/>
                    <a:pt x="94" y="58"/>
                  </a:cubicBezTo>
                  <a:cubicBezTo>
                    <a:pt x="94" y="56"/>
                    <a:pt x="93" y="54"/>
                    <a:pt x="94" y="52"/>
                  </a:cubicBezTo>
                  <a:cubicBezTo>
                    <a:pt x="94" y="49"/>
                    <a:pt x="95" y="47"/>
                    <a:pt x="97" y="46"/>
                  </a:cubicBezTo>
                  <a:cubicBezTo>
                    <a:pt x="98" y="46"/>
                    <a:pt x="99" y="45"/>
                    <a:pt x="99" y="45"/>
                  </a:cubicBezTo>
                  <a:cubicBezTo>
                    <a:pt x="100" y="44"/>
                    <a:pt x="100" y="43"/>
                    <a:pt x="100" y="43"/>
                  </a:cubicBezTo>
                  <a:cubicBezTo>
                    <a:pt x="102" y="37"/>
                    <a:pt x="104" y="31"/>
                    <a:pt x="106" y="25"/>
                  </a:cubicBezTo>
                  <a:cubicBezTo>
                    <a:pt x="103" y="18"/>
                    <a:pt x="97" y="13"/>
                    <a:pt x="91" y="10"/>
                  </a:cubicBezTo>
                  <a:cubicBezTo>
                    <a:pt x="84" y="7"/>
                    <a:pt x="76" y="7"/>
                    <a:pt x="69" y="9"/>
                  </a:cubicBezTo>
                  <a:cubicBezTo>
                    <a:pt x="62" y="4"/>
                    <a:pt x="53" y="0"/>
                    <a:pt x="46" y="4"/>
                  </a:cubicBezTo>
                  <a:cubicBezTo>
                    <a:pt x="44" y="5"/>
                    <a:pt x="42" y="6"/>
                    <a:pt x="40" y="7"/>
                  </a:cubicBezTo>
                  <a:cubicBezTo>
                    <a:pt x="34" y="10"/>
                    <a:pt x="27" y="9"/>
                    <a:pt x="20" y="9"/>
                  </a:cubicBezTo>
                  <a:cubicBezTo>
                    <a:pt x="14" y="9"/>
                    <a:pt x="6" y="10"/>
                    <a:pt x="3" y="15"/>
                  </a:cubicBezTo>
                  <a:cubicBezTo>
                    <a:pt x="2" y="17"/>
                    <a:pt x="1" y="19"/>
                    <a:pt x="1" y="21"/>
                  </a:cubicBezTo>
                  <a:cubicBezTo>
                    <a:pt x="0" y="26"/>
                    <a:pt x="2" y="31"/>
                    <a:pt x="6" y="34"/>
                  </a:cubicBezTo>
                  <a:cubicBezTo>
                    <a:pt x="10" y="36"/>
                    <a:pt x="15" y="36"/>
                    <a:pt x="19" y="36"/>
                  </a:cubicBezTo>
                  <a:close/>
                </a:path>
              </a:pathLst>
            </a:custGeom>
            <a:solidFill>
              <a:srgbClr val="4F4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7" name="îsḻiḍe"/>
            <p:cNvSpPr/>
            <p:nvPr/>
          </p:nvSpPr>
          <p:spPr bwMode="auto">
            <a:xfrm>
              <a:off x="6682323" y="2945283"/>
              <a:ext cx="337137" cy="237462"/>
            </a:xfrm>
            <a:custGeom>
              <a:avLst/>
              <a:gdLst>
                <a:gd name="T0" fmla="*/ 2147483646 w 55"/>
                <a:gd name="T1" fmla="*/ 2147483646 h 39"/>
                <a:gd name="T2" fmla="*/ 2147483646 w 55"/>
                <a:gd name="T3" fmla="*/ 2147483646 h 39"/>
                <a:gd name="T4" fmla="*/ 2147483646 w 55"/>
                <a:gd name="T5" fmla="*/ 2147483646 h 39"/>
                <a:gd name="T6" fmla="*/ 2147483646 w 55"/>
                <a:gd name="T7" fmla="*/ 2147483646 h 39"/>
                <a:gd name="T8" fmla="*/ 2147483646 w 55"/>
                <a:gd name="T9" fmla="*/ 2147483646 h 39"/>
                <a:gd name="T10" fmla="*/ 2147483646 w 55"/>
                <a:gd name="T11" fmla="*/ 2147483646 h 39"/>
                <a:gd name="T12" fmla="*/ 2147483646 w 55"/>
                <a:gd name="T13" fmla="*/ 2147483646 h 39"/>
                <a:gd name="T14" fmla="*/ 2147483646 w 55"/>
                <a:gd name="T15" fmla="*/ 2147483646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" h="39">
                  <a:moveTo>
                    <a:pt x="17" y="39"/>
                  </a:moveTo>
                  <a:cubicBezTo>
                    <a:pt x="9" y="39"/>
                    <a:pt x="3" y="34"/>
                    <a:pt x="1" y="26"/>
                  </a:cubicBezTo>
                  <a:cubicBezTo>
                    <a:pt x="0" y="18"/>
                    <a:pt x="5" y="9"/>
                    <a:pt x="14" y="7"/>
                  </a:cubicBezTo>
                  <a:cubicBezTo>
                    <a:pt x="14" y="7"/>
                    <a:pt x="22" y="6"/>
                    <a:pt x="33" y="3"/>
                  </a:cubicBezTo>
                  <a:cubicBezTo>
                    <a:pt x="41" y="0"/>
                    <a:pt x="50" y="5"/>
                    <a:pt x="53" y="13"/>
                  </a:cubicBezTo>
                  <a:cubicBezTo>
                    <a:pt x="55" y="22"/>
                    <a:pt x="51" y="31"/>
                    <a:pt x="42" y="33"/>
                  </a:cubicBezTo>
                  <a:cubicBezTo>
                    <a:pt x="30" y="37"/>
                    <a:pt x="20" y="39"/>
                    <a:pt x="20" y="39"/>
                  </a:cubicBezTo>
                  <a:cubicBezTo>
                    <a:pt x="19" y="39"/>
                    <a:pt x="18" y="39"/>
                    <a:pt x="17" y="39"/>
                  </a:cubicBezTo>
                  <a:close/>
                </a:path>
              </a:pathLst>
            </a:custGeom>
            <a:solidFill>
              <a:srgbClr val="E2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8" name="iŝľíde"/>
            <p:cNvSpPr/>
            <p:nvPr/>
          </p:nvSpPr>
          <p:spPr bwMode="auto">
            <a:xfrm>
              <a:off x="5662120" y="901944"/>
              <a:ext cx="255052" cy="278505"/>
            </a:xfrm>
            <a:custGeom>
              <a:avLst/>
              <a:gdLst>
                <a:gd name="T0" fmla="*/ 2147483646 w 42"/>
                <a:gd name="T1" fmla="*/ 2147483646 h 46"/>
                <a:gd name="T2" fmla="*/ 2147483646 w 42"/>
                <a:gd name="T3" fmla="*/ 2147483646 h 46"/>
                <a:gd name="T4" fmla="*/ 2147483646 w 42"/>
                <a:gd name="T5" fmla="*/ 2147483646 h 46"/>
                <a:gd name="T6" fmla="*/ 2147483646 w 42"/>
                <a:gd name="T7" fmla="*/ 2147483646 h 46"/>
                <a:gd name="T8" fmla="*/ 2147483646 w 42"/>
                <a:gd name="T9" fmla="*/ 2147483646 h 46"/>
                <a:gd name="T10" fmla="*/ 2147483646 w 42"/>
                <a:gd name="T11" fmla="*/ 2147483646 h 46"/>
                <a:gd name="T12" fmla="*/ 2147483646 w 42"/>
                <a:gd name="T13" fmla="*/ 2147483646 h 46"/>
                <a:gd name="T14" fmla="*/ 2147483646 w 42"/>
                <a:gd name="T15" fmla="*/ 2147483646 h 46"/>
                <a:gd name="T16" fmla="*/ 2147483646 w 42"/>
                <a:gd name="T17" fmla="*/ 2147483646 h 46"/>
                <a:gd name="T18" fmla="*/ 2147483646 w 42"/>
                <a:gd name="T19" fmla="*/ 2147483646 h 46"/>
                <a:gd name="T20" fmla="*/ 2147483646 w 42"/>
                <a:gd name="T21" fmla="*/ 2147483646 h 46"/>
                <a:gd name="T22" fmla="*/ 2147483646 w 42"/>
                <a:gd name="T23" fmla="*/ 2147483646 h 46"/>
                <a:gd name="T24" fmla="*/ 2147483646 w 42"/>
                <a:gd name="T25" fmla="*/ 2147483646 h 46"/>
                <a:gd name="T26" fmla="*/ 2147483646 w 42"/>
                <a:gd name="T27" fmla="*/ 2147483646 h 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2" h="46">
                  <a:moveTo>
                    <a:pt x="24" y="46"/>
                  </a:moveTo>
                  <a:cubicBezTo>
                    <a:pt x="19" y="46"/>
                    <a:pt x="14" y="44"/>
                    <a:pt x="11" y="40"/>
                  </a:cubicBezTo>
                  <a:cubicBezTo>
                    <a:pt x="4" y="30"/>
                    <a:pt x="0" y="23"/>
                    <a:pt x="2" y="15"/>
                  </a:cubicBezTo>
                  <a:cubicBezTo>
                    <a:pt x="3" y="11"/>
                    <a:pt x="6" y="6"/>
                    <a:pt x="11" y="4"/>
                  </a:cubicBezTo>
                  <a:cubicBezTo>
                    <a:pt x="18" y="0"/>
                    <a:pt x="28" y="4"/>
                    <a:pt x="32" y="11"/>
                  </a:cubicBezTo>
                  <a:cubicBezTo>
                    <a:pt x="33" y="13"/>
                    <a:pt x="33" y="14"/>
                    <a:pt x="33" y="16"/>
                  </a:cubicBezTo>
                  <a:cubicBezTo>
                    <a:pt x="34" y="17"/>
                    <a:pt x="35" y="18"/>
                    <a:pt x="37" y="21"/>
                  </a:cubicBezTo>
                  <a:cubicBezTo>
                    <a:pt x="42" y="28"/>
                    <a:pt x="41" y="38"/>
                    <a:pt x="34" y="43"/>
                  </a:cubicBezTo>
                  <a:cubicBezTo>
                    <a:pt x="31" y="45"/>
                    <a:pt x="27" y="46"/>
                    <a:pt x="24" y="46"/>
                  </a:cubicBezTo>
                  <a:close/>
                  <a:moveTo>
                    <a:pt x="25" y="33"/>
                  </a:moveTo>
                  <a:cubicBezTo>
                    <a:pt x="25" y="33"/>
                    <a:pt x="25" y="33"/>
                    <a:pt x="25" y="33"/>
                  </a:cubicBezTo>
                  <a:close/>
                  <a:moveTo>
                    <a:pt x="29" y="30"/>
                  </a:moveTo>
                  <a:cubicBezTo>
                    <a:pt x="28" y="31"/>
                    <a:pt x="27" y="32"/>
                    <a:pt x="25" y="33"/>
                  </a:cubicBezTo>
                  <a:cubicBezTo>
                    <a:pt x="27" y="32"/>
                    <a:pt x="28" y="31"/>
                    <a:pt x="29" y="30"/>
                  </a:cubicBezTo>
                  <a:close/>
                </a:path>
              </a:pathLst>
            </a:custGeom>
            <a:solidFill>
              <a:srgbClr val="E29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09" name="iṧļiḓe"/>
            <p:cNvSpPr>
              <a:spLocks noChangeArrowheads="1"/>
            </p:cNvSpPr>
            <p:nvPr/>
          </p:nvSpPr>
          <p:spPr bwMode="auto">
            <a:xfrm>
              <a:off x="6406751" y="3584376"/>
              <a:ext cx="466128" cy="196419"/>
            </a:xfrm>
            <a:prstGeom prst="ellipse">
              <a:avLst/>
            </a:prstGeom>
            <a:solidFill>
              <a:srgbClr val="B5B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3600">
                <a:latin typeface="Arial" charset="0"/>
              </a:endParaRPr>
            </a:p>
          </p:txBody>
        </p:sp>
        <p:sp>
          <p:nvSpPr>
            <p:cNvPr id="38010" name="îşlíḑe"/>
            <p:cNvSpPr/>
            <p:nvPr/>
          </p:nvSpPr>
          <p:spPr bwMode="auto">
            <a:xfrm>
              <a:off x="6547468" y="3302940"/>
              <a:ext cx="331274" cy="439743"/>
            </a:xfrm>
            <a:custGeom>
              <a:avLst/>
              <a:gdLst>
                <a:gd name="T0" fmla="*/ 2147483646 w 54"/>
                <a:gd name="T1" fmla="*/ 0 h 72"/>
                <a:gd name="T2" fmla="*/ 0 w 54"/>
                <a:gd name="T3" fmla="*/ 2147483646 h 72"/>
                <a:gd name="T4" fmla="*/ 0 w 54"/>
                <a:gd name="T5" fmla="*/ 2147483646 h 72"/>
                <a:gd name="T6" fmla="*/ 2147483646 w 54"/>
                <a:gd name="T7" fmla="*/ 2147483646 h 72"/>
                <a:gd name="T8" fmla="*/ 2147483646 w 54"/>
                <a:gd name="T9" fmla="*/ 2147483646 h 72"/>
                <a:gd name="T10" fmla="*/ 2147483646 w 54"/>
                <a:gd name="T11" fmla="*/ 2147483646 h 72"/>
                <a:gd name="T12" fmla="*/ 2147483646 w 54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2">
                  <a:moveTo>
                    <a:pt x="35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5"/>
                    <a:pt x="12" y="72"/>
                    <a:pt x="27" y="72"/>
                  </a:cubicBezTo>
                  <a:cubicBezTo>
                    <a:pt x="42" y="72"/>
                    <a:pt x="54" y="65"/>
                    <a:pt x="54" y="56"/>
                  </a:cubicBezTo>
                  <a:cubicBezTo>
                    <a:pt x="54" y="12"/>
                    <a:pt x="54" y="12"/>
                    <a:pt x="54" y="1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11" name="ïsľidè"/>
            <p:cNvSpPr>
              <a:spLocks noChangeArrowheads="1"/>
            </p:cNvSpPr>
            <p:nvPr/>
          </p:nvSpPr>
          <p:spPr bwMode="auto">
            <a:xfrm>
              <a:off x="6547468" y="3279487"/>
              <a:ext cx="331274" cy="196419"/>
            </a:xfrm>
            <a:prstGeom prst="ellipse">
              <a:avLst/>
            </a:prstGeom>
            <a:solidFill>
              <a:srgbClr val="DCD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3600">
                <a:latin typeface="Arial" charset="0"/>
              </a:endParaRPr>
            </a:p>
          </p:txBody>
        </p:sp>
        <p:sp>
          <p:nvSpPr>
            <p:cNvPr id="38012" name="îśḷíḑé"/>
            <p:cNvSpPr/>
            <p:nvPr/>
          </p:nvSpPr>
          <p:spPr bwMode="auto">
            <a:xfrm>
              <a:off x="6573854" y="3323461"/>
              <a:ext cx="281435" cy="152444"/>
            </a:xfrm>
            <a:custGeom>
              <a:avLst/>
              <a:gdLst>
                <a:gd name="T0" fmla="*/ 0 w 46"/>
                <a:gd name="T1" fmla="*/ 2147483646 h 25"/>
                <a:gd name="T2" fmla="*/ 2147483646 w 46"/>
                <a:gd name="T3" fmla="*/ 2147483646 h 25"/>
                <a:gd name="T4" fmla="*/ 2147483646 w 46"/>
                <a:gd name="T5" fmla="*/ 2147483646 h 25"/>
                <a:gd name="T6" fmla="*/ 2147483646 w 46"/>
                <a:gd name="T7" fmla="*/ 2147483646 h 25"/>
                <a:gd name="T8" fmla="*/ 2147483646 w 46"/>
                <a:gd name="T9" fmla="*/ 0 h 25"/>
                <a:gd name="T10" fmla="*/ 0 w 46"/>
                <a:gd name="T11" fmla="*/ 2147483646 h 25"/>
                <a:gd name="T12" fmla="*/ 0 w 46"/>
                <a:gd name="T13" fmla="*/ 2147483646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25">
                  <a:moveTo>
                    <a:pt x="0" y="17"/>
                  </a:moveTo>
                  <a:cubicBezTo>
                    <a:pt x="5" y="22"/>
                    <a:pt x="13" y="25"/>
                    <a:pt x="23" y="25"/>
                  </a:cubicBezTo>
                  <a:cubicBezTo>
                    <a:pt x="32" y="25"/>
                    <a:pt x="41" y="22"/>
                    <a:pt x="46" y="17"/>
                  </a:cubicBezTo>
                  <a:cubicBezTo>
                    <a:pt x="46" y="16"/>
                    <a:pt x="46" y="16"/>
                    <a:pt x="46" y="15"/>
                  </a:cubicBezTo>
                  <a:cubicBezTo>
                    <a:pt x="46" y="7"/>
                    <a:pt x="36" y="0"/>
                    <a:pt x="23" y="0"/>
                  </a:cubicBezTo>
                  <a:cubicBezTo>
                    <a:pt x="10" y="0"/>
                    <a:pt x="0" y="7"/>
                    <a:pt x="0" y="15"/>
                  </a:cubicBezTo>
                  <a:cubicBezTo>
                    <a:pt x="0" y="16"/>
                    <a:pt x="0" y="16"/>
                    <a:pt x="0" y="17"/>
                  </a:cubicBezTo>
                  <a:close/>
                </a:path>
              </a:pathLst>
            </a:custGeom>
            <a:solidFill>
              <a:srgbClr val="AD7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13" name="íśḷïďe"/>
            <p:cNvSpPr/>
            <p:nvPr/>
          </p:nvSpPr>
          <p:spPr bwMode="auto">
            <a:xfrm>
              <a:off x="6547468" y="3279487"/>
              <a:ext cx="331274" cy="196419"/>
            </a:xfrm>
            <a:custGeom>
              <a:avLst/>
              <a:gdLst>
                <a:gd name="T0" fmla="*/ 2147483646 w 54"/>
                <a:gd name="T1" fmla="*/ 2147483646 h 32"/>
                <a:gd name="T2" fmla="*/ 2147483646 w 54"/>
                <a:gd name="T3" fmla="*/ 2147483646 h 32"/>
                <a:gd name="T4" fmla="*/ 2147483646 w 54"/>
                <a:gd name="T5" fmla="*/ 2147483646 h 32"/>
                <a:gd name="T6" fmla="*/ 2147483646 w 54"/>
                <a:gd name="T7" fmla="*/ 2147483646 h 32"/>
                <a:gd name="T8" fmla="*/ 2147483646 w 54"/>
                <a:gd name="T9" fmla="*/ 2147483646 h 32"/>
                <a:gd name="T10" fmla="*/ 2147483646 w 54"/>
                <a:gd name="T11" fmla="*/ 0 h 32"/>
                <a:gd name="T12" fmla="*/ 0 w 54"/>
                <a:gd name="T13" fmla="*/ 2147483646 h 32"/>
                <a:gd name="T14" fmla="*/ 2147483646 w 54"/>
                <a:gd name="T15" fmla="*/ 2147483646 h 32"/>
                <a:gd name="T16" fmla="*/ 2147483646 w 54"/>
                <a:gd name="T17" fmla="*/ 2147483646 h 32"/>
                <a:gd name="T18" fmla="*/ 2147483646 w 54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32">
                  <a:moveTo>
                    <a:pt x="27" y="2"/>
                  </a:moveTo>
                  <a:cubicBezTo>
                    <a:pt x="40" y="2"/>
                    <a:pt x="52" y="8"/>
                    <a:pt x="52" y="16"/>
                  </a:cubicBezTo>
                  <a:cubicBezTo>
                    <a:pt x="52" y="24"/>
                    <a:pt x="40" y="30"/>
                    <a:pt x="27" y="30"/>
                  </a:cubicBezTo>
                  <a:cubicBezTo>
                    <a:pt x="13" y="30"/>
                    <a:pt x="2" y="24"/>
                    <a:pt x="2" y="16"/>
                  </a:cubicBezTo>
                  <a:cubicBezTo>
                    <a:pt x="2" y="8"/>
                    <a:pt x="13" y="2"/>
                    <a:pt x="27" y="2"/>
                  </a:cubicBezTo>
                  <a:moveTo>
                    <a:pt x="27" y="0"/>
                  </a:moveTo>
                  <a:cubicBezTo>
                    <a:pt x="12" y="0"/>
                    <a:pt x="0" y="7"/>
                    <a:pt x="0" y="16"/>
                  </a:cubicBezTo>
                  <a:cubicBezTo>
                    <a:pt x="0" y="25"/>
                    <a:pt x="12" y="32"/>
                    <a:pt x="27" y="32"/>
                  </a:cubicBezTo>
                  <a:cubicBezTo>
                    <a:pt x="42" y="32"/>
                    <a:pt x="54" y="25"/>
                    <a:pt x="54" y="16"/>
                  </a:cubicBezTo>
                  <a:cubicBezTo>
                    <a:pt x="54" y="7"/>
                    <a:pt x="42" y="0"/>
                    <a:pt x="27" y="0"/>
                  </a:cubicBezTo>
                  <a:close/>
                </a:path>
              </a:pathLst>
            </a:custGeom>
            <a:solidFill>
              <a:srgbClr val="FF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14" name="í$ļîḓe"/>
            <p:cNvSpPr/>
            <p:nvPr/>
          </p:nvSpPr>
          <p:spPr bwMode="auto">
            <a:xfrm>
              <a:off x="6817177" y="3481768"/>
              <a:ext cx="99675" cy="193487"/>
            </a:xfrm>
            <a:custGeom>
              <a:avLst/>
              <a:gdLst>
                <a:gd name="T0" fmla="*/ 2147483646 w 16"/>
                <a:gd name="T1" fmla="*/ 0 h 32"/>
                <a:gd name="T2" fmla="*/ 2147483646 w 16"/>
                <a:gd name="T3" fmla="*/ 2147483646 h 32"/>
                <a:gd name="T4" fmla="*/ 2147483646 w 16"/>
                <a:gd name="T5" fmla="*/ 2147483646 h 32"/>
                <a:gd name="T6" fmla="*/ 2147483646 w 16"/>
                <a:gd name="T7" fmla="*/ 2147483646 h 32"/>
                <a:gd name="T8" fmla="*/ 2147483646 w 16"/>
                <a:gd name="T9" fmla="*/ 2147483646 h 32"/>
                <a:gd name="T10" fmla="*/ 2147483646 w 16"/>
                <a:gd name="T11" fmla="*/ 2147483646 h 32"/>
                <a:gd name="T12" fmla="*/ 2147483646 w 16"/>
                <a:gd name="T13" fmla="*/ 2147483646 h 32"/>
                <a:gd name="T14" fmla="*/ 2147483646 w 16"/>
                <a:gd name="T15" fmla="*/ 2147483646 h 32"/>
                <a:gd name="T16" fmla="*/ 2147483646 w 16"/>
                <a:gd name="T17" fmla="*/ 2147483646 h 32"/>
                <a:gd name="T18" fmla="*/ 2147483646 w 16"/>
                <a:gd name="T19" fmla="*/ 2147483646 h 32"/>
                <a:gd name="T20" fmla="*/ 2147483646 w 16"/>
                <a:gd name="T21" fmla="*/ 2147483646 h 32"/>
                <a:gd name="T22" fmla="*/ 2147483646 w 16"/>
                <a:gd name="T23" fmla="*/ 2147483646 h 32"/>
                <a:gd name="T24" fmla="*/ 2147483646 w 16"/>
                <a:gd name="T25" fmla="*/ 2147483646 h 32"/>
                <a:gd name="T26" fmla="*/ 2147483646 w 16"/>
                <a:gd name="T27" fmla="*/ 2147483646 h 32"/>
                <a:gd name="T28" fmla="*/ 2147483646 w 16"/>
                <a:gd name="T29" fmla="*/ 2147483646 h 32"/>
                <a:gd name="T30" fmla="*/ 2147483646 w 16"/>
                <a:gd name="T31" fmla="*/ 2147483646 h 32"/>
                <a:gd name="T32" fmla="*/ 2147483646 w 16"/>
                <a:gd name="T33" fmla="*/ 2147483646 h 32"/>
                <a:gd name="T34" fmla="*/ 2147483646 w 16"/>
                <a:gd name="T35" fmla="*/ 2147483646 h 32"/>
                <a:gd name="T36" fmla="*/ 0 w 16"/>
                <a:gd name="T37" fmla="*/ 2147483646 h 32"/>
                <a:gd name="T38" fmla="*/ 0 w 16"/>
                <a:gd name="T39" fmla="*/ 2147483646 h 32"/>
                <a:gd name="T40" fmla="*/ 2147483646 w 16"/>
                <a:gd name="T41" fmla="*/ 2147483646 h 32"/>
                <a:gd name="T42" fmla="*/ 2147483646 w 16"/>
                <a:gd name="T43" fmla="*/ 2147483646 h 32"/>
                <a:gd name="T44" fmla="*/ 2147483646 w 16"/>
                <a:gd name="T45" fmla="*/ 2147483646 h 32"/>
                <a:gd name="T46" fmla="*/ 2147483646 w 16"/>
                <a:gd name="T47" fmla="*/ 2147483646 h 32"/>
                <a:gd name="T48" fmla="*/ 2147483646 w 16"/>
                <a:gd name="T49" fmla="*/ 2147483646 h 32"/>
                <a:gd name="T50" fmla="*/ 2147483646 w 16"/>
                <a:gd name="T51" fmla="*/ 2147483646 h 32"/>
                <a:gd name="T52" fmla="*/ 2147483646 w 16"/>
                <a:gd name="T53" fmla="*/ 2147483646 h 32"/>
                <a:gd name="T54" fmla="*/ 2147483646 w 16"/>
                <a:gd name="T55" fmla="*/ 2147483646 h 32"/>
                <a:gd name="T56" fmla="*/ 2147483646 w 16"/>
                <a:gd name="T57" fmla="*/ 2147483646 h 32"/>
                <a:gd name="T58" fmla="*/ 2147483646 w 16"/>
                <a:gd name="T59" fmla="*/ 2147483646 h 32"/>
                <a:gd name="T60" fmla="*/ 2147483646 w 16"/>
                <a:gd name="T61" fmla="*/ 2147483646 h 32"/>
                <a:gd name="T62" fmla="*/ 2147483646 w 16"/>
                <a:gd name="T63" fmla="*/ 2147483646 h 32"/>
                <a:gd name="T64" fmla="*/ 2147483646 w 16"/>
                <a:gd name="T65" fmla="*/ 2147483646 h 32"/>
                <a:gd name="T66" fmla="*/ 2147483646 w 16"/>
                <a:gd name="T67" fmla="*/ 2147483646 h 32"/>
                <a:gd name="T68" fmla="*/ 2147483646 w 16"/>
                <a:gd name="T69" fmla="*/ 2147483646 h 32"/>
                <a:gd name="T70" fmla="*/ 2147483646 w 16"/>
                <a:gd name="T71" fmla="*/ 2147483646 h 32"/>
                <a:gd name="T72" fmla="*/ 2147483646 w 16"/>
                <a:gd name="T73" fmla="*/ 2147483646 h 32"/>
                <a:gd name="T74" fmla="*/ 2147483646 w 16"/>
                <a:gd name="T75" fmla="*/ 2147483646 h 32"/>
                <a:gd name="T76" fmla="*/ 2147483646 w 16"/>
                <a:gd name="T77" fmla="*/ 2147483646 h 32"/>
                <a:gd name="T78" fmla="*/ 0 w 16"/>
                <a:gd name="T79" fmla="*/ 2147483646 h 32"/>
                <a:gd name="T80" fmla="*/ 0 w 16"/>
                <a:gd name="T81" fmla="*/ 2147483646 h 32"/>
                <a:gd name="T82" fmla="*/ 2147483646 w 16"/>
                <a:gd name="T83" fmla="*/ 2147483646 h 32"/>
                <a:gd name="T84" fmla="*/ 2147483646 w 16"/>
                <a:gd name="T85" fmla="*/ 2147483646 h 32"/>
                <a:gd name="T86" fmla="*/ 2147483646 w 16"/>
                <a:gd name="T87" fmla="*/ 2147483646 h 32"/>
                <a:gd name="T88" fmla="*/ 2147483646 w 16"/>
                <a:gd name="T89" fmla="*/ 2147483646 h 32"/>
                <a:gd name="T90" fmla="*/ 2147483646 w 16"/>
                <a:gd name="T91" fmla="*/ 2147483646 h 32"/>
                <a:gd name="T92" fmla="*/ 2147483646 w 16"/>
                <a:gd name="T93" fmla="*/ 2147483646 h 32"/>
                <a:gd name="T94" fmla="*/ 2147483646 w 16"/>
                <a:gd name="T95" fmla="*/ 2147483646 h 32"/>
                <a:gd name="T96" fmla="*/ 2147483646 w 16"/>
                <a:gd name="T97" fmla="*/ 2147483646 h 32"/>
                <a:gd name="T98" fmla="*/ 2147483646 w 16"/>
                <a:gd name="T99" fmla="*/ 2147483646 h 32"/>
                <a:gd name="T100" fmla="*/ 2147483646 w 16"/>
                <a:gd name="T101" fmla="*/ 2147483646 h 32"/>
                <a:gd name="T102" fmla="*/ 2147483646 w 16"/>
                <a:gd name="T103" fmla="*/ 2147483646 h 32"/>
                <a:gd name="T104" fmla="*/ 2147483646 w 16"/>
                <a:gd name="T105" fmla="*/ 2147483646 h 32"/>
                <a:gd name="T106" fmla="*/ 2147483646 w 16"/>
                <a:gd name="T107" fmla="*/ 2147483646 h 32"/>
                <a:gd name="T108" fmla="*/ 2147483646 w 16"/>
                <a:gd name="T109" fmla="*/ 2147483646 h 32"/>
                <a:gd name="T110" fmla="*/ 2147483646 w 16"/>
                <a:gd name="T111" fmla="*/ 2147483646 h 32"/>
                <a:gd name="T112" fmla="*/ 2147483646 w 16"/>
                <a:gd name="T113" fmla="*/ 2147483646 h 32"/>
                <a:gd name="T114" fmla="*/ 2147483646 w 16"/>
                <a:gd name="T115" fmla="*/ 2147483646 h 32"/>
                <a:gd name="T116" fmla="*/ 2147483646 w 16"/>
                <a:gd name="T117" fmla="*/ 2147483646 h 32"/>
                <a:gd name="T118" fmla="*/ 2147483646 w 16"/>
                <a:gd name="T119" fmla="*/ 2147483646 h 32"/>
                <a:gd name="T120" fmla="*/ 2147483646 w 16"/>
                <a:gd name="T121" fmla="*/ 2147483646 h 32"/>
                <a:gd name="T122" fmla="*/ 2147483646 w 16"/>
                <a:gd name="T123" fmla="*/ 2147483646 h 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" h="32"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10"/>
                    <a:pt x="7" y="16"/>
                    <a:pt x="7" y="21"/>
                  </a:cubicBezTo>
                  <a:cubicBezTo>
                    <a:pt x="7" y="23"/>
                    <a:pt x="7" y="24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2"/>
                    <a:pt x="4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4" y="26"/>
                    <a:pt x="16" y="22"/>
                    <a:pt x="16" y="18"/>
                  </a:cubicBezTo>
                  <a:cubicBezTo>
                    <a:pt x="16" y="11"/>
                    <a:pt x="12" y="4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015" name="iṧ1íďe"/>
            <p:cNvSpPr/>
            <p:nvPr/>
          </p:nvSpPr>
          <p:spPr bwMode="auto">
            <a:xfrm>
              <a:off x="6817177" y="3499358"/>
              <a:ext cx="67428" cy="175897"/>
            </a:xfrm>
            <a:custGeom>
              <a:avLst/>
              <a:gdLst>
                <a:gd name="T0" fmla="*/ 2147483646 w 11"/>
                <a:gd name="T1" fmla="*/ 0 h 29"/>
                <a:gd name="T2" fmla="*/ 0 w 11"/>
                <a:gd name="T3" fmla="*/ 0 h 29"/>
                <a:gd name="T4" fmla="*/ 0 w 11"/>
                <a:gd name="T5" fmla="*/ 2147483646 h 29"/>
                <a:gd name="T6" fmla="*/ 2147483646 w 11"/>
                <a:gd name="T7" fmla="*/ 2147483646 h 29"/>
                <a:gd name="T8" fmla="*/ 2147483646 w 11"/>
                <a:gd name="T9" fmla="*/ 2147483646 h 29"/>
                <a:gd name="T10" fmla="*/ 0 w 11"/>
                <a:gd name="T11" fmla="*/ 2147483646 h 29"/>
                <a:gd name="T12" fmla="*/ 0 w 11"/>
                <a:gd name="T13" fmla="*/ 2147483646 h 29"/>
                <a:gd name="T14" fmla="*/ 2147483646 w 11"/>
                <a:gd name="T15" fmla="*/ 2147483646 h 29"/>
                <a:gd name="T16" fmla="*/ 2147483646 w 11"/>
                <a:gd name="T17" fmla="*/ 2147483646 h 29"/>
                <a:gd name="T18" fmla="*/ 2147483646 w 11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" h="2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7"/>
                    <a:pt x="7" y="13"/>
                    <a:pt x="7" y="18"/>
                  </a:cubicBezTo>
                  <a:cubicBezTo>
                    <a:pt x="7" y="21"/>
                    <a:pt x="6" y="23"/>
                    <a:pt x="4" y="24"/>
                  </a:cubicBezTo>
                  <a:cubicBezTo>
                    <a:pt x="3" y="25"/>
                    <a:pt x="1" y="25"/>
                    <a:pt x="0" y="2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9"/>
                    <a:pt x="4" y="29"/>
                    <a:pt x="6" y="28"/>
                  </a:cubicBezTo>
                  <a:cubicBezTo>
                    <a:pt x="9" y="26"/>
                    <a:pt x="11" y="22"/>
                    <a:pt x="11" y="18"/>
                  </a:cubicBezTo>
                  <a:cubicBezTo>
                    <a:pt x="11" y="11"/>
                    <a:pt x="7" y="4"/>
                    <a:pt x="1" y="0"/>
                  </a:cubicBezTo>
                  <a:close/>
                </a:path>
              </a:pathLst>
            </a:custGeom>
            <a:solidFill>
              <a:srgbClr val="EBE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7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39940" name="Rectangle 2"/>
          <p:cNvSpPr txBox="1">
            <a:spLocks noChangeArrowheads="1"/>
          </p:cNvSpPr>
          <p:nvPr/>
        </p:nvSpPr>
        <p:spPr bwMode="auto">
          <a:xfrm>
            <a:off x="1003300" y="285750"/>
            <a:ext cx="822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世界级的安全体系</a:t>
            </a:r>
            <a:r>
              <a:rPr lang="en-US" altLang="zh-CN" sz="360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---</a:t>
            </a:r>
            <a:r>
              <a:rPr lang="zh-CN" altLang="en-US" sz="3600">
                <a:solidFill>
                  <a:srgbClr val="00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安全理念</a:t>
            </a:r>
          </a:p>
        </p:txBody>
      </p:sp>
      <p:grpSp>
        <p:nvGrpSpPr>
          <p:cNvPr id="39941" name="组合 3"/>
          <p:cNvGrpSpPr/>
          <p:nvPr/>
        </p:nvGrpSpPr>
        <p:grpSpPr bwMode="auto">
          <a:xfrm>
            <a:off x="1103313" y="1700213"/>
            <a:ext cx="9972675" cy="4116387"/>
            <a:chOff x="1121124" y="2028108"/>
            <a:chExt cx="9973736" cy="4115680"/>
          </a:xfrm>
        </p:grpSpPr>
        <p:sp>
          <p:nvSpPr>
            <p:cNvPr id="16" name="矩形 15"/>
            <p:cNvSpPr/>
            <p:nvPr/>
          </p:nvSpPr>
          <p:spPr>
            <a:xfrm>
              <a:off x="1121124" y="4104201"/>
              <a:ext cx="2525981" cy="2038000"/>
            </a:xfrm>
            <a:prstGeom prst="rect">
              <a:avLst/>
            </a:prstGeom>
            <a:blipFill>
              <a:blip r:embed="rId6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127475" y="4102614"/>
              <a:ext cx="2524394" cy="2036413"/>
            </a:xfrm>
            <a:prstGeom prst="rect">
              <a:avLst/>
            </a:prstGeom>
            <a:solidFill>
              <a:srgbClr val="2C90E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1518756" y="4869097"/>
              <a:ext cx="1731394" cy="43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637" tIns="39819" rIns="79637" bIns="39819">
              <a:spAutoFit/>
            </a:bodyPr>
            <a:lstStyle>
              <a:lvl1pPr defTabSz="93535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FF"/>
                </a:buClr>
                <a:buFont typeface="Arial" charset="0"/>
                <a:buNone/>
              </a:pPr>
              <a:r>
                <a:rPr lang="zh-CN" altLang="en-US" sz="23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编 制 依 据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1127475" y="2028108"/>
              <a:ext cx="2519630" cy="2038000"/>
            </a:xfrm>
            <a:prstGeom prst="rect">
              <a:avLst/>
            </a:prstGeom>
            <a:blipFill>
              <a:blip r:embed="rId7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677271" y="4105788"/>
              <a:ext cx="7417589" cy="2038000"/>
            </a:xfrm>
            <a:prstGeom prst="rect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121124" y="2050329"/>
              <a:ext cx="2521218" cy="2015779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669332" y="2039218"/>
              <a:ext cx="7425528" cy="2038000"/>
            </a:xfrm>
            <a:prstGeom prst="rect">
              <a:avLst/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52" name="Rectangle 4"/>
            <p:cNvSpPr>
              <a:spLocks noChangeArrowheads="1"/>
            </p:cNvSpPr>
            <p:nvPr/>
          </p:nvSpPr>
          <p:spPr bwMode="auto">
            <a:xfrm>
              <a:off x="3955103" y="2351791"/>
              <a:ext cx="7121529" cy="1337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进一步统一对</a:t>
              </a: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方针等理念的思想认识；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进一步规范领导干部、管理人员科学决策和严格管理的</a:t>
              </a: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行为；</a:t>
              </a:r>
              <a:endParaRPr lang="en-US" altLang="zh-CN" sz="18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None/>
              </a:pP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进一步</a:t>
              </a:r>
              <a:r>
                <a:rPr lang="zh-CN" altLang="en-US" sz="1800" b="0" smtClean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推                                                     动</a:t>
              </a: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形成“谁主管、谁负责”和全员积极参与的</a:t>
              </a: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文化氛围。</a:t>
              </a:r>
            </a:p>
          </p:txBody>
        </p:sp>
        <p:sp>
          <p:nvSpPr>
            <p:cNvPr id="39953" name="Rectangle 6"/>
            <p:cNvSpPr>
              <a:spLocks noChangeArrowheads="1"/>
            </p:cNvSpPr>
            <p:nvPr/>
          </p:nvSpPr>
          <p:spPr bwMode="auto">
            <a:xfrm>
              <a:off x="1518756" y="2802381"/>
              <a:ext cx="1826096" cy="43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637" tIns="39819" rIns="79637" bIns="39819">
              <a:spAutoFit/>
            </a:bodyPr>
            <a:lstStyle>
              <a:lvl1pPr defTabSz="93535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3535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3535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9900FF"/>
                </a:buClr>
                <a:buFont typeface="Arial" charset="0"/>
                <a:buNone/>
              </a:pPr>
              <a:r>
                <a:rPr lang="zh-CN" altLang="en-US" sz="23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编 制 目 的</a:t>
              </a:r>
            </a:p>
          </p:txBody>
        </p:sp>
        <p:sp>
          <p:nvSpPr>
            <p:cNvPr id="39954" name="Rectangle 10"/>
            <p:cNvSpPr>
              <a:spLocks noChangeArrowheads="1"/>
            </p:cNvSpPr>
            <p:nvPr/>
          </p:nvSpPr>
          <p:spPr bwMode="auto">
            <a:xfrm>
              <a:off x="3953470" y="4431310"/>
              <a:ext cx="4876633" cy="1435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Font typeface="Arial" charset="0"/>
                <a:buNone/>
              </a:pP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依据</a:t>
              </a: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方针和战略目标；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Font typeface="Arial" charset="0"/>
                <a:buNone/>
              </a:pP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借鉴杜邦、壳牌等国际大公司通行做法；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Font typeface="Arial" charset="0"/>
                <a:buNone/>
              </a:pP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充分结合</a:t>
              </a: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EHS</a:t>
              </a:r>
              <a:r>
                <a:rPr lang="zh-CN" altLang="en-US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管理实际情况。</a:t>
              </a:r>
            </a:p>
          </p:txBody>
        </p:sp>
        <p:sp>
          <p:nvSpPr>
            <p:cNvPr id="39955" name="Rectangle 4"/>
            <p:cNvSpPr>
              <a:spLocks noChangeArrowheads="1"/>
            </p:cNvSpPr>
            <p:nvPr/>
          </p:nvSpPr>
          <p:spPr bwMode="auto">
            <a:xfrm>
              <a:off x="3630711" y="2351791"/>
              <a:ext cx="475277" cy="50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01</a:t>
              </a:r>
              <a:endParaRPr lang="zh-CN" altLang="en-US" sz="18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9956" name="Rectangle 4"/>
            <p:cNvSpPr>
              <a:spLocks noChangeArrowheads="1"/>
            </p:cNvSpPr>
            <p:nvPr/>
          </p:nvSpPr>
          <p:spPr bwMode="auto">
            <a:xfrm>
              <a:off x="3630711" y="2768265"/>
              <a:ext cx="475277" cy="50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02</a:t>
              </a:r>
              <a:endParaRPr lang="zh-CN" altLang="en-US" sz="18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9957" name="Rectangle 4"/>
            <p:cNvSpPr>
              <a:spLocks noChangeArrowheads="1"/>
            </p:cNvSpPr>
            <p:nvPr/>
          </p:nvSpPr>
          <p:spPr bwMode="auto">
            <a:xfrm>
              <a:off x="3630711" y="3184740"/>
              <a:ext cx="475277" cy="50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03</a:t>
              </a:r>
              <a:endParaRPr lang="zh-CN" altLang="en-US" sz="18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9958" name="Rectangle 4"/>
            <p:cNvSpPr>
              <a:spLocks noChangeArrowheads="1"/>
            </p:cNvSpPr>
            <p:nvPr/>
          </p:nvSpPr>
          <p:spPr bwMode="auto">
            <a:xfrm>
              <a:off x="3642384" y="4386406"/>
              <a:ext cx="475277" cy="50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01</a:t>
              </a:r>
              <a:endParaRPr lang="zh-CN" altLang="en-US" sz="18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9959" name="Rectangle 4"/>
            <p:cNvSpPr>
              <a:spLocks noChangeArrowheads="1"/>
            </p:cNvSpPr>
            <p:nvPr/>
          </p:nvSpPr>
          <p:spPr bwMode="auto">
            <a:xfrm>
              <a:off x="3642384" y="4802880"/>
              <a:ext cx="475277" cy="50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02</a:t>
              </a:r>
              <a:endParaRPr lang="zh-CN" altLang="en-US" sz="18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39960" name="Rectangle 4"/>
            <p:cNvSpPr>
              <a:spLocks noChangeArrowheads="1"/>
            </p:cNvSpPr>
            <p:nvPr/>
          </p:nvSpPr>
          <p:spPr bwMode="auto">
            <a:xfrm>
              <a:off x="3642384" y="5219355"/>
              <a:ext cx="475277" cy="50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06" tIns="45154" rIns="90306" bIns="45154"/>
            <a:lstStyle>
              <a:lvl1pPr defTabSz="903605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3605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360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9900FF"/>
                </a:buClr>
                <a:buSzPct val="90000"/>
                <a:buFont typeface="Arial" charset="0"/>
                <a:buNone/>
              </a:pPr>
              <a:r>
                <a:rPr lang="en-US" altLang="zh-CN" sz="1800" b="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03</a:t>
              </a:r>
              <a:endParaRPr lang="zh-CN" altLang="en-US" sz="1800" b="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</p:grpSp>
      <p:grpSp>
        <p:nvGrpSpPr>
          <p:cNvPr id="39942" name="组合 25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27" name="圆角矩形 26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2512" y="2878336"/>
            <a:ext cx="3627434" cy="49991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6488" y="250825"/>
            <a:ext cx="8229600" cy="600075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zh-CN" altLang="en-US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世界级的安全体系</a:t>
            </a:r>
            <a:r>
              <a:rPr lang="en-US" altLang="zh-CN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—23</a:t>
            </a:r>
            <a:r>
              <a:rPr lang="zh-CN" altLang="en-US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个核心要素</a:t>
            </a:r>
          </a:p>
        </p:txBody>
      </p:sp>
      <p:grpSp>
        <p:nvGrpSpPr>
          <p:cNvPr id="40963" name="组合 10"/>
          <p:cNvGrpSpPr/>
          <p:nvPr>
            <p:custDataLst>
              <p:tags r:id="rId3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40965" name="组合 14"/>
          <p:cNvGrpSpPr/>
          <p:nvPr/>
        </p:nvGrpSpPr>
        <p:grpSpPr bwMode="auto">
          <a:xfrm>
            <a:off x="623888" y="1557338"/>
            <a:ext cx="4283075" cy="4294187"/>
            <a:chOff x="3425825" y="1916113"/>
            <a:chExt cx="5334000" cy="4294187"/>
          </a:xfrm>
        </p:grpSpPr>
        <p:graphicFrame>
          <p:nvGraphicFramePr>
            <p:cNvPr id="40971" name="Object 2"/>
            <p:cNvGraphicFramePr/>
            <p:nvPr/>
          </p:nvGraphicFramePr>
          <p:xfrm>
            <a:off x="3425825" y="1916113"/>
            <a:ext cx="5334000" cy="429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3" r:id="rId7" imgW="0" imgH="0" progId="MS_ClipArt_Gallery.2">
                    <p:embed/>
                  </p:oleObj>
                </mc:Choice>
                <mc:Fallback>
                  <p:oleObj r:id="rId7" imgW="0" imgH="0" progId="MS_ClipArt_Gallery.2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5825" y="1916113"/>
                          <a:ext cx="5334000" cy="4294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2" name="Rectangle 8"/>
            <p:cNvSpPr>
              <a:spLocks noChangeArrowheads="1"/>
            </p:cNvSpPr>
            <p:nvPr/>
          </p:nvSpPr>
          <p:spPr bwMode="auto">
            <a:xfrm>
              <a:off x="5521052" y="2266958"/>
              <a:ext cx="829328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承诺</a:t>
              </a:r>
            </a:p>
          </p:txBody>
        </p:sp>
        <p:sp>
          <p:nvSpPr>
            <p:cNvPr id="40973" name="Rectangle 9"/>
            <p:cNvSpPr>
              <a:spLocks noChangeArrowheads="1"/>
            </p:cNvSpPr>
            <p:nvPr/>
          </p:nvSpPr>
          <p:spPr bwMode="auto">
            <a:xfrm>
              <a:off x="5056828" y="2878538"/>
              <a:ext cx="1522329" cy="70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十大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0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安全理念</a:t>
              </a:r>
            </a:p>
          </p:txBody>
        </p:sp>
        <p:sp>
          <p:nvSpPr>
            <p:cNvPr id="40974" name="Rectangle 10"/>
            <p:cNvSpPr>
              <a:spLocks noChangeArrowheads="1"/>
            </p:cNvSpPr>
            <p:nvPr/>
          </p:nvSpPr>
          <p:spPr bwMode="auto">
            <a:xfrm>
              <a:off x="4222750" y="4557820"/>
              <a:ext cx="363061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程序和工具</a:t>
              </a:r>
            </a:p>
          </p:txBody>
        </p:sp>
        <p:sp>
          <p:nvSpPr>
            <p:cNvPr id="40975" name="Rectangle 11"/>
            <p:cNvSpPr>
              <a:spLocks noChangeArrowheads="1"/>
            </p:cNvSpPr>
            <p:nvPr/>
          </p:nvSpPr>
          <p:spPr bwMode="auto">
            <a:xfrm>
              <a:off x="4934057" y="5447291"/>
              <a:ext cx="2003318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24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标准和实践</a:t>
              </a:r>
            </a:p>
          </p:txBody>
        </p:sp>
        <p:sp>
          <p:nvSpPr>
            <p:cNvPr id="40976" name="Rectangle 12"/>
            <p:cNvSpPr>
              <a:spLocks noChangeArrowheads="1"/>
            </p:cNvSpPr>
            <p:nvPr/>
          </p:nvSpPr>
          <p:spPr bwMode="auto">
            <a:xfrm>
              <a:off x="4689005" y="3779494"/>
              <a:ext cx="2257977" cy="64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7620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7620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22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个核心要素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53</a:t>
              </a:r>
              <a:r>
                <a:rPr lang="zh-CN" altLang="en-US" sz="1800">
                  <a:solidFill>
                    <a:srgbClr val="FFFFFF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个子要素</a:t>
              </a:r>
            </a:p>
          </p:txBody>
        </p:sp>
      </p:grpSp>
      <p:sp>
        <p:nvSpPr>
          <p:cNvPr id="40966" name="矩形 1"/>
          <p:cNvSpPr>
            <a:spLocks noChangeArrowheads="1"/>
          </p:cNvSpPr>
          <p:nvPr/>
        </p:nvSpPr>
        <p:spPr bwMode="auto">
          <a:xfrm>
            <a:off x="5010150" y="1633538"/>
            <a:ext cx="60960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</a:t>
            </a:r>
            <a:r>
              <a:rPr lang="zh-CN" altLang="en-US" sz="20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、九个行为安全要素（</a:t>
            </a:r>
            <a:r>
              <a:rPr lang="en-US" altLang="zh-CN" sz="20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BBS</a:t>
            </a:r>
            <a:r>
              <a:rPr lang="zh-CN" altLang="en-US" sz="20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行为安全观察与沟通）：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）显而易见的管理层承诺；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2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）切实可行的政策；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3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）要有综合性的安全组织；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4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）要有挑战性的安全目标；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5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）直线管理层责任；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6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）有效地激励机制；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7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）有效的双向沟通；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8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）有效的检查；</a:t>
            </a:r>
            <a:endParaRPr lang="en-US" altLang="zh-CN" sz="1800" b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9</a:t>
            </a:r>
            <a:r>
              <a:rPr lang="zh-CN" altLang="en-US" sz="18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）有能力的专业安全人员，提供技术支持，迅速解决问题；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136650" y="814388"/>
            <a:ext cx="6265863" cy="5302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 lnSpcReduction="1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sz="2000" dirty="0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跨国公司的安全管理体系构架</a:t>
            </a:r>
            <a:r>
              <a:rPr lang="en-US" altLang="zh-CN" sz="2000" dirty="0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/</a:t>
            </a:r>
            <a:r>
              <a:rPr lang="zh-CN" altLang="en-US" sz="2000" dirty="0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跨国公司安全对标管理</a:t>
            </a:r>
            <a:endParaRPr lang="zh-CN" altLang="en-US" sz="2000" dirty="0">
              <a:solidFill>
                <a:srgbClr val="2C90E8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40968" name="组合 23"/>
          <p:cNvGrpSpPr/>
          <p:nvPr/>
        </p:nvGrpSpPr>
        <p:grpSpPr bwMode="auto">
          <a:xfrm>
            <a:off x="9912350" y="6234113"/>
            <a:ext cx="1885950" cy="73025"/>
            <a:chOff x="1257470" y="1052736"/>
            <a:chExt cx="1886202" cy="72008"/>
          </a:xfrm>
        </p:grpSpPr>
        <p:sp>
          <p:nvSpPr>
            <p:cNvPr id="25" name="圆角矩形 24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 flipH="1">
            <a:off x="7778750" y="0"/>
            <a:ext cx="4413250" cy="6858000"/>
          </a:xfrm>
          <a:prstGeom prst="flowChartDelay">
            <a:avLst/>
          </a:prstGeom>
          <a:blipFill>
            <a:blip r:embed="rId6" cstate="email"/>
            <a:stretch>
              <a:fillRect/>
            </a:stretch>
          </a:blip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885825"/>
            <a:ext cx="6624638" cy="496888"/>
          </a:xfrm>
          <a:prstGeom prst="rect">
            <a:avLst/>
          </a:prstGeo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2000" b="1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跨国公司的安全管理体系构架</a:t>
            </a:r>
            <a:r>
              <a:rPr lang="en-US" altLang="zh-CN" sz="2000" b="1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/</a:t>
            </a:r>
            <a:r>
              <a:rPr lang="zh-CN" altLang="en-US" sz="2000" b="1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跨国公司安全对标管理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5213" y="1622425"/>
            <a:ext cx="7345362" cy="489585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24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2</a:t>
            </a:r>
            <a:r>
              <a:rPr lang="zh-CN" altLang="en-US" sz="24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、十四个工艺安全要素</a:t>
            </a:r>
            <a:r>
              <a:rPr lang="zh-CN" altLang="en-US" sz="20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（</a:t>
            </a:r>
            <a:r>
              <a:rPr lang="en-US" altLang="zh-CN" sz="20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PSM</a:t>
            </a:r>
            <a:r>
              <a:rPr lang="zh-CN" altLang="en-US" sz="20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工艺安全管理）：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）工艺安全信息；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2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）工艺危害分析； 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3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）操作程序和安全惯例；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4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）技术变更处理； 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5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）质量保证；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6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）启动前安全评价；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7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）机械完整性；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8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）设备变更管理；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9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）培训及表现；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10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）承包商；</a:t>
            </a:r>
            <a:endParaRPr lang="en-US" altLang="zh-CN" sz="16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charset="2"/>
              <a:buNone/>
            </a:pP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11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）事故调查；</a:t>
            </a: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12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）人事变动管理；</a:t>
            </a: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13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）应急计划响应；</a:t>
            </a:r>
            <a:r>
              <a:rPr lang="en-US" altLang="zh-CN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14</a:t>
            </a:r>
            <a:r>
              <a:rPr lang="zh-CN" altLang="en-US" sz="16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）审核安全体系。</a:t>
            </a:r>
          </a:p>
        </p:txBody>
      </p:sp>
      <p:sp>
        <p:nvSpPr>
          <p:cNvPr id="43013" name="Rectangle 2"/>
          <p:cNvSpPr txBox="1">
            <a:spLocks noChangeArrowheads="1"/>
          </p:cNvSpPr>
          <p:nvPr/>
        </p:nvSpPr>
        <p:spPr bwMode="auto">
          <a:xfrm>
            <a:off x="1022350" y="292100"/>
            <a:ext cx="822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世界级的安全体系</a:t>
            </a:r>
            <a:r>
              <a:rPr lang="en-US" altLang="zh-CN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—23</a:t>
            </a: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个核心要素</a:t>
            </a:r>
          </a:p>
        </p:txBody>
      </p:sp>
      <p:grpSp>
        <p:nvGrpSpPr>
          <p:cNvPr id="43014" name="组合 4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43016" name="组合 8"/>
          <p:cNvGrpSpPr/>
          <p:nvPr/>
        </p:nvGrpSpPr>
        <p:grpSpPr bwMode="auto">
          <a:xfrm>
            <a:off x="9767888" y="6381750"/>
            <a:ext cx="1885950" cy="71438"/>
            <a:chOff x="1257470" y="1052736"/>
            <a:chExt cx="1886202" cy="72008"/>
          </a:xfrm>
        </p:grpSpPr>
        <p:sp>
          <p:nvSpPr>
            <p:cNvPr id="10" name="圆角矩形 9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15">
            <a:hlinkClick r:id="" action="ppaction://ole?verb=1"/>
          </p:cNvPr>
          <p:cNvGraphicFramePr/>
          <p:nvPr/>
        </p:nvGraphicFramePr>
        <p:xfrm>
          <a:off x="3217863" y="1628775"/>
          <a:ext cx="5867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8" r:id="rId7" imgW="0" imgH="0" progId="">
                  <p:embed/>
                </p:oleObj>
              </mc:Choice>
              <mc:Fallback>
                <p:oleObj r:id="rId7" imgW="0" imgH="0" progId="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863" y="1628775"/>
                        <a:ext cx="5867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4256088" y="1336675"/>
            <a:ext cx="10572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Auditing</a:t>
            </a: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234113" y="1189038"/>
            <a:ext cx="22177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Process Technology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9085263" y="4162425"/>
            <a:ext cx="26241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Management of Change</a:t>
            </a:r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8293100" y="1824038"/>
            <a:ext cx="26463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Process Hazards Analysis</a:t>
            </a:r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8601075" y="5227638"/>
            <a:ext cx="222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Quality Assurance</a:t>
            </a:r>
          </a:p>
        </p:txBody>
      </p:sp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7326313" y="6054725"/>
            <a:ext cx="303371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Pre-start-Up Safety Reviews</a:t>
            </a:r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4878388" y="6226175"/>
            <a:ext cx="24638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2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Mechanical Integrity</a:t>
            </a:r>
          </a:p>
        </p:txBody>
      </p:sp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2074863" y="59102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2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Management of “Subtle” Change</a:t>
            </a:r>
          </a:p>
        </p:txBody>
      </p:sp>
      <p:sp>
        <p:nvSpPr>
          <p:cNvPr id="44043" name="Rectangle 10"/>
          <p:cNvSpPr>
            <a:spLocks noChangeArrowheads="1"/>
          </p:cNvSpPr>
          <p:nvPr/>
        </p:nvSpPr>
        <p:spPr bwMode="auto">
          <a:xfrm>
            <a:off x="738188" y="1833563"/>
            <a:ext cx="34766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Emergency Planning a Response</a:t>
            </a:r>
          </a:p>
        </p:txBody>
      </p:sp>
      <p:sp>
        <p:nvSpPr>
          <p:cNvPr id="44044" name="Rectangle 11"/>
          <p:cNvSpPr>
            <a:spLocks noChangeArrowheads="1"/>
          </p:cNvSpPr>
          <p:nvPr/>
        </p:nvSpPr>
        <p:spPr bwMode="auto">
          <a:xfrm>
            <a:off x="758825" y="2474913"/>
            <a:ext cx="27416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4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Management of Change</a:t>
            </a:r>
          </a:p>
        </p:txBody>
      </p:sp>
      <p:sp>
        <p:nvSpPr>
          <p:cNvPr id="44045" name="Rectangle 12"/>
          <p:cNvSpPr>
            <a:spLocks noChangeArrowheads="1"/>
          </p:cNvSpPr>
          <p:nvPr/>
        </p:nvSpPr>
        <p:spPr bwMode="auto">
          <a:xfrm>
            <a:off x="138113" y="4016375"/>
            <a:ext cx="302418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2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Contractor Safety and Performance</a:t>
            </a:r>
          </a:p>
        </p:txBody>
      </p:sp>
      <p:sp>
        <p:nvSpPr>
          <p:cNvPr id="44046" name="Rectangle 13"/>
          <p:cNvSpPr>
            <a:spLocks noChangeArrowheads="1"/>
          </p:cNvSpPr>
          <p:nvPr/>
        </p:nvSpPr>
        <p:spPr bwMode="auto">
          <a:xfrm>
            <a:off x="1330325" y="4945063"/>
            <a:ext cx="208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2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Training and Performance</a:t>
            </a:r>
          </a:p>
        </p:txBody>
      </p:sp>
      <p:sp>
        <p:nvSpPr>
          <p:cNvPr id="44047" name="Text Box 16"/>
          <p:cNvSpPr txBox="1">
            <a:spLocks noChangeArrowheads="1"/>
          </p:cNvSpPr>
          <p:nvPr/>
        </p:nvSpPr>
        <p:spPr bwMode="auto">
          <a:xfrm>
            <a:off x="1081088" y="-9525"/>
            <a:ext cx="533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工艺安全管理模型</a:t>
            </a:r>
          </a:p>
        </p:txBody>
      </p:sp>
      <p:sp>
        <p:nvSpPr>
          <p:cNvPr id="44048" name="WordArt 17"/>
          <p:cNvSpPr>
            <a:spLocks noChangeArrowheads="1" noChangeShapeType="1" noTextEdit="1"/>
          </p:cNvSpPr>
          <p:nvPr/>
        </p:nvSpPr>
        <p:spPr bwMode="auto">
          <a:xfrm>
            <a:off x="5359400" y="1846263"/>
            <a:ext cx="1554163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kern="1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实 现 优 秀 操 作</a:t>
            </a:r>
          </a:p>
        </p:txBody>
      </p:sp>
      <p:sp>
        <p:nvSpPr>
          <p:cNvPr id="44049" name="WordArt 18"/>
          <p:cNvSpPr>
            <a:spLocks noChangeArrowheads="1" noChangeShapeType="1" noTextEdit="1"/>
          </p:cNvSpPr>
          <p:nvPr/>
        </p:nvSpPr>
        <p:spPr bwMode="auto">
          <a:xfrm>
            <a:off x="5448300" y="5210175"/>
            <a:ext cx="1485900" cy="344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zh-CN" altLang="en-US" kern="1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 过 操 作 纪 律</a:t>
            </a:r>
          </a:p>
        </p:txBody>
      </p:sp>
      <p:sp>
        <p:nvSpPr>
          <p:cNvPr id="44050" name="WordArt 19"/>
          <p:cNvSpPr>
            <a:spLocks noChangeArrowheads="1" noChangeShapeType="1" noTextEdit="1"/>
          </p:cNvSpPr>
          <p:nvPr/>
        </p:nvSpPr>
        <p:spPr bwMode="auto">
          <a:xfrm>
            <a:off x="6019800" y="4202113"/>
            <a:ext cx="609600" cy="2349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zh-CN" altLang="en-US" sz="1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>
                  <a:outerShdw dist="38100" dir="2700000" algn="ctr" rotWithShape="0">
                    <a:srgbClr val="000000">
                      <a:alpha val="39998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设 备</a:t>
            </a:r>
          </a:p>
        </p:txBody>
      </p:sp>
      <p:sp>
        <p:nvSpPr>
          <p:cNvPr id="44051" name="WordArt 20"/>
          <p:cNvSpPr>
            <a:spLocks noChangeArrowheads="1" noChangeShapeType="1" noTextEdit="1"/>
          </p:cNvSpPr>
          <p:nvPr/>
        </p:nvSpPr>
        <p:spPr bwMode="auto">
          <a:xfrm rot="1364353">
            <a:off x="6781800" y="2833688"/>
            <a:ext cx="447675" cy="79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14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>
                  <a:outerShdw dist="38100" dir="2700000" algn="ctr" rotWithShape="0">
                    <a:srgbClr val="000000">
                      <a:alpha val="39998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工 艺</a:t>
            </a:r>
          </a:p>
        </p:txBody>
      </p:sp>
      <p:sp>
        <p:nvSpPr>
          <p:cNvPr id="44052" name="Text Box 21"/>
          <p:cNvSpPr txBox="1">
            <a:spLocks noChangeArrowheads="1"/>
          </p:cNvSpPr>
          <p:nvPr/>
        </p:nvSpPr>
        <p:spPr bwMode="auto">
          <a:xfrm>
            <a:off x="5084763" y="3197225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 </a:t>
            </a:r>
            <a:r>
              <a: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有感领导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   和承诺</a:t>
            </a:r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4772025" y="107156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审核</a:t>
            </a:r>
          </a:p>
        </p:txBody>
      </p:sp>
      <p:sp>
        <p:nvSpPr>
          <p:cNvPr id="44054" name="Text Box 23"/>
          <p:cNvSpPr txBox="1">
            <a:spLocks noChangeArrowheads="1"/>
          </p:cNvSpPr>
          <p:nvPr/>
        </p:nvSpPr>
        <p:spPr bwMode="auto">
          <a:xfrm>
            <a:off x="6226175" y="922338"/>
            <a:ext cx="10668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工艺技术</a:t>
            </a:r>
            <a:endParaRPr lang="zh-CN" altLang="en-US" sz="1400">
              <a:solidFill>
                <a:srgbClr val="2C90E8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44055" name="Text Box 24"/>
          <p:cNvSpPr txBox="1">
            <a:spLocks noChangeArrowheads="1"/>
          </p:cNvSpPr>
          <p:nvPr/>
        </p:nvSpPr>
        <p:spPr bwMode="auto">
          <a:xfrm>
            <a:off x="8936038" y="2651125"/>
            <a:ext cx="2743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操作程序和安全工作实践</a:t>
            </a:r>
          </a:p>
        </p:txBody>
      </p:sp>
      <p:sp>
        <p:nvSpPr>
          <p:cNvPr id="44056" name="Text Box 25"/>
          <p:cNvSpPr txBox="1">
            <a:spLocks noChangeArrowheads="1"/>
          </p:cNvSpPr>
          <p:nvPr/>
        </p:nvSpPr>
        <p:spPr bwMode="auto">
          <a:xfrm>
            <a:off x="9070975" y="380841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工艺变更管理</a:t>
            </a:r>
          </a:p>
        </p:txBody>
      </p:sp>
      <p:sp>
        <p:nvSpPr>
          <p:cNvPr id="44057" name="Text Box 26"/>
          <p:cNvSpPr txBox="1">
            <a:spLocks noChangeArrowheads="1"/>
          </p:cNvSpPr>
          <p:nvPr/>
        </p:nvSpPr>
        <p:spPr bwMode="auto">
          <a:xfrm>
            <a:off x="8251825" y="1477963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工艺危险分析</a:t>
            </a:r>
          </a:p>
        </p:txBody>
      </p:sp>
      <p:sp>
        <p:nvSpPr>
          <p:cNvPr id="44058" name="Text Box 27"/>
          <p:cNvSpPr txBox="1">
            <a:spLocks noChangeArrowheads="1"/>
          </p:cNvSpPr>
          <p:nvPr/>
        </p:nvSpPr>
        <p:spPr bwMode="auto">
          <a:xfrm>
            <a:off x="8593138" y="4881563"/>
            <a:ext cx="12954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99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质量保证</a:t>
            </a:r>
          </a:p>
        </p:txBody>
      </p:sp>
      <p:sp>
        <p:nvSpPr>
          <p:cNvPr id="44059" name="Text Box 28"/>
          <p:cNvSpPr txBox="1">
            <a:spLocks noChangeArrowheads="1"/>
          </p:cNvSpPr>
          <p:nvPr/>
        </p:nvSpPr>
        <p:spPr bwMode="auto">
          <a:xfrm>
            <a:off x="7272338" y="5681663"/>
            <a:ext cx="19050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99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开工前安全评审</a:t>
            </a:r>
            <a:endParaRPr lang="zh-CN" altLang="en-US" sz="1400">
              <a:solidFill>
                <a:srgbClr val="FF9900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44060" name="Text Box 29"/>
          <p:cNvSpPr txBox="1">
            <a:spLocks noChangeArrowheads="1"/>
          </p:cNvSpPr>
          <p:nvPr/>
        </p:nvSpPr>
        <p:spPr bwMode="auto">
          <a:xfrm>
            <a:off x="4991100" y="5895975"/>
            <a:ext cx="2209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99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机械完整性</a:t>
            </a:r>
          </a:p>
        </p:txBody>
      </p:sp>
      <p:sp>
        <p:nvSpPr>
          <p:cNvPr id="44061" name="Text Box 30"/>
          <p:cNvSpPr txBox="1">
            <a:spLocks noChangeArrowheads="1"/>
          </p:cNvSpPr>
          <p:nvPr/>
        </p:nvSpPr>
        <p:spPr bwMode="auto">
          <a:xfrm>
            <a:off x="2505075" y="5546725"/>
            <a:ext cx="22225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99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“微小”变更管理</a:t>
            </a:r>
            <a:endParaRPr lang="zh-CN" altLang="en-US" sz="1400">
              <a:solidFill>
                <a:srgbClr val="FF9900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44062" name="Text Box 31"/>
          <p:cNvSpPr txBox="1">
            <a:spLocks noChangeArrowheads="1"/>
          </p:cNvSpPr>
          <p:nvPr/>
        </p:nvSpPr>
        <p:spPr bwMode="auto">
          <a:xfrm>
            <a:off x="1790700" y="4610100"/>
            <a:ext cx="17526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人员培训和表现</a:t>
            </a:r>
            <a:endParaRPr lang="zh-CN" altLang="en-US" sz="1400">
              <a:solidFill>
                <a:srgbClr val="FF0000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44063" name="Text Box 32"/>
          <p:cNvSpPr txBox="1">
            <a:spLocks noChangeArrowheads="1"/>
          </p:cNvSpPr>
          <p:nvPr/>
        </p:nvSpPr>
        <p:spPr bwMode="auto">
          <a:xfrm>
            <a:off x="1301750" y="3657600"/>
            <a:ext cx="182245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承包商安全和表现</a:t>
            </a:r>
            <a:endParaRPr lang="zh-CN" altLang="en-US" sz="1400">
              <a:solidFill>
                <a:srgbClr val="FF0000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44064" name="Text Box 33"/>
          <p:cNvSpPr txBox="1">
            <a:spLocks noChangeArrowheads="1"/>
          </p:cNvSpPr>
          <p:nvPr/>
        </p:nvSpPr>
        <p:spPr bwMode="auto">
          <a:xfrm>
            <a:off x="1887538" y="2185988"/>
            <a:ext cx="18288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事故调查和沟通</a:t>
            </a:r>
            <a:endParaRPr lang="zh-CN" altLang="en-US" sz="1400">
              <a:solidFill>
                <a:srgbClr val="FF0000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44065" name="Text Box 34"/>
          <p:cNvSpPr txBox="1">
            <a:spLocks noChangeArrowheads="1"/>
          </p:cNvSpPr>
          <p:nvPr/>
        </p:nvSpPr>
        <p:spPr bwMode="auto">
          <a:xfrm>
            <a:off x="1752600" y="2971800"/>
            <a:ext cx="14478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人员变更管理</a:t>
            </a:r>
          </a:p>
        </p:txBody>
      </p:sp>
      <p:sp>
        <p:nvSpPr>
          <p:cNvPr id="44066" name="Text Box 35"/>
          <p:cNvSpPr txBox="1">
            <a:spLocks noChangeArrowheads="1"/>
          </p:cNvSpPr>
          <p:nvPr/>
        </p:nvSpPr>
        <p:spPr bwMode="auto">
          <a:xfrm>
            <a:off x="2776538" y="1520825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1600">
                <a:solidFill>
                  <a:srgbClr val="FF0000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紧急计划和反应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 rot="17844467">
            <a:off x="4394201" y="2992437"/>
            <a:ext cx="990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人  员</a:t>
            </a:r>
          </a:p>
        </p:txBody>
      </p:sp>
      <p:grpSp>
        <p:nvGrpSpPr>
          <p:cNvPr id="44068" name="组合 36"/>
          <p:cNvGrpSpPr/>
          <p:nvPr>
            <p:custDataLst>
              <p:tags r:id="rId3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0" name="矩形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44070" name="组合 40"/>
          <p:cNvGrpSpPr/>
          <p:nvPr/>
        </p:nvGrpSpPr>
        <p:grpSpPr bwMode="auto">
          <a:xfrm>
            <a:off x="1209675" y="989013"/>
            <a:ext cx="1885950" cy="73025"/>
            <a:chOff x="1257470" y="1052736"/>
            <a:chExt cx="1886202" cy="72008"/>
          </a:xfrm>
        </p:grpSpPr>
        <p:sp>
          <p:nvSpPr>
            <p:cNvPr id="42" name="圆角矩形 41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ïṡḻíḋè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íŝļîďe"/>
          <p:cNvSpPr>
            <a:spLocks noGrp="1"/>
          </p:cNvSpPr>
          <p:nvPr>
            <p:ph type="ctrTitle"/>
          </p:nvPr>
        </p:nvSpPr>
        <p:spPr>
          <a:xfrm>
            <a:off x="983432" y="1844824"/>
            <a:ext cx="6471411" cy="2427487"/>
          </a:xfrm>
        </p:spPr>
        <p:txBody>
          <a:bodyPr>
            <a:normAutofit/>
          </a:bodyPr>
          <a:lstStyle/>
          <a:p>
            <a:r>
              <a:rPr lang="en-US" altLang="zh-CN" sz="8800" dirty="0"/>
              <a:t>Thanks.</a:t>
            </a:r>
            <a:r>
              <a:rPr lang="en-US" altLang="zh-CN" sz="8800" b="0">
                <a:latin typeface="Impact" pitchFamily="34" charset="0"/>
              </a:rPr>
              <a:t/>
            </a:r>
            <a:br>
              <a:rPr lang="en-US" altLang="zh-CN" sz="8800" b="0">
                <a:latin typeface="Impact" pitchFamily="34" charset="0"/>
              </a:rPr>
            </a:br>
            <a:endParaRPr lang="zh-CN" altLang="en-US" sz="36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7"/>
          <p:cNvGrpSpPr/>
          <p:nvPr/>
        </p:nvGrpSpPr>
        <p:grpSpPr bwMode="auto">
          <a:xfrm>
            <a:off x="0" y="0"/>
            <a:ext cx="12192000" cy="6858000"/>
            <a:chOff x="0" y="0"/>
            <a:chExt cx="12192013" cy="6858000"/>
          </a:xfrm>
        </p:grpSpPr>
        <p:pic>
          <p:nvPicPr>
            <p:cNvPr id="13334" name="Picture 4" descr="åéª, å¬å­£, å°"/>
            <p:cNvPicPr>
              <a:picLocks noChangeAspect="1" noChangeArrowheads="1"/>
            </p:cNvPicPr>
            <p:nvPr/>
          </p:nvPicPr>
          <p:blipFill>
            <a:blip r:embed="rId6" cstate="email"/>
            <a:srcRect l="8730" r="8730"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0" y="0"/>
              <a:ext cx="12192013" cy="6858000"/>
            </a:xfrm>
            <a:prstGeom prst="rect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100000">
                  <a:srgbClr val="E9ECF1">
                    <a:alpha val="9000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6" name="矩形 2"/>
          <p:cNvSpPr/>
          <p:nvPr/>
        </p:nvSpPr>
        <p:spPr>
          <a:xfrm>
            <a:off x="4367213" y="2349500"/>
            <a:ext cx="7824787" cy="2519363"/>
          </a:xfrm>
          <a:custGeom>
            <a:avLst/>
            <a:gdLst>
              <a:gd name="connsiteX0" fmla="*/ 0 w 7824192"/>
              <a:gd name="connsiteY0" fmla="*/ 0 h 2520280"/>
              <a:gd name="connsiteX1" fmla="*/ 7824192 w 7824192"/>
              <a:gd name="connsiteY1" fmla="*/ 0 h 2520280"/>
              <a:gd name="connsiteX2" fmla="*/ 7824192 w 7824192"/>
              <a:gd name="connsiteY2" fmla="*/ 2520280 h 2520280"/>
              <a:gd name="connsiteX3" fmla="*/ 0 w 7824192"/>
              <a:gd name="connsiteY3" fmla="*/ 2520280 h 2520280"/>
              <a:gd name="connsiteX4" fmla="*/ 0 w 7824192"/>
              <a:gd name="connsiteY4" fmla="*/ 0 h 2520280"/>
              <a:gd name="connsiteX0-1" fmla="*/ 1083733 w 7824192"/>
              <a:gd name="connsiteY0-2" fmla="*/ 22578 h 2520280"/>
              <a:gd name="connsiteX1-3" fmla="*/ 7824192 w 7824192"/>
              <a:gd name="connsiteY1-4" fmla="*/ 0 h 2520280"/>
              <a:gd name="connsiteX2-5" fmla="*/ 7824192 w 7824192"/>
              <a:gd name="connsiteY2-6" fmla="*/ 2520280 h 2520280"/>
              <a:gd name="connsiteX3-7" fmla="*/ 0 w 7824192"/>
              <a:gd name="connsiteY3-8" fmla="*/ 2520280 h 2520280"/>
              <a:gd name="connsiteX4-9" fmla="*/ 1083733 w 7824192"/>
              <a:gd name="connsiteY4-10" fmla="*/ 22578 h 2520280"/>
              <a:gd name="connsiteX0-11" fmla="*/ 1343378 w 7824192"/>
              <a:gd name="connsiteY0-12" fmla="*/ 22578 h 2520280"/>
              <a:gd name="connsiteX1-13" fmla="*/ 7824192 w 7824192"/>
              <a:gd name="connsiteY1-14" fmla="*/ 0 h 2520280"/>
              <a:gd name="connsiteX2-15" fmla="*/ 7824192 w 7824192"/>
              <a:gd name="connsiteY2-16" fmla="*/ 2520280 h 2520280"/>
              <a:gd name="connsiteX3-17" fmla="*/ 0 w 7824192"/>
              <a:gd name="connsiteY3-18" fmla="*/ 2520280 h 2520280"/>
              <a:gd name="connsiteX4-19" fmla="*/ 1343378 w 7824192"/>
              <a:gd name="connsiteY4-20" fmla="*/ 22578 h 2520280"/>
              <a:gd name="connsiteX0-21" fmla="*/ 1196622 w 7824192"/>
              <a:gd name="connsiteY0-22" fmla="*/ 11289 h 2520280"/>
              <a:gd name="connsiteX1-23" fmla="*/ 7824192 w 7824192"/>
              <a:gd name="connsiteY1-24" fmla="*/ 0 h 2520280"/>
              <a:gd name="connsiteX2-25" fmla="*/ 7824192 w 7824192"/>
              <a:gd name="connsiteY2-26" fmla="*/ 2520280 h 2520280"/>
              <a:gd name="connsiteX3-27" fmla="*/ 0 w 7824192"/>
              <a:gd name="connsiteY3-28" fmla="*/ 2520280 h 2520280"/>
              <a:gd name="connsiteX4-29" fmla="*/ 1196622 w 7824192"/>
              <a:gd name="connsiteY4-30" fmla="*/ 11289 h 252028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824192" h="2520280">
                <a:moveTo>
                  <a:pt x="1196622" y="11289"/>
                </a:moveTo>
                <a:lnTo>
                  <a:pt x="7824192" y="0"/>
                </a:lnTo>
                <a:lnTo>
                  <a:pt x="7824192" y="2520280"/>
                </a:lnTo>
                <a:lnTo>
                  <a:pt x="0" y="2520280"/>
                </a:lnTo>
                <a:lnTo>
                  <a:pt x="1196622" y="11289"/>
                </a:lnTo>
                <a:close/>
              </a:path>
            </a:pathLst>
          </a:custGeom>
          <a:solidFill>
            <a:srgbClr val="E9ECF1"/>
          </a:solidFill>
          <a:ln w="57150">
            <a:noFill/>
          </a:ln>
          <a:effectLst>
            <a:outerShdw blurRad="7493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2"/>
          <p:cNvSpPr/>
          <p:nvPr/>
        </p:nvSpPr>
        <p:spPr>
          <a:xfrm rot="10800000">
            <a:off x="0" y="2330450"/>
            <a:ext cx="2317750" cy="2525713"/>
          </a:xfrm>
          <a:custGeom>
            <a:avLst/>
            <a:gdLst>
              <a:gd name="connsiteX0" fmla="*/ 0 w 7824192"/>
              <a:gd name="connsiteY0" fmla="*/ 0 h 2520280"/>
              <a:gd name="connsiteX1" fmla="*/ 7824192 w 7824192"/>
              <a:gd name="connsiteY1" fmla="*/ 0 h 2520280"/>
              <a:gd name="connsiteX2" fmla="*/ 7824192 w 7824192"/>
              <a:gd name="connsiteY2" fmla="*/ 2520280 h 2520280"/>
              <a:gd name="connsiteX3" fmla="*/ 0 w 7824192"/>
              <a:gd name="connsiteY3" fmla="*/ 2520280 h 2520280"/>
              <a:gd name="connsiteX4" fmla="*/ 0 w 7824192"/>
              <a:gd name="connsiteY4" fmla="*/ 0 h 2520280"/>
              <a:gd name="connsiteX0-1" fmla="*/ 1083733 w 7824192"/>
              <a:gd name="connsiteY0-2" fmla="*/ 22578 h 2520280"/>
              <a:gd name="connsiteX1-3" fmla="*/ 7824192 w 7824192"/>
              <a:gd name="connsiteY1-4" fmla="*/ 0 h 2520280"/>
              <a:gd name="connsiteX2-5" fmla="*/ 7824192 w 7824192"/>
              <a:gd name="connsiteY2-6" fmla="*/ 2520280 h 2520280"/>
              <a:gd name="connsiteX3-7" fmla="*/ 0 w 7824192"/>
              <a:gd name="connsiteY3-8" fmla="*/ 2520280 h 2520280"/>
              <a:gd name="connsiteX4-9" fmla="*/ 1083733 w 7824192"/>
              <a:gd name="connsiteY4-10" fmla="*/ 22578 h 2520280"/>
              <a:gd name="connsiteX0-11" fmla="*/ 1343378 w 7824192"/>
              <a:gd name="connsiteY0-12" fmla="*/ 22578 h 2520280"/>
              <a:gd name="connsiteX1-13" fmla="*/ 7824192 w 7824192"/>
              <a:gd name="connsiteY1-14" fmla="*/ 0 h 2520280"/>
              <a:gd name="connsiteX2-15" fmla="*/ 7824192 w 7824192"/>
              <a:gd name="connsiteY2-16" fmla="*/ 2520280 h 2520280"/>
              <a:gd name="connsiteX3-17" fmla="*/ 0 w 7824192"/>
              <a:gd name="connsiteY3-18" fmla="*/ 2520280 h 2520280"/>
              <a:gd name="connsiteX4-19" fmla="*/ 1343378 w 7824192"/>
              <a:gd name="connsiteY4-20" fmla="*/ 22578 h 2520280"/>
              <a:gd name="connsiteX0-21" fmla="*/ 1196622 w 7824192"/>
              <a:gd name="connsiteY0-22" fmla="*/ 11289 h 2520280"/>
              <a:gd name="connsiteX1-23" fmla="*/ 7824192 w 7824192"/>
              <a:gd name="connsiteY1-24" fmla="*/ 0 h 2520280"/>
              <a:gd name="connsiteX2-25" fmla="*/ 7824192 w 7824192"/>
              <a:gd name="connsiteY2-26" fmla="*/ 2520280 h 2520280"/>
              <a:gd name="connsiteX3-27" fmla="*/ 0 w 7824192"/>
              <a:gd name="connsiteY3-28" fmla="*/ 2520280 h 2520280"/>
              <a:gd name="connsiteX4-29" fmla="*/ 1196622 w 7824192"/>
              <a:gd name="connsiteY4-30" fmla="*/ 11289 h 2520280"/>
              <a:gd name="connsiteX0-31" fmla="*/ 6615153 w 13242723"/>
              <a:gd name="connsiteY0-32" fmla="*/ 11289 h 2588013"/>
              <a:gd name="connsiteX1-33" fmla="*/ 13242723 w 13242723"/>
              <a:gd name="connsiteY1-34" fmla="*/ 0 h 2588013"/>
              <a:gd name="connsiteX2-35" fmla="*/ 13242723 w 13242723"/>
              <a:gd name="connsiteY2-36" fmla="*/ 2520280 h 2588013"/>
              <a:gd name="connsiteX3-37" fmla="*/ 0 w 13242723"/>
              <a:gd name="connsiteY3-38" fmla="*/ 2588013 h 2588013"/>
              <a:gd name="connsiteX4-39" fmla="*/ 6615153 w 13242723"/>
              <a:gd name="connsiteY4-40" fmla="*/ 11289 h 2588013"/>
              <a:gd name="connsiteX0-41" fmla="*/ 6615153 w 13242723"/>
              <a:gd name="connsiteY0-42" fmla="*/ 11289 h 2536058"/>
              <a:gd name="connsiteX1-43" fmla="*/ 13242723 w 13242723"/>
              <a:gd name="connsiteY1-44" fmla="*/ 0 h 2536058"/>
              <a:gd name="connsiteX2-45" fmla="*/ 13242723 w 13242723"/>
              <a:gd name="connsiteY2-46" fmla="*/ 2520280 h 2536058"/>
              <a:gd name="connsiteX3-47" fmla="*/ 0 w 13242723"/>
              <a:gd name="connsiteY3-48" fmla="*/ 2536058 h 2536058"/>
              <a:gd name="connsiteX4-49" fmla="*/ 6615153 w 13242723"/>
              <a:gd name="connsiteY4-50" fmla="*/ 11289 h 2536058"/>
              <a:gd name="connsiteX0-51" fmla="*/ 6679096 w 13306666"/>
              <a:gd name="connsiteY0-52" fmla="*/ 11289 h 2525667"/>
              <a:gd name="connsiteX1-53" fmla="*/ 13306666 w 13306666"/>
              <a:gd name="connsiteY1-54" fmla="*/ 0 h 2525667"/>
              <a:gd name="connsiteX2-55" fmla="*/ 13306666 w 13306666"/>
              <a:gd name="connsiteY2-56" fmla="*/ 2520280 h 2525667"/>
              <a:gd name="connsiteX3-57" fmla="*/ 0 w 13306666"/>
              <a:gd name="connsiteY3-58" fmla="*/ 2525667 h 2525667"/>
              <a:gd name="connsiteX4-59" fmla="*/ 6679096 w 13306666"/>
              <a:gd name="connsiteY4-60" fmla="*/ 11289 h 2525667"/>
              <a:gd name="connsiteX0-61" fmla="*/ 7638234 w 14265804"/>
              <a:gd name="connsiteY0-62" fmla="*/ 11289 h 2525667"/>
              <a:gd name="connsiteX1-63" fmla="*/ 14265804 w 14265804"/>
              <a:gd name="connsiteY1-64" fmla="*/ 0 h 2525667"/>
              <a:gd name="connsiteX2-65" fmla="*/ 14265804 w 14265804"/>
              <a:gd name="connsiteY2-66" fmla="*/ 2520280 h 2525667"/>
              <a:gd name="connsiteX3-67" fmla="*/ 0 w 14265804"/>
              <a:gd name="connsiteY3-68" fmla="*/ 2525667 h 2525667"/>
              <a:gd name="connsiteX4-69" fmla="*/ 7638234 w 14265804"/>
              <a:gd name="connsiteY4-70" fmla="*/ 11289 h 25256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265804" h="2525667">
                <a:moveTo>
                  <a:pt x="7638234" y="11289"/>
                </a:moveTo>
                <a:lnTo>
                  <a:pt x="14265804" y="0"/>
                </a:lnTo>
                <a:lnTo>
                  <a:pt x="14265804" y="2520280"/>
                </a:lnTo>
                <a:lnTo>
                  <a:pt x="0" y="2525667"/>
                </a:lnTo>
                <a:lnTo>
                  <a:pt x="7638234" y="11289"/>
                </a:lnTo>
                <a:close/>
              </a:path>
            </a:pathLst>
          </a:custGeom>
          <a:solidFill>
            <a:srgbClr val="E9ECF1"/>
          </a:solidFill>
          <a:ln w="57150">
            <a:noFill/>
          </a:ln>
          <a:effectLst>
            <a:outerShdw blurRad="7493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055688" y="2336800"/>
            <a:ext cx="1503362" cy="2517775"/>
          </a:xfrm>
          <a:custGeom>
            <a:avLst/>
            <a:gdLst>
              <a:gd name="connsiteX0" fmla="*/ 0 w 609395"/>
              <a:gd name="connsiteY0" fmla="*/ 2539035 h 2539035"/>
              <a:gd name="connsiteX1" fmla="*/ 401725 w 609395"/>
              <a:gd name="connsiteY1" fmla="*/ 0 h 2539035"/>
              <a:gd name="connsiteX2" fmla="*/ 609395 w 609395"/>
              <a:gd name="connsiteY2" fmla="*/ 0 h 2539035"/>
              <a:gd name="connsiteX3" fmla="*/ 207670 w 609395"/>
              <a:gd name="connsiteY3" fmla="*/ 2539035 h 2539035"/>
              <a:gd name="connsiteX4" fmla="*/ 0 w 609395"/>
              <a:gd name="connsiteY4" fmla="*/ 2539035 h 2539035"/>
              <a:gd name="connsiteX0-1" fmla="*/ 0 w 1503013"/>
              <a:gd name="connsiteY0-2" fmla="*/ 2539035 h 2539035"/>
              <a:gd name="connsiteX1-3" fmla="*/ 401725 w 1503013"/>
              <a:gd name="connsiteY1-4" fmla="*/ 0 h 2539035"/>
              <a:gd name="connsiteX2-5" fmla="*/ 1503013 w 1503013"/>
              <a:gd name="connsiteY2-6" fmla="*/ 31172 h 2539035"/>
              <a:gd name="connsiteX3-7" fmla="*/ 207670 w 1503013"/>
              <a:gd name="connsiteY3-8" fmla="*/ 2539035 h 2539035"/>
              <a:gd name="connsiteX4-9" fmla="*/ 0 w 1503013"/>
              <a:gd name="connsiteY4-10" fmla="*/ 2539035 h 2539035"/>
              <a:gd name="connsiteX0-11" fmla="*/ 0 w 1503013"/>
              <a:gd name="connsiteY0-12" fmla="*/ 2559817 h 2559817"/>
              <a:gd name="connsiteX1-13" fmla="*/ 1201825 w 1503013"/>
              <a:gd name="connsiteY1-14" fmla="*/ 0 h 2559817"/>
              <a:gd name="connsiteX2-15" fmla="*/ 1503013 w 1503013"/>
              <a:gd name="connsiteY2-16" fmla="*/ 51954 h 2559817"/>
              <a:gd name="connsiteX3-17" fmla="*/ 207670 w 1503013"/>
              <a:gd name="connsiteY3-18" fmla="*/ 2559817 h 2559817"/>
              <a:gd name="connsiteX4-19" fmla="*/ 0 w 1503013"/>
              <a:gd name="connsiteY4-20" fmla="*/ 2559817 h 2559817"/>
              <a:gd name="connsiteX0-21" fmla="*/ 0 w 1503013"/>
              <a:gd name="connsiteY0-22" fmla="*/ 2518254 h 2518254"/>
              <a:gd name="connsiteX1-23" fmla="*/ 1284952 w 1503013"/>
              <a:gd name="connsiteY1-24" fmla="*/ 0 h 2518254"/>
              <a:gd name="connsiteX2-25" fmla="*/ 1503013 w 1503013"/>
              <a:gd name="connsiteY2-26" fmla="*/ 10391 h 2518254"/>
              <a:gd name="connsiteX3-27" fmla="*/ 207670 w 1503013"/>
              <a:gd name="connsiteY3-28" fmla="*/ 2518254 h 2518254"/>
              <a:gd name="connsiteX4-29" fmla="*/ 0 w 1503013"/>
              <a:gd name="connsiteY4-30" fmla="*/ 2518254 h 2518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03013" h="2518254">
                <a:moveTo>
                  <a:pt x="0" y="2518254"/>
                </a:moveTo>
                <a:lnTo>
                  <a:pt x="1284952" y="0"/>
                </a:lnTo>
                <a:lnTo>
                  <a:pt x="1503013" y="10391"/>
                </a:lnTo>
                <a:lnTo>
                  <a:pt x="207670" y="2518254"/>
                </a:lnTo>
                <a:lnTo>
                  <a:pt x="0" y="2518254"/>
                </a:lnTo>
                <a:close/>
              </a:path>
            </a:pathLst>
          </a:custGeom>
          <a:gradFill>
            <a:gsLst>
              <a:gs pos="0">
                <a:srgbClr val="2C90E8">
                  <a:alpha val="70000"/>
                </a:srgbClr>
              </a:gs>
              <a:gs pos="100000">
                <a:srgbClr val="2C90E8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平行四边形 3"/>
          <p:cNvSpPr/>
          <p:nvPr/>
        </p:nvSpPr>
        <p:spPr>
          <a:xfrm>
            <a:off x="4160287" y="2343623"/>
            <a:ext cx="1503013" cy="2518254"/>
          </a:xfrm>
          <a:custGeom>
            <a:avLst/>
            <a:gdLst>
              <a:gd name="connsiteX0" fmla="*/ 0 w 609395"/>
              <a:gd name="connsiteY0" fmla="*/ 2539035 h 2539035"/>
              <a:gd name="connsiteX1" fmla="*/ 401725 w 609395"/>
              <a:gd name="connsiteY1" fmla="*/ 0 h 2539035"/>
              <a:gd name="connsiteX2" fmla="*/ 609395 w 609395"/>
              <a:gd name="connsiteY2" fmla="*/ 0 h 2539035"/>
              <a:gd name="connsiteX3" fmla="*/ 207670 w 609395"/>
              <a:gd name="connsiteY3" fmla="*/ 2539035 h 2539035"/>
              <a:gd name="connsiteX4" fmla="*/ 0 w 609395"/>
              <a:gd name="connsiteY4" fmla="*/ 2539035 h 2539035"/>
              <a:gd name="connsiteX0-1" fmla="*/ 0 w 1503013"/>
              <a:gd name="connsiteY0-2" fmla="*/ 2539035 h 2539035"/>
              <a:gd name="connsiteX1-3" fmla="*/ 401725 w 1503013"/>
              <a:gd name="connsiteY1-4" fmla="*/ 0 h 2539035"/>
              <a:gd name="connsiteX2-5" fmla="*/ 1503013 w 1503013"/>
              <a:gd name="connsiteY2-6" fmla="*/ 31172 h 2539035"/>
              <a:gd name="connsiteX3-7" fmla="*/ 207670 w 1503013"/>
              <a:gd name="connsiteY3-8" fmla="*/ 2539035 h 2539035"/>
              <a:gd name="connsiteX4-9" fmla="*/ 0 w 1503013"/>
              <a:gd name="connsiteY4-10" fmla="*/ 2539035 h 2539035"/>
              <a:gd name="connsiteX0-11" fmla="*/ 0 w 1503013"/>
              <a:gd name="connsiteY0-12" fmla="*/ 2559817 h 2559817"/>
              <a:gd name="connsiteX1-13" fmla="*/ 1201825 w 1503013"/>
              <a:gd name="connsiteY1-14" fmla="*/ 0 h 2559817"/>
              <a:gd name="connsiteX2-15" fmla="*/ 1503013 w 1503013"/>
              <a:gd name="connsiteY2-16" fmla="*/ 51954 h 2559817"/>
              <a:gd name="connsiteX3-17" fmla="*/ 207670 w 1503013"/>
              <a:gd name="connsiteY3-18" fmla="*/ 2559817 h 2559817"/>
              <a:gd name="connsiteX4-19" fmla="*/ 0 w 1503013"/>
              <a:gd name="connsiteY4-20" fmla="*/ 2559817 h 2559817"/>
              <a:gd name="connsiteX0-21" fmla="*/ 0 w 1503013"/>
              <a:gd name="connsiteY0-22" fmla="*/ 2518254 h 2518254"/>
              <a:gd name="connsiteX1-23" fmla="*/ 1284952 w 1503013"/>
              <a:gd name="connsiteY1-24" fmla="*/ 0 h 2518254"/>
              <a:gd name="connsiteX2-25" fmla="*/ 1503013 w 1503013"/>
              <a:gd name="connsiteY2-26" fmla="*/ 10391 h 2518254"/>
              <a:gd name="connsiteX3-27" fmla="*/ 207670 w 1503013"/>
              <a:gd name="connsiteY3-28" fmla="*/ 2518254 h 2518254"/>
              <a:gd name="connsiteX4-29" fmla="*/ 0 w 1503013"/>
              <a:gd name="connsiteY4-30" fmla="*/ 2518254 h 2518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03013" h="2518254">
                <a:moveTo>
                  <a:pt x="0" y="2518254"/>
                </a:moveTo>
                <a:lnTo>
                  <a:pt x="1284952" y="0"/>
                </a:lnTo>
                <a:lnTo>
                  <a:pt x="1503013" y="10391"/>
                </a:lnTo>
                <a:lnTo>
                  <a:pt x="207670" y="2518254"/>
                </a:lnTo>
                <a:lnTo>
                  <a:pt x="0" y="2518254"/>
                </a:lnTo>
                <a:close/>
              </a:path>
            </a:pathLst>
          </a:custGeom>
          <a:gradFill>
            <a:gsLst>
              <a:gs pos="0">
                <a:srgbClr val="D8DCE5">
                  <a:alpha val="97000"/>
                </a:srgbClr>
              </a:gs>
              <a:gs pos="87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38" name="Rectangle 14"/>
          <p:cNvSpPr>
            <a:spLocks noChangeArrowheads="1"/>
          </p:cNvSpPr>
          <p:nvPr/>
        </p:nvSpPr>
        <p:spPr bwMode="auto">
          <a:xfrm>
            <a:off x="5519738" y="2838450"/>
            <a:ext cx="634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zh-CN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跨国公司安全文化解析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517908" y="2497976"/>
            <a:ext cx="183575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en-US" altLang="zh-CN" sz="11500" dirty="0" smtClean="0">
                <a:gradFill>
                  <a:gsLst>
                    <a:gs pos="0">
                      <a:srgbClr val="2C90E8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01</a:t>
            </a:r>
            <a:endParaRPr lang="zh-CN" altLang="en-US" sz="11500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3323" name="组合 10"/>
          <p:cNvGrpSpPr/>
          <p:nvPr/>
        </p:nvGrpSpPr>
        <p:grpSpPr bwMode="auto">
          <a:xfrm>
            <a:off x="4725988" y="4459288"/>
            <a:ext cx="1004887" cy="790575"/>
            <a:chOff x="4726530" y="4458585"/>
            <a:chExt cx="1003607" cy="792000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726530" y="4458585"/>
              <a:ext cx="792739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281447" y="4611260"/>
              <a:ext cx="448690" cy="448482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3324" name="组合 16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18" name="椭圆 17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椭圆 18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7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åéª, å¬å­£, å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121935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0" y="1196752"/>
            <a:ext cx="12192000" cy="5661248"/>
          </a:xfrm>
          <a:prstGeom prst="rect">
            <a:avLst/>
          </a:prstGeom>
          <a:gradFill flip="none" rotWithShape="1">
            <a:gsLst>
              <a:gs pos="96512">
                <a:srgbClr val="E9ECF1">
                  <a:alpha val="90000"/>
                </a:srgbClr>
              </a:gs>
              <a:gs pos="0">
                <a:srgbClr val="D8DCE5">
                  <a:alpha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42" name="矩形 1"/>
          <p:cNvSpPr>
            <a:spLocks noChangeArrowheads="1"/>
          </p:cNvSpPr>
          <p:nvPr/>
        </p:nvSpPr>
        <p:spPr bwMode="auto">
          <a:xfrm>
            <a:off x="982663" y="250825"/>
            <a:ext cx="203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术语解释</a:t>
            </a:r>
          </a:p>
        </p:txBody>
      </p:sp>
      <p:grpSp>
        <p:nvGrpSpPr>
          <p:cNvPr id="14343" name="组合 2"/>
          <p:cNvGrpSpPr/>
          <p:nvPr/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" name="圆角矩形 3"/>
          <p:cNvSpPr/>
          <p:nvPr/>
        </p:nvSpPr>
        <p:spPr>
          <a:xfrm>
            <a:off x="1147547" y="1769581"/>
            <a:ext cx="3839650" cy="648072"/>
          </a:xfrm>
          <a:prstGeom prst="roundRect">
            <a:avLst>
              <a:gd name="adj" fmla="val 50000"/>
            </a:avLst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47" name="矩形 6"/>
          <p:cNvSpPr>
            <a:spLocks noChangeArrowheads="1"/>
          </p:cNvSpPr>
          <p:nvPr/>
        </p:nvSpPr>
        <p:spPr bwMode="auto">
          <a:xfrm>
            <a:off x="1373188" y="1801813"/>
            <a:ext cx="2236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什么是安全</a:t>
            </a:r>
            <a:endParaRPr lang="zh-CN" alt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147547" y="2698300"/>
            <a:ext cx="3839650" cy="648072"/>
          </a:xfrm>
          <a:prstGeom prst="roundRect">
            <a:avLst>
              <a:gd name="adj" fmla="val 50000"/>
            </a:avLst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51" name="矩形 7"/>
          <p:cNvSpPr>
            <a:spLocks noChangeArrowheads="1"/>
          </p:cNvSpPr>
          <p:nvPr/>
        </p:nvSpPr>
        <p:spPr bwMode="auto">
          <a:xfrm>
            <a:off x="1373188" y="2714625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什么是安全文化 </a:t>
            </a:r>
            <a:endParaRPr lang="zh-CN" altLang="en-US" sz="3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117306" y="3629330"/>
            <a:ext cx="3839650" cy="648072"/>
          </a:xfrm>
          <a:prstGeom prst="roundRect">
            <a:avLst>
              <a:gd name="adj" fmla="val 50000"/>
            </a:avLst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55" name="矩形 14"/>
          <p:cNvSpPr>
            <a:spLocks noChangeArrowheads="1"/>
          </p:cNvSpPr>
          <p:nvPr/>
        </p:nvSpPr>
        <p:spPr bwMode="auto">
          <a:xfrm>
            <a:off x="1343025" y="3644900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什么是管理层承诺 </a:t>
            </a:r>
            <a:endParaRPr lang="zh-CN" alt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117306" y="4561881"/>
            <a:ext cx="3839650" cy="648072"/>
          </a:xfrm>
          <a:prstGeom prst="roundRect">
            <a:avLst>
              <a:gd name="adj" fmla="val 50000"/>
            </a:avLst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59" name="矩形 16"/>
          <p:cNvSpPr>
            <a:spLocks noChangeArrowheads="1"/>
          </p:cNvSpPr>
          <p:nvPr/>
        </p:nvSpPr>
        <p:spPr bwMode="auto">
          <a:xfrm>
            <a:off x="1343025" y="4578350"/>
            <a:ext cx="347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什么是直线管理层</a:t>
            </a:r>
            <a:endParaRPr lang="zh-CN" alt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251651" y="1769581"/>
            <a:ext cx="3839650" cy="648072"/>
          </a:xfrm>
          <a:prstGeom prst="roundRect">
            <a:avLst>
              <a:gd name="adj" fmla="val 50000"/>
            </a:avLst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63" name="矩形 19"/>
          <p:cNvSpPr>
            <a:spLocks noChangeArrowheads="1"/>
          </p:cNvSpPr>
          <p:nvPr/>
        </p:nvSpPr>
        <p:spPr bwMode="auto">
          <a:xfrm>
            <a:off x="5478463" y="1801813"/>
            <a:ext cx="305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什么是属地管理</a:t>
            </a:r>
            <a:endParaRPr lang="zh-CN" alt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251651" y="2698300"/>
            <a:ext cx="3839650" cy="648072"/>
          </a:xfrm>
          <a:prstGeom prst="roundRect">
            <a:avLst>
              <a:gd name="adj" fmla="val 50000"/>
            </a:avLst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67" name="矩形 21"/>
          <p:cNvSpPr>
            <a:spLocks noChangeArrowheads="1"/>
          </p:cNvSpPr>
          <p:nvPr/>
        </p:nvSpPr>
        <p:spPr bwMode="auto">
          <a:xfrm>
            <a:off x="5478463" y="2714625"/>
            <a:ext cx="3478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什么是安全意识</a:t>
            </a:r>
            <a:endParaRPr lang="zh-CN" altLang="en-US" sz="3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5221410" y="3629330"/>
            <a:ext cx="3839650" cy="648072"/>
          </a:xfrm>
          <a:prstGeom prst="roundRect">
            <a:avLst>
              <a:gd name="adj" fmla="val 50000"/>
            </a:avLst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path path="circle">
              <a:fillToRect l="100000" t="100000"/>
            </a:path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371" name="矩形 23"/>
          <p:cNvSpPr>
            <a:spLocks noChangeArrowheads="1"/>
          </p:cNvSpPr>
          <p:nvPr/>
        </p:nvSpPr>
        <p:spPr bwMode="auto">
          <a:xfrm>
            <a:off x="5448300" y="3644900"/>
            <a:ext cx="347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什么是安全管理</a:t>
            </a:r>
            <a:endParaRPr lang="zh-CN" alt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372" name="矩形 24"/>
          <p:cNvSpPr>
            <a:spLocks noChangeArrowheads="1"/>
          </p:cNvSpPr>
          <p:nvPr/>
        </p:nvSpPr>
        <p:spPr bwMode="auto">
          <a:xfrm>
            <a:off x="5432425" y="4435475"/>
            <a:ext cx="3478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8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……</a:t>
            </a:r>
            <a:endParaRPr lang="zh-CN" altLang="en-US" sz="4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4374" name="组合 24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26" name="圆角矩形 25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96000" y="1196975"/>
            <a:ext cx="6096000" cy="5256213"/>
          </a:xfrm>
          <a:prstGeom prst="rect">
            <a:avLst/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1192213" y="309563"/>
            <a:ext cx="6694487" cy="563562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课程可以解决</a:t>
            </a:r>
            <a:r>
              <a:rPr lang="zh-CN" altLang="en-US" b="1" dirty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那些方面问题</a:t>
            </a:r>
          </a:p>
        </p:txBody>
      </p:sp>
      <p:sp>
        <p:nvSpPr>
          <p:cNvPr id="15365" name="矩形 4"/>
          <p:cNvSpPr>
            <a:spLocks noChangeArrowheads="1"/>
          </p:cNvSpPr>
          <p:nvPr/>
        </p:nvSpPr>
        <p:spPr bwMode="auto">
          <a:xfrm>
            <a:off x="6434138" y="4699000"/>
            <a:ext cx="4141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安全管理过程绩效评估</a:t>
            </a:r>
          </a:p>
        </p:txBody>
      </p:sp>
      <p:sp>
        <p:nvSpPr>
          <p:cNvPr id="27" name="矩形 26"/>
          <p:cNvSpPr/>
          <p:nvPr/>
        </p:nvSpPr>
        <p:spPr>
          <a:xfrm>
            <a:off x="-4762" y="1196975"/>
            <a:ext cx="6096000" cy="5256213"/>
          </a:xfrm>
          <a:prstGeom prst="rect">
            <a:avLst/>
          </a:prstGeom>
          <a:solidFill>
            <a:srgbClr val="D8DCE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5367" name="组合 3"/>
          <p:cNvGrpSpPr/>
          <p:nvPr/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5368" name="矩形 2"/>
          <p:cNvSpPr>
            <a:spLocks noChangeArrowheads="1"/>
          </p:cNvSpPr>
          <p:nvPr/>
        </p:nvSpPr>
        <p:spPr bwMode="auto">
          <a:xfrm>
            <a:off x="477838" y="1973263"/>
            <a:ext cx="303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01</a:t>
            </a:r>
            <a:r>
              <a:rPr lang="zh-CN" altLang="en-US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“零”事故实现的路径</a:t>
            </a:r>
            <a:endParaRPr lang="zh-CN" altLang="en-US" sz="2000" b="0">
              <a:latin typeface="Arial" charset="0"/>
            </a:endParaRPr>
          </a:p>
        </p:txBody>
      </p:sp>
      <p:sp>
        <p:nvSpPr>
          <p:cNvPr id="15369" name="矩形 6"/>
          <p:cNvSpPr>
            <a:spLocks noChangeArrowheads="1"/>
          </p:cNvSpPr>
          <p:nvPr/>
        </p:nvSpPr>
        <p:spPr bwMode="auto">
          <a:xfrm>
            <a:off x="6434138" y="1819275"/>
            <a:ext cx="5006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现场安全管理如何做</a:t>
            </a:r>
          </a:p>
        </p:txBody>
      </p:sp>
      <p:sp>
        <p:nvSpPr>
          <p:cNvPr id="15370" name="矩形 8"/>
          <p:cNvSpPr>
            <a:spLocks noChangeArrowheads="1"/>
          </p:cNvSpPr>
          <p:nvPr/>
        </p:nvSpPr>
        <p:spPr bwMode="auto">
          <a:xfrm>
            <a:off x="479425" y="2487613"/>
            <a:ext cx="420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02  </a:t>
            </a:r>
            <a:r>
              <a:rPr lang="zh-CN" altLang="en-US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如何重新认识管生产必须管安全</a:t>
            </a:r>
            <a:endParaRPr lang="zh-CN" altLang="en-US" sz="2000" b="0"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5371" name="矩形 9"/>
          <p:cNvSpPr>
            <a:spLocks noChangeArrowheads="1"/>
          </p:cNvSpPr>
          <p:nvPr/>
        </p:nvSpPr>
        <p:spPr bwMode="auto">
          <a:xfrm>
            <a:off x="6434138" y="2360613"/>
            <a:ext cx="5491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安全绩效测评</a:t>
            </a:r>
            <a:endParaRPr lang="zh-CN" altLang="en-US" sz="24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5372" name="矩形 10"/>
          <p:cNvSpPr>
            <a:spLocks noChangeArrowheads="1"/>
          </p:cNvSpPr>
          <p:nvPr/>
        </p:nvSpPr>
        <p:spPr bwMode="auto">
          <a:xfrm>
            <a:off x="477838" y="2936875"/>
            <a:ext cx="5618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03  </a:t>
            </a:r>
            <a:r>
              <a:rPr lang="zh-CN" altLang="en-US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如何实现要我安全转变：我要安全、我会安全、我能安全</a:t>
            </a:r>
            <a:endParaRPr lang="zh-CN" altLang="en-US" sz="2000" b="0"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5373" name="矩形 11"/>
          <p:cNvSpPr>
            <a:spLocks noChangeArrowheads="1"/>
          </p:cNvSpPr>
          <p:nvPr/>
        </p:nvSpPr>
        <p:spPr bwMode="auto">
          <a:xfrm>
            <a:off x="6399213" y="2973388"/>
            <a:ext cx="4400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安全管理技术运用</a:t>
            </a:r>
            <a:endParaRPr lang="zh-CN" altLang="en-US" sz="24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5374" name="矩形 12"/>
          <p:cNvSpPr>
            <a:spLocks noChangeArrowheads="1"/>
          </p:cNvSpPr>
          <p:nvPr/>
        </p:nvSpPr>
        <p:spPr bwMode="auto">
          <a:xfrm>
            <a:off x="471488" y="3816350"/>
            <a:ext cx="5619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04  </a:t>
            </a:r>
            <a:r>
              <a:rPr lang="zh-CN" altLang="en-US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如何界定公司各级管理人员安全职责：决策层、管理层、基层及安全管理人员</a:t>
            </a:r>
            <a:endParaRPr lang="zh-CN" altLang="en-US" sz="2000" b="0"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5375" name="矩形 13"/>
          <p:cNvSpPr>
            <a:spLocks noChangeArrowheads="1"/>
          </p:cNvSpPr>
          <p:nvPr/>
        </p:nvSpPr>
        <p:spPr bwMode="auto">
          <a:xfrm>
            <a:off x="6434138" y="3813175"/>
            <a:ext cx="576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什么样的组织架构有利于安全管理的推行</a:t>
            </a:r>
            <a:endParaRPr lang="zh-CN" altLang="en-US" sz="24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sp>
        <p:nvSpPr>
          <p:cNvPr id="15376" name="矩形 14"/>
          <p:cNvSpPr>
            <a:spLocks noChangeArrowheads="1"/>
          </p:cNvSpPr>
          <p:nvPr/>
        </p:nvSpPr>
        <p:spPr bwMode="auto">
          <a:xfrm>
            <a:off x="466725" y="4718050"/>
            <a:ext cx="5618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05  </a:t>
            </a:r>
            <a:r>
              <a:rPr lang="zh-CN" altLang="en-US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如何实现安全管理的由目标管理转变为过程控制</a:t>
            </a:r>
            <a:endParaRPr lang="zh-CN" altLang="en-US" sz="2000" b="0">
              <a:latin typeface="Century Gothic" pitchFamily="34" charset="0"/>
              <a:ea typeface="微软雅黑" pitchFamily="34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5868988" y="2174875"/>
            <a:ext cx="431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5880100" y="2708275"/>
            <a:ext cx="431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880100" y="3284538"/>
            <a:ext cx="431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868988" y="4149725"/>
            <a:ext cx="431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868988" y="5013325"/>
            <a:ext cx="43180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5383" name="组合 24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26" name="圆角矩形 25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 idx="4294967295"/>
          </p:nvPr>
        </p:nvSpPr>
        <p:spPr>
          <a:xfrm>
            <a:off x="766763" y="115888"/>
            <a:ext cx="7162800" cy="863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3600" b="1" smtClean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“0”</a:t>
            </a:r>
            <a:r>
              <a:rPr lang="zh-CN" altLang="en-US" sz="3600" b="1" smtClean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事故是如何达成的？</a:t>
            </a:r>
          </a:p>
        </p:txBody>
      </p:sp>
      <p:sp>
        <p:nvSpPr>
          <p:cNvPr id="16387" name="矩形 4"/>
          <p:cNvSpPr>
            <a:spLocks noChangeArrowheads="1"/>
          </p:cNvSpPr>
          <p:nvPr/>
        </p:nvSpPr>
        <p:spPr bwMode="auto">
          <a:xfrm>
            <a:off x="1830388" y="5516563"/>
            <a:ext cx="85312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32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“说起来重要，做起来次要，忙起来不要”</a:t>
            </a:r>
          </a:p>
        </p:txBody>
      </p:sp>
      <p:grpSp>
        <p:nvGrpSpPr>
          <p:cNvPr id="16388" name="组合 4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圆角矩形 1"/>
          <p:cNvSpPr/>
          <p:nvPr/>
        </p:nvSpPr>
        <p:spPr>
          <a:xfrm>
            <a:off x="862013" y="2109788"/>
            <a:ext cx="3600450" cy="2751137"/>
          </a:xfrm>
          <a:prstGeom prst="roundRect">
            <a:avLst>
              <a:gd name="adj" fmla="val 5485"/>
            </a:avLst>
          </a:prstGeom>
          <a:gradFill flip="none" rotWithShape="1">
            <a:gsLst>
              <a:gs pos="96512">
                <a:schemeClr val="accent1"/>
              </a:gs>
              <a:gs pos="0">
                <a:srgbClr val="2C90E8"/>
              </a:gs>
            </a:gsLst>
            <a:lin ang="108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575175" y="2155825"/>
            <a:ext cx="6361113" cy="784225"/>
          </a:xfrm>
          <a:prstGeom prst="roundRect">
            <a:avLst>
              <a:gd name="adj" fmla="val 14345"/>
            </a:avLst>
          </a:prstGeom>
          <a:solidFill>
            <a:srgbClr val="D8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578350" y="3116263"/>
            <a:ext cx="6361113" cy="784225"/>
          </a:xfrm>
          <a:prstGeom prst="roundRect">
            <a:avLst>
              <a:gd name="adj" fmla="val 14345"/>
            </a:avLst>
          </a:prstGeom>
          <a:solidFill>
            <a:srgbClr val="D8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575175" y="4076700"/>
            <a:ext cx="6361113" cy="784225"/>
          </a:xfrm>
          <a:prstGeom prst="roundRect">
            <a:avLst>
              <a:gd name="adj" fmla="val 14345"/>
            </a:avLst>
          </a:prstGeom>
          <a:solidFill>
            <a:srgbClr val="D8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93" name="矩形 2"/>
          <p:cNvSpPr>
            <a:spLocks noChangeArrowheads="1"/>
          </p:cNvSpPr>
          <p:nvPr/>
        </p:nvSpPr>
        <p:spPr bwMode="auto">
          <a:xfrm>
            <a:off x="4597400" y="4224338"/>
            <a:ext cx="390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“0”</a:t>
            </a:r>
            <a:r>
              <a:rPr lang="zh-CN" altLang="en-US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事故实现的防范工具</a:t>
            </a:r>
            <a:r>
              <a:rPr lang="en-US" altLang="zh-CN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?</a:t>
            </a:r>
            <a:endParaRPr lang="zh-CN" altLang="en-US" sz="2400" b="0">
              <a:latin typeface="微软雅黑" pitchFamily="34" charset="-122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16394" name="矩形 3"/>
          <p:cNvSpPr>
            <a:spLocks noChangeArrowheads="1"/>
          </p:cNvSpPr>
          <p:nvPr/>
        </p:nvSpPr>
        <p:spPr bwMode="auto">
          <a:xfrm>
            <a:off x="4597400" y="3300413"/>
            <a:ext cx="390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“0”</a:t>
            </a:r>
            <a:r>
              <a:rPr lang="zh-CN" altLang="en-US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事故实现的预防工具</a:t>
            </a:r>
            <a:r>
              <a:rPr lang="en-US" altLang="zh-CN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?</a:t>
            </a:r>
          </a:p>
        </p:txBody>
      </p:sp>
      <p:sp>
        <p:nvSpPr>
          <p:cNvPr id="16395" name="矩形 4"/>
          <p:cNvSpPr>
            <a:spLocks noChangeArrowheads="1"/>
          </p:cNvSpPr>
          <p:nvPr/>
        </p:nvSpPr>
        <p:spPr bwMode="auto">
          <a:xfrm>
            <a:off x="4597400" y="2336800"/>
            <a:ext cx="3284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“0”</a:t>
            </a:r>
            <a:r>
              <a:rPr lang="zh-CN" altLang="en-US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实现的先决条件</a:t>
            </a:r>
            <a:r>
              <a:rPr lang="en-US" altLang="zh-CN" sz="2400" b="0">
                <a:latin typeface="微软雅黑" pitchFamily="34" charset="-122"/>
                <a:ea typeface="微软雅黑" pitchFamily="34" charset="-122"/>
                <a:sym typeface="Century Gothic" pitchFamily="34" charset="0"/>
              </a:rPr>
              <a:t>?</a:t>
            </a:r>
          </a:p>
        </p:txBody>
      </p:sp>
      <p:sp>
        <p:nvSpPr>
          <p:cNvPr id="16396" name="矩形 4"/>
          <p:cNvSpPr>
            <a:spLocks noChangeArrowheads="1"/>
          </p:cNvSpPr>
          <p:nvPr/>
        </p:nvSpPr>
        <p:spPr bwMode="auto">
          <a:xfrm>
            <a:off x="1530350" y="3201988"/>
            <a:ext cx="2135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“0” </a:t>
            </a:r>
            <a:r>
              <a:rPr lang="zh-CN" altLang="en-US" sz="4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事故</a:t>
            </a:r>
            <a:endParaRPr lang="en-US" altLang="zh-CN" sz="4000">
              <a:solidFill>
                <a:schemeClr val="bg1"/>
              </a:soli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10128250" y="4872038"/>
            <a:ext cx="2063750" cy="1997075"/>
          </a:xfrm>
          <a:prstGeom prst="rtTriangle">
            <a:avLst/>
          </a:prstGeom>
          <a:gradFill>
            <a:gsLst>
              <a:gs pos="96512">
                <a:schemeClr val="accent1"/>
              </a:gs>
              <a:gs pos="0">
                <a:srgbClr val="2C90E8"/>
              </a:gs>
            </a:gsLst>
            <a:lin ang="10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6399" name="组合 16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18" name="圆角矩形 17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Grp="1" noChangeArrowheads="1"/>
          </p:cNvSpPr>
          <p:nvPr>
            <p:ph type="title" idx="4294967295"/>
          </p:nvPr>
        </p:nvSpPr>
        <p:spPr>
          <a:xfrm>
            <a:off x="1127125" y="153988"/>
            <a:ext cx="9191625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CN" altLang="en-US" sz="3600" b="1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安全文化的四个阶段，我们在哪个阶段?</a:t>
            </a:r>
            <a:endParaRPr lang="en-US" altLang="zh-CN" sz="3600" b="1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7411" name="组合 1"/>
          <p:cNvGrpSpPr/>
          <p:nvPr/>
        </p:nvGrpSpPr>
        <p:grpSpPr bwMode="auto">
          <a:xfrm>
            <a:off x="1055688" y="1484313"/>
            <a:ext cx="10260012" cy="4889500"/>
            <a:chOff x="2016692" y="1556792"/>
            <a:chExt cx="7941697" cy="6411913"/>
          </a:xfrm>
        </p:grpSpPr>
        <p:sp>
          <p:nvSpPr>
            <p:cNvPr id="18434" name="Freeform 2"/>
            <p:cNvSpPr/>
            <p:nvPr/>
          </p:nvSpPr>
          <p:spPr bwMode="auto">
            <a:xfrm>
              <a:off x="2476500" y="1556792"/>
              <a:ext cx="7239000" cy="2971800"/>
            </a:xfrm>
            <a:custGeom>
              <a:avLst/>
              <a:gdLst>
                <a:gd name="T0" fmla="*/ 0 w 4224"/>
                <a:gd name="T1" fmla="*/ 0 h 2064"/>
                <a:gd name="T2" fmla="*/ 0 w 4224"/>
                <a:gd name="T3" fmla="*/ 2147483646 h 2064"/>
                <a:gd name="T4" fmla="*/ 2147483646 w 4224"/>
                <a:gd name="T5" fmla="*/ 2147483646 h 2064"/>
                <a:gd name="T6" fmla="*/ 2147483646 w 4224"/>
                <a:gd name="T7" fmla="*/ 2147483646 h 2064"/>
                <a:gd name="T8" fmla="*/ 2147483646 w 4224"/>
                <a:gd name="T9" fmla="*/ 2147483646 h 2064"/>
                <a:gd name="T10" fmla="*/ 563910217 w 4224"/>
                <a:gd name="T11" fmla="*/ 597052474 h 2064"/>
                <a:gd name="T12" fmla="*/ 0 w 4224"/>
                <a:gd name="T13" fmla="*/ 0 h 20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24"/>
                <a:gd name="T22" fmla="*/ 0 h 2064"/>
                <a:gd name="T23" fmla="*/ 4224 w 4224"/>
                <a:gd name="T24" fmla="*/ 2064 h 20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24" h="2064">
                  <a:moveTo>
                    <a:pt x="0" y="0"/>
                  </a:moveTo>
                  <a:lnTo>
                    <a:pt x="0" y="2064"/>
                  </a:lnTo>
                  <a:lnTo>
                    <a:pt x="4224" y="2064"/>
                  </a:lnTo>
                  <a:lnTo>
                    <a:pt x="2880" y="1722"/>
                  </a:lnTo>
                  <a:lnTo>
                    <a:pt x="1320" y="1212"/>
                  </a:lnTo>
                  <a:lnTo>
                    <a:pt x="192" y="28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96512">
                  <a:schemeClr val="accent1"/>
                </a:gs>
                <a:gs pos="0">
                  <a:srgbClr val="2C90E8"/>
                </a:gs>
              </a:gsLst>
              <a:path path="circle">
                <a:fillToRect l="100000" t="100000"/>
              </a:path>
            </a:gradFill>
            <a:ln w="9525">
              <a:round/>
            </a:ln>
            <a:scene3d>
              <a:camera prst="legacyPerspectiveTopRight"/>
              <a:lightRig rig="legacyFlat3" dir="t"/>
            </a:scene3d>
            <a:sp3d extrusionH="290500" prstMaterial="legacyPlastic">
              <a:bevelT w="13500" h="13500" prst="angle"/>
              <a:bevelB w="13500" h="13500" prst="angle"/>
              <a:extrusionClr>
                <a:srgbClr val="B8B39A"/>
              </a:extrusionClr>
              <a:contourClr>
                <a:srgbClr val="356F4B"/>
              </a:contour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432" name="Text Box 3"/>
            <p:cNvSpPr txBox="1">
              <a:spLocks noChangeArrowheads="1"/>
            </p:cNvSpPr>
            <p:nvPr/>
          </p:nvSpPr>
          <p:spPr bwMode="auto">
            <a:xfrm rot="-5400000">
              <a:off x="1364118" y="3280116"/>
              <a:ext cx="1697075" cy="39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4" tIns="45002" rIns="90004" bIns="45002">
              <a:spAutoFit/>
            </a:bodyPr>
            <a:lstStyle>
              <a:lvl1pPr defTabSz="90043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伤害率</a:t>
              </a:r>
            </a:p>
          </p:txBody>
        </p:sp>
        <p:sp>
          <p:nvSpPr>
            <p:cNvPr id="17433" name="Text Box 4"/>
            <p:cNvSpPr txBox="1">
              <a:spLocks noChangeArrowheads="1"/>
            </p:cNvSpPr>
            <p:nvPr/>
          </p:nvSpPr>
          <p:spPr bwMode="auto">
            <a:xfrm rot="-5391599">
              <a:off x="1752027" y="2949899"/>
              <a:ext cx="1785495" cy="391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4" tIns="45002" rIns="90004" bIns="45002">
              <a:spAutoFit/>
            </a:bodyPr>
            <a:lstStyle>
              <a:lvl1pPr defTabSz="90043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0043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004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rPr>
                <a:t>自然本能    </a:t>
              </a:r>
            </a:p>
          </p:txBody>
        </p:sp>
        <p:sp>
          <p:nvSpPr>
            <p:cNvPr id="17434" name="Line 5"/>
            <p:cNvSpPr>
              <a:spLocks noChangeShapeType="1"/>
            </p:cNvSpPr>
            <p:nvPr/>
          </p:nvSpPr>
          <p:spPr bwMode="auto">
            <a:xfrm>
              <a:off x="7385050" y="4034880"/>
              <a:ext cx="0" cy="25527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5" name="Line 6"/>
            <p:cNvSpPr>
              <a:spLocks noChangeShapeType="1"/>
            </p:cNvSpPr>
            <p:nvPr/>
          </p:nvSpPr>
          <p:spPr bwMode="auto">
            <a:xfrm>
              <a:off x="2800350" y="1990180"/>
              <a:ext cx="1930400" cy="13081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6" name="Line 7"/>
            <p:cNvSpPr>
              <a:spLocks noChangeShapeType="1"/>
            </p:cNvSpPr>
            <p:nvPr/>
          </p:nvSpPr>
          <p:spPr bwMode="auto">
            <a:xfrm>
              <a:off x="7413625" y="4039642"/>
              <a:ext cx="2195513" cy="4635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7" name="Line 8"/>
            <p:cNvSpPr>
              <a:spLocks noChangeShapeType="1"/>
            </p:cNvSpPr>
            <p:nvPr/>
          </p:nvSpPr>
          <p:spPr bwMode="auto">
            <a:xfrm flipV="1">
              <a:off x="4760913" y="3198267"/>
              <a:ext cx="182562" cy="96838"/>
            </a:xfrm>
            <a:prstGeom prst="line">
              <a:avLst/>
            </a:prstGeom>
            <a:noFill/>
            <a:ln w="28575">
              <a:solidFill>
                <a:srgbClr val="7A00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8" name="Line 9"/>
            <p:cNvSpPr>
              <a:spLocks noChangeShapeType="1"/>
            </p:cNvSpPr>
            <p:nvPr/>
          </p:nvSpPr>
          <p:spPr bwMode="auto">
            <a:xfrm flipV="1">
              <a:off x="2789238" y="1898105"/>
              <a:ext cx="287337" cy="7302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39" name="Line 10"/>
            <p:cNvSpPr>
              <a:spLocks noChangeShapeType="1"/>
            </p:cNvSpPr>
            <p:nvPr/>
          </p:nvSpPr>
          <p:spPr bwMode="auto">
            <a:xfrm>
              <a:off x="2800350" y="1969542"/>
              <a:ext cx="0" cy="46005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0" name="Line 11"/>
            <p:cNvSpPr>
              <a:spLocks noChangeShapeType="1"/>
            </p:cNvSpPr>
            <p:nvPr/>
          </p:nvSpPr>
          <p:spPr bwMode="auto">
            <a:xfrm flipV="1">
              <a:off x="7391400" y="3904705"/>
              <a:ext cx="128588" cy="120650"/>
            </a:xfrm>
            <a:prstGeom prst="line">
              <a:avLst/>
            </a:prstGeom>
            <a:noFill/>
            <a:ln w="28575">
              <a:solidFill>
                <a:srgbClr val="7A002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1" name="Line 12"/>
            <p:cNvSpPr>
              <a:spLocks noChangeShapeType="1"/>
            </p:cNvSpPr>
            <p:nvPr/>
          </p:nvSpPr>
          <p:spPr bwMode="auto">
            <a:xfrm>
              <a:off x="2476500" y="1556792"/>
              <a:ext cx="311150" cy="4016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42" name="Group 13"/>
            <p:cNvGrpSpPr/>
            <p:nvPr/>
          </p:nvGrpSpPr>
          <p:grpSpPr bwMode="auto">
            <a:xfrm>
              <a:off x="2643188" y="4384130"/>
              <a:ext cx="1917700" cy="2995613"/>
              <a:chOff x="0" y="102"/>
              <a:chExt cx="1208" cy="1887"/>
            </a:xfrm>
          </p:grpSpPr>
          <p:sp>
            <p:nvSpPr>
              <p:cNvPr id="17455" name="Text Box 14"/>
              <p:cNvSpPr txBox="1">
                <a:spLocks noChangeArrowheads="1"/>
              </p:cNvSpPr>
              <p:nvPr/>
            </p:nvSpPr>
            <p:spPr bwMode="auto">
              <a:xfrm>
                <a:off x="108" y="331"/>
                <a:ext cx="1100" cy="16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4" tIns="45002" rIns="90004" bIns="45002">
                <a:spAutoFit/>
              </a:bodyPr>
              <a:lstStyle>
                <a:lvl1pPr marL="57150" indent="-57150" defTabSz="90043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管理层的承诺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雇佣的条件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害怕/纪律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规则/程序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管理/强调/目标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人的价值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培训</a:t>
                </a:r>
              </a:p>
            </p:txBody>
          </p:sp>
          <p:sp>
            <p:nvSpPr>
              <p:cNvPr id="17456" name="Text Box 15"/>
              <p:cNvSpPr txBox="1">
                <a:spLocks noChangeArrowheads="1"/>
              </p:cNvSpPr>
              <p:nvPr/>
            </p:nvSpPr>
            <p:spPr bwMode="auto">
              <a:xfrm>
                <a:off x="0" y="102"/>
                <a:ext cx="470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4" tIns="45002" rIns="90004" bIns="45002">
                <a:spAutoFit/>
              </a:bodyPr>
              <a:lstStyle>
                <a:lvl1pPr defTabSz="90043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zh-CN" altLang="en-US" sz="1800">
                    <a:solidFill>
                      <a:srgbClr val="2C90E8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     依赖</a:t>
                </a:r>
              </a:p>
            </p:txBody>
          </p:sp>
        </p:grpSp>
        <p:grpSp>
          <p:nvGrpSpPr>
            <p:cNvPr id="17443" name="Group 16"/>
            <p:cNvGrpSpPr/>
            <p:nvPr/>
          </p:nvGrpSpPr>
          <p:grpSpPr bwMode="auto">
            <a:xfrm>
              <a:off x="4775200" y="4463505"/>
              <a:ext cx="2328863" cy="3505200"/>
              <a:chOff x="92" y="145"/>
              <a:chExt cx="1467" cy="2208"/>
            </a:xfrm>
          </p:grpSpPr>
          <p:sp>
            <p:nvSpPr>
              <p:cNvPr id="17453" name="Text Box 17"/>
              <p:cNvSpPr txBox="1">
                <a:spLocks noChangeArrowheads="1"/>
              </p:cNvSpPr>
              <p:nvPr/>
            </p:nvSpPr>
            <p:spPr bwMode="auto">
              <a:xfrm>
                <a:off x="92" y="465"/>
                <a:ext cx="1467" cy="1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4" tIns="45002" rIns="90004" bIns="45002">
                <a:spAutoFit/>
              </a:bodyPr>
              <a:lstStyle>
                <a:lvl1pPr marL="113030" indent="-113030" defTabSz="90043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个人的知识/个人承诺/标准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适应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个人的价值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个人的目标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习惯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个人的荣誉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endParaRPr lang="en-US" altLang="zh-CN" sz="1600">
                  <a:solidFill>
                    <a:srgbClr val="4C4836"/>
                  </a:solidFill>
                  <a:latin typeface="Century Gothic" pitchFamily="34" charset="0"/>
                  <a:ea typeface="微软雅黑" pitchFamily="34" charset="-122"/>
                  <a:sym typeface="Century Gothic" pitchFamily="34" charset="0"/>
                </a:endParaRPr>
              </a:p>
            </p:txBody>
          </p:sp>
          <p:sp>
            <p:nvSpPr>
              <p:cNvPr id="17454" name="Text Box 18"/>
              <p:cNvSpPr txBox="1">
                <a:spLocks noChangeArrowheads="1"/>
              </p:cNvSpPr>
              <p:nvPr/>
            </p:nvSpPr>
            <p:spPr bwMode="auto">
              <a:xfrm>
                <a:off x="126" y="145"/>
                <a:ext cx="314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4" tIns="45002" rIns="90004" bIns="45002">
                <a:spAutoFit/>
              </a:bodyPr>
              <a:lstStyle>
                <a:lvl1pPr defTabSz="90043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zh-CN" altLang="en-US" sz="1800">
                    <a:solidFill>
                      <a:srgbClr val="2C90E8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独立</a:t>
                </a:r>
              </a:p>
            </p:txBody>
          </p:sp>
        </p:grpSp>
        <p:grpSp>
          <p:nvGrpSpPr>
            <p:cNvPr id="17444" name="Group 19"/>
            <p:cNvGrpSpPr/>
            <p:nvPr/>
          </p:nvGrpSpPr>
          <p:grpSpPr bwMode="auto">
            <a:xfrm>
              <a:off x="7385051" y="4422230"/>
              <a:ext cx="2573338" cy="2452688"/>
              <a:chOff x="260" y="114"/>
              <a:chExt cx="1621" cy="1545"/>
            </a:xfrm>
          </p:grpSpPr>
          <p:sp>
            <p:nvSpPr>
              <p:cNvPr id="17451" name="Text Box 20"/>
              <p:cNvSpPr txBox="1">
                <a:spLocks noChangeArrowheads="1"/>
              </p:cNvSpPr>
              <p:nvPr/>
            </p:nvSpPr>
            <p:spPr bwMode="auto">
              <a:xfrm>
                <a:off x="260" y="466"/>
                <a:ext cx="1621" cy="1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4" tIns="45002" rIns="90004" bIns="45002">
                <a:spAutoFit/>
              </a:bodyPr>
              <a:lstStyle>
                <a:lvl1pPr marL="113030" indent="-113030" defTabSz="90043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帮助他人遵守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看护他人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为周围人做出贡献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关心个人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  <a:buClr>
                    <a:srgbClr val="344374"/>
                  </a:buClr>
                </a:pPr>
                <a:r>
                  <a:rPr lang="zh-CN" altLang="en-US" sz="1600">
                    <a:solidFill>
                      <a:srgbClr val="4C4836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集体的荣誉</a:t>
                </a:r>
              </a:p>
            </p:txBody>
          </p:sp>
          <p:sp>
            <p:nvSpPr>
              <p:cNvPr id="17452" name="Text Box 21"/>
              <p:cNvSpPr txBox="1">
                <a:spLocks noChangeArrowheads="1"/>
              </p:cNvSpPr>
              <p:nvPr/>
            </p:nvSpPr>
            <p:spPr bwMode="auto">
              <a:xfrm>
                <a:off x="299" y="114"/>
                <a:ext cx="539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4" tIns="45002" rIns="90004" bIns="45002">
                <a:spAutoFit/>
              </a:bodyPr>
              <a:lstStyle>
                <a:lvl1pPr defTabSz="90043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90043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0043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ct val="0"/>
                  </a:spcBef>
                  <a:buFont typeface="Arial" charset="0"/>
                  <a:buNone/>
                </a:pPr>
                <a:r>
                  <a:rPr lang="zh-CN" altLang="en-US" sz="1800">
                    <a:solidFill>
                      <a:srgbClr val="2C90E8"/>
                    </a:solidFill>
                    <a:latin typeface="Century Gothic" pitchFamily="34" charset="0"/>
                    <a:ea typeface="微软雅黑" pitchFamily="34" charset="-122"/>
                    <a:sym typeface="Century Gothic" pitchFamily="34" charset="0"/>
                  </a:rPr>
                  <a:t>互相依赖</a:t>
                </a:r>
              </a:p>
            </p:txBody>
          </p:sp>
        </p:grpSp>
        <p:sp>
          <p:nvSpPr>
            <p:cNvPr id="17445" name="Line 22"/>
            <p:cNvSpPr>
              <a:spLocks noChangeShapeType="1"/>
            </p:cNvSpPr>
            <p:nvPr/>
          </p:nvSpPr>
          <p:spPr bwMode="auto">
            <a:xfrm>
              <a:off x="4749800" y="3309392"/>
              <a:ext cx="0" cy="326231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6" name="Line 23"/>
            <p:cNvSpPr>
              <a:spLocks noChangeShapeType="1"/>
            </p:cNvSpPr>
            <p:nvPr/>
          </p:nvSpPr>
          <p:spPr bwMode="auto">
            <a:xfrm>
              <a:off x="4746625" y="3303042"/>
              <a:ext cx="2647950" cy="7270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447" name="Text Box 24"/>
            <p:cNvSpPr txBox="1">
              <a:spLocks noChangeArrowheads="1"/>
            </p:cNvSpPr>
            <p:nvPr/>
          </p:nvSpPr>
          <p:spPr bwMode="auto">
            <a:xfrm>
              <a:off x="5600700" y="6676480"/>
              <a:ext cx="53340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Font typeface="Arial" charset="0"/>
                <a:buNone/>
              </a:pPr>
              <a:endParaRPr lang="zh-CN" altLang="en-US" sz="18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17448" name="Rectangle 27"/>
            <p:cNvSpPr>
              <a:spLocks noChangeArrowheads="1"/>
            </p:cNvSpPr>
            <p:nvPr/>
          </p:nvSpPr>
          <p:spPr bwMode="auto">
            <a:xfrm rot="-1800000">
              <a:off x="2975617" y="2203805"/>
              <a:ext cx="2711306" cy="838948"/>
            </a:xfrm>
            <a:prstGeom prst="rect">
              <a:avLst/>
            </a:prstGeom>
            <a:solidFill>
              <a:srgbClr val="2C90E8"/>
            </a:solidFill>
            <a:ln w="9525">
              <a:miter lim="800000"/>
            </a:ln>
            <a:scene3d>
              <a:camera prst="legacyPerspectiveTop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1CDBF"/>
              </a:extrusionClr>
              <a:contourClr>
                <a:srgbClr val="2C90E8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B8B39A"/>
                </a:buClr>
                <a:buSzPct val="70000"/>
                <a:buFont typeface="ZapfDingbats" pitchFamily="2" charset="2"/>
                <a:buNone/>
              </a:pPr>
              <a:endPara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17449" name="Rectangle 28"/>
            <p:cNvSpPr>
              <a:spLocks noChangeArrowheads="1"/>
            </p:cNvSpPr>
            <p:nvPr/>
          </p:nvSpPr>
          <p:spPr bwMode="auto">
            <a:xfrm rot="-1800000">
              <a:off x="3872397" y="2776030"/>
              <a:ext cx="3281653" cy="915974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</a:ln>
            <a:scene3d>
              <a:camera prst="legacyPerspectiveTop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1CDBF"/>
              </a:extrusionClr>
              <a:contourClr>
                <a:schemeClr val="accent1"/>
              </a:contourClr>
            </a:sp3d>
          </p:spPr>
          <p:txBody>
            <a:bodyPr wrap="none" anchor="ctr">
              <a:flatTx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Clr>
                  <a:srgbClr val="B8B39A"/>
                </a:buClr>
                <a:buSzPct val="70000"/>
                <a:buFont typeface="ZapfDingbats" pitchFamily="2" charset="2"/>
                <a:buNone/>
              </a:pPr>
              <a:endParaRPr lang="zh-CN" altLang="en-US" sz="24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  <p:sp>
          <p:nvSpPr>
            <p:cNvPr id="15388" name="Rectangle 29"/>
            <p:cNvSpPr>
              <a:spLocks noChangeArrowheads="1"/>
            </p:cNvSpPr>
            <p:nvPr/>
          </p:nvSpPr>
          <p:spPr bwMode="auto">
            <a:xfrm rot="19800000">
              <a:off x="5367614" y="2820438"/>
              <a:ext cx="3600367" cy="997178"/>
            </a:xfrm>
            <a:prstGeom prst="rect">
              <a:avLst/>
            </a:prstGeom>
            <a:solidFill>
              <a:srgbClr val="2C90E8"/>
            </a:solidFill>
            <a:ln w="9525" cmpd="sng">
              <a:miter lim="800000"/>
            </a:ln>
            <a:scene3d>
              <a:camera prst="legacyPerspectiveTopRigh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D1CDBF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 eaLnBrk="0" hangingPunct="0"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3600" b="1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Clr>
                  <a:srgbClr val="B8B39A"/>
                </a:buClr>
                <a:buSzPct val="70000"/>
                <a:buFont typeface="ZapfDingbats" pitchFamily="2" charset="2"/>
                <a:buNone/>
                <a:defRPr/>
              </a:pPr>
              <a:endParaRPr lang="zh-CN" alt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  <a:ea typeface="微软雅黑" pitchFamily="34" charset="-122"/>
                <a:sym typeface="Century Gothic" pitchFamily="34" charset="0"/>
              </a:endParaRPr>
            </a:p>
          </p:txBody>
        </p:sp>
      </p:grpSp>
      <p:grpSp>
        <p:nvGrpSpPr>
          <p:cNvPr id="17412" name="组合 28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7413" name="矩形 1"/>
          <p:cNvSpPr>
            <a:spLocks noChangeArrowheads="1"/>
          </p:cNvSpPr>
          <p:nvPr/>
        </p:nvSpPr>
        <p:spPr bwMode="auto">
          <a:xfrm rot="-1829505">
            <a:off x="3441700" y="2236788"/>
            <a:ext cx="4400550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B8B39A"/>
              </a:buClr>
              <a:buSzPct val="70000"/>
              <a:buFont typeface="ZapfDingbats" pitchFamily="2" charset="2"/>
              <a:buNone/>
            </a:pPr>
            <a:r>
              <a:rPr lang="en-US" altLang="zh-CN" sz="2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Where do you want to be?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  <a:buClr>
                <a:srgbClr val="B8B39A"/>
              </a:buClr>
              <a:buSzPct val="70000"/>
              <a:buFont typeface="ZapfDingbats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贵公司的目标是达到哪个阶段?</a:t>
            </a:r>
          </a:p>
        </p:txBody>
      </p:sp>
      <p:sp>
        <p:nvSpPr>
          <p:cNvPr id="17414" name="矩形 2"/>
          <p:cNvSpPr>
            <a:spLocks noChangeArrowheads="1"/>
          </p:cNvSpPr>
          <p:nvPr/>
        </p:nvSpPr>
        <p:spPr bwMode="auto">
          <a:xfrm rot="-1823880">
            <a:off x="5426075" y="2460625"/>
            <a:ext cx="456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Clr>
                <a:srgbClr val="B8B39A"/>
              </a:buClr>
              <a:buSzPct val="70000"/>
              <a:buFont typeface="ZapfDingbats" pitchFamily="2" charset="2"/>
              <a:buNone/>
            </a:pPr>
            <a:r>
              <a:rPr lang="en-US" altLang="zh-CN" sz="2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How fast do you want to get there?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>
                <a:srgbClr val="B8B39A"/>
              </a:buClr>
              <a:buSzPct val="70000"/>
              <a:buFont typeface="ZapfDingbats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多久能达到目标?</a:t>
            </a:r>
          </a:p>
        </p:txBody>
      </p:sp>
      <p:sp>
        <p:nvSpPr>
          <p:cNvPr id="17415" name="矩形 3"/>
          <p:cNvSpPr>
            <a:spLocks noChangeArrowheads="1"/>
          </p:cNvSpPr>
          <p:nvPr/>
        </p:nvSpPr>
        <p:spPr bwMode="auto">
          <a:xfrm rot="-1889393">
            <a:off x="2282825" y="1920875"/>
            <a:ext cx="33813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Clr>
                <a:srgbClr val="B8B39A"/>
              </a:buClr>
              <a:buSzPct val="70000"/>
              <a:buFont typeface="ZapfDingbats" pitchFamily="2" charset="2"/>
              <a:buNone/>
            </a:pPr>
            <a:r>
              <a:rPr lang="en-US" altLang="zh-CN" sz="2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Where are you?</a:t>
            </a:r>
          </a:p>
          <a:p>
            <a:pPr eaLnBrk="1" hangingPunct="1">
              <a:lnSpc>
                <a:spcPts val="2400"/>
              </a:lnSpc>
              <a:spcBef>
                <a:spcPct val="0"/>
              </a:spcBef>
              <a:buClr>
                <a:srgbClr val="B8B39A"/>
              </a:buClr>
              <a:buSzPct val="70000"/>
              <a:buFont typeface="ZapfDingbats" pitchFamily="2" charset="2"/>
              <a:buNone/>
            </a:pPr>
            <a:r>
              <a:rPr lang="zh-CN" altLang="en-US" sz="20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贵公司现位于哪个阶段?</a:t>
            </a:r>
          </a:p>
        </p:txBody>
      </p:sp>
      <p:sp>
        <p:nvSpPr>
          <p:cNvPr id="36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7417" name="组合 10"/>
          <p:cNvGrpSpPr/>
          <p:nvPr/>
        </p:nvGrpSpPr>
        <p:grpSpPr bwMode="auto">
          <a:xfrm>
            <a:off x="10947400" y="5884863"/>
            <a:ext cx="1004888" cy="790575"/>
            <a:chOff x="4726530" y="4458585"/>
            <a:chExt cx="1003607" cy="792000"/>
          </a:xfrm>
        </p:grpSpPr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4726530" y="4458585"/>
              <a:ext cx="792738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5281447" y="4611260"/>
              <a:ext cx="448690" cy="448482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7418" name="组合 40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42" name="圆角矩形 41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07988" y="1304925"/>
            <a:ext cx="10944225" cy="4092575"/>
          </a:xfrm>
          <a:prstGeom prst="roundRect">
            <a:avLst>
              <a:gd name="adj" fmla="val 5305"/>
            </a:avLst>
          </a:prstGeom>
          <a:solidFill>
            <a:srgbClr val="E9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0300" y="1589088"/>
            <a:ext cx="6621463" cy="3138487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None/>
            </a:pPr>
            <a:r>
              <a:rPr lang="zh-CN" altLang="en-US" sz="18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企业的安全文化就是企业员工的群体性习惯行为。好习惯结好果、坏习惯酿恶果。好的安全文化</a:t>
            </a:r>
            <a:r>
              <a:rPr lang="en-US" altLang="zh-CN" sz="18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,</a:t>
            </a:r>
            <a:r>
              <a:rPr lang="zh-CN" altLang="en-US" sz="18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就是从培养员工的好习惯开始。一个人的安全行为叫</a:t>
            </a:r>
            <a:r>
              <a:rPr lang="zh-CN" altLang="en-US" sz="1800" b="1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行为</a:t>
            </a:r>
            <a:r>
              <a:rPr lang="en-US" altLang="zh-CN" sz="18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, </a:t>
            </a:r>
            <a:r>
              <a:rPr lang="zh-CN" altLang="en-US" sz="18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三个人的安全行为叫</a:t>
            </a:r>
            <a:r>
              <a:rPr lang="zh-CN" altLang="en-US" sz="1800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习惯</a:t>
            </a:r>
            <a:r>
              <a:rPr lang="zh-CN" altLang="en-US" sz="18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，一群人的安全                                                     行为就是</a:t>
            </a:r>
            <a:r>
              <a:rPr lang="zh-CN" altLang="en-US" sz="1800" smtClean="0">
                <a:solidFill>
                  <a:srgbClr val="2C90E8"/>
                </a:soli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安全文化</a:t>
            </a:r>
            <a:r>
              <a:rPr lang="zh-CN" altLang="en-US" sz="1800" smtClean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，而安全文化就是在硬件达标的前提下，群体性的安全意识达到一定境界。</a:t>
            </a:r>
          </a:p>
          <a:p>
            <a:pPr marL="0" indent="0" eaLnBrk="1" hangingPunct="1">
              <a:lnSpc>
                <a:spcPct val="170000"/>
              </a:lnSpc>
              <a:spcBef>
                <a:spcPct val="0"/>
              </a:spcBef>
              <a:buFont typeface="Arial" charset="0"/>
              <a:buNone/>
            </a:pPr>
            <a:endParaRPr lang="zh-CN" altLang="en-US" sz="1800" smtClean="0"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9460" name="组合 2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" name="同侧圆角矩形 8"/>
          <p:cNvSpPr/>
          <p:nvPr/>
        </p:nvSpPr>
        <p:spPr>
          <a:xfrm rot="18702740">
            <a:off x="7320316" y="1137214"/>
            <a:ext cx="6940659" cy="4583573"/>
          </a:xfrm>
          <a:prstGeom prst="round2SameRect">
            <a:avLst>
              <a:gd name="adj1" fmla="val 28065"/>
              <a:gd name="adj2" fmla="val 50000"/>
            </a:avLst>
          </a:prstGeom>
          <a:blipFill dpi="0" rotWithShape="0">
            <a:blip r:embed="rId6" cstate="email"/>
            <a:srcRect/>
            <a:stretch>
              <a:fillRect/>
            </a:stretch>
          </a:blipFill>
          <a:ln w="101600"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9464" name="组合 14"/>
          <p:cNvGrpSpPr/>
          <p:nvPr/>
        </p:nvGrpSpPr>
        <p:grpSpPr bwMode="auto">
          <a:xfrm>
            <a:off x="6375400" y="5019675"/>
            <a:ext cx="1003300" cy="792163"/>
            <a:chOff x="4726530" y="4458585"/>
            <a:chExt cx="1003607" cy="792000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4726530" y="4458585"/>
              <a:ext cx="792405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280738" y="4610954"/>
              <a:ext cx="449399" cy="449171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9465" name="Rectangle 3"/>
          <p:cNvSpPr txBox="1">
            <a:spLocks noChangeArrowheads="1"/>
          </p:cNvSpPr>
          <p:nvPr/>
        </p:nvSpPr>
        <p:spPr bwMode="auto">
          <a:xfrm>
            <a:off x="982663" y="296863"/>
            <a:ext cx="36353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</a:t>
            </a:r>
            <a:r>
              <a:rPr lang="zh-CN" altLang="en-US" sz="360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安全文化</a:t>
            </a:r>
          </a:p>
        </p:txBody>
      </p:sp>
      <p:sp>
        <p:nvSpPr>
          <p:cNvPr id="19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grpSp>
        <p:nvGrpSpPr>
          <p:cNvPr id="19467" name="组合 19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21" name="圆角矩形 20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124" y="3079482"/>
            <a:ext cx="3633531" cy="49991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38225" y="2924175"/>
            <a:ext cx="55673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r>
              <a:rPr lang="zh-CN" altLang="en-US" sz="2000" b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优秀的企业安全文化和卓越的安全管理业绩，必须也只能通过管理层的“有感领导”来维持和发展。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82663" y="296863"/>
            <a:ext cx="3635375" cy="563562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4000" b="1" dirty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 </a:t>
            </a:r>
            <a:r>
              <a:rPr lang="zh-CN" altLang="en-US" sz="4000" b="1" dirty="0"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安全文化</a:t>
            </a:r>
          </a:p>
        </p:txBody>
      </p:sp>
      <p:grpSp>
        <p:nvGrpSpPr>
          <p:cNvPr id="20484" name="组合 3"/>
          <p:cNvGrpSpPr/>
          <p:nvPr>
            <p:custDataLst>
              <p:tags r:id="rId2"/>
            </p:custDataLst>
          </p:nvPr>
        </p:nvGrpSpPr>
        <p:grpSpPr bwMode="auto">
          <a:xfrm>
            <a:off x="192088" y="311150"/>
            <a:ext cx="676275" cy="561975"/>
            <a:chOff x="4089910" y="1536634"/>
            <a:chExt cx="307669" cy="330096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089910" y="1536634"/>
              <a:ext cx="255301" cy="330096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rgbClr val="2C90E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4286310" y="1557682"/>
              <a:ext cx="111269" cy="144000"/>
            </a:xfrm>
            <a:prstGeom prst="ellipse">
              <a:avLst/>
            </a:prstGeom>
            <a:gradFill>
              <a:gsLst>
                <a:gs pos="0">
                  <a:srgbClr val="D8DCE5">
                    <a:alpha val="97000"/>
                  </a:srgbClr>
                </a:gs>
                <a:gs pos="87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608168" y="932595"/>
            <a:ext cx="3604400" cy="4992810"/>
            <a:chOff x="7581240" y="703406"/>
            <a:chExt cx="4316480" cy="5865493"/>
          </a:xfrm>
          <a:blipFill>
            <a:blip r:embed="rId6"/>
            <a:stretch>
              <a:fillRect/>
            </a:stretch>
          </a:blipFill>
        </p:grpSpPr>
        <p:sp>
          <p:nvSpPr>
            <p:cNvPr id="2" name="圆角矩形 1"/>
            <p:cNvSpPr/>
            <p:nvPr/>
          </p:nvSpPr>
          <p:spPr>
            <a:xfrm rot="17718140">
              <a:off x="6194162" y="2090484"/>
              <a:ext cx="4248472" cy="14743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rot="17718140">
              <a:off x="7202273" y="3707505"/>
              <a:ext cx="4248472" cy="14743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 rot="17718140">
              <a:off x="9036327" y="3695549"/>
              <a:ext cx="4248472" cy="147431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1" name="矩形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200456" y="239494"/>
            <a:ext cx="17523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defRPr/>
            </a:pPr>
            <a:endParaRPr lang="en-US" altLang="zh-CN" dirty="0" smtClean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  <a:latin typeface="Century Gothic" pitchFamily="34" charset="0"/>
              <a:ea typeface="微软雅黑" pitchFamily="34" charset="-122"/>
              <a:sym typeface="Century Gothic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0771" y="238234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gradFill>
                  <a:gsLst>
                    <a:gs pos="0">
                      <a:srgbClr val="2C90E8"/>
                    </a:gs>
                    <a:gs pos="100000">
                      <a:schemeClr val="accent1"/>
                    </a:gs>
                  </a:gsLst>
                  <a:lin ang="10800000" scaled="0"/>
                </a:gradFill>
                <a:latin typeface="Century Gothic" pitchFamily="34" charset="0"/>
                <a:ea typeface="微软雅黑" pitchFamily="34" charset="-122"/>
                <a:sym typeface="Century Gothic" pitchFamily="34" charset="0"/>
              </a:rPr>
              <a:t>有感领导</a:t>
            </a:r>
            <a:endParaRPr lang="zh-CN" altLang="en-US" sz="2800" dirty="0">
              <a:gradFill>
                <a:gsLst>
                  <a:gs pos="0">
                    <a:srgbClr val="2C90E8"/>
                  </a:gs>
                  <a:gs pos="100000">
                    <a:schemeClr val="accent1"/>
                  </a:gs>
                </a:gsLst>
                <a:lin ang="10800000" scaled="0"/>
              </a:gradFill>
            </a:endParaRPr>
          </a:p>
        </p:txBody>
      </p:sp>
      <p:grpSp>
        <p:nvGrpSpPr>
          <p:cNvPr id="20488" name="组合 14"/>
          <p:cNvGrpSpPr/>
          <p:nvPr/>
        </p:nvGrpSpPr>
        <p:grpSpPr bwMode="auto">
          <a:xfrm>
            <a:off x="7077075" y="4668838"/>
            <a:ext cx="1003300" cy="792162"/>
            <a:chOff x="4726530" y="4458585"/>
            <a:chExt cx="1003607" cy="792000"/>
          </a:xfrm>
        </p:grpSpPr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4726530" y="4458585"/>
              <a:ext cx="792405" cy="79200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rgbClr val="2C90E8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5280738" y="4610954"/>
              <a:ext cx="449399" cy="449170"/>
            </a:xfrm>
            <a:prstGeom prst="ellipse">
              <a:avLst/>
            </a:prstGeom>
            <a:gradFill>
              <a:gsLst>
                <a:gs pos="0">
                  <a:srgbClr val="2C90E8">
                    <a:alpha val="4000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489" name="组合 15"/>
          <p:cNvGrpSpPr/>
          <p:nvPr/>
        </p:nvGrpSpPr>
        <p:grpSpPr bwMode="auto">
          <a:xfrm>
            <a:off x="1257300" y="1052513"/>
            <a:ext cx="1885950" cy="73025"/>
            <a:chOff x="1257470" y="1052736"/>
            <a:chExt cx="1886202" cy="72008"/>
          </a:xfrm>
        </p:grpSpPr>
        <p:sp>
          <p:nvSpPr>
            <p:cNvPr id="17" name="圆角矩形 16"/>
            <p:cNvSpPr/>
            <p:nvPr/>
          </p:nvSpPr>
          <p:spPr>
            <a:xfrm>
              <a:off x="1257470" y="1052736"/>
              <a:ext cx="43185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775064" y="1052736"/>
              <a:ext cx="1368608" cy="7200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2C90E8">
                    <a:alpha val="0"/>
                  </a:srgbClr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78931;67332;108091;78993;78562;35772;"/>
  <p:tag name="ISLIDE.VECTOR" val="262096;215568;215563;192414;"/>
  <p:tag name="ISLIDE.THEME" val="https://www.islide.cc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42dc786-bcb0-4632-9791-8547a823491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aC6Dj77NF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kgja7rc65n"/>
</p:tagLst>
</file>

<file path=ppt/theme/theme1.xml><?xml version="1.0" encoding="utf-8"?>
<a:theme xmlns:a="http://schemas.openxmlformats.org/drawingml/2006/main" name="2_安全管理">
  <a:themeElements>
    <a:clrScheme name="Office 主题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C1913"/>
      </a:accent1>
      <a:accent2>
        <a:srgbClr val="00AC9F"/>
      </a:accent2>
      <a:accent3>
        <a:srgbClr val="14D226"/>
      </a:accent3>
      <a:accent4>
        <a:srgbClr val="0694E8"/>
      </a:accent4>
      <a:accent5>
        <a:srgbClr val="00C1E0"/>
      </a:accent5>
      <a:accent6>
        <a:srgbClr val="AAAEAA"/>
      </a:accent6>
      <a:hlink>
        <a:srgbClr val="046DA3"/>
      </a:hlink>
      <a:folHlink>
        <a:srgbClr val="BFBFBF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B37A3"/>
      </a:accent1>
      <a:accent2>
        <a:srgbClr val="FF3F52"/>
      </a:accent2>
      <a:accent3>
        <a:srgbClr val="4A5DE3"/>
      </a:accent3>
      <a:accent4>
        <a:srgbClr val="009EFB"/>
      </a:accent4>
      <a:accent5>
        <a:srgbClr val="EBE26C"/>
      </a:accent5>
      <a:accent6>
        <a:srgbClr val="E8B954"/>
      </a:accent6>
      <a:hlink>
        <a:srgbClr val="1B37A3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获取资料咨询微信：ansyingsj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B37A3"/>
    </a:accent1>
    <a:accent2>
      <a:srgbClr val="FF3F52"/>
    </a:accent2>
    <a:accent3>
      <a:srgbClr val="4A5DE3"/>
    </a:accent3>
    <a:accent4>
      <a:srgbClr val="009EFB"/>
    </a:accent4>
    <a:accent5>
      <a:srgbClr val="EBE26C"/>
    </a:accent5>
    <a:accent6>
      <a:srgbClr val="E8B954"/>
    </a:accent6>
    <a:hlink>
      <a:srgbClr val="1B37A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B37A3"/>
    </a:accent1>
    <a:accent2>
      <a:srgbClr val="FF3F52"/>
    </a:accent2>
    <a:accent3>
      <a:srgbClr val="4A5DE3"/>
    </a:accent3>
    <a:accent4>
      <a:srgbClr val="009EFB"/>
    </a:accent4>
    <a:accent5>
      <a:srgbClr val="EBE26C"/>
    </a:accent5>
    <a:accent6>
      <a:srgbClr val="E8B954"/>
    </a:accent6>
    <a:hlink>
      <a:srgbClr val="1B37A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">
    <a:dk1>
      <a:srgbClr val="000000"/>
    </a:dk1>
    <a:lt1>
      <a:srgbClr val="FFFFFF"/>
    </a:lt1>
    <a:dk2>
      <a:srgbClr val="768395"/>
    </a:dk2>
    <a:lt2>
      <a:srgbClr val="F0F0F0"/>
    </a:lt2>
    <a:accent1>
      <a:srgbClr val="FC1913"/>
    </a:accent1>
    <a:accent2>
      <a:srgbClr val="00AC9F"/>
    </a:accent2>
    <a:accent3>
      <a:srgbClr val="14D226"/>
    </a:accent3>
    <a:accent4>
      <a:srgbClr val="0694E8"/>
    </a:accent4>
    <a:accent5>
      <a:srgbClr val="00C1E0"/>
    </a:accent5>
    <a:accent6>
      <a:srgbClr val="AAAEAA"/>
    </a:accent6>
    <a:hlink>
      <a:srgbClr val="046DA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1453</Words>
  <Application>Microsoft Office PowerPoint</Application>
  <PresentationFormat>宽屏</PresentationFormat>
  <Paragraphs>279</Paragraphs>
  <Slides>26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ZapfDingbats</vt:lpstr>
      <vt:lpstr>等线</vt:lpstr>
      <vt:lpstr>宋体</vt:lpstr>
      <vt:lpstr>微软雅黑</vt:lpstr>
      <vt:lpstr>Arial</vt:lpstr>
      <vt:lpstr>Calibri</vt:lpstr>
      <vt:lpstr>Calibri Light</vt:lpstr>
      <vt:lpstr>Century Gothic</vt:lpstr>
      <vt:lpstr>Impact</vt:lpstr>
      <vt:lpstr>Wingdings</vt:lpstr>
      <vt:lpstr>2_安全管理</vt:lpstr>
      <vt:lpstr>主题5</vt:lpstr>
      <vt:lpstr>获取资料咨询微信：ansyingsj1</vt:lpstr>
      <vt:lpstr>MS_ClipArt_Gallery.2</vt:lpstr>
      <vt:lpstr>跨国公司 安全文化及管理体系</vt:lpstr>
      <vt:lpstr>PowerPoint 演示文稿</vt:lpstr>
      <vt:lpstr>PowerPoint 演示文稿</vt:lpstr>
      <vt:lpstr>PowerPoint 演示文稿</vt:lpstr>
      <vt:lpstr>课程可以解决那些方面问题</vt:lpstr>
      <vt:lpstr>“0”事故是如何达成的？</vt:lpstr>
      <vt:lpstr>安全文化的四个阶段，我们在哪个阶段?</vt:lpstr>
      <vt:lpstr>PowerPoint 演示文稿</vt:lpstr>
      <vt:lpstr> 安全文化</vt:lpstr>
      <vt:lpstr>PowerPoint 演示文稿</vt:lpstr>
      <vt:lpstr>PowerPoint 演示文稿</vt:lpstr>
      <vt:lpstr>PowerPoint 演示文稿</vt:lpstr>
      <vt:lpstr>Achieving a Total Safety Culture Requires a Shifting of Focus</vt:lpstr>
      <vt:lpstr>PowerPoint 演示文稿</vt:lpstr>
      <vt:lpstr>世界级的安全体系</vt:lpstr>
      <vt:lpstr>世界级的安全体系—高级管理层承诺</vt:lpstr>
      <vt:lpstr>PowerPoint 演示文稿</vt:lpstr>
      <vt:lpstr>道德和精神上的影响排在第一位</vt:lpstr>
      <vt:lpstr>高级管理层--领导承诺、方针目标和责任 </vt:lpstr>
      <vt:lpstr>世界级的安全体系---安全理念</vt:lpstr>
      <vt:lpstr>PowerPoint 演示文稿</vt:lpstr>
      <vt:lpstr>PowerPoint 演示文稿</vt:lpstr>
      <vt:lpstr>世界级的安全体系—23个核心要素</vt:lpstr>
      <vt:lpstr>跨国公司的安全管理体系构架/跨国公司安全对标管理</vt:lpstr>
      <vt:lpstr>PowerPoint 演示文稿</vt:lpstr>
      <vt:lpstr>Thanks.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获取资料咨询微信：ansyingsj1</dc:subject>
  <dc:creator>安应</dc:creator>
  <cp:keywords>安应</cp:keywords>
  <dc:description>获取资料咨询微信：ansyingsj1</dc:description>
  <cp:lastModifiedBy>A00024</cp:lastModifiedBy>
  <cp:revision>1</cp:revision>
  <cp:lastPrinted>1900-01-01T00:00:00Z</cp:lastPrinted>
  <dcterms:created xsi:type="dcterms:W3CDTF">1900-01-01T00:00:00Z</dcterms:created>
  <dcterms:modified xsi:type="dcterms:W3CDTF">2020-04-16T00:57:13Z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</vt:lpwstr>
  </property>
</Properties>
</file>