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46"/>
  </p:notesMasterIdLst>
  <p:sldIdLst>
    <p:sldId id="256" r:id="rId3"/>
    <p:sldId id="340" r:id="rId4"/>
    <p:sldId id="295" r:id="rId5"/>
    <p:sldId id="297" r:id="rId6"/>
    <p:sldId id="307" r:id="rId7"/>
    <p:sldId id="341" r:id="rId8"/>
    <p:sldId id="308" r:id="rId9"/>
    <p:sldId id="309" r:id="rId10"/>
    <p:sldId id="310" r:id="rId11"/>
    <p:sldId id="311" r:id="rId12"/>
    <p:sldId id="312" r:id="rId13"/>
    <p:sldId id="313" r:id="rId14"/>
    <p:sldId id="346" r:id="rId15"/>
    <p:sldId id="347"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48" r:id="rId32"/>
    <p:sldId id="331" r:id="rId33"/>
    <p:sldId id="332" r:id="rId34"/>
    <p:sldId id="349" r:id="rId35"/>
    <p:sldId id="334" r:id="rId36"/>
    <p:sldId id="336" r:id="rId37"/>
    <p:sldId id="337" r:id="rId38"/>
    <p:sldId id="338" r:id="rId39"/>
    <p:sldId id="339" r:id="rId40"/>
    <p:sldId id="342" r:id="rId41"/>
    <p:sldId id="343" r:id="rId42"/>
    <p:sldId id="344" r:id="rId43"/>
    <p:sldId id="345" r:id="rId44"/>
    <p:sldId id="264"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D56509"/>
    <a:srgbClr val="E46C0A"/>
    <a:srgbClr val="7F7F7F"/>
    <a:srgbClr val="36B2E6"/>
    <a:srgbClr val="009BD2"/>
    <a:srgbClr val="7BC143"/>
    <a:srgbClr val="7BC14A"/>
    <a:srgbClr val="F05425"/>
    <a:srgbClr val="6CA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6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5C9F116-18FC-4916-B29A-265931494DEE}" type="doc">
      <dgm:prSet loTypeId="urn:microsoft.com/office/officeart/2005/8/layout/vList5" loCatId="list" qsTypeId="urn:microsoft.com/office/officeart/2005/8/quickstyle/simple1#4" qsCatId="simple" csTypeId="urn:microsoft.com/office/officeart/2005/8/colors/accent1_2#4" csCatId="accent1" phldr="1"/>
      <dgm:spPr/>
      <dgm:t>
        <a:bodyPr/>
        <a:lstStyle/>
        <a:p>
          <a:endParaRPr lang="en-US"/>
        </a:p>
      </dgm:t>
    </dgm:pt>
    <dgm:pt modelId="{C348B486-DE0B-4834-A722-5A3529709A55}">
      <dgm:prSet phldrT="[Text]"/>
      <dgm:spPr>
        <a:solidFill>
          <a:schemeClr val="tx2"/>
        </a:solidFill>
      </dgm:spPr>
      <dgm:t>
        <a:bodyPr/>
        <a:lstStyle/>
        <a:p>
          <a:r>
            <a:rPr lang="zh-CN" altLang="en-US" dirty="0">
              <a:latin typeface="+mn-lt"/>
              <a:ea typeface="+mn-ea"/>
              <a:cs typeface="+mn-ea"/>
              <a:sym typeface="+mn-lt"/>
            </a:rPr>
            <a:t>变更申请人</a:t>
          </a:r>
          <a:endParaRPr lang="en-US" dirty="0">
            <a:latin typeface="+mn-lt"/>
            <a:ea typeface="+mn-ea"/>
            <a:cs typeface="+mn-ea"/>
            <a:sym typeface="+mn-lt"/>
          </a:endParaRPr>
        </a:p>
      </dgm:t>
    </dgm:pt>
    <dgm:pt modelId="{EA23D2C3-DCC3-4CA5-9914-3BF921D45A15}" type="parTrans" cxnId="{1A658841-42AE-40C1-9C1F-F81AF7C0D659}">
      <dgm:prSet/>
      <dgm:spPr/>
      <dgm:t>
        <a:bodyPr/>
        <a:lstStyle/>
        <a:p>
          <a:endParaRPr lang="en-US"/>
        </a:p>
      </dgm:t>
    </dgm:pt>
    <dgm:pt modelId="{480323AE-CC9E-4A66-8E29-812393A4F572}" type="sibTrans" cxnId="{1A658841-42AE-40C1-9C1F-F81AF7C0D659}">
      <dgm:prSet/>
      <dgm:spPr/>
      <dgm:t>
        <a:bodyPr/>
        <a:lstStyle/>
        <a:p>
          <a:endParaRPr lang="en-US"/>
        </a:p>
      </dgm:t>
    </dgm:pt>
    <dgm:pt modelId="{1B1184B0-9377-4637-B853-39809DFC10CA}">
      <dgm:prSet phldrT="[Text]" custT="1"/>
      <dgm:spPr>
        <a:solidFill>
          <a:schemeClr val="tx2">
            <a:lumMod val="40000"/>
            <a:lumOff val="60000"/>
            <a:alpha val="90000"/>
          </a:schemeClr>
        </a:solidFill>
      </dgm:spPr>
      <dgm:t>
        <a:bodyPr/>
        <a:lstStyle/>
        <a:p>
          <a:r>
            <a:rPr lang="zh-CN" altLang="en-US" sz="2400" dirty="0">
              <a:solidFill>
                <a:schemeClr val="tx1">
                  <a:lumMod val="65000"/>
                  <a:lumOff val="35000"/>
                </a:schemeClr>
              </a:solidFill>
              <a:latin typeface="+mn-lt"/>
              <a:ea typeface="+mn-ea"/>
              <a:cs typeface="+mn-ea"/>
              <a:sym typeface="+mn-lt"/>
            </a:rPr>
            <a:t>初步方案</a:t>
          </a:r>
          <a:endParaRPr lang="en-US" sz="2400" dirty="0">
            <a:solidFill>
              <a:schemeClr val="tx1">
                <a:lumMod val="65000"/>
                <a:lumOff val="35000"/>
              </a:schemeClr>
            </a:solidFill>
            <a:latin typeface="+mn-lt"/>
            <a:ea typeface="+mn-ea"/>
            <a:cs typeface="+mn-ea"/>
            <a:sym typeface="+mn-lt"/>
          </a:endParaRPr>
        </a:p>
      </dgm:t>
    </dgm:pt>
    <dgm:pt modelId="{B12A4E59-40AF-4854-8EEF-C618DD84A046}" type="parTrans" cxnId="{084A2CC8-9D41-4C90-A1F8-89F93DA4ABD3}">
      <dgm:prSet/>
      <dgm:spPr/>
      <dgm:t>
        <a:bodyPr/>
        <a:lstStyle/>
        <a:p>
          <a:endParaRPr lang="en-US"/>
        </a:p>
      </dgm:t>
    </dgm:pt>
    <dgm:pt modelId="{AE94E8BE-97A1-46D2-89DA-AAEC5C5DD7F9}" type="sibTrans" cxnId="{084A2CC8-9D41-4C90-A1F8-89F93DA4ABD3}">
      <dgm:prSet/>
      <dgm:spPr/>
      <dgm:t>
        <a:bodyPr/>
        <a:lstStyle/>
        <a:p>
          <a:endParaRPr lang="en-US"/>
        </a:p>
      </dgm:t>
    </dgm:pt>
    <dgm:pt modelId="{BA2033D6-51C7-453C-B52D-9A93DF59D7B1}">
      <dgm:prSet phldrT="[Text]" custT="1"/>
      <dgm:spPr>
        <a:solidFill>
          <a:schemeClr val="tx2">
            <a:lumMod val="40000"/>
            <a:lumOff val="60000"/>
            <a:alpha val="90000"/>
          </a:schemeClr>
        </a:solidFill>
      </dgm:spPr>
      <dgm:t>
        <a:bodyPr/>
        <a:lstStyle/>
        <a:p>
          <a:r>
            <a:rPr lang="zh-CN" altLang="en-US" sz="2400" dirty="0">
              <a:solidFill>
                <a:schemeClr val="tx1">
                  <a:lumMod val="65000"/>
                  <a:lumOff val="35000"/>
                </a:schemeClr>
              </a:solidFill>
              <a:latin typeface="+mn-lt"/>
              <a:ea typeface="+mn-ea"/>
              <a:cs typeface="+mn-ea"/>
              <a:sym typeface="+mn-lt"/>
            </a:rPr>
            <a:t>变更申请</a:t>
          </a:r>
          <a:endParaRPr lang="en-US" sz="2400" dirty="0">
            <a:solidFill>
              <a:schemeClr val="tx1">
                <a:lumMod val="65000"/>
                <a:lumOff val="35000"/>
              </a:schemeClr>
            </a:solidFill>
            <a:latin typeface="+mn-lt"/>
            <a:ea typeface="+mn-ea"/>
            <a:cs typeface="+mn-ea"/>
            <a:sym typeface="+mn-lt"/>
          </a:endParaRPr>
        </a:p>
      </dgm:t>
    </dgm:pt>
    <dgm:pt modelId="{F15D148E-019D-4B14-AFEE-97F45B98C5BB}" type="parTrans" cxnId="{5AE75FAC-A13A-4728-B184-2AE1722C971F}">
      <dgm:prSet/>
      <dgm:spPr/>
      <dgm:t>
        <a:bodyPr/>
        <a:lstStyle/>
        <a:p>
          <a:endParaRPr lang="en-US"/>
        </a:p>
      </dgm:t>
    </dgm:pt>
    <dgm:pt modelId="{6B3E6632-D929-4239-86D3-9D3B19F95447}" type="sibTrans" cxnId="{5AE75FAC-A13A-4728-B184-2AE1722C971F}">
      <dgm:prSet/>
      <dgm:spPr/>
      <dgm:t>
        <a:bodyPr/>
        <a:lstStyle/>
        <a:p>
          <a:endParaRPr lang="en-US"/>
        </a:p>
      </dgm:t>
    </dgm:pt>
    <dgm:pt modelId="{5DA672C9-B0FB-4000-9951-E36306212D5C}">
      <dgm:prSet phldrT="[Text]"/>
      <dgm:spPr>
        <a:solidFill>
          <a:schemeClr val="tx2"/>
        </a:solidFill>
      </dgm:spPr>
      <dgm:t>
        <a:bodyPr/>
        <a:lstStyle/>
        <a:p>
          <a:r>
            <a:rPr lang="zh-CN" altLang="en-US" dirty="0">
              <a:latin typeface="+mn-lt"/>
              <a:ea typeface="+mn-ea"/>
              <a:cs typeface="+mn-ea"/>
              <a:sym typeface="+mn-lt"/>
            </a:rPr>
            <a:t>属地主管</a:t>
          </a:r>
          <a:endParaRPr lang="en-US" dirty="0">
            <a:latin typeface="+mn-lt"/>
            <a:ea typeface="+mn-ea"/>
            <a:cs typeface="+mn-ea"/>
            <a:sym typeface="+mn-lt"/>
          </a:endParaRPr>
        </a:p>
      </dgm:t>
    </dgm:pt>
    <dgm:pt modelId="{8933FFC9-22FD-43F6-B2CA-6D40BE439954}" type="parTrans" cxnId="{B4AF6A27-2314-42D6-914A-0C5F262CA774}">
      <dgm:prSet/>
      <dgm:spPr/>
      <dgm:t>
        <a:bodyPr/>
        <a:lstStyle/>
        <a:p>
          <a:endParaRPr lang="en-US"/>
        </a:p>
      </dgm:t>
    </dgm:pt>
    <dgm:pt modelId="{A94A4BEC-B715-487A-BAB7-81673CFA2F18}" type="sibTrans" cxnId="{B4AF6A27-2314-42D6-914A-0C5F262CA774}">
      <dgm:prSet/>
      <dgm:spPr/>
      <dgm:t>
        <a:bodyPr/>
        <a:lstStyle/>
        <a:p>
          <a:endParaRPr lang="en-US"/>
        </a:p>
      </dgm:t>
    </dgm:pt>
    <dgm:pt modelId="{5F9DCB86-4B8D-4FFF-AE02-1532E9DFBC39}">
      <dgm:prSet phldrT="[Text]"/>
      <dgm:spPr>
        <a:solidFill>
          <a:schemeClr val="tx2">
            <a:lumMod val="40000"/>
            <a:lumOff val="60000"/>
            <a:alpha val="90000"/>
          </a:schemeClr>
        </a:solidFill>
      </dgm:spPr>
      <dgm:t>
        <a:bodyPr/>
        <a:lstStyle/>
        <a:p>
          <a:r>
            <a:rPr lang="zh-CN" altLang="en-US" dirty="0">
              <a:solidFill>
                <a:schemeClr val="tx1">
                  <a:lumMod val="65000"/>
                  <a:lumOff val="35000"/>
                </a:schemeClr>
              </a:solidFill>
              <a:latin typeface="+mn-lt"/>
              <a:ea typeface="+mn-ea"/>
              <a:cs typeface="+mn-ea"/>
              <a:sym typeface="+mn-lt"/>
            </a:rPr>
            <a:t>组织对初步方案可行性的讨论</a:t>
          </a:r>
          <a:endParaRPr lang="en-US" dirty="0">
            <a:solidFill>
              <a:schemeClr val="tx1">
                <a:lumMod val="65000"/>
                <a:lumOff val="35000"/>
              </a:schemeClr>
            </a:solidFill>
            <a:latin typeface="+mn-lt"/>
            <a:ea typeface="+mn-ea"/>
            <a:cs typeface="+mn-ea"/>
            <a:sym typeface="+mn-lt"/>
          </a:endParaRPr>
        </a:p>
      </dgm:t>
    </dgm:pt>
    <dgm:pt modelId="{72635CAF-40FD-4567-93D0-BCE04993A4B6}" type="parTrans" cxnId="{91690618-3590-4CFB-BF9C-35968D3BAD17}">
      <dgm:prSet/>
      <dgm:spPr/>
      <dgm:t>
        <a:bodyPr/>
        <a:lstStyle/>
        <a:p>
          <a:endParaRPr lang="en-US"/>
        </a:p>
      </dgm:t>
    </dgm:pt>
    <dgm:pt modelId="{F6655F6F-1E1D-44D8-9BF5-23D48CF396E2}" type="sibTrans" cxnId="{91690618-3590-4CFB-BF9C-35968D3BAD17}">
      <dgm:prSet/>
      <dgm:spPr/>
      <dgm:t>
        <a:bodyPr/>
        <a:lstStyle/>
        <a:p>
          <a:endParaRPr lang="en-US"/>
        </a:p>
      </dgm:t>
    </dgm:pt>
    <dgm:pt modelId="{2CB32CD5-0592-4AB3-9240-7CACD920BE83}">
      <dgm:prSet phldrT="[Text]"/>
      <dgm:spPr>
        <a:solidFill>
          <a:schemeClr val="tx2">
            <a:lumMod val="40000"/>
            <a:lumOff val="60000"/>
            <a:alpha val="90000"/>
          </a:schemeClr>
        </a:solidFill>
      </dgm:spPr>
      <dgm:t>
        <a:bodyPr/>
        <a:lstStyle/>
        <a:p>
          <a:r>
            <a:rPr lang="zh-CN" altLang="en-US" dirty="0">
              <a:solidFill>
                <a:schemeClr val="tx1">
                  <a:lumMod val="65000"/>
                  <a:lumOff val="35000"/>
                </a:schemeClr>
              </a:solidFill>
              <a:latin typeface="+mn-lt"/>
              <a:ea typeface="+mn-ea"/>
              <a:cs typeface="+mn-ea"/>
              <a:sym typeface="+mn-lt"/>
            </a:rPr>
            <a:t>提供资源</a:t>
          </a:r>
          <a:endParaRPr lang="en-US" dirty="0">
            <a:solidFill>
              <a:schemeClr val="tx1">
                <a:lumMod val="65000"/>
                <a:lumOff val="35000"/>
              </a:schemeClr>
            </a:solidFill>
            <a:latin typeface="+mn-lt"/>
            <a:ea typeface="+mn-ea"/>
            <a:cs typeface="+mn-ea"/>
            <a:sym typeface="+mn-lt"/>
          </a:endParaRPr>
        </a:p>
      </dgm:t>
    </dgm:pt>
    <dgm:pt modelId="{343DC9ED-A89B-4AF0-9557-65BF39E75000}" type="parTrans" cxnId="{7467F481-90A6-4440-9BA0-DAEAA6AB9882}">
      <dgm:prSet/>
      <dgm:spPr/>
      <dgm:t>
        <a:bodyPr/>
        <a:lstStyle/>
        <a:p>
          <a:endParaRPr lang="en-US"/>
        </a:p>
      </dgm:t>
    </dgm:pt>
    <dgm:pt modelId="{0454ABA8-2176-44C9-A2CB-390C70CE98E1}" type="sibTrans" cxnId="{7467F481-90A6-4440-9BA0-DAEAA6AB9882}">
      <dgm:prSet/>
      <dgm:spPr/>
      <dgm:t>
        <a:bodyPr/>
        <a:lstStyle/>
        <a:p>
          <a:endParaRPr lang="en-US"/>
        </a:p>
      </dgm:t>
    </dgm:pt>
    <dgm:pt modelId="{DB941E67-B26D-409B-949E-0566AD5BCE3C}" type="pres">
      <dgm:prSet presAssocID="{95C9F116-18FC-4916-B29A-265931494DEE}" presName="Name0" presStyleCnt="0">
        <dgm:presLayoutVars>
          <dgm:dir/>
          <dgm:animLvl val="lvl"/>
          <dgm:resizeHandles val="exact"/>
        </dgm:presLayoutVars>
      </dgm:prSet>
      <dgm:spPr/>
    </dgm:pt>
    <dgm:pt modelId="{38AF5FD0-82B9-4FFB-BDB7-9F6116A1BBC4}" type="pres">
      <dgm:prSet presAssocID="{C348B486-DE0B-4834-A722-5A3529709A55}" presName="linNode" presStyleCnt="0"/>
      <dgm:spPr/>
    </dgm:pt>
    <dgm:pt modelId="{D7B5CF86-9751-47BE-9A5C-8079E6E780CD}" type="pres">
      <dgm:prSet presAssocID="{C348B486-DE0B-4834-A722-5A3529709A55}" presName="parentText" presStyleLbl="node1" presStyleIdx="0" presStyleCnt="2" custLinFactNeighborX="-25942" custLinFactNeighborY="-25891">
        <dgm:presLayoutVars>
          <dgm:chMax val="1"/>
          <dgm:bulletEnabled val="1"/>
        </dgm:presLayoutVars>
      </dgm:prSet>
      <dgm:spPr/>
    </dgm:pt>
    <dgm:pt modelId="{3ECFDD0B-DBF3-4778-8B0F-D0C9A813AF0D}" type="pres">
      <dgm:prSet presAssocID="{C348B486-DE0B-4834-A722-5A3529709A55}" presName="descendantText" presStyleLbl="alignAccFollowNode1" presStyleIdx="0" presStyleCnt="2">
        <dgm:presLayoutVars>
          <dgm:bulletEnabled val="1"/>
        </dgm:presLayoutVars>
      </dgm:prSet>
      <dgm:spPr/>
    </dgm:pt>
    <dgm:pt modelId="{8DE3948B-0A42-417E-893F-EC5E6F3CB36C}" type="pres">
      <dgm:prSet presAssocID="{480323AE-CC9E-4A66-8E29-812393A4F572}" presName="sp" presStyleCnt="0"/>
      <dgm:spPr/>
    </dgm:pt>
    <dgm:pt modelId="{35D4110F-4F5D-4120-8744-2DC9D4E72279}" type="pres">
      <dgm:prSet presAssocID="{5DA672C9-B0FB-4000-9951-E36306212D5C}" presName="linNode" presStyleCnt="0"/>
      <dgm:spPr/>
    </dgm:pt>
    <dgm:pt modelId="{A9CB3DDB-133E-46AD-AA93-F8CB1F841029}" type="pres">
      <dgm:prSet presAssocID="{5DA672C9-B0FB-4000-9951-E36306212D5C}" presName="parentText" presStyleLbl="node1" presStyleIdx="1" presStyleCnt="2">
        <dgm:presLayoutVars>
          <dgm:chMax val="1"/>
          <dgm:bulletEnabled val="1"/>
        </dgm:presLayoutVars>
      </dgm:prSet>
      <dgm:spPr/>
    </dgm:pt>
    <dgm:pt modelId="{FA1323CE-76AB-4868-A4C9-EFA02405D138}" type="pres">
      <dgm:prSet presAssocID="{5DA672C9-B0FB-4000-9951-E36306212D5C}" presName="descendantText" presStyleLbl="alignAccFollowNode1" presStyleIdx="1" presStyleCnt="2">
        <dgm:presLayoutVars>
          <dgm:bulletEnabled val="1"/>
        </dgm:presLayoutVars>
      </dgm:prSet>
      <dgm:spPr/>
    </dgm:pt>
  </dgm:ptLst>
  <dgm:cxnLst>
    <dgm:cxn modelId="{56B36515-3AB0-48CC-BE00-62632E1DC59A}" type="presOf" srcId="{1B1184B0-9377-4637-B853-39809DFC10CA}" destId="{3ECFDD0B-DBF3-4778-8B0F-D0C9A813AF0D}" srcOrd="0" destOrd="0" presId="urn:microsoft.com/office/officeart/2005/8/layout/vList5"/>
    <dgm:cxn modelId="{91690618-3590-4CFB-BF9C-35968D3BAD17}" srcId="{5DA672C9-B0FB-4000-9951-E36306212D5C}" destId="{5F9DCB86-4B8D-4FFF-AE02-1532E9DFBC39}" srcOrd="0" destOrd="0" parTransId="{72635CAF-40FD-4567-93D0-BCE04993A4B6}" sibTransId="{F6655F6F-1E1D-44D8-9BF5-23D48CF396E2}"/>
    <dgm:cxn modelId="{D912D418-0625-48F4-9BA9-5F34F2879DA7}" type="presOf" srcId="{95C9F116-18FC-4916-B29A-265931494DEE}" destId="{DB941E67-B26D-409B-949E-0566AD5BCE3C}" srcOrd="0" destOrd="0" presId="urn:microsoft.com/office/officeart/2005/8/layout/vList5"/>
    <dgm:cxn modelId="{B4AF6A27-2314-42D6-914A-0C5F262CA774}" srcId="{95C9F116-18FC-4916-B29A-265931494DEE}" destId="{5DA672C9-B0FB-4000-9951-E36306212D5C}" srcOrd="1" destOrd="0" parTransId="{8933FFC9-22FD-43F6-B2CA-6D40BE439954}" sibTransId="{A94A4BEC-B715-487A-BAB7-81673CFA2F18}"/>
    <dgm:cxn modelId="{ED3B1661-3DC1-4AAD-AD8E-5E268AECCF10}" type="presOf" srcId="{5F9DCB86-4B8D-4FFF-AE02-1532E9DFBC39}" destId="{FA1323CE-76AB-4868-A4C9-EFA02405D138}" srcOrd="0" destOrd="0" presId="urn:microsoft.com/office/officeart/2005/8/layout/vList5"/>
    <dgm:cxn modelId="{1A658841-42AE-40C1-9C1F-F81AF7C0D659}" srcId="{95C9F116-18FC-4916-B29A-265931494DEE}" destId="{C348B486-DE0B-4834-A722-5A3529709A55}" srcOrd="0" destOrd="0" parTransId="{EA23D2C3-DCC3-4CA5-9914-3BF921D45A15}" sibTransId="{480323AE-CC9E-4A66-8E29-812393A4F572}"/>
    <dgm:cxn modelId="{D1FCA06E-3B9C-4502-9B6D-752F0EDCD09C}" type="presOf" srcId="{C348B486-DE0B-4834-A722-5A3529709A55}" destId="{D7B5CF86-9751-47BE-9A5C-8079E6E780CD}" srcOrd="0" destOrd="0" presId="urn:microsoft.com/office/officeart/2005/8/layout/vList5"/>
    <dgm:cxn modelId="{7467F481-90A6-4440-9BA0-DAEAA6AB9882}" srcId="{5DA672C9-B0FB-4000-9951-E36306212D5C}" destId="{2CB32CD5-0592-4AB3-9240-7CACD920BE83}" srcOrd="1" destOrd="0" parTransId="{343DC9ED-A89B-4AF0-9557-65BF39E75000}" sibTransId="{0454ABA8-2176-44C9-A2CB-390C70CE98E1}"/>
    <dgm:cxn modelId="{4274D683-D687-4060-8745-1685DDAD5356}" type="presOf" srcId="{2CB32CD5-0592-4AB3-9240-7CACD920BE83}" destId="{FA1323CE-76AB-4868-A4C9-EFA02405D138}" srcOrd="0" destOrd="1" presId="urn:microsoft.com/office/officeart/2005/8/layout/vList5"/>
    <dgm:cxn modelId="{26761488-EFD9-4DAD-A01F-372721D66D0C}" type="presOf" srcId="{5DA672C9-B0FB-4000-9951-E36306212D5C}" destId="{A9CB3DDB-133E-46AD-AA93-F8CB1F841029}" srcOrd="0" destOrd="0" presId="urn:microsoft.com/office/officeart/2005/8/layout/vList5"/>
    <dgm:cxn modelId="{5AE75FAC-A13A-4728-B184-2AE1722C971F}" srcId="{C348B486-DE0B-4834-A722-5A3529709A55}" destId="{BA2033D6-51C7-453C-B52D-9A93DF59D7B1}" srcOrd="1" destOrd="0" parTransId="{F15D148E-019D-4B14-AFEE-97F45B98C5BB}" sibTransId="{6B3E6632-D929-4239-86D3-9D3B19F95447}"/>
    <dgm:cxn modelId="{F45082C4-0E4B-4BDF-96BC-4136AFBBB721}" type="presOf" srcId="{BA2033D6-51C7-453C-B52D-9A93DF59D7B1}" destId="{3ECFDD0B-DBF3-4778-8B0F-D0C9A813AF0D}" srcOrd="0" destOrd="1" presId="urn:microsoft.com/office/officeart/2005/8/layout/vList5"/>
    <dgm:cxn modelId="{084A2CC8-9D41-4C90-A1F8-89F93DA4ABD3}" srcId="{C348B486-DE0B-4834-A722-5A3529709A55}" destId="{1B1184B0-9377-4637-B853-39809DFC10CA}" srcOrd="0" destOrd="0" parTransId="{B12A4E59-40AF-4854-8EEF-C618DD84A046}" sibTransId="{AE94E8BE-97A1-46D2-89DA-AAEC5C5DD7F9}"/>
    <dgm:cxn modelId="{2FEDC80A-9BA8-42AA-85EF-CB439CC6E937}" type="presParOf" srcId="{DB941E67-B26D-409B-949E-0566AD5BCE3C}" destId="{38AF5FD0-82B9-4FFB-BDB7-9F6116A1BBC4}" srcOrd="0" destOrd="0" presId="urn:microsoft.com/office/officeart/2005/8/layout/vList5"/>
    <dgm:cxn modelId="{6B7763E5-5059-4C93-AB5E-93F29B785F06}" type="presParOf" srcId="{38AF5FD0-82B9-4FFB-BDB7-9F6116A1BBC4}" destId="{D7B5CF86-9751-47BE-9A5C-8079E6E780CD}" srcOrd="0" destOrd="0" presId="urn:microsoft.com/office/officeart/2005/8/layout/vList5"/>
    <dgm:cxn modelId="{65CA47D8-DF0D-4EB0-837B-8AB061616D70}" type="presParOf" srcId="{38AF5FD0-82B9-4FFB-BDB7-9F6116A1BBC4}" destId="{3ECFDD0B-DBF3-4778-8B0F-D0C9A813AF0D}" srcOrd="1" destOrd="0" presId="urn:microsoft.com/office/officeart/2005/8/layout/vList5"/>
    <dgm:cxn modelId="{0C35DFA2-5F0A-4691-BC7C-0A03479CB3F2}" type="presParOf" srcId="{DB941E67-B26D-409B-949E-0566AD5BCE3C}" destId="{8DE3948B-0A42-417E-893F-EC5E6F3CB36C}" srcOrd="1" destOrd="0" presId="urn:microsoft.com/office/officeart/2005/8/layout/vList5"/>
    <dgm:cxn modelId="{92814B1E-C4C0-4E80-B888-A21B62A0164E}" type="presParOf" srcId="{DB941E67-B26D-409B-949E-0566AD5BCE3C}" destId="{35D4110F-4F5D-4120-8744-2DC9D4E72279}" srcOrd="2" destOrd="0" presId="urn:microsoft.com/office/officeart/2005/8/layout/vList5"/>
    <dgm:cxn modelId="{0B8BEA69-631A-42BD-9EAF-16AD4573981C}" type="presParOf" srcId="{35D4110F-4F5D-4120-8744-2DC9D4E72279}" destId="{A9CB3DDB-133E-46AD-AA93-F8CB1F841029}" srcOrd="0" destOrd="0" presId="urn:microsoft.com/office/officeart/2005/8/layout/vList5"/>
    <dgm:cxn modelId="{16C36D2F-9D17-4361-97E7-28A1568FAB46}" type="presParOf" srcId="{35D4110F-4F5D-4120-8744-2DC9D4E72279}" destId="{FA1323CE-76AB-4868-A4C9-EFA02405D13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9F116-18FC-4916-B29A-265931494DEE}" type="doc">
      <dgm:prSet loTypeId="urn:microsoft.com/office/officeart/2005/8/layout/vList5" loCatId="list" qsTypeId="urn:microsoft.com/office/officeart/2005/8/quickstyle/simple1#5" qsCatId="simple" csTypeId="urn:microsoft.com/office/officeart/2005/8/colors/accent1_2#5" csCatId="accent1" phldr="1"/>
      <dgm:spPr/>
      <dgm:t>
        <a:bodyPr/>
        <a:lstStyle/>
        <a:p>
          <a:endParaRPr lang="en-US"/>
        </a:p>
      </dgm:t>
    </dgm:pt>
    <dgm:pt modelId="{C348B486-DE0B-4834-A722-5A3529709A55}">
      <dgm:prSet phldrT="[Text]"/>
      <dgm:spPr>
        <a:solidFill>
          <a:schemeClr val="tx2"/>
        </a:solidFill>
      </dgm:spPr>
      <dgm:t>
        <a:bodyPr/>
        <a:lstStyle/>
        <a:p>
          <a:r>
            <a:rPr lang="zh-CN" altLang="en-US" dirty="0">
              <a:latin typeface="+mn-lt"/>
              <a:ea typeface="+mn-ea"/>
              <a:cs typeface="+mn-ea"/>
              <a:sym typeface="+mn-lt"/>
            </a:rPr>
            <a:t>变更申请人</a:t>
          </a:r>
          <a:endParaRPr lang="en-US" dirty="0">
            <a:latin typeface="+mn-lt"/>
            <a:ea typeface="+mn-ea"/>
            <a:cs typeface="+mn-ea"/>
            <a:sym typeface="+mn-lt"/>
          </a:endParaRPr>
        </a:p>
      </dgm:t>
    </dgm:pt>
    <dgm:pt modelId="{EA23D2C3-DCC3-4CA5-9914-3BF921D45A15}" type="parTrans" cxnId="{1A658841-42AE-40C1-9C1F-F81AF7C0D659}">
      <dgm:prSet/>
      <dgm:spPr/>
      <dgm:t>
        <a:bodyPr/>
        <a:lstStyle/>
        <a:p>
          <a:endParaRPr lang="en-US"/>
        </a:p>
      </dgm:t>
    </dgm:pt>
    <dgm:pt modelId="{480323AE-CC9E-4A66-8E29-812393A4F572}" type="sibTrans" cxnId="{1A658841-42AE-40C1-9C1F-F81AF7C0D659}">
      <dgm:prSet/>
      <dgm:spPr/>
      <dgm:t>
        <a:bodyPr/>
        <a:lstStyle/>
        <a:p>
          <a:endParaRPr lang="en-US"/>
        </a:p>
      </dgm:t>
    </dgm:pt>
    <dgm:pt modelId="{1B1184B0-9377-4637-B853-39809DFC10CA}">
      <dgm:prSet phldrT="[Text]" custT="1"/>
      <dgm:spPr>
        <a:solidFill>
          <a:schemeClr val="tx2">
            <a:lumMod val="40000"/>
            <a:lumOff val="60000"/>
            <a:alpha val="90000"/>
          </a:schemeClr>
        </a:solidFill>
      </dgm:spPr>
      <dgm:t>
        <a:bodyPr/>
        <a:lstStyle/>
        <a:p>
          <a:r>
            <a:rPr lang="zh-CN" altLang="en-US" sz="2400" dirty="0">
              <a:solidFill>
                <a:schemeClr val="tx1">
                  <a:lumMod val="65000"/>
                  <a:lumOff val="35000"/>
                </a:schemeClr>
              </a:solidFill>
              <a:latin typeface="+mn-lt"/>
              <a:ea typeface="+mn-ea"/>
              <a:cs typeface="+mn-ea"/>
              <a:sym typeface="+mn-lt"/>
            </a:rPr>
            <a:t>参加变更评审，解释技术方案，跟踪评审结果</a:t>
          </a:r>
          <a:endParaRPr lang="en-US" sz="2400" dirty="0">
            <a:solidFill>
              <a:schemeClr val="tx1">
                <a:lumMod val="65000"/>
                <a:lumOff val="35000"/>
              </a:schemeClr>
            </a:solidFill>
            <a:latin typeface="+mn-lt"/>
            <a:ea typeface="+mn-ea"/>
            <a:cs typeface="+mn-ea"/>
            <a:sym typeface="+mn-lt"/>
          </a:endParaRPr>
        </a:p>
      </dgm:t>
    </dgm:pt>
    <dgm:pt modelId="{B12A4E59-40AF-4854-8EEF-C618DD84A046}" type="parTrans" cxnId="{084A2CC8-9D41-4C90-A1F8-89F93DA4ABD3}">
      <dgm:prSet/>
      <dgm:spPr/>
      <dgm:t>
        <a:bodyPr/>
        <a:lstStyle/>
        <a:p>
          <a:endParaRPr lang="en-US"/>
        </a:p>
      </dgm:t>
    </dgm:pt>
    <dgm:pt modelId="{AE94E8BE-97A1-46D2-89DA-AAEC5C5DD7F9}" type="sibTrans" cxnId="{084A2CC8-9D41-4C90-A1F8-89F93DA4ABD3}">
      <dgm:prSet/>
      <dgm:spPr/>
      <dgm:t>
        <a:bodyPr/>
        <a:lstStyle/>
        <a:p>
          <a:endParaRPr lang="en-US"/>
        </a:p>
      </dgm:t>
    </dgm:pt>
    <dgm:pt modelId="{5DA672C9-B0FB-4000-9951-E36306212D5C}">
      <dgm:prSet phldrT="[Text]"/>
      <dgm:spPr>
        <a:solidFill>
          <a:schemeClr val="tx2"/>
        </a:solidFill>
      </dgm:spPr>
      <dgm:t>
        <a:bodyPr/>
        <a:lstStyle/>
        <a:p>
          <a:r>
            <a:rPr lang="zh-CN" altLang="en-US" dirty="0">
              <a:latin typeface="+mn-lt"/>
              <a:ea typeface="+mn-ea"/>
              <a:cs typeface="+mn-ea"/>
              <a:sym typeface="+mn-lt"/>
            </a:rPr>
            <a:t>属地主管</a:t>
          </a:r>
          <a:endParaRPr lang="en-US" dirty="0">
            <a:latin typeface="+mn-lt"/>
            <a:ea typeface="+mn-ea"/>
            <a:cs typeface="+mn-ea"/>
            <a:sym typeface="+mn-lt"/>
          </a:endParaRPr>
        </a:p>
      </dgm:t>
    </dgm:pt>
    <dgm:pt modelId="{8933FFC9-22FD-43F6-B2CA-6D40BE439954}" type="parTrans" cxnId="{B4AF6A27-2314-42D6-914A-0C5F262CA774}">
      <dgm:prSet/>
      <dgm:spPr/>
      <dgm:t>
        <a:bodyPr/>
        <a:lstStyle/>
        <a:p>
          <a:endParaRPr lang="en-US"/>
        </a:p>
      </dgm:t>
    </dgm:pt>
    <dgm:pt modelId="{A94A4BEC-B715-487A-BAB7-81673CFA2F18}" type="sibTrans" cxnId="{B4AF6A27-2314-42D6-914A-0C5F262CA774}">
      <dgm:prSet/>
      <dgm:spPr/>
      <dgm:t>
        <a:bodyPr/>
        <a:lstStyle/>
        <a:p>
          <a:endParaRPr lang="en-US"/>
        </a:p>
      </dgm:t>
    </dgm:pt>
    <dgm:pt modelId="{5F9DCB86-4B8D-4FFF-AE02-1532E9DFBC39}">
      <dgm:prSet phldrT="[Text]" custT="1"/>
      <dgm:spPr>
        <a:solidFill>
          <a:schemeClr val="tx2">
            <a:lumMod val="40000"/>
            <a:lumOff val="60000"/>
            <a:alpha val="90000"/>
          </a:schemeClr>
        </a:solidFill>
      </dgm:spPr>
      <dgm:t>
        <a:bodyPr/>
        <a:lstStyle/>
        <a:p>
          <a:r>
            <a:rPr lang="zh-CN" altLang="en-US" sz="2400" dirty="0">
              <a:solidFill>
                <a:schemeClr val="tx1">
                  <a:lumMod val="65000"/>
                  <a:lumOff val="35000"/>
                </a:schemeClr>
              </a:solidFill>
              <a:latin typeface="+mn-lt"/>
              <a:ea typeface="+mn-ea"/>
              <a:cs typeface="+mn-ea"/>
              <a:sym typeface="+mn-lt"/>
            </a:rPr>
            <a:t>组织专业人员组成的小组对变更方案评审</a:t>
          </a:r>
          <a:endParaRPr lang="en-US" sz="2400" dirty="0">
            <a:solidFill>
              <a:schemeClr val="tx1">
                <a:lumMod val="65000"/>
                <a:lumOff val="35000"/>
              </a:schemeClr>
            </a:solidFill>
            <a:latin typeface="+mn-lt"/>
            <a:ea typeface="+mn-ea"/>
            <a:cs typeface="+mn-ea"/>
            <a:sym typeface="+mn-lt"/>
          </a:endParaRPr>
        </a:p>
      </dgm:t>
    </dgm:pt>
    <dgm:pt modelId="{72635CAF-40FD-4567-93D0-BCE04993A4B6}" type="parTrans" cxnId="{91690618-3590-4CFB-BF9C-35968D3BAD17}">
      <dgm:prSet/>
      <dgm:spPr/>
      <dgm:t>
        <a:bodyPr/>
        <a:lstStyle/>
        <a:p>
          <a:endParaRPr lang="en-US"/>
        </a:p>
      </dgm:t>
    </dgm:pt>
    <dgm:pt modelId="{F6655F6F-1E1D-44D8-9BF5-23D48CF396E2}" type="sibTrans" cxnId="{91690618-3590-4CFB-BF9C-35968D3BAD17}">
      <dgm:prSet/>
      <dgm:spPr/>
      <dgm:t>
        <a:bodyPr/>
        <a:lstStyle/>
        <a:p>
          <a:endParaRPr lang="en-US"/>
        </a:p>
      </dgm:t>
    </dgm:pt>
    <dgm:pt modelId="{0F9AE19C-A166-4AD7-966F-8C0ACE95E1C3}">
      <dgm:prSet phldrT="[Text]"/>
      <dgm:spPr>
        <a:solidFill>
          <a:schemeClr val="tx2"/>
        </a:solidFill>
      </dgm:spPr>
      <dgm:t>
        <a:bodyPr/>
        <a:lstStyle/>
        <a:p>
          <a:r>
            <a:rPr lang="zh-CN" altLang="en-US" dirty="0">
              <a:latin typeface="+mn-lt"/>
              <a:ea typeface="+mn-ea"/>
              <a:cs typeface="+mn-ea"/>
              <a:sym typeface="+mn-lt"/>
            </a:rPr>
            <a:t>评审小组  </a:t>
          </a:r>
          <a:endParaRPr lang="en-US" dirty="0">
            <a:latin typeface="+mn-lt"/>
            <a:ea typeface="+mn-ea"/>
            <a:cs typeface="+mn-ea"/>
            <a:sym typeface="+mn-lt"/>
          </a:endParaRPr>
        </a:p>
      </dgm:t>
    </dgm:pt>
    <dgm:pt modelId="{418A1B2C-749A-4EE7-9238-F75D618160C6}" type="parTrans" cxnId="{45B155D4-EF9B-4B13-803A-157DE7B3A96C}">
      <dgm:prSet/>
      <dgm:spPr/>
      <dgm:t>
        <a:bodyPr/>
        <a:lstStyle/>
        <a:p>
          <a:endParaRPr lang="en-US"/>
        </a:p>
      </dgm:t>
    </dgm:pt>
    <dgm:pt modelId="{D0F4BC81-25CE-4A99-8F0C-5C7320301807}" type="sibTrans" cxnId="{45B155D4-EF9B-4B13-803A-157DE7B3A96C}">
      <dgm:prSet/>
      <dgm:spPr/>
      <dgm:t>
        <a:bodyPr/>
        <a:lstStyle/>
        <a:p>
          <a:endParaRPr lang="en-US"/>
        </a:p>
      </dgm:t>
    </dgm:pt>
    <dgm:pt modelId="{42B1465D-A07E-4B60-BFAA-F991E8CCCAAD}">
      <dgm:prSet phldrT="[Text]" custT="1"/>
      <dgm:spPr>
        <a:solidFill>
          <a:schemeClr val="tx2">
            <a:lumMod val="40000"/>
            <a:lumOff val="60000"/>
            <a:alpha val="90000"/>
          </a:schemeClr>
        </a:solidFill>
      </dgm:spPr>
      <dgm:t>
        <a:bodyPr/>
        <a:lstStyle/>
        <a:p>
          <a:r>
            <a:rPr lang="zh-CN" altLang="en-US" sz="1400" b="1" dirty="0">
              <a:solidFill>
                <a:schemeClr val="tx1">
                  <a:lumMod val="65000"/>
                  <a:lumOff val="35000"/>
                </a:schemeClr>
              </a:solidFill>
              <a:latin typeface="+mn-lt"/>
              <a:ea typeface="+mn-ea"/>
              <a:cs typeface="+mn-ea"/>
              <a:sym typeface="+mn-lt"/>
            </a:rPr>
            <a:t>评估方案潜在的风险</a:t>
          </a:r>
          <a:endParaRPr lang="en-US" sz="1400" b="1" dirty="0">
            <a:solidFill>
              <a:schemeClr val="tx1">
                <a:lumMod val="65000"/>
                <a:lumOff val="35000"/>
              </a:schemeClr>
            </a:solidFill>
            <a:latin typeface="+mn-lt"/>
            <a:ea typeface="+mn-ea"/>
            <a:cs typeface="+mn-ea"/>
            <a:sym typeface="+mn-lt"/>
          </a:endParaRPr>
        </a:p>
      </dgm:t>
    </dgm:pt>
    <dgm:pt modelId="{ABDCD98E-BD76-4BF4-AFFC-84EFEDD6B888}" type="parTrans" cxnId="{02673AAE-59C4-4519-8BAF-0ED0A0A6CCE8}">
      <dgm:prSet/>
      <dgm:spPr/>
      <dgm:t>
        <a:bodyPr/>
        <a:lstStyle/>
        <a:p>
          <a:endParaRPr lang="en-US"/>
        </a:p>
      </dgm:t>
    </dgm:pt>
    <dgm:pt modelId="{106695AA-3235-4A68-93EC-FED0B53E37C3}" type="sibTrans" cxnId="{02673AAE-59C4-4519-8BAF-0ED0A0A6CCE8}">
      <dgm:prSet/>
      <dgm:spPr/>
      <dgm:t>
        <a:bodyPr/>
        <a:lstStyle/>
        <a:p>
          <a:endParaRPr lang="en-US"/>
        </a:p>
      </dgm:t>
    </dgm:pt>
    <dgm:pt modelId="{84C4DD20-7B5D-4698-93E1-5D02DB19CBF5}">
      <dgm:prSet phldrT="[Text]" custT="1"/>
      <dgm:spPr>
        <a:solidFill>
          <a:schemeClr val="tx2">
            <a:lumMod val="40000"/>
            <a:lumOff val="60000"/>
            <a:alpha val="90000"/>
          </a:schemeClr>
        </a:solidFill>
      </dgm:spPr>
      <dgm:t>
        <a:bodyPr/>
        <a:lstStyle/>
        <a:p>
          <a:r>
            <a:rPr lang="zh-CN" altLang="en-US" sz="1400" b="1" dirty="0">
              <a:solidFill>
                <a:schemeClr val="tx1">
                  <a:lumMod val="65000"/>
                  <a:lumOff val="35000"/>
                </a:schemeClr>
              </a:solidFill>
              <a:latin typeface="+mn-lt"/>
              <a:ea typeface="+mn-ea"/>
              <a:cs typeface="+mn-ea"/>
              <a:sym typeface="+mn-lt"/>
            </a:rPr>
            <a:t>给予专业性的最佳解决方案，在设计与实施上给予技术支持</a:t>
          </a:r>
          <a:endParaRPr lang="en-US" sz="1400" b="1" dirty="0">
            <a:solidFill>
              <a:schemeClr val="tx1">
                <a:lumMod val="65000"/>
                <a:lumOff val="35000"/>
              </a:schemeClr>
            </a:solidFill>
            <a:latin typeface="+mn-lt"/>
            <a:ea typeface="+mn-ea"/>
            <a:cs typeface="+mn-ea"/>
            <a:sym typeface="+mn-lt"/>
          </a:endParaRPr>
        </a:p>
      </dgm:t>
    </dgm:pt>
    <dgm:pt modelId="{C4D917F2-5FC4-4E05-A884-62613340BBF0}" type="parTrans" cxnId="{FFCD869C-3C34-4E08-A8CD-982BCDCDF861}">
      <dgm:prSet/>
      <dgm:spPr/>
      <dgm:t>
        <a:bodyPr/>
        <a:lstStyle/>
        <a:p>
          <a:endParaRPr lang="en-US"/>
        </a:p>
      </dgm:t>
    </dgm:pt>
    <dgm:pt modelId="{9CC57395-142B-4E5B-B7A2-F989104D2A2F}" type="sibTrans" cxnId="{FFCD869C-3C34-4E08-A8CD-982BCDCDF861}">
      <dgm:prSet/>
      <dgm:spPr/>
      <dgm:t>
        <a:bodyPr/>
        <a:lstStyle/>
        <a:p>
          <a:endParaRPr lang="en-US"/>
        </a:p>
      </dgm:t>
    </dgm:pt>
    <dgm:pt modelId="{BF79413B-1A5A-4A33-8AFB-DB3CCFCF83B9}">
      <dgm:prSet phldrT="[Text]" custT="1"/>
      <dgm:spPr>
        <a:solidFill>
          <a:schemeClr val="tx2">
            <a:lumMod val="40000"/>
            <a:lumOff val="60000"/>
            <a:alpha val="90000"/>
          </a:schemeClr>
        </a:solidFill>
      </dgm:spPr>
      <dgm:t>
        <a:bodyPr/>
        <a:lstStyle/>
        <a:p>
          <a:r>
            <a:rPr lang="zh-CN" altLang="en-US" sz="1400" b="1" dirty="0">
              <a:solidFill>
                <a:schemeClr val="tx1">
                  <a:lumMod val="65000"/>
                  <a:lumOff val="35000"/>
                </a:schemeClr>
              </a:solidFill>
              <a:latin typeface="+mn-lt"/>
              <a:ea typeface="+mn-ea"/>
              <a:cs typeface="+mn-ea"/>
              <a:sym typeface="+mn-lt"/>
            </a:rPr>
            <a:t>评审结论</a:t>
          </a:r>
          <a:endParaRPr lang="en-US" sz="1400" b="1" dirty="0">
            <a:solidFill>
              <a:schemeClr val="tx1">
                <a:lumMod val="65000"/>
                <a:lumOff val="35000"/>
              </a:schemeClr>
            </a:solidFill>
            <a:latin typeface="+mn-lt"/>
            <a:ea typeface="+mn-ea"/>
            <a:cs typeface="+mn-ea"/>
            <a:sym typeface="+mn-lt"/>
          </a:endParaRPr>
        </a:p>
      </dgm:t>
    </dgm:pt>
    <dgm:pt modelId="{D33A3E08-084D-4780-896A-2F4F7769D367}" type="parTrans" cxnId="{147E8308-AA6D-4E6D-9A7B-B2B22729DE30}">
      <dgm:prSet/>
      <dgm:spPr/>
      <dgm:t>
        <a:bodyPr/>
        <a:lstStyle/>
        <a:p>
          <a:endParaRPr lang="en-US"/>
        </a:p>
      </dgm:t>
    </dgm:pt>
    <dgm:pt modelId="{FDD642F5-4BAB-4D64-AED1-96CA89F28F24}" type="sibTrans" cxnId="{147E8308-AA6D-4E6D-9A7B-B2B22729DE30}">
      <dgm:prSet/>
      <dgm:spPr/>
      <dgm:t>
        <a:bodyPr/>
        <a:lstStyle/>
        <a:p>
          <a:endParaRPr lang="en-US"/>
        </a:p>
      </dgm:t>
    </dgm:pt>
    <dgm:pt modelId="{DB941E67-B26D-409B-949E-0566AD5BCE3C}" type="pres">
      <dgm:prSet presAssocID="{95C9F116-18FC-4916-B29A-265931494DEE}" presName="Name0" presStyleCnt="0">
        <dgm:presLayoutVars>
          <dgm:dir/>
          <dgm:animLvl val="lvl"/>
          <dgm:resizeHandles val="exact"/>
        </dgm:presLayoutVars>
      </dgm:prSet>
      <dgm:spPr/>
    </dgm:pt>
    <dgm:pt modelId="{38AF5FD0-82B9-4FFB-BDB7-9F6116A1BBC4}" type="pres">
      <dgm:prSet presAssocID="{C348B486-DE0B-4834-A722-5A3529709A55}" presName="linNode" presStyleCnt="0"/>
      <dgm:spPr/>
    </dgm:pt>
    <dgm:pt modelId="{D7B5CF86-9751-47BE-9A5C-8079E6E780CD}" type="pres">
      <dgm:prSet presAssocID="{C348B486-DE0B-4834-A722-5A3529709A55}" presName="parentText" presStyleLbl="node1" presStyleIdx="0" presStyleCnt="3">
        <dgm:presLayoutVars>
          <dgm:chMax val="1"/>
          <dgm:bulletEnabled val="1"/>
        </dgm:presLayoutVars>
      </dgm:prSet>
      <dgm:spPr/>
    </dgm:pt>
    <dgm:pt modelId="{3ECFDD0B-DBF3-4778-8B0F-D0C9A813AF0D}" type="pres">
      <dgm:prSet presAssocID="{C348B486-DE0B-4834-A722-5A3529709A55}" presName="descendantText" presStyleLbl="alignAccFollowNode1" presStyleIdx="0" presStyleCnt="3" custScaleX="122100">
        <dgm:presLayoutVars>
          <dgm:bulletEnabled val="1"/>
        </dgm:presLayoutVars>
      </dgm:prSet>
      <dgm:spPr/>
    </dgm:pt>
    <dgm:pt modelId="{8DE3948B-0A42-417E-893F-EC5E6F3CB36C}" type="pres">
      <dgm:prSet presAssocID="{480323AE-CC9E-4A66-8E29-812393A4F572}" presName="sp" presStyleCnt="0"/>
      <dgm:spPr/>
    </dgm:pt>
    <dgm:pt modelId="{35D4110F-4F5D-4120-8744-2DC9D4E72279}" type="pres">
      <dgm:prSet presAssocID="{5DA672C9-B0FB-4000-9951-E36306212D5C}" presName="linNode" presStyleCnt="0"/>
      <dgm:spPr/>
    </dgm:pt>
    <dgm:pt modelId="{A9CB3DDB-133E-46AD-AA93-F8CB1F841029}" type="pres">
      <dgm:prSet presAssocID="{5DA672C9-B0FB-4000-9951-E36306212D5C}" presName="parentText" presStyleLbl="node1" presStyleIdx="1" presStyleCnt="3">
        <dgm:presLayoutVars>
          <dgm:chMax val="1"/>
          <dgm:bulletEnabled val="1"/>
        </dgm:presLayoutVars>
      </dgm:prSet>
      <dgm:spPr/>
    </dgm:pt>
    <dgm:pt modelId="{FA1323CE-76AB-4868-A4C9-EFA02405D138}" type="pres">
      <dgm:prSet presAssocID="{5DA672C9-B0FB-4000-9951-E36306212D5C}" presName="descendantText" presStyleLbl="alignAccFollowNode1" presStyleIdx="1" presStyleCnt="3" custScaleX="122100" custLinFactNeighborX="-1382" custLinFactNeighborY="-2818">
        <dgm:presLayoutVars>
          <dgm:bulletEnabled val="1"/>
        </dgm:presLayoutVars>
      </dgm:prSet>
      <dgm:spPr/>
    </dgm:pt>
    <dgm:pt modelId="{58DBA4C7-3D0F-4E40-82FD-002B05AFA0B2}" type="pres">
      <dgm:prSet presAssocID="{A94A4BEC-B715-487A-BAB7-81673CFA2F18}" presName="sp" presStyleCnt="0"/>
      <dgm:spPr/>
    </dgm:pt>
    <dgm:pt modelId="{DCD87AB4-2BAA-4F9F-B169-93D6029E98E4}" type="pres">
      <dgm:prSet presAssocID="{0F9AE19C-A166-4AD7-966F-8C0ACE95E1C3}" presName="linNode" presStyleCnt="0"/>
      <dgm:spPr/>
    </dgm:pt>
    <dgm:pt modelId="{8599A840-776B-4451-B4E6-6D28295B3321}" type="pres">
      <dgm:prSet presAssocID="{0F9AE19C-A166-4AD7-966F-8C0ACE95E1C3}" presName="parentText" presStyleLbl="node1" presStyleIdx="2" presStyleCnt="3">
        <dgm:presLayoutVars>
          <dgm:chMax val="1"/>
          <dgm:bulletEnabled val="1"/>
        </dgm:presLayoutVars>
      </dgm:prSet>
      <dgm:spPr/>
    </dgm:pt>
    <dgm:pt modelId="{0492D9C5-600C-4C84-A8CF-C7F1935663C1}" type="pres">
      <dgm:prSet presAssocID="{0F9AE19C-A166-4AD7-966F-8C0ACE95E1C3}" presName="descendantText" presStyleLbl="alignAccFollowNode1" presStyleIdx="2" presStyleCnt="3" custScaleX="122100">
        <dgm:presLayoutVars>
          <dgm:bulletEnabled val="1"/>
        </dgm:presLayoutVars>
      </dgm:prSet>
      <dgm:spPr/>
    </dgm:pt>
  </dgm:ptLst>
  <dgm:cxnLst>
    <dgm:cxn modelId="{147E8308-AA6D-4E6D-9A7B-B2B22729DE30}" srcId="{0F9AE19C-A166-4AD7-966F-8C0ACE95E1C3}" destId="{BF79413B-1A5A-4A33-8AFB-DB3CCFCF83B9}" srcOrd="2" destOrd="0" parTransId="{D33A3E08-084D-4780-896A-2F4F7769D367}" sibTransId="{FDD642F5-4BAB-4D64-AED1-96CA89F28F24}"/>
    <dgm:cxn modelId="{91690618-3590-4CFB-BF9C-35968D3BAD17}" srcId="{5DA672C9-B0FB-4000-9951-E36306212D5C}" destId="{5F9DCB86-4B8D-4FFF-AE02-1532E9DFBC39}" srcOrd="0" destOrd="0" parTransId="{72635CAF-40FD-4567-93D0-BCE04993A4B6}" sibTransId="{F6655F6F-1E1D-44D8-9BF5-23D48CF396E2}"/>
    <dgm:cxn modelId="{B4AF6A27-2314-42D6-914A-0C5F262CA774}" srcId="{95C9F116-18FC-4916-B29A-265931494DEE}" destId="{5DA672C9-B0FB-4000-9951-E36306212D5C}" srcOrd="1" destOrd="0" parTransId="{8933FFC9-22FD-43F6-B2CA-6D40BE439954}" sibTransId="{A94A4BEC-B715-487A-BAB7-81673CFA2F18}"/>
    <dgm:cxn modelId="{0002192F-2993-4630-A32A-0F891ECDF0C1}" type="presOf" srcId="{BF79413B-1A5A-4A33-8AFB-DB3CCFCF83B9}" destId="{0492D9C5-600C-4C84-A8CF-C7F1935663C1}" srcOrd="0" destOrd="2" presId="urn:microsoft.com/office/officeart/2005/8/layout/vList5"/>
    <dgm:cxn modelId="{1A658841-42AE-40C1-9C1F-F81AF7C0D659}" srcId="{95C9F116-18FC-4916-B29A-265931494DEE}" destId="{C348B486-DE0B-4834-A722-5A3529709A55}" srcOrd="0" destOrd="0" parTransId="{EA23D2C3-DCC3-4CA5-9914-3BF921D45A15}" sibTransId="{480323AE-CC9E-4A66-8E29-812393A4F572}"/>
    <dgm:cxn modelId="{6AEED046-04A1-4FE7-832E-4782F9D1D8A5}" type="presOf" srcId="{84C4DD20-7B5D-4698-93E1-5D02DB19CBF5}" destId="{0492D9C5-600C-4C84-A8CF-C7F1935663C1}" srcOrd="0" destOrd="1" presId="urn:microsoft.com/office/officeart/2005/8/layout/vList5"/>
    <dgm:cxn modelId="{47D8226A-9CC0-475A-A69D-6F7DC155D611}" type="presOf" srcId="{42B1465D-A07E-4B60-BFAA-F991E8CCCAAD}" destId="{0492D9C5-600C-4C84-A8CF-C7F1935663C1}" srcOrd="0" destOrd="0" presId="urn:microsoft.com/office/officeart/2005/8/layout/vList5"/>
    <dgm:cxn modelId="{D6786A8C-D2DC-45C9-AC1B-008A7B5D0805}" type="presOf" srcId="{5F9DCB86-4B8D-4FFF-AE02-1532E9DFBC39}" destId="{FA1323CE-76AB-4868-A4C9-EFA02405D138}" srcOrd="0" destOrd="0" presId="urn:microsoft.com/office/officeart/2005/8/layout/vList5"/>
    <dgm:cxn modelId="{FFCD869C-3C34-4E08-A8CD-982BCDCDF861}" srcId="{0F9AE19C-A166-4AD7-966F-8C0ACE95E1C3}" destId="{84C4DD20-7B5D-4698-93E1-5D02DB19CBF5}" srcOrd="1" destOrd="0" parTransId="{C4D917F2-5FC4-4E05-A884-62613340BBF0}" sibTransId="{9CC57395-142B-4E5B-B7A2-F989104D2A2F}"/>
    <dgm:cxn modelId="{02673AAE-59C4-4519-8BAF-0ED0A0A6CCE8}" srcId="{0F9AE19C-A166-4AD7-966F-8C0ACE95E1C3}" destId="{42B1465D-A07E-4B60-BFAA-F991E8CCCAAD}" srcOrd="0" destOrd="0" parTransId="{ABDCD98E-BD76-4BF4-AFFC-84EFEDD6B888}" sibTransId="{106695AA-3235-4A68-93EC-FED0B53E37C3}"/>
    <dgm:cxn modelId="{824D15B4-E72D-4ED5-A845-B3E22F868C0F}" type="presOf" srcId="{95C9F116-18FC-4916-B29A-265931494DEE}" destId="{DB941E67-B26D-409B-949E-0566AD5BCE3C}" srcOrd="0" destOrd="0" presId="urn:microsoft.com/office/officeart/2005/8/layout/vList5"/>
    <dgm:cxn modelId="{E2E33FBB-51F7-4378-9A76-448982122505}" type="presOf" srcId="{1B1184B0-9377-4637-B853-39809DFC10CA}" destId="{3ECFDD0B-DBF3-4778-8B0F-D0C9A813AF0D}" srcOrd="0" destOrd="0" presId="urn:microsoft.com/office/officeart/2005/8/layout/vList5"/>
    <dgm:cxn modelId="{8DB1A8BB-8799-4B7E-B81F-DD6C9AD0209C}" type="presOf" srcId="{5DA672C9-B0FB-4000-9951-E36306212D5C}" destId="{A9CB3DDB-133E-46AD-AA93-F8CB1F841029}" srcOrd="0" destOrd="0" presId="urn:microsoft.com/office/officeart/2005/8/layout/vList5"/>
    <dgm:cxn modelId="{66F787C5-9185-4D62-BAFA-6256B3211432}" type="presOf" srcId="{C348B486-DE0B-4834-A722-5A3529709A55}" destId="{D7B5CF86-9751-47BE-9A5C-8079E6E780CD}" srcOrd="0" destOrd="0" presId="urn:microsoft.com/office/officeart/2005/8/layout/vList5"/>
    <dgm:cxn modelId="{084A2CC8-9D41-4C90-A1F8-89F93DA4ABD3}" srcId="{C348B486-DE0B-4834-A722-5A3529709A55}" destId="{1B1184B0-9377-4637-B853-39809DFC10CA}" srcOrd="0" destOrd="0" parTransId="{B12A4E59-40AF-4854-8EEF-C618DD84A046}" sibTransId="{AE94E8BE-97A1-46D2-89DA-AAEC5C5DD7F9}"/>
    <dgm:cxn modelId="{1874DFCB-9571-4D11-88C7-728B2659409A}" type="presOf" srcId="{0F9AE19C-A166-4AD7-966F-8C0ACE95E1C3}" destId="{8599A840-776B-4451-B4E6-6D28295B3321}" srcOrd="0" destOrd="0" presId="urn:microsoft.com/office/officeart/2005/8/layout/vList5"/>
    <dgm:cxn modelId="{45B155D4-EF9B-4B13-803A-157DE7B3A96C}" srcId="{95C9F116-18FC-4916-B29A-265931494DEE}" destId="{0F9AE19C-A166-4AD7-966F-8C0ACE95E1C3}" srcOrd="2" destOrd="0" parTransId="{418A1B2C-749A-4EE7-9238-F75D618160C6}" sibTransId="{D0F4BC81-25CE-4A99-8F0C-5C7320301807}"/>
    <dgm:cxn modelId="{2390027E-4FFC-403F-924F-86EEC86785CE}" type="presParOf" srcId="{DB941E67-B26D-409B-949E-0566AD5BCE3C}" destId="{38AF5FD0-82B9-4FFB-BDB7-9F6116A1BBC4}" srcOrd="0" destOrd="0" presId="urn:microsoft.com/office/officeart/2005/8/layout/vList5"/>
    <dgm:cxn modelId="{5DA2DBB1-F0B2-4797-B15B-DCB9D71422F7}" type="presParOf" srcId="{38AF5FD0-82B9-4FFB-BDB7-9F6116A1BBC4}" destId="{D7B5CF86-9751-47BE-9A5C-8079E6E780CD}" srcOrd="0" destOrd="0" presId="urn:microsoft.com/office/officeart/2005/8/layout/vList5"/>
    <dgm:cxn modelId="{7D04D75A-1124-4A67-B490-D2E3F04F79CA}" type="presParOf" srcId="{38AF5FD0-82B9-4FFB-BDB7-9F6116A1BBC4}" destId="{3ECFDD0B-DBF3-4778-8B0F-D0C9A813AF0D}" srcOrd="1" destOrd="0" presId="urn:microsoft.com/office/officeart/2005/8/layout/vList5"/>
    <dgm:cxn modelId="{3F2BC076-4D9E-431C-9290-8D86F7F833F4}" type="presParOf" srcId="{DB941E67-B26D-409B-949E-0566AD5BCE3C}" destId="{8DE3948B-0A42-417E-893F-EC5E6F3CB36C}" srcOrd="1" destOrd="0" presId="urn:microsoft.com/office/officeart/2005/8/layout/vList5"/>
    <dgm:cxn modelId="{A1760D37-EE12-4E63-8CDE-6086CAAFB59B}" type="presParOf" srcId="{DB941E67-B26D-409B-949E-0566AD5BCE3C}" destId="{35D4110F-4F5D-4120-8744-2DC9D4E72279}" srcOrd="2" destOrd="0" presId="urn:microsoft.com/office/officeart/2005/8/layout/vList5"/>
    <dgm:cxn modelId="{9C67E6CC-D4B9-4254-BBD5-B2191B971726}" type="presParOf" srcId="{35D4110F-4F5D-4120-8744-2DC9D4E72279}" destId="{A9CB3DDB-133E-46AD-AA93-F8CB1F841029}" srcOrd="0" destOrd="0" presId="urn:microsoft.com/office/officeart/2005/8/layout/vList5"/>
    <dgm:cxn modelId="{CB115698-9C47-48AA-8C05-D59F422138DF}" type="presParOf" srcId="{35D4110F-4F5D-4120-8744-2DC9D4E72279}" destId="{FA1323CE-76AB-4868-A4C9-EFA02405D138}" srcOrd="1" destOrd="0" presId="urn:microsoft.com/office/officeart/2005/8/layout/vList5"/>
    <dgm:cxn modelId="{2974F266-9D35-4E96-BE9E-74F43DE87AEA}" type="presParOf" srcId="{DB941E67-B26D-409B-949E-0566AD5BCE3C}" destId="{58DBA4C7-3D0F-4E40-82FD-002B05AFA0B2}" srcOrd="3" destOrd="0" presId="urn:microsoft.com/office/officeart/2005/8/layout/vList5"/>
    <dgm:cxn modelId="{FFB4A064-3A0C-47F3-B684-0A9BE1D19A14}" type="presParOf" srcId="{DB941E67-B26D-409B-949E-0566AD5BCE3C}" destId="{DCD87AB4-2BAA-4F9F-B169-93D6029E98E4}" srcOrd="4" destOrd="0" presId="urn:microsoft.com/office/officeart/2005/8/layout/vList5"/>
    <dgm:cxn modelId="{49919BBC-6B36-4C96-AC3D-18B1946BD22A}" type="presParOf" srcId="{DCD87AB4-2BAA-4F9F-B169-93D6029E98E4}" destId="{8599A840-776B-4451-B4E6-6D28295B3321}" srcOrd="0" destOrd="0" presId="urn:microsoft.com/office/officeart/2005/8/layout/vList5"/>
    <dgm:cxn modelId="{ED1A9050-7167-4442-8E0A-E2D21DD8FC7F}" type="presParOf" srcId="{DCD87AB4-2BAA-4F9F-B169-93D6029E98E4}" destId="{0492D9C5-600C-4C84-A8CF-C7F1935663C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FDD0B-DBF3-4778-8B0F-D0C9A813AF0D}">
      <dsp:nvSpPr>
        <dsp:cNvPr id="0" name=""/>
        <dsp:cNvSpPr/>
      </dsp:nvSpPr>
      <dsp:spPr>
        <a:xfrm rot="5400000">
          <a:off x="4192931" y="-1495285"/>
          <a:ext cx="1226105" cy="4523279"/>
        </a:xfrm>
        <a:prstGeom prst="round2SameRect">
          <a:avLst/>
        </a:prstGeom>
        <a:solidFill>
          <a:schemeClr val="tx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solidFill>
                <a:schemeClr val="tx1">
                  <a:lumMod val="65000"/>
                  <a:lumOff val="35000"/>
                </a:schemeClr>
              </a:solidFill>
              <a:latin typeface="+mn-lt"/>
              <a:ea typeface="+mn-ea"/>
              <a:cs typeface="+mn-ea"/>
              <a:sym typeface="+mn-lt"/>
            </a:rPr>
            <a:t>初步方案</a:t>
          </a:r>
          <a:endParaRPr lang="en-US" sz="2400" kern="1200" dirty="0">
            <a:solidFill>
              <a:schemeClr val="tx1">
                <a:lumMod val="65000"/>
                <a:lumOff val="35000"/>
              </a:schemeClr>
            </a:solidFill>
            <a:latin typeface="+mn-lt"/>
            <a:ea typeface="+mn-ea"/>
            <a:cs typeface="+mn-ea"/>
            <a:sym typeface="+mn-lt"/>
          </a:endParaRPr>
        </a:p>
        <a:p>
          <a:pPr marL="228600" lvl="1" indent="-228600" algn="l" defTabSz="1066800">
            <a:lnSpc>
              <a:spcPct val="90000"/>
            </a:lnSpc>
            <a:spcBef>
              <a:spcPct val="0"/>
            </a:spcBef>
            <a:spcAft>
              <a:spcPct val="15000"/>
            </a:spcAft>
            <a:buChar char="•"/>
          </a:pPr>
          <a:r>
            <a:rPr lang="zh-CN" altLang="en-US" sz="2400" kern="1200" dirty="0">
              <a:solidFill>
                <a:schemeClr val="tx1">
                  <a:lumMod val="65000"/>
                  <a:lumOff val="35000"/>
                </a:schemeClr>
              </a:solidFill>
              <a:latin typeface="+mn-lt"/>
              <a:ea typeface="+mn-ea"/>
              <a:cs typeface="+mn-ea"/>
              <a:sym typeface="+mn-lt"/>
            </a:rPr>
            <a:t>变更申请</a:t>
          </a:r>
          <a:endParaRPr lang="en-US" sz="2400" kern="1200" dirty="0">
            <a:solidFill>
              <a:schemeClr val="tx1">
                <a:lumMod val="65000"/>
                <a:lumOff val="35000"/>
              </a:schemeClr>
            </a:solidFill>
            <a:latin typeface="+mn-lt"/>
            <a:ea typeface="+mn-ea"/>
            <a:cs typeface="+mn-ea"/>
            <a:sym typeface="+mn-lt"/>
          </a:endParaRPr>
        </a:p>
      </dsp:txBody>
      <dsp:txXfrm rot="-5400000">
        <a:off x="2544344" y="213156"/>
        <a:ext cx="4463425" cy="1106397"/>
      </dsp:txXfrm>
    </dsp:sp>
    <dsp:sp modelId="{D7B5CF86-9751-47BE-9A5C-8079E6E780CD}">
      <dsp:nvSpPr>
        <dsp:cNvPr id="0" name=""/>
        <dsp:cNvSpPr/>
      </dsp:nvSpPr>
      <dsp:spPr>
        <a:xfrm>
          <a:off x="0" y="0"/>
          <a:ext cx="2544344" cy="153263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mn-lt"/>
              <a:ea typeface="+mn-ea"/>
              <a:cs typeface="+mn-ea"/>
              <a:sym typeface="+mn-lt"/>
            </a:rPr>
            <a:t>变更申请人</a:t>
          </a:r>
          <a:endParaRPr lang="en-US" sz="3300" kern="1200" dirty="0">
            <a:latin typeface="+mn-lt"/>
            <a:ea typeface="+mn-ea"/>
            <a:cs typeface="+mn-ea"/>
            <a:sym typeface="+mn-lt"/>
          </a:endParaRPr>
        </a:p>
      </dsp:txBody>
      <dsp:txXfrm>
        <a:off x="74817" y="74817"/>
        <a:ext cx="2394710" cy="1382997"/>
      </dsp:txXfrm>
    </dsp:sp>
    <dsp:sp modelId="{FA1323CE-76AB-4868-A4C9-EFA02405D138}">
      <dsp:nvSpPr>
        <dsp:cNvPr id="0" name=""/>
        <dsp:cNvSpPr/>
      </dsp:nvSpPr>
      <dsp:spPr>
        <a:xfrm rot="5400000">
          <a:off x="4192931" y="113978"/>
          <a:ext cx="1226105" cy="4523279"/>
        </a:xfrm>
        <a:prstGeom prst="round2SameRect">
          <a:avLst/>
        </a:prstGeom>
        <a:solidFill>
          <a:schemeClr val="tx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zh-CN" altLang="en-US" sz="2300" kern="1200" dirty="0">
              <a:solidFill>
                <a:schemeClr val="tx1">
                  <a:lumMod val="65000"/>
                  <a:lumOff val="35000"/>
                </a:schemeClr>
              </a:solidFill>
              <a:latin typeface="+mn-lt"/>
              <a:ea typeface="+mn-ea"/>
              <a:cs typeface="+mn-ea"/>
              <a:sym typeface="+mn-lt"/>
            </a:rPr>
            <a:t>组织对初步方案可行性的讨论</a:t>
          </a:r>
          <a:endParaRPr lang="en-US" sz="2300" kern="1200" dirty="0">
            <a:solidFill>
              <a:schemeClr val="tx1">
                <a:lumMod val="65000"/>
                <a:lumOff val="35000"/>
              </a:schemeClr>
            </a:solidFill>
            <a:latin typeface="+mn-lt"/>
            <a:ea typeface="+mn-ea"/>
            <a:cs typeface="+mn-ea"/>
            <a:sym typeface="+mn-lt"/>
          </a:endParaRPr>
        </a:p>
        <a:p>
          <a:pPr marL="228600" lvl="1" indent="-228600" algn="l" defTabSz="1022350">
            <a:lnSpc>
              <a:spcPct val="90000"/>
            </a:lnSpc>
            <a:spcBef>
              <a:spcPct val="0"/>
            </a:spcBef>
            <a:spcAft>
              <a:spcPct val="15000"/>
            </a:spcAft>
            <a:buChar char="•"/>
          </a:pPr>
          <a:r>
            <a:rPr lang="zh-CN" altLang="en-US" sz="2300" kern="1200" dirty="0">
              <a:solidFill>
                <a:schemeClr val="tx1">
                  <a:lumMod val="65000"/>
                  <a:lumOff val="35000"/>
                </a:schemeClr>
              </a:solidFill>
              <a:latin typeface="+mn-lt"/>
              <a:ea typeface="+mn-ea"/>
              <a:cs typeface="+mn-ea"/>
              <a:sym typeface="+mn-lt"/>
            </a:rPr>
            <a:t>提供资源</a:t>
          </a:r>
          <a:endParaRPr lang="en-US" sz="2300" kern="1200" dirty="0">
            <a:solidFill>
              <a:schemeClr val="tx1">
                <a:lumMod val="65000"/>
                <a:lumOff val="35000"/>
              </a:schemeClr>
            </a:solidFill>
            <a:latin typeface="+mn-lt"/>
            <a:ea typeface="+mn-ea"/>
            <a:cs typeface="+mn-ea"/>
            <a:sym typeface="+mn-lt"/>
          </a:endParaRPr>
        </a:p>
      </dsp:txBody>
      <dsp:txXfrm rot="-5400000">
        <a:off x="2544344" y="1822419"/>
        <a:ext cx="4463425" cy="1106397"/>
      </dsp:txXfrm>
    </dsp:sp>
    <dsp:sp modelId="{A9CB3DDB-133E-46AD-AA93-F8CB1F841029}">
      <dsp:nvSpPr>
        <dsp:cNvPr id="0" name=""/>
        <dsp:cNvSpPr/>
      </dsp:nvSpPr>
      <dsp:spPr>
        <a:xfrm>
          <a:off x="0" y="1609301"/>
          <a:ext cx="2544344" cy="153263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zh-CN" altLang="en-US" sz="3300" kern="1200" dirty="0">
              <a:latin typeface="+mn-lt"/>
              <a:ea typeface="+mn-ea"/>
              <a:cs typeface="+mn-ea"/>
              <a:sym typeface="+mn-lt"/>
            </a:rPr>
            <a:t>属地主管</a:t>
          </a:r>
          <a:endParaRPr lang="en-US" sz="3300" kern="1200" dirty="0">
            <a:latin typeface="+mn-lt"/>
            <a:ea typeface="+mn-ea"/>
            <a:cs typeface="+mn-ea"/>
            <a:sym typeface="+mn-lt"/>
          </a:endParaRPr>
        </a:p>
      </dsp:txBody>
      <dsp:txXfrm>
        <a:off x="74817" y="1684118"/>
        <a:ext cx="2394710" cy="1382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FDD0B-DBF3-4778-8B0F-D0C9A813AF0D}">
      <dsp:nvSpPr>
        <dsp:cNvPr id="0" name=""/>
        <dsp:cNvSpPr/>
      </dsp:nvSpPr>
      <dsp:spPr>
        <a:xfrm rot="5400000">
          <a:off x="4865360" y="-2210234"/>
          <a:ext cx="877452" cy="5520607"/>
        </a:xfrm>
        <a:prstGeom prst="round2SameRect">
          <a:avLst/>
        </a:prstGeom>
        <a:solidFill>
          <a:schemeClr val="tx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solidFill>
                <a:schemeClr val="tx1">
                  <a:lumMod val="65000"/>
                  <a:lumOff val="35000"/>
                </a:schemeClr>
              </a:solidFill>
              <a:latin typeface="+mn-lt"/>
              <a:ea typeface="+mn-ea"/>
              <a:cs typeface="+mn-ea"/>
              <a:sym typeface="+mn-lt"/>
            </a:rPr>
            <a:t>参加变更评审，解释技术方案，跟踪评审结果</a:t>
          </a:r>
          <a:endParaRPr lang="en-US" sz="2400" kern="1200" dirty="0">
            <a:solidFill>
              <a:schemeClr val="tx1">
                <a:lumMod val="65000"/>
                <a:lumOff val="35000"/>
              </a:schemeClr>
            </a:solidFill>
            <a:latin typeface="+mn-lt"/>
            <a:ea typeface="+mn-ea"/>
            <a:cs typeface="+mn-ea"/>
            <a:sym typeface="+mn-lt"/>
          </a:endParaRPr>
        </a:p>
      </dsp:txBody>
      <dsp:txXfrm rot="-5400000">
        <a:off x="2543783" y="154177"/>
        <a:ext cx="5477773" cy="791784"/>
      </dsp:txXfrm>
    </dsp:sp>
    <dsp:sp modelId="{D7B5CF86-9751-47BE-9A5C-8079E6E780CD}">
      <dsp:nvSpPr>
        <dsp:cNvPr id="0" name=""/>
        <dsp:cNvSpPr/>
      </dsp:nvSpPr>
      <dsp:spPr>
        <a:xfrm>
          <a:off x="505" y="1661"/>
          <a:ext cx="2543277" cy="109681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mn-lt"/>
              <a:ea typeface="+mn-ea"/>
              <a:cs typeface="+mn-ea"/>
              <a:sym typeface="+mn-lt"/>
            </a:rPr>
            <a:t>变更申请人</a:t>
          </a:r>
          <a:endParaRPr lang="en-US" sz="3400" kern="1200" dirty="0">
            <a:latin typeface="+mn-lt"/>
            <a:ea typeface="+mn-ea"/>
            <a:cs typeface="+mn-ea"/>
            <a:sym typeface="+mn-lt"/>
          </a:endParaRPr>
        </a:p>
      </dsp:txBody>
      <dsp:txXfrm>
        <a:off x="54047" y="55203"/>
        <a:ext cx="2436193" cy="989731"/>
      </dsp:txXfrm>
    </dsp:sp>
    <dsp:sp modelId="{FA1323CE-76AB-4868-A4C9-EFA02405D138}">
      <dsp:nvSpPr>
        <dsp:cNvPr id="0" name=""/>
        <dsp:cNvSpPr/>
      </dsp:nvSpPr>
      <dsp:spPr>
        <a:xfrm rot="5400000">
          <a:off x="4830212" y="-1083305"/>
          <a:ext cx="877452" cy="5520607"/>
        </a:xfrm>
        <a:prstGeom prst="round2SameRect">
          <a:avLst/>
        </a:prstGeom>
        <a:solidFill>
          <a:schemeClr val="tx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zh-CN" altLang="en-US" sz="2400" kern="1200" dirty="0">
              <a:solidFill>
                <a:schemeClr val="tx1">
                  <a:lumMod val="65000"/>
                  <a:lumOff val="35000"/>
                </a:schemeClr>
              </a:solidFill>
              <a:latin typeface="+mn-lt"/>
              <a:ea typeface="+mn-ea"/>
              <a:cs typeface="+mn-ea"/>
              <a:sym typeface="+mn-lt"/>
            </a:rPr>
            <a:t>组织专业人员组成的小组对变更方案评审</a:t>
          </a:r>
          <a:endParaRPr lang="en-US" sz="2400" kern="1200" dirty="0">
            <a:solidFill>
              <a:schemeClr val="tx1">
                <a:lumMod val="65000"/>
                <a:lumOff val="35000"/>
              </a:schemeClr>
            </a:solidFill>
            <a:latin typeface="+mn-lt"/>
            <a:ea typeface="+mn-ea"/>
            <a:cs typeface="+mn-ea"/>
            <a:sym typeface="+mn-lt"/>
          </a:endParaRPr>
        </a:p>
      </dsp:txBody>
      <dsp:txXfrm rot="-5400000">
        <a:off x="2508635" y="1281106"/>
        <a:ext cx="5477773" cy="791784"/>
      </dsp:txXfrm>
    </dsp:sp>
    <dsp:sp modelId="{A9CB3DDB-133E-46AD-AA93-F8CB1F841029}">
      <dsp:nvSpPr>
        <dsp:cNvPr id="0" name=""/>
        <dsp:cNvSpPr/>
      </dsp:nvSpPr>
      <dsp:spPr>
        <a:xfrm>
          <a:off x="505" y="1153317"/>
          <a:ext cx="2543277" cy="109681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mn-lt"/>
              <a:ea typeface="+mn-ea"/>
              <a:cs typeface="+mn-ea"/>
              <a:sym typeface="+mn-lt"/>
            </a:rPr>
            <a:t>属地主管</a:t>
          </a:r>
          <a:endParaRPr lang="en-US" sz="3400" kern="1200" dirty="0">
            <a:latin typeface="+mn-lt"/>
            <a:ea typeface="+mn-ea"/>
            <a:cs typeface="+mn-ea"/>
            <a:sym typeface="+mn-lt"/>
          </a:endParaRPr>
        </a:p>
      </dsp:txBody>
      <dsp:txXfrm>
        <a:off x="54047" y="1206859"/>
        <a:ext cx="2436193" cy="989731"/>
      </dsp:txXfrm>
    </dsp:sp>
    <dsp:sp modelId="{0492D9C5-600C-4C84-A8CF-C7F1935663C1}">
      <dsp:nvSpPr>
        <dsp:cNvPr id="0" name=""/>
        <dsp:cNvSpPr/>
      </dsp:nvSpPr>
      <dsp:spPr>
        <a:xfrm rot="5400000">
          <a:off x="4865360" y="93077"/>
          <a:ext cx="877452" cy="5520607"/>
        </a:xfrm>
        <a:prstGeom prst="round2SameRect">
          <a:avLst/>
        </a:prstGeom>
        <a:solidFill>
          <a:schemeClr val="tx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lumMod val="65000"/>
                  <a:lumOff val="35000"/>
                </a:schemeClr>
              </a:solidFill>
              <a:latin typeface="+mn-lt"/>
              <a:ea typeface="+mn-ea"/>
              <a:cs typeface="+mn-ea"/>
              <a:sym typeface="+mn-lt"/>
            </a:rPr>
            <a:t>评估方案潜在的风险</a:t>
          </a:r>
          <a:endParaRPr lang="en-US" sz="1400" b="1" kern="1200" dirty="0">
            <a:solidFill>
              <a:schemeClr val="tx1">
                <a:lumMod val="65000"/>
                <a:lumOff val="35000"/>
              </a:schemeClr>
            </a:solidFill>
            <a:latin typeface="+mn-lt"/>
            <a:ea typeface="+mn-ea"/>
            <a:cs typeface="+mn-ea"/>
            <a:sym typeface="+mn-lt"/>
          </a:endParaRPr>
        </a:p>
        <a:p>
          <a:pPr marL="114300" lvl="1" indent="-114300" algn="l" defTabSz="622300">
            <a:lnSpc>
              <a:spcPct val="90000"/>
            </a:lnSpc>
            <a:spcBef>
              <a:spcPct val="0"/>
            </a:spcBef>
            <a:spcAft>
              <a:spcPct val="15000"/>
            </a:spcAft>
            <a:buChar char="•"/>
          </a:pPr>
          <a:r>
            <a:rPr lang="zh-CN" altLang="en-US" sz="1400" b="1" kern="1200" dirty="0">
              <a:solidFill>
                <a:schemeClr val="tx1">
                  <a:lumMod val="65000"/>
                  <a:lumOff val="35000"/>
                </a:schemeClr>
              </a:solidFill>
              <a:latin typeface="+mn-lt"/>
              <a:ea typeface="+mn-ea"/>
              <a:cs typeface="+mn-ea"/>
              <a:sym typeface="+mn-lt"/>
            </a:rPr>
            <a:t>给予专业性的最佳解决方案，在设计与实施上给予技术支持</a:t>
          </a:r>
          <a:endParaRPr lang="en-US" sz="1400" b="1" kern="1200" dirty="0">
            <a:solidFill>
              <a:schemeClr val="tx1">
                <a:lumMod val="65000"/>
                <a:lumOff val="35000"/>
              </a:schemeClr>
            </a:solidFill>
            <a:latin typeface="+mn-lt"/>
            <a:ea typeface="+mn-ea"/>
            <a:cs typeface="+mn-ea"/>
            <a:sym typeface="+mn-lt"/>
          </a:endParaRPr>
        </a:p>
        <a:p>
          <a:pPr marL="114300" lvl="1" indent="-114300" algn="l" defTabSz="622300">
            <a:lnSpc>
              <a:spcPct val="90000"/>
            </a:lnSpc>
            <a:spcBef>
              <a:spcPct val="0"/>
            </a:spcBef>
            <a:spcAft>
              <a:spcPct val="15000"/>
            </a:spcAft>
            <a:buChar char="•"/>
          </a:pPr>
          <a:r>
            <a:rPr lang="zh-CN" altLang="en-US" sz="1400" b="1" kern="1200" dirty="0">
              <a:solidFill>
                <a:schemeClr val="tx1">
                  <a:lumMod val="65000"/>
                  <a:lumOff val="35000"/>
                </a:schemeClr>
              </a:solidFill>
              <a:latin typeface="+mn-lt"/>
              <a:ea typeface="+mn-ea"/>
              <a:cs typeface="+mn-ea"/>
              <a:sym typeface="+mn-lt"/>
            </a:rPr>
            <a:t>评审结论</a:t>
          </a:r>
          <a:endParaRPr lang="en-US" sz="1400" b="1" kern="1200" dirty="0">
            <a:solidFill>
              <a:schemeClr val="tx1">
                <a:lumMod val="65000"/>
                <a:lumOff val="35000"/>
              </a:schemeClr>
            </a:solidFill>
            <a:latin typeface="+mn-lt"/>
            <a:ea typeface="+mn-ea"/>
            <a:cs typeface="+mn-ea"/>
            <a:sym typeface="+mn-lt"/>
          </a:endParaRPr>
        </a:p>
      </dsp:txBody>
      <dsp:txXfrm rot="-5400000">
        <a:off x="2543783" y="2457488"/>
        <a:ext cx="5477773" cy="791784"/>
      </dsp:txXfrm>
    </dsp:sp>
    <dsp:sp modelId="{8599A840-776B-4451-B4E6-6D28295B3321}">
      <dsp:nvSpPr>
        <dsp:cNvPr id="0" name=""/>
        <dsp:cNvSpPr/>
      </dsp:nvSpPr>
      <dsp:spPr>
        <a:xfrm>
          <a:off x="505" y="2304973"/>
          <a:ext cx="2543277" cy="1096815"/>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zh-CN" altLang="en-US" sz="3400" kern="1200" dirty="0">
              <a:latin typeface="+mn-lt"/>
              <a:ea typeface="+mn-ea"/>
              <a:cs typeface="+mn-ea"/>
              <a:sym typeface="+mn-lt"/>
            </a:rPr>
            <a:t>评审小组  </a:t>
          </a:r>
          <a:endParaRPr lang="en-US" sz="3400" kern="1200" dirty="0">
            <a:latin typeface="+mn-lt"/>
            <a:ea typeface="+mn-ea"/>
            <a:cs typeface="+mn-ea"/>
            <a:sym typeface="+mn-lt"/>
          </a:endParaRPr>
        </a:p>
      </dsp:txBody>
      <dsp:txXfrm>
        <a:off x="54047" y="2358515"/>
        <a:ext cx="2436193" cy="9897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3/9/2019</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原创微信：</a:t>
            </a:r>
            <a:r>
              <a:rPr lang="en-US" altLang="zh-CN" dirty="0"/>
              <a:t>18511367136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原创微信：</a:t>
            </a:r>
            <a:r>
              <a:rPr lang="en-US" altLang="zh-CN" dirty="0"/>
              <a:t>18511367136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原创微信：</a:t>
            </a:r>
            <a:r>
              <a:rPr lang="en-US" altLang="zh-CN" dirty="0"/>
              <a:t>18511367136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原创微信：</a:t>
            </a:r>
            <a:r>
              <a:rPr lang="en-US" altLang="zh-CN" dirty="0"/>
              <a:t>18511367136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B5F48F07-6AC5-47AF-9B36-9B4E83AB260F}" type="slidenum">
              <a:rPr lang="en-US" smtClean="0"/>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2495" eaLnBrk="0" hangingPunct="0">
              <a:defRPr sz="2400">
                <a:solidFill>
                  <a:schemeClr val="tx1"/>
                </a:solidFill>
                <a:latin typeface="Arial" charset="0"/>
                <a:ea typeface="MS PGothic" pitchFamily="34" charset="-128"/>
              </a:defRPr>
            </a:lvl1pPr>
            <a:lvl2pPr marL="742950" indent="-285750" defTabSz="912495" eaLnBrk="0" hangingPunct="0">
              <a:defRPr sz="2400">
                <a:solidFill>
                  <a:schemeClr val="tx1"/>
                </a:solidFill>
                <a:latin typeface="Arial" charset="0"/>
                <a:ea typeface="MS PGothic" pitchFamily="34" charset="-128"/>
              </a:defRPr>
            </a:lvl2pPr>
            <a:lvl3pPr marL="1143000" indent="-228600" defTabSz="912495" eaLnBrk="0" hangingPunct="0">
              <a:defRPr sz="2400">
                <a:solidFill>
                  <a:schemeClr val="tx1"/>
                </a:solidFill>
                <a:latin typeface="Arial" charset="0"/>
                <a:ea typeface="MS PGothic" pitchFamily="34" charset="-128"/>
              </a:defRPr>
            </a:lvl3pPr>
            <a:lvl4pPr marL="1600200" indent="-228600" defTabSz="912495" eaLnBrk="0" hangingPunct="0">
              <a:defRPr sz="2400">
                <a:solidFill>
                  <a:schemeClr val="tx1"/>
                </a:solidFill>
                <a:latin typeface="Arial" charset="0"/>
                <a:ea typeface="MS PGothic" pitchFamily="34" charset="-128"/>
              </a:defRPr>
            </a:lvl4pPr>
            <a:lvl5pPr marL="2057400" indent="-228600" defTabSz="912495" eaLnBrk="0" hangingPunct="0">
              <a:defRPr sz="2400">
                <a:solidFill>
                  <a:schemeClr val="tx1"/>
                </a:solidFill>
                <a:latin typeface="Arial" charset="0"/>
                <a:ea typeface="MS PGothic" pitchFamily="34" charset="-128"/>
              </a:defRPr>
            </a:lvl5pPr>
            <a:lvl6pPr marL="2514600" indent="-228600" defTabSz="91249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1249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1249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1249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A5B6167F-E5A2-4708-99E4-CF4E6EB3C447}" type="slidenum">
              <a:rPr lang="zh-CN" altLang="en-US" sz="1200">
                <a:ea typeface="宋体" charset="-122"/>
              </a:rPr>
              <a:t>39</a:t>
            </a:fld>
            <a:endParaRPr lang="en-US" altLang="zh-CN" sz="1200">
              <a:ea typeface="宋体" charset="-122"/>
            </a:endParaRPr>
          </a:p>
        </p:txBody>
      </p:sp>
      <p:sp>
        <p:nvSpPr>
          <p:cNvPr id="56323" name="Rectangle 2"/>
          <p:cNvSpPr>
            <a:spLocks noGrp="1" noRot="1" noChangeAspect="1" noChangeArrowheads="1" noTextEdit="1"/>
          </p:cNvSpPr>
          <p:nvPr>
            <p:ph type="sldImg"/>
          </p:nvPr>
        </p:nvSpPr>
        <p:spPr>
          <a:xfrm>
            <a:off x="406400" y="696913"/>
            <a:ext cx="6197600" cy="3486150"/>
          </a:xfrm>
        </p:spPr>
      </p:sp>
      <p:sp>
        <p:nvSpPr>
          <p:cNvPr id="56324" name="Rectangle 3"/>
          <p:cNvSpPr>
            <a:spLocks noGrp="1" noChangeArrowheads="1"/>
          </p:cNvSpPr>
          <p:nvPr>
            <p:ph type="body" idx="1"/>
          </p:nvPr>
        </p:nvSpPr>
        <p:spPr>
          <a:xfrm>
            <a:off x="701675" y="4416425"/>
            <a:ext cx="5607050" cy="4183063"/>
          </a:xfrm>
          <a:noFill/>
        </p:spPr>
        <p:txBody>
          <a:bodyPr/>
          <a:lstStyle/>
          <a:p>
            <a:pPr eaLnBrk="1" hangingPunct="1"/>
            <a:endParaRPr lang="zh-TW"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2495" eaLnBrk="0" hangingPunct="0">
              <a:defRPr sz="2400">
                <a:solidFill>
                  <a:schemeClr val="tx1"/>
                </a:solidFill>
                <a:latin typeface="Arial" charset="0"/>
                <a:ea typeface="MS PGothic" pitchFamily="34" charset="-128"/>
              </a:defRPr>
            </a:lvl1pPr>
            <a:lvl2pPr marL="742950" indent="-285750" defTabSz="912495" eaLnBrk="0" hangingPunct="0">
              <a:defRPr sz="2400">
                <a:solidFill>
                  <a:schemeClr val="tx1"/>
                </a:solidFill>
                <a:latin typeface="Arial" charset="0"/>
                <a:ea typeface="MS PGothic" pitchFamily="34" charset="-128"/>
              </a:defRPr>
            </a:lvl2pPr>
            <a:lvl3pPr marL="1143000" indent="-228600" defTabSz="912495" eaLnBrk="0" hangingPunct="0">
              <a:defRPr sz="2400">
                <a:solidFill>
                  <a:schemeClr val="tx1"/>
                </a:solidFill>
                <a:latin typeface="Arial" charset="0"/>
                <a:ea typeface="MS PGothic" pitchFamily="34" charset="-128"/>
              </a:defRPr>
            </a:lvl3pPr>
            <a:lvl4pPr marL="1600200" indent="-228600" defTabSz="912495" eaLnBrk="0" hangingPunct="0">
              <a:defRPr sz="2400">
                <a:solidFill>
                  <a:schemeClr val="tx1"/>
                </a:solidFill>
                <a:latin typeface="Arial" charset="0"/>
                <a:ea typeface="MS PGothic" pitchFamily="34" charset="-128"/>
              </a:defRPr>
            </a:lvl4pPr>
            <a:lvl5pPr marL="2057400" indent="-228600" defTabSz="912495" eaLnBrk="0" hangingPunct="0">
              <a:defRPr sz="2400">
                <a:solidFill>
                  <a:schemeClr val="tx1"/>
                </a:solidFill>
                <a:latin typeface="Arial" charset="0"/>
                <a:ea typeface="MS PGothic" pitchFamily="34" charset="-128"/>
              </a:defRPr>
            </a:lvl5pPr>
            <a:lvl6pPr marL="2514600" indent="-228600" defTabSz="91249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1249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1249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1249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4722C0A1-D51F-488E-9C38-A12A5ACE72C3}" type="slidenum">
              <a:rPr lang="zh-CN" altLang="en-US" sz="1200">
                <a:ea typeface="宋体" charset="-122"/>
              </a:rPr>
              <a:t>40</a:t>
            </a:fld>
            <a:endParaRPr lang="en-US" altLang="zh-CN" sz="1200">
              <a:ea typeface="宋体" charset="-122"/>
            </a:endParaRPr>
          </a:p>
        </p:txBody>
      </p:sp>
      <p:sp>
        <p:nvSpPr>
          <p:cNvPr id="57347" name="Rectangle 2"/>
          <p:cNvSpPr>
            <a:spLocks noGrp="1" noRot="1" noChangeAspect="1" noChangeArrowheads="1" noTextEdit="1"/>
          </p:cNvSpPr>
          <p:nvPr>
            <p:ph type="sldImg"/>
          </p:nvPr>
        </p:nvSpPr>
        <p:spPr>
          <a:xfrm>
            <a:off x="406400" y="696913"/>
            <a:ext cx="6197600" cy="3486150"/>
          </a:xfrm>
        </p:spPr>
      </p:sp>
      <p:sp>
        <p:nvSpPr>
          <p:cNvPr id="57348" name="Rectangle 3"/>
          <p:cNvSpPr>
            <a:spLocks noGrp="1" noChangeArrowheads="1"/>
          </p:cNvSpPr>
          <p:nvPr>
            <p:ph type="body" idx="1"/>
          </p:nvPr>
        </p:nvSpPr>
        <p:spPr>
          <a:xfrm>
            <a:off x="701675" y="4416425"/>
            <a:ext cx="5607050" cy="4183063"/>
          </a:xfrm>
          <a:noFill/>
        </p:spPr>
        <p:txBody>
          <a:bodyPr/>
          <a:lstStyle/>
          <a:p>
            <a:pPr eaLnBrk="1" hangingPunct="1"/>
            <a:endParaRPr lang="zh-TW"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2495" eaLnBrk="0" hangingPunct="0">
              <a:defRPr sz="2400">
                <a:solidFill>
                  <a:schemeClr val="tx1"/>
                </a:solidFill>
                <a:latin typeface="Arial" charset="0"/>
                <a:ea typeface="MS PGothic" pitchFamily="34" charset="-128"/>
              </a:defRPr>
            </a:lvl1pPr>
            <a:lvl2pPr marL="742950" indent="-285750" defTabSz="912495" eaLnBrk="0" hangingPunct="0">
              <a:defRPr sz="2400">
                <a:solidFill>
                  <a:schemeClr val="tx1"/>
                </a:solidFill>
                <a:latin typeface="Arial" charset="0"/>
                <a:ea typeface="MS PGothic" pitchFamily="34" charset="-128"/>
              </a:defRPr>
            </a:lvl2pPr>
            <a:lvl3pPr marL="1143000" indent="-228600" defTabSz="912495" eaLnBrk="0" hangingPunct="0">
              <a:defRPr sz="2400">
                <a:solidFill>
                  <a:schemeClr val="tx1"/>
                </a:solidFill>
                <a:latin typeface="Arial" charset="0"/>
                <a:ea typeface="MS PGothic" pitchFamily="34" charset="-128"/>
              </a:defRPr>
            </a:lvl3pPr>
            <a:lvl4pPr marL="1600200" indent="-228600" defTabSz="912495" eaLnBrk="0" hangingPunct="0">
              <a:defRPr sz="2400">
                <a:solidFill>
                  <a:schemeClr val="tx1"/>
                </a:solidFill>
                <a:latin typeface="Arial" charset="0"/>
                <a:ea typeface="MS PGothic" pitchFamily="34" charset="-128"/>
              </a:defRPr>
            </a:lvl4pPr>
            <a:lvl5pPr marL="2057400" indent="-228600" defTabSz="912495" eaLnBrk="0" hangingPunct="0">
              <a:defRPr sz="2400">
                <a:solidFill>
                  <a:schemeClr val="tx1"/>
                </a:solidFill>
                <a:latin typeface="Arial" charset="0"/>
                <a:ea typeface="MS PGothic" pitchFamily="34" charset="-128"/>
              </a:defRPr>
            </a:lvl5pPr>
            <a:lvl6pPr marL="2514600" indent="-228600" defTabSz="91249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1249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1249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1249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2BEEC4B7-2CD0-4AA4-A96C-A70DA7FA3C8D}" type="slidenum">
              <a:rPr lang="zh-CN" altLang="en-US" sz="1200">
                <a:ea typeface="宋体" charset="-122"/>
              </a:rPr>
              <a:t>41</a:t>
            </a:fld>
            <a:endParaRPr lang="en-US" altLang="zh-CN" sz="1200">
              <a:ea typeface="宋体" charset="-122"/>
            </a:endParaRPr>
          </a:p>
        </p:txBody>
      </p:sp>
      <p:sp>
        <p:nvSpPr>
          <p:cNvPr id="58371" name="Rectangle 2"/>
          <p:cNvSpPr>
            <a:spLocks noGrp="1" noRot="1" noChangeAspect="1" noChangeArrowheads="1" noTextEdit="1"/>
          </p:cNvSpPr>
          <p:nvPr>
            <p:ph type="sldImg"/>
          </p:nvPr>
        </p:nvSpPr>
        <p:spPr>
          <a:xfrm>
            <a:off x="406400" y="696913"/>
            <a:ext cx="6197600" cy="3486150"/>
          </a:xfrm>
        </p:spPr>
      </p:sp>
      <p:sp>
        <p:nvSpPr>
          <p:cNvPr id="58372" name="Rectangle 3"/>
          <p:cNvSpPr>
            <a:spLocks noGrp="1" noChangeArrowheads="1"/>
          </p:cNvSpPr>
          <p:nvPr>
            <p:ph type="body" idx="1"/>
          </p:nvPr>
        </p:nvSpPr>
        <p:spPr>
          <a:xfrm>
            <a:off x="701675" y="4416425"/>
            <a:ext cx="5607050" cy="4183063"/>
          </a:xfrm>
          <a:noFill/>
        </p:spPr>
        <p:txBody>
          <a:bodyPr/>
          <a:lstStyle/>
          <a:p>
            <a:pPr eaLnBrk="1" hangingPunct="1"/>
            <a:endParaRPr lang="zh-TW"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2495" eaLnBrk="0" hangingPunct="0">
              <a:defRPr sz="2400">
                <a:solidFill>
                  <a:schemeClr val="tx1"/>
                </a:solidFill>
                <a:latin typeface="Arial" charset="0"/>
                <a:ea typeface="MS PGothic" pitchFamily="34" charset="-128"/>
              </a:defRPr>
            </a:lvl1pPr>
            <a:lvl2pPr marL="742950" indent="-285750" defTabSz="912495" eaLnBrk="0" hangingPunct="0">
              <a:defRPr sz="2400">
                <a:solidFill>
                  <a:schemeClr val="tx1"/>
                </a:solidFill>
                <a:latin typeface="Arial" charset="0"/>
                <a:ea typeface="MS PGothic" pitchFamily="34" charset="-128"/>
              </a:defRPr>
            </a:lvl2pPr>
            <a:lvl3pPr marL="1143000" indent="-228600" defTabSz="912495" eaLnBrk="0" hangingPunct="0">
              <a:defRPr sz="2400">
                <a:solidFill>
                  <a:schemeClr val="tx1"/>
                </a:solidFill>
                <a:latin typeface="Arial" charset="0"/>
                <a:ea typeface="MS PGothic" pitchFamily="34" charset="-128"/>
              </a:defRPr>
            </a:lvl3pPr>
            <a:lvl4pPr marL="1600200" indent="-228600" defTabSz="912495" eaLnBrk="0" hangingPunct="0">
              <a:defRPr sz="2400">
                <a:solidFill>
                  <a:schemeClr val="tx1"/>
                </a:solidFill>
                <a:latin typeface="Arial" charset="0"/>
                <a:ea typeface="MS PGothic" pitchFamily="34" charset="-128"/>
              </a:defRPr>
            </a:lvl4pPr>
            <a:lvl5pPr marL="2057400" indent="-228600" defTabSz="912495" eaLnBrk="0" hangingPunct="0">
              <a:defRPr sz="2400">
                <a:solidFill>
                  <a:schemeClr val="tx1"/>
                </a:solidFill>
                <a:latin typeface="Arial" charset="0"/>
                <a:ea typeface="MS PGothic" pitchFamily="34" charset="-128"/>
              </a:defRPr>
            </a:lvl5pPr>
            <a:lvl6pPr marL="2514600" indent="-228600" defTabSz="91249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91249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91249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912495"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32FF6354-1EE7-47E4-98FC-647AF28CC8DF}" type="slidenum">
              <a:rPr lang="zh-CN" altLang="en-US" sz="1200">
                <a:ea typeface="宋体" charset="-122"/>
              </a:rPr>
              <a:t>42</a:t>
            </a:fld>
            <a:endParaRPr lang="en-US" altLang="zh-CN" sz="1200">
              <a:ea typeface="宋体" charset="-122"/>
            </a:endParaRPr>
          </a:p>
        </p:txBody>
      </p:sp>
      <p:sp>
        <p:nvSpPr>
          <p:cNvPr id="59395" name="Rectangle 2"/>
          <p:cNvSpPr>
            <a:spLocks noGrp="1" noRot="1" noChangeAspect="1" noChangeArrowheads="1" noTextEdit="1"/>
          </p:cNvSpPr>
          <p:nvPr>
            <p:ph type="sldImg"/>
          </p:nvPr>
        </p:nvSpPr>
        <p:spPr>
          <a:xfrm>
            <a:off x="406400" y="696913"/>
            <a:ext cx="6197600" cy="3486150"/>
          </a:xfrm>
        </p:spPr>
      </p:sp>
      <p:sp>
        <p:nvSpPr>
          <p:cNvPr id="59396" name="Rectangle 3"/>
          <p:cNvSpPr>
            <a:spLocks noGrp="1" noChangeArrowheads="1"/>
          </p:cNvSpPr>
          <p:nvPr>
            <p:ph type="body" idx="1"/>
          </p:nvPr>
        </p:nvSpPr>
        <p:spPr>
          <a:xfrm>
            <a:off x="701675" y="4416425"/>
            <a:ext cx="5607050" cy="4183063"/>
          </a:xfrm>
          <a:noFill/>
        </p:spPr>
        <p:txBody>
          <a:bodyPr/>
          <a:lstStyle/>
          <a:p>
            <a:pPr eaLnBrk="1" hangingPunct="1"/>
            <a:endParaRPr lang="zh-TW"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原创微信：</a:t>
            </a:r>
            <a:r>
              <a:rPr lang="en-US" altLang="zh-CN" dirty="0"/>
              <a:t>18511367136</a:t>
            </a:r>
            <a:endParaRPr lang="zh-CN" altLang="en-US" dirty="0"/>
          </a:p>
        </p:txBody>
      </p:sp>
      <p:sp>
        <p:nvSpPr>
          <p:cNvPr id="4" name="灯片编号占位符 3"/>
          <p:cNvSpPr>
            <a:spLocks noGrp="1"/>
          </p:cNvSpPr>
          <p:nvPr>
            <p:ph type="sldNum" sz="quarter" idx="10"/>
          </p:nvPr>
        </p:nvSpPr>
        <p:spPr/>
        <p:txBody>
          <a:bodyPr/>
          <a:lstStyle/>
          <a:p>
            <a:fld id="{90E55252-4D7C-4974-8F53-485A71EFFCE1}" type="slidenum">
              <a:rPr lang="zh-CN" altLang="en-US" smtClean="0"/>
              <a:t>43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eyefulpresentations.co.uk/" TargetMode="External"/><Relationship Id="rId2" Type="http://schemas.openxmlformats.org/officeDocument/2006/relationships/hyperlink" Target="mailto:info@eyefulpresentations.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1" name="直角三角形 20"/>
          <p:cNvSpPr/>
          <p:nvPr userDrawn="1"/>
        </p:nvSpPr>
        <p:spPr>
          <a:xfrm flipH="1">
            <a:off x="10271353" y="1988840"/>
            <a:ext cx="255643" cy="216024"/>
          </a:xfrm>
          <a:prstGeom prst="rtTriangle">
            <a:avLst/>
          </a:prstGeom>
          <a:solidFill>
            <a:srgbClr val="E46C0A">
              <a:alpha val="64706"/>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2" name="矩形 21"/>
          <p:cNvSpPr/>
          <p:nvPr userDrawn="1"/>
        </p:nvSpPr>
        <p:spPr>
          <a:xfrm>
            <a:off x="0" y="2204864"/>
            <a:ext cx="12192000" cy="2816696"/>
          </a:xfrm>
          <a:prstGeom prst="rect">
            <a:avLst/>
          </a:prstGeom>
          <a:solidFill>
            <a:srgbClr val="000000">
              <a:alpha val="60000"/>
            </a:srgbClr>
          </a:solidFill>
          <a:ln>
            <a:noFill/>
          </a:ln>
          <a:effectLst>
            <a:outerShdw blurRad="63500" sx="102000" sy="102000" algn="ctr" rotWithShape="0">
              <a:schemeClr val="bg1">
                <a:alpha val="40000"/>
              </a:scheme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800" dirty="0"/>
          </a:p>
        </p:txBody>
      </p:sp>
      <p:sp>
        <p:nvSpPr>
          <p:cNvPr id="23" name="TextBox 22"/>
          <p:cNvSpPr txBox="1"/>
          <p:nvPr userDrawn="1"/>
        </p:nvSpPr>
        <p:spPr>
          <a:xfrm>
            <a:off x="551384" y="332656"/>
            <a:ext cx="2086807" cy="769441"/>
          </a:xfrm>
          <a:prstGeom prst="rect">
            <a:avLst/>
          </a:prstGeom>
          <a:noFill/>
          <a:effectLst>
            <a:reflection blurRad="6350" stA="50000" endA="300" endPos="38500" dist="50800" dir="5400000" sy="-100000" algn="bl" rotWithShape="0"/>
          </a:effectLst>
        </p:spPr>
        <p:txBody>
          <a:bodyPr wrap="square" rtlCol="0">
            <a:spAutoFit/>
          </a:bodyPr>
          <a:lstStyle/>
          <a:p>
            <a:pPr algn="ctr"/>
            <a:r>
              <a:rPr lang="en-US" altLang="zh-CN" sz="4400" dirty="0">
                <a:solidFill>
                  <a:srgbClr val="F05425"/>
                </a:solidFill>
                <a:effectLst>
                  <a:reflection blurRad="6350" stA="55000" endA="300" endPos="45500" dir="5400000" sy="-100000" algn="bl" rotWithShape="0"/>
                </a:effectLst>
                <a:latin typeface="Broadway" pitchFamily="18" charset="0"/>
                <a:ea typeface="楷体" pitchFamily="49" charset="-122"/>
                <a:cs typeface="经典繁仿黑" pitchFamily="49" charset="-122"/>
              </a:rPr>
              <a:t>MOC</a:t>
            </a:r>
            <a:endParaRPr lang="zh-CN" altLang="en-US" sz="4400" dirty="0">
              <a:solidFill>
                <a:srgbClr val="F05425"/>
              </a:solidFill>
              <a:effectLst>
                <a:reflection blurRad="6350" stA="55000" endA="300" endPos="45500" dir="5400000" sy="-100000" algn="bl" rotWithShape="0"/>
              </a:effectLst>
              <a:latin typeface="Broadway" pitchFamily="18" charset="0"/>
              <a:ea typeface="楷体" pitchFamily="49" charset="-122"/>
              <a:cs typeface="经典繁仿黑" pitchFamily="49" charset="-122"/>
            </a:endParaRPr>
          </a:p>
        </p:txBody>
      </p:sp>
      <p:sp>
        <p:nvSpPr>
          <p:cNvPr id="24" name="矩形 23"/>
          <p:cNvSpPr/>
          <p:nvPr userDrawn="1"/>
        </p:nvSpPr>
        <p:spPr>
          <a:xfrm>
            <a:off x="10526997" y="1988840"/>
            <a:ext cx="896208" cy="3240360"/>
          </a:xfrm>
          <a:prstGeom prst="rect">
            <a:avLst/>
          </a:prstGeom>
          <a:solidFill>
            <a:srgbClr val="E46C0A">
              <a:alpha val="65098"/>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sp>
        <p:nvSpPr>
          <p:cNvPr id="27" name="直角三角形 26"/>
          <p:cNvSpPr/>
          <p:nvPr userDrawn="1"/>
        </p:nvSpPr>
        <p:spPr>
          <a:xfrm flipH="1" flipV="1">
            <a:off x="10271353" y="5021560"/>
            <a:ext cx="255642" cy="207640"/>
          </a:xfrm>
          <a:prstGeom prst="rtTriangle">
            <a:avLst/>
          </a:prstGeom>
          <a:solidFill>
            <a:srgbClr val="E46C0A">
              <a:alpha val="64706"/>
            </a:srgbClr>
          </a:solidFill>
          <a:ln>
            <a:noFill/>
          </a:ln>
          <a:effectLst>
            <a:outerShdw blurRad="63500" sx="102000" sy="102000" algn="ctr" rotWithShape="0">
              <a:schemeClr val="bg1">
                <a:alpha val="40000"/>
              </a:scheme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800"/>
          </a:p>
        </p:txBody>
      </p:sp>
      <p:pic>
        <p:nvPicPr>
          <p:cNvPr id="4" name="图片 3"/>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21778" y1="82000" x2="21778" y2="82000"/>
                        <a14:foregroundMark x1="29556" y1="63000" x2="32667" y2="83667"/>
                        <a14:foregroundMark x1="11556" y1="69667" x2="35778" y2="80667"/>
                        <a14:foregroundMark x1="6000" y1="76000" x2="34889" y2="91333"/>
                        <a14:foregroundMark x1="6000" y1="67333" x2="4222" y2="94333"/>
                        <a14:foregroundMark x1="44222" y1="44667" x2="66444" y2="94667"/>
                        <a14:foregroundMark x1="66667" y1="25000" x2="84889" y2="95667"/>
                        <a14:foregroundMark x1="88889" y1="31667" x2="90222" y2="65333"/>
                        <a14:foregroundMark x1="85333" y1="45333" x2="96444" y2="67333"/>
                        <a14:foregroundMark x1="23778" y1="8333" x2="28000" y2="15000"/>
                        <a14:foregroundMark x1="17556" y1="13000" x2="28889" y2="11667"/>
                        <a14:foregroundMark x1="32667" y1="60667" x2="42222" y2="73000"/>
                        <a14:foregroundMark x1="8222" y1="59333" x2="1556" y2="69667"/>
                        <a14:foregroundMark x1="70000" y1="25000" x2="73556" y2="31000"/>
                        <a14:foregroundMark x1="63556" y1="26000" x2="60444" y2="31000"/>
                        <a14:foregroundMark x1="64444" y1="23333" x2="68222" y2="23333"/>
                        <a14:foregroundMark x1="71111" y1="24667" x2="74667" y2="31000"/>
                        <a14:foregroundMark x1="76222" y1="34667" x2="76222" y2="34667"/>
                        <a14:foregroundMark x1="72667" y1="23667" x2="76222" y2="33000"/>
                        <a14:foregroundMark x1="65111" y1="60000" x2="68222" y2="60667"/>
                      </a14:backgroundRemoval>
                    </a14:imgEffect>
                  </a14:imgLayer>
                </a14:imgProps>
              </a:ext>
              <a:ext uri="{28A0092B-C50C-407E-A947-70E740481C1C}">
                <a14:useLocalDpi xmlns:a14="http://schemas.microsoft.com/office/drawing/2010/main" val="0"/>
              </a:ext>
            </a:extLst>
          </a:blip>
          <a:stretch>
            <a:fillRect/>
          </a:stretch>
        </p:blipFill>
        <p:spPr>
          <a:xfrm>
            <a:off x="0" y="1700808"/>
            <a:ext cx="4993400" cy="33289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垂直排列标题与文本">
    <p:spTree>
      <p:nvGrpSpPr>
        <p:cNvPr id="1" name=""/>
        <p:cNvGrpSpPr/>
        <p:nvPr/>
      </p:nvGrpSpPr>
      <p:grpSpPr>
        <a:xfrm>
          <a:off x="0" y="0"/>
          <a:ext cx="0" cy="0"/>
          <a:chOff x="0" y="0"/>
          <a:chExt cx="0" cy="0"/>
        </a:xfrm>
      </p:grpSpPr>
      <p:sp>
        <p:nvSpPr>
          <p:cNvPr id="5" name="Oval 60">
            <a:hlinkClick r:id="rId2"/>
          </p:cNvPr>
          <p:cNvSpPr>
            <a:spLocks noChangeArrowheads="1"/>
          </p:cNvSpPr>
          <p:nvPr userDrawn="1"/>
        </p:nvSpPr>
        <p:spPr bwMode="auto">
          <a:xfrm>
            <a:off x="5968222" y="2757245"/>
            <a:ext cx="444183" cy="523875"/>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charset="0"/>
            </a:endParaRPr>
          </a:p>
        </p:txBody>
      </p:sp>
      <p:sp>
        <p:nvSpPr>
          <p:cNvPr id="6" name="Oval 61">
            <a:hlinkClick r:id="rId3"/>
          </p:cNvPr>
          <p:cNvSpPr>
            <a:spLocks noChangeArrowheads="1"/>
          </p:cNvSpPr>
          <p:nvPr userDrawn="1"/>
        </p:nvSpPr>
        <p:spPr bwMode="auto">
          <a:xfrm>
            <a:off x="5980188" y="3565675"/>
            <a:ext cx="420250" cy="521494"/>
          </a:xfrm>
          <a:prstGeom prst="ellipse">
            <a:avLst/>
          </a:prstGeom>
          <a:solidFill>
            <a:srgbClr val="0079C5">
              <a:alpha val="0"/>
            </a:srgbClr>
          </a:solidFill>
          <a:ln w="33338">
            <a:noFill/>
            <a:miter lim="800000"/>
          </a:ln>
        </p:spPr>
        <p:txBody>
          <a:bodyPr lIns="91417" tIns="45708" rIns="91417" bIns="45708"/>
          <a:lstStyle/>
          <a:p>
            <a:pPr fontAlgn="base">
              <a:spcBef>
                <a:spcPct val="0"/>
              </a:spcBef>
              <a:spcAft>
                <a:spcPct val="0"/>
              </a:spcAft>
            </a:pPr>
            <a:endParaRPr lang="zh-CN" altLang="en-US">
              <a:solidFill>
                <a:srgbClr val="000000"/>
              </a:solidFill>
              <a:latin typeface="Arial" charset="0"/>
            </a:endParaRPr>
          </a:p>
        </p:txBody>
      </p:sp>
      <p:sp>
        <p:nvSpPr>
          <p:cNvPr id="7" name="矩形​​ 5"/>
          <p:cNvSpPr>
            <a:spLocks noChangeArrowheads="1"/>
          </p:cNvSpPr>
          <p:nvPr userDrawn="1"/>
        </p:nvSpPr>
        <p:spPr bwMode="auto">
          <a:xfrm>
            <a:off x="-1586" y="405462"/>
            <a:ext cx="12195174" cy="4079229"/>
          </a:xfrm>
          <a:prstGeom prst="rect">
            <a:avLst/>
          </a:prstGeom>
          <a:solidFill>
            <a:srgbClr val="E46C0A"/>
          </a:solidFill>
          <a:ln w="9525" cmpd="sng">
            <a:noFill/>
            <a:miter lim="800000"/>
          </a:ln>
        </p:spPr>
        <p:txBody>
          <a:bodyPr lIns="287926" tIns="45708" rIns="91417" bIns="45708"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charset="0"/>
            </a:endParaRPr>
          </a:p>
        </p:txBody>
      </p:sp>
      <p:sp>
        <p:nvSpPr>
          <p:cNvPr id="8" name="Line 33"/>
          <p:cNvSpPr>
            <a:spLocks noChangeShapeType="1"/>
          </p:cNvSpPr>
          <p:nvPr userDrawn="1"/>
        </p:nvSpPr>
        <p:spPr bwMode="auto">
          <a:xfrm flipV="1">
            <a:off x="6188724" y="1671390"/>
            <a:ext cx="1588" cy="2700338"/>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9" name="Line 5"/>
          <p:cNvSpPr>
            <a:spLocks noChangeShapeType="1"/>
          </p:cNvSpPr>
          <p:nvPr userDrawn="1"/>
        </p:nvSpPr>
        <p:spPr bwMode="auto">
          <a:xfrm>
            <a:off x="-1587" y="3913342"/>
            <a:ext cx="1923731" cy="15477"/>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10" name="Line 19"/>
          <p:cNvSpPr>
            <a:spLocks noChangeShapeType="1"/>
          </p:cNvSpPr>
          <p:nvPr userDrawn="1"/>
        </p:nvSpPr>
        <p:spPr bwMode="auto">
          <a:xfrm flipH="1">
            <a:off x="1922145" y="2740573"/>
            <a:ext cx="200103" cy="1188244"/>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11" name="Line 21"/>
          <p:cNvSpPr>
            <a:spLocks noChangeShapeType="1"/>
          </p:cNvSpPr>
          <p:nvPr userDrawn="1"/>
        </p:nvSpPr>
        <p:spPr bwMode="auto">
          <a:xfrm>
            <a:off x="3135466" y="2561978"/>
            <a:ext cx="7941" cy="1806178"/>
          </a:xfrm>
          <a:prstGeom prst="line">
            <a:avLst/>
          </a:prstGeom>
          <a:noFill/>
          <a:ln w="33338">
            <a:solidFill>
              <a:schemeClr val="bg1"/>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12" name="Oval 22"/>
          <p:cNvSpPr>
            <a:spLocks noChangeArrowheads="1"/>
          </p:cNvSpPr>
          <p:nvPr userDrawn="1"/>
        </p:nvSpPr>
        <p:spPr bwMode="auto">
          <a:xfrm>
            <a:off x="5680078" y="692696"/>
            <a:ext cx="1008503" cy="978694"/>
          </a:xfrm>
          <a:prstGeom prst="ellipse">
            <a:avLst/>
          </a:prstGeom>
          <a:noFill/>
          <a:ln w="33338">
            <a:solidFill>
              <a:srgbClr val="FFFFFF"/>
            </a:solidFill>
            <a:miter lim="800000"/>
          </a:ln>
        </p:spPr>
        <p:txBody>
          <a:bodyPr lIns="91417" tIns="45708" rIns="91417" bIns="45708"/>
          <a:lstStyle/>
          <a:p>
            <a:pPr fontAlgn="base">
              <a:spcBef>
                <a:spcPct val="0"/>
              </a:spcBef>
              <a:spcAft>
                <a:spcPct val="0"/>
              </a:spcAft>
            </a:pPr>
            <a:r>
              <a:rPr lang="zh-CN" altLang="en-US" sz="2000" b="1" dirty="0">
                <a:solidFill>
                  <a:prstClr val="white"/>
                </a:solidFill>
                <a:latin typeface="微软雅黑" pitchFamily="34" charset="-122"/>
                <a:ea typeface="微软雅黑" pitchFamily="34" charset="-122"/>
              </a:rPr>
              <a:t>变更管理</a:t>
            </a:r>
          </a:p>
        </p:txBody>
      </p:sp>
      <p:sp>
        <p:nvSpPr>
          <p:cNvPr id="20" name="Freeform 11"/>
          <p:cNvSpPr/>
          <p:nvPr userDrawn="1"/>
        </p:nvSpPr>
        <p:spPr bwMode="auto">
          <a:xfrm>
            <a:off x="1153497" y="2738190"/>
            <a:ext cx="981458"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21" name="Freeform 13"/>
          <p:cNvSpPr/>
          <p:nvPr userDrawn="1"/>
        </p:nvSpPr>
        <p:spPr bwMode="auto">
          <a:xfrm>
            <a:off x="2103188" y="2459588"/>
            <a:ext cx="1567475"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22" name="Freeform 15"/>
          <p:cNvSpPr/>
          <p:nvPr userDrawn="1"/>
        </p:nvSpPr>
        <p:spPr bwMode="auto">
          <a:xfrm>
            <a:off x="1259901" y="946300"/>
            <a:ext cx="2542580"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23" name="Freeform 16"/>
          <p:cNvSpPr/>
          <p:nvPr userDrawn="1"/>
        </p:nvSpPr>
        <p:spPr bwMode="auto">
          <a:xfrm>
            <a:off x="937508" y="1778551"/>
            <a:ext cx="325565"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24" name="Freeform 17"/>
          <p:cNvSpPr/>
          <p:nvPr userDrawn="1"/>
        </p:nvSpPr>
        <p:spPr bwMode="auto">
          <a:xfrm>
            <a:off x="3673839" y="952255"/>
            <a:ext cx="1308611"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25" name="Line 51"/>
          <p:cNvSpPr>
            <a:spLocks noChangeShapeType="1"/>
          </p:cNvSpPr>
          <p:nvPr userDrawn="1"/>
        </p:nvSpPr>
        <p:spPr bwMode="auto">
          <a:xfrm>
            <a:off x="3129116" y="4365776"/>
            <a:ext cx="3072403" cy="2380"/>
          </a:xfrm>
          <a:prstGeom prst="line">
            <a:avLst/>
          </a:prstGeom>
          <a:noFill/>
          <a:ln w="33338">
            <a:solidFill>
              <a:srgbClr val="FFFFFF"/>
            </a:solidFill>
            <a:miter lim="800000"/>
          </a:ln>
        </p:spPr>
        <p:txBody>
          <a:bodyPr lIns="91417" tIns="45708" rIns="91417" bIns="45708"/>
          <a:lstStyle/>
          <a:p>
            <a:pPr fontAlgn="base">
              <a:spcBef>
                <a:spcPct val="0"/>
              </a:spcBef>
              <a:spcAft>
                <a:spcPct val="0"/>
              </a:spcAft>
            </a:pPr>
            <a:endParaRPr lang="zh-CN" altLang="en-US">
              <a:solidFill>
                <a:srgbClr val="FFFFFF"/>
              </a:solidFill>
              <a:latin typeface="Arial" charset="0"/>
            </a:endParaRPr>
          </a:p>
        </p:txBody>
      </p:sp>
      <p:sp>
        <p:nvSpPr>
          <p:cNvPr id="30" name="TextBox 29"/>
          <p:cNvSpPr txBox="1"/>
          <p:nvPr userDrawn="1"/>
        </p:nvSpPr>
        <p:spPr>
          <a:xfrm rot="20445248">
            <a:off x="1389990" y="1491920"/>
            <a:ext cx="2955763" cy="923305"/>
          </a:xfrm>
          <a:prstGeom prst="rect">
            <a:avLst/>
          </a:prstGeom>
          <a:noFill/>
        </p:spPr>
        <p:txBody>
          <a:bodyPr wrap="none" lIns="91417" tIns="45708" rIns="91417" bIns="45708">
            <a:spAutoFit/>
          </a:bodyPr>
          <a:lstStyle/>
          <a:p>
            <a:pPr fontAlgn="base">
              <a:spcBef>
                <a:spcPct val="0"/>
              </a:spcBef>
              <a:spcAft>
                <a:spcPct val="0"/>
              </a:spcAft>
              <a:defRPr/>
            </a:pPr>
            <a:r>
              <a:rPr lang="zh-CN" altLang="en-US" sz="5400" b="1" dirty="0">
                <a:solidFill>
                  <a:srgbClr val="FFFFFF"/>
                </a:solidFill>
                <a:latin typeface="微软雅黑" pitchFamily="34" charset="-122"/>
                <a:ea typeface="微软雅黑" pitchFamily="34" charset="-122"/>
              </a:rPr>
              <a:t>谢谢观看</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300"/>
                                        <p:tgtEl>
                                          <p:spTgt spid="7"/>
                                        </p:tgtEl>
                                      </p:cBhvr>
                                    </p:animEffect>
                                  </p:childTnLst>
                                </p:cTn>
                              </p:par>
                              <p:par>
                                <p:cTn id="8" presetID="2" presetClass="entr" presetSubtype="9"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0-#ppt_h/2"/>
                                          </p:val>
                                        </p:tav>
                                        <p:tav tm="100000">
                                          <p:val>
                                            <p:strVal val="#ppt_y"/>
                                          </p:val>
                                        </p:tav>
                                      </p:tavLst>
                                    </p:anim>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wipe(left)">
                                      <p:cBhvr>
                                        <p:cTn id="47" dur="500"/>
                                        <p:tgtEl>
                                          <p:spTgt spid="30">
                                            <p:txEl>
                                              <p:pRg st="0" end="0"/>
                                            </p:txEl>
                                          </p:spTgt>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500"/>
                            </p:stCondLst>
                            <p:childTnLst>
                              <p:par>
                                <p:cTn id="53" presetID="2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7000"/>
                            </p:stCondLst>
                            <p:childTnLst>
                              <p:par>
                                <p:cTn id="57" presetID="17" presetClass="entr" presetSubtype="1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P spid="12" grpId="0" animBg="1"/>
      <p:bldP spid="20" grpId="0" animBg="1"/>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D932ABDB-51C3-4E47-8F59-899BD28CE5A2}" type="slidenum">
              <a:rPr lang="zh-CN" altLang="en-US"/>
              <a:t>‹#›</a:t>
            </a:fld>
            <a:endParaRPr lang="en-US" altLang="zh-CN"/>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52D9B88-9530-4B69-BCB1-595251882D54}" type="slidenum">
              <a:rPr lang="zh-CN" altLang="en-US"/>
              <a:t>‹#›</a:t>
            </a:fld>
            <a:endParaRPr lang="en-US" altLang="zh-CN"/>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rgbClr val="D56509"/>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rgbClr val="D56509"/>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92881" y="188640"/>
            <a:ext cx="89620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bg1"/>
                </a:solidFill>
                <a:effectLst>
                  <a:reflection blurRad="6350" stA="55000" endA="300" endPos="45500" dir="5400000" sy="-100000" algn="bl" rotWithShape="0"/>
                </a:effectLst>
                <a:latin typeface="Broadway" pitchFamily="18" charset="0"/>
                <a:ea typeface="楷体" pitchFamily="49" charset="-122"/>
                <a:cs typeface="经典繁仿黑" pitchFamily="49" charset="-122"/>
              </a:rPr>
              <a:t>MOC</a:t>
            </a:r>
            <a:endParaRPr lang="zh-CN" altLang="en-US" sz="1800" kern="1200" dirty="0">
              <a:solidFill>
                <a:schemeClr val="bg1"/>
              </a:solidFill>
              <a:effectLst>
                <a:reflection blurRad="6350" stA="55000" endA="300" endPos="45500" dir="5400000" sy="-100000" algn="bl" rotWithShape="0"/>
              </a:effectLst>
              <a:latin typeface="Broadway" pitchFamily="18" charset="0"/>
              <a:ea typeface="楷体" pitchFamily="49" charset="-122"/>
              <a:cs typeface="经典繁仿黑" pitchFamily="49" charset="-122"/>
            </a:endParaRPr>
          </a:p>
        </p:txBody>
      </p: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itchFamily="34" charset="-122"/>
                <a:ea typeface="微软雅黑" pitchFamily="34" charset="-122"/>
              </a:rPr>
              <a:t>第 </a:t>
            </a:r>
            <a:fld id="{2EEF1883-7A0E-4F66-9932-E581691AD397}" type="slidenum">
              <a:rPr lang="zh-CN" altLang="en-US" sz="1600" dirty="0">
                <a:solidFill>
                  <a:schemeClr val="bg1"/>
                </a:solidFill>
                <a:latin typeface="微软雅黑" pitchFamily="34" charset="-122"/>
                <a:ea typeface="微软雅黑" pitchFamily="34" charset="-122"/>
              </a:rPr>
              <a:t>‹#›</a:t>
            </a:fld>
            <a:r>
              <a:rPr lang="zh-CN" altLang="en-US" sz="1600" dirty="0">
                <a:solidFill>
                  <a:schemeClr val="bg1"/>
                </a:solidFill>
              </a:rPr>
              <a:t>  </a:t>
            </a:r>
            <a:r>
              <a:rPr lang="zh-CN" altLang="en-US" sz="1600" dirty="0">
                <a:solidFill>
                  <a:schemeClr val="bg1"/>
                </a:solidFill>
                <a:latin typeface="微软雅黑" pitchFamily="34" charset="-122"/>
                <a:ea typeface="微软雅黑" pitchFamily="34" charset="-122"/>
              </a:rPr>
              <a:t>页</a:t>
            </a:r>
          </a:p>
        </p:txBody>
      </p:sp>
      <p:pic>
        <p:nvPicPr>
          <p:cNvPr id="8" name="Picture 3" descr="D:\Teliss_Tong\Copy\定期备份\工作备份\！PPT图片及版面资源\06-PPT精选插图\02-商务\xpic5800.jpg"/>
          <p:cNvPicPr>
            <a:picLocks noChangeAspect="1" noChangeArrowheads="1"/>
          </p:cNvPicPr>
          <p:nvPr userDrawn="1"/>
        </p:nvPicPr>
        <p:blipFill>
          <a:blip r:embed="rId2" cstate="email"/>
          <a:srcRect/>
          <a:stretch>
            <a:fillRect/>
          </a:stretch>
        </p:blipFill>
        <p:spPr bwMode="auto">
          <a:xfrm>
            <a:off x="0" y="1434218"/>
            <a:ext cx="4895557" cy="4896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CA10F00E-C47F-4468-B5B4-CD81278210E8}" type="slidenum">
              <a:rPr lang="zh-CN" altLang="en-US"/>
              <a:t>‹#›</a:t>
            </a:fld>
            <a:endParaRPr lang="en-US" altLang="zh-CN"/>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2019/3/9 Saturday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p:cNvSpPr/>
          <p:nvPr userDrawn="1"/>
        </p:nvSpPr>
        <p:spPr>
          <a:xfrm>
            <a:off x="0" y="0"/>
            <a:ext cx="12192000" cy="1052736"/>
          </a:xfrm>
          <a:prstGeom prst="rect">
            <a:avLst/>
          </a:prstGeom>
          <a:solidFill>
            <a:srgbClr val="D56509"/>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sp>
        <p:nvSpPr>
          <p:cNvPr id="5" name="矩形 4"/>
          <p:cNvSpPr/>
          <p:nvPr userDrawn="1"/>
        </p:nvSpPr>
        <p:spPr>
          <a:xfrm>
            <a:off x="0" y="6331632"/>
            <a:ext cx="12192000" cy="526368"/>
          </a:xfrm>
          <a:prstGeom prst="rect">
            <a:avLst/>
          </a:prstGeom>
          <a:solidFill>
            <a:srgbClr val="D56509"/>
          </a:solidFill>
          <a:ln>
            <a:noFill/>
          </a:ln>
        </p:spPr>
        <p:style>
          <a:lnRef idx="1">
            <a:schemeClr val="dk1"/>
          </a:lnRef>
          <a:fillRef idx="3">
            <a:schemeClr val="dk1"/>
          </a:fillRef>
          <a:effectRef idx="2">
            <a:schemeClr val="dk1"/>
          </a:effectRef>
          <a:fontRef idx="minor">
            <a:schemeClr val="lt1"/>
          </a:fontRef>
        </p:style>
        <p:txBody>
          <a:bodyPr rtlCol="0" anchor="ctr"/>
          <a:lstStyle/>
          <a:p>
            <a:pPr lvl="0" algn="ctr"/>
            <a:endParaRPr lang="en-US" sz="1800"/>
          </a:p>
        </p:txBody>
      </p:sp>
      <p:cxnSp>
        <p:nvCxnSpPr>
          <p:cNvPr id="11" name="直接连接符 10"/>
          <p:cNvCxnSpPr/>
          <p:nvPr userDrawn="1"/>
        </p:nvCxnSpPr>
        <p:spPr>
          <a:xfrm>
            <a:off x="264870" y="620688"/>
            <a:ext cx="1166225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92881" y="188640"/>
            <a:ext cx="89620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a:solidFill>
                  <a:schemeClr val="bg1"/>
                </a:solidFill>
                <a:effectLst>
                  <a:reflection blurRad="6350" stA="55000" endA="300" endPos="45500" dir="5400000" sy="-100000" algn="bl" rotWithShape="0"/>
                </a:effectLst>
                <a:latin typeface="Broadway" pitchFamily="18" charset="0"/>
                <a:ea typeface="楷体" pitchFamily="49" charset="-122"/>
                <a:cs typeface="经典繁仿黑" pitchFamily="49" charset="-122"/>
              </a:rPr>
              <a:t>MOC</a:t>
            </a:r>
            <a:endParaRPr lang="zh-CN" altLang="en-US" sz="1800" kern="1200" dirty="0">
              <a:solidFill>
                <a:schemeClr val="bg1"/>
              </a:solidFill>
              <a:effectLst>
                <a:reflection blurRad="6350" stA="55000" endA="300" endPos="45500" dir="5400000" sy="-100000" algn="bl" rotWithShape="0"/>
              </a:effectLst>
              <a:latin typeface="Broadway" pitchFamily="18" charset="0"/>
              <a:ea typeface="楷体" pitchFamily="49" charset="-122"/>
              <a:cs typeface="经典繁仿黑" pitchFamily="49" charset="-122"/>
            </a:endParaRPr>
          </a:p>
        </p:txBody>
      </p:sp>
      <p:cxnSp>
        <p:nvCxnSpPr>
          <p:cNvPr id="13" name="直接连接符 12"/>
          <p:cNvCxnSpPr/>
          <p:nvPr userDrawn="1"/>
        </p:nvCxnSpPr>
        <p:spPr>
          <a:xfrm>
            <a:off x="1089089" y="242339"/>
            <a:ext cx="0" cy="2619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539383" y="683404"/>
            <a:ext cx="1093283" cy="369332"/>
          </a:xfrm>
          <a:prstGeom prst="rect">
            <a:avLst/>
          </a:prstGeom>
        </p:spPr>
        <p:txBody>
          <a:bodyPr/>
          <a:lstStyle/>
          <a:p>
            <a:pPr algn="ctr">
              <a:defRPr/>
            </a:pPr>
            <a:r>
              <a:rPr lang="zh-CN" altLang="en-US" sz="1600" dirty="0">
                <a:solidFill>
                  <a:schemeClr val="bg1"/>
                </a:solidFill>
                <a:latin typeface="微软雅黑" pitchFamily="34" charset="-122"/>
                <a:ea typeface="微软雅黑" pitchFamily="34" charset="-122"/>
              </a:rPr>
              <a:t>第 </a:t>
            </a:r>
            <a:fld id="{2EEF1883-7A0E-4F66-9932-E581691AD397}" type="slidenum">
              <a:rPr lang="zh-CN" altLang="en-US" sz="1600" dirty="0">
                <a:solidFill>
                  <a:schemeClr val="bg1"/>
                </a:solidFill>
                <a:latin typeface="微软雅黑" pitchFamily="34" charset="-122"/>
                <a:ea typeface="微软雅黑" pitchFamily="34" charset="-122"/>
              </a:rPr>
              <a:t>‹#›</a:t>
            </a:fld>
            <a:r>
              <a:rPr lang="zh-CN" altLang="en-US" sz="1600" dirty="0">
                <a:solidFill>
                  <a:schemeClr val="bg1"/>
                </a:solidFill>
              </a:rPr>
              <a:t>  </a:t>
            </a:r>
            <a:r>
              <a:rPr lang="zh-CN" altLang="en-US" sz="1600" dirty="0">
                <a:solidFill>
                  <a:schemeClr val="bg1"/>
                </a:solidFill>
                <a:latin typeface="微软雅黑" pitchFamily="34" charset="-122"/>
                <a:ea typeface="微软雅黑" pitchFamily="34" charset="-122"/>
              </a:rPr>
              <a:t>页</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2019/3/9 Saturday</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2019/3/9 Saturday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tif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tiff"/><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tif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09954" y="2971636"/>
            <a:ext cx="5400599" cy="1323439"/>
          </a:xfrm>
          <a:prstGeom prst="rect">
            <a:avLst/>
          </a:prstGeom>
          <a:noFill/>
        </p:spPr>
        <p:txBody>
          <a:bodyPr wrap="square">
            <a:spAutoFit/>
          </a:bodyPr>
          <a:lstStyle/>
          <a:p>
            <a:pPr algn="ctr">
              <a:defRPr/>
            </a:pPr>
            <a:r>
              <a:rPr lang="zh-CN" altLang="en-US" sz="8000" b="1" dirty="0">
                <a:ln w="17780" cmpd="sng">
                  <a:solidFill>
                    <a:schemeClr val="accent1">
                      <a:tint val="3000"/>
                    </a:schemeClr>
                  </a:solidFill>
                  <a:prstDash val="solid"/>
                  <a:miter lim="800000"/>
                </a:ln>
                <a:solidFill>
                  <a:schemeClr val="bg1"/>
                </a:solidFill>
                <a:effectLst/>
                <a:cs typeface="+mn-ea"/>
                <a:sym typeface="+mn-lt"/>
              </a:rPr>
              <a:t>变更管理</a:t>
            </a:r>
          </a:p>
        </p:txBody>
      </p:sp>
      <p:sp>
        <p:nvSpPr>
          <p:cNvPr id="21" name="TextBox 20"/>
          <p:cNvSpPr txBox="1"/>
          <p:nvPr/>
        </p:nvSpPr>
        <p:spPr>
          <a:xfrm>
            <a:off x="10643831" y="2787277"/>
            <a:ext cx="719492" cy="1712200"/>
          </a:xfrm>
          <a:prstGeom prst="rect">
            <a:avLst/>
          </a:prstGeom>
          <a:noFill/>
        </p:spPr>
        <p:txBody>
          <a:bodyPr vert="wordArtVertRtl" wrap="none" rtlCol="0" anchor="ctr">
            <a:spAutoFit/>
          </a:bodyPr>
          <a:lstStyle/>
          <a:p>
            <a:pPr algn="ctr"/>
            <a:r>
              <a:rPr lang="en-US" altLang="zh-CN" sz="3200" b="1" spc="40" dirty="0">
                <a:solidFill>
                  <a:schemeClr val="bg1"/>
                </a:solidFill>
                <a:cs typeface="+mn-ea"/>
                <a:sym typeface="+mn-lt"/>
              </a:rPr>
              <a:t>MOC</a:t>
            </a:r>
            <a:endParaRPr lang="en-US" sz="3200" b="1" spc="40" dirty="0">
              <a:solidFill>
                <a:schemeClr val="bg1"/>
              </a:solidFill>
              <a:cs typeface="+mn-ea"/>
              <a:sym typeface="+mn-lt"/>
            </a:endParaRPr>
          </a:p>
        </p:txBody>
      </p:sp>
      <p:grpSp>
        <p:nvGrpSpPr>
          <p:cNvPr id="22" name="组合 21"/>
          <p:cNvGrpSpPr/>
          <p:nvPr/>
        </p:nvGrpSpPr>
        <p:grpSpPr>
          <a:xfrm>
            <a:off x="9550326" y="2470660"/>
            <a:ext cx="701455" cy="633234"/>
            <a:chOff x="6410291" y="4561410"/>
            <a:chExt cx="511552" cy="633234"/>
          </a:xfrm>
        </p:grpSpPr>
        <p:sp>
          <p:nvSpPr>
            <p:cNvPr id="23" name="二十四角星 22"/>
            <p:cNvSpPr/>
            <p:nvPr/>
          </p:nvSpPr>
          <p:spPr>
            <a:xfrm>
              <a:off x="6411097" y="4561410"/>
              <a:ext cx="355744" cy="633234"/>
            </a:xfrm>
            <a:prstGeom prst="star24">
              <a:avLst/>
            </a:prstGeom>
            <a:solidFill>
              <a:srgbClr val="FFC000"/>
            </a:solidFill>
            <a:ln w="12700">
              <a:noFill/>
            </a:ln>
            <a:effectLst/>
          </p:spPr>
          <p:txBody>
            <a:bodyPr wrap="square" rtlCol="0" anchor="ctr">
              <a:spAutoFit/>
            </a:bodyPr>
            <a:lstStyle/>
            <a:p>
              <a:pPr algn="ctr"/>
              <a:endParaRPr lang="zh-CN" altLang="en-US" sz="1600" b="1">
                <a:solidFill>
                  <a:prstClr val="white"/>
                </a:solidFill>
                <a:cs typeface="+mn-ea"/>
                <a:sym typeface="+mn-lt"/>
              </a:endParaRPr>
            </a:p>
          </p:txBody>
        </p:sp>
        <p:sp>
          <p:nvSpPr>
            <p:cNvPr id="24" name="TextBox 23"/>
            <p:cNvSpPr txBox="1"/>
            <p:nvPr/>
          </p:nvSpPr>
          <p:spPr>
            <a:xfrm rot="20430396">
              <a:off x="6410291" y="4669878"/>
              <a:ext cx="511552" cy="369332"/>
            </a:xfrm>
            <a:prstGeom prst="rect">
              <a:avLst/>
            </a:prstGeom>
            <a:noFill/>
          </p:spPr>
          <p:txBody>
            <a:bodyPr wrap="square" rtlCol="0">
              <a:spAutoFit/>
            </a:bodyPr>
            <a:lstStyle/>
            <a:p>
              <a:r>
                <a:rPr lang="en-US" altLang="zh-CN" b="1" dirty="0">
                  <a:solidFill>
                    <a:prstClr val="white"/>
                  </a:solidFill>
                  <a:cs typeface="+mn-ea"/>
                  <a:sym typeface="+mn-lt"/>
                </a:rPr>
                <a:t>V1</a:t>
              </a:r>
              <a:endParaRPr lang="zh-CN" altLang="en-US" b="1" dirty="0">
                <a:solidFill>
                  <a:prstClr val="white"/>
                </a:solidFill>
                <a:cs typeface="+mn-ea"/>
                <a:sym typeface="+mn-lt"/>
              </a:endParaRPr>
            </a:p>
          </p:txBody>
        </p:sp>
      </p:grpSp>
      <p:sp>
        <p:nvSpPr>
          <p:cNvPr id="29" name="TextBox 28"/>
          <p:cNvSpPr txBox="1">
            <a:spLocks noChangeArrowheads="1"/>
          </p:cNvSpPr>
          <p:nvPr/>
        </p:nvSpPr>
        <p:spPr bwMode="auto">
          <a:xfrm>
            <a:off x="5134827" y="2509693"/>
            <a:ext cx="4241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400" dirty="0">
                <a:solidFill>
                  <a:schemeClr val="bg1">
                    <a:lumMod val="85000"/>
                  </a:schemeClr>
                </a:solidFill>
                <a:latin typeface="+mn-lt"/>
                <a:ea typeface="+mn-ea"/>
                <a:cs typeface="+mn-ea"/>
                <a:sym typeface="+mn-lt"/>
              </a:rPr>
              <a:t>工艺安全管理培训</a:t>
            </a:r>
            <a:r>
              <a:rPr lang="en-US" altLang="zh-CN" sz="2400" dirty="0">
                <a:solidFill>
                  <a:schemeClr val="bg1">
                    <a:lumMod val="85000"/>
                  </a:schemeClr>
                </a:solidFill>
                <a:latin typeface="+mn-lt"/>
                <a:ea typeface="+mn-ea"/>
                <a:cs typeface="+mn-ea"/>
                <a:sym typeface="+mn-lt"/>
              </a:rPr>
              <a:t>——</a:t>
            </a:r>
          </a:p>
        </p:txBody>
      </p:sp>
      <p:sp>
        <p:nvSpPr>
          <p:cNvPr id="2" name="文本框 1"/>
          <p:cNvSpPr txBox="1"/>
          <p:nvPr/>
        </p:nvSpPr>
        <p:spPr>
          <a:xfrm>
            <a:off x="6096000" y="5157192"/>
            <a:ext cx="1584176" cy="369332"/>
          </a:xfrm>
          <a:prstGeom prst="rect">
            <a:avLst/>
          </a:prstGeom>
          <a:noFill/>
        </p:spPr>
        <p:txBody>
          <a:bodyPr wrap="square" rtlCol="0">
            <a:spAutoFit/>
          </a:bodyPr>
          <a:lstStyle/>
          <a:p>
            <a:r>
              <a:rPr lang="zh-CN" altLang="en-US" b="1" dirty="0">
                <a:solidFill>
                  <a:schemeClr val="tx1">
                    <a:lumMod val="85000"/>
                    <a:lumOff val="15000"/>
                  </a:schemeClr>
                </a:solidFill>
                <a:latin typeface="宋体" charset="-122"/>
                <a:ea typeface="宋体" charset="-122"/>
              </a:rPr>
              <a:t>培训讲师：</a:t>
            </a:r>
          </a:p>
        </p:txBody>
      </p:sp>
      <p:sp>
        <p:nvSpPr>
          <p:cNvPr id="9" name="文本框 8"/>
          <p:cNvSpPr txBox="1"/>
          <p:nvPr/>
        </p:nvSpPr>
        <p:spPr>
          <a:xfrm>
            <a:off x="8211158" y="5157192"/>
            <a:ext cx="1584176" cy="369332"/>
          </a:xfrm>
          <a:prstGeom prst="rect">
            <a:avLst/>
          </a:prstGeom>
          <a:noFill/>
        </p:spPr>
        <p:txBody>
          <a:bodyPr wrap="square" rtlCol="0">
            <a:spAutoFit/>
          </a:bodyPr>
          <a:lstStyle/>
          <a:p>
            <a:r>
              <a:rPr lang="zh-CN" altLang="en-US" b="1" dirty="0">
                <a:solidFill>
                  <a:schemeClr val="tx1">
                    <a:lumMod val="85000"/>
                    <a:lumOff val="15000"/>
                  </a:schemeClr>
                </a:solidFill>
                <a:latin typeface="宋体" charset="-122"/>
                <a:ea typeface="宋体" charset="-122"/>
              </a:rPr>
              <a:t>培训日期：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4294967295"/>
          </p:nvPr>
        </p:nvSpPr>
        <p:spPr>
          <a:xfrm>
            <a:off x="623392" y="1576753"/>
            <a:ext cx="10972800" cy="830997"/>
          </a:xfrm>
          <a:solidFill>
            <a:schemeClr val="tx2"/>
          </a:solidFill>
        </p:spPr>
        <p:txBody>
          <a:bodyPr vert="horz" wrap="square" lIns="91440" tIns="45720" rIns="91440" bIns="45720" rtlCol="0">
            <a:spAutoFit/>
          </a:bodyPr>
          <a:lstStyle/>
          <a:p>
            <a:pPr marL="0" indent="0" algn="ctr">
              <a:buNone/>
            </a:pPr>
            <a:r>
              <a:rPr lang="zh-CN" altLang="en-US" sz="2400" b="1" dirty="0">
                <a:solidFill>
                  <a:schemeClr val="bg1"/>
                </a:solidFill>
                <a:sym typeface="+mn-lt"/>
              </a:rPr>
              <a:t>    影响较小，不造成任何工艺参数、设计参数等的改变，但又不是同类替换的变更，即“在现有设计范围内的改变”</a:t>
            </a:r>
          </a:p>
        </p:txBody>
      </p:sp>
      <p:sp>
        <p:nvSpPr>
          <p:cNvPr id="23556"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668E318C-CDA7-4BEF-AD84-DA442CD9C678}" type="slidenum">
              <a:rPr lang="zh-CN" altLang="en-US" sz="900">
                <a:latin typeface="+mn-lt"/>
                <a:ea typeface="+mn-ea"/>
                <a:cs typeface="+mn-ea"/>
                <a:sym typeface="+mn-lt"/>
              </a:rPr>
              <a:t>10</a:t>
            </a:fld>
            <a:endParaRPr lang="en-US" altLang="zh-CN" sz="900">
              <a:latin typeface="+mn-lt"/>
              <a:ea typeface="+mn-ea"/>
              <a:cs typeface="+mn-ea"/>
              <a:sym typeface="+mn-lt"/>
            </a:endParaRPr>
          </a:p>
        </p:txBody>
      </p:sp>
      <p:pic>
        <p:nvPicPr>
          <p:cNvPr id="23557" name="Picture 4" descr="法兰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852" y="2996952"/>
            <a:ext cx="20970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法兰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476" y="3004890"/>
            <a:ext cx="26511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p>
        </p:txBody>
      </p:sp>
      <p:sp>
        <p:nvSpPr>
          <p:cNvPr id="10"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微小变更</a:t>
            </a:r>
          </a:p>
        </p:txBody>
      </p:sp>
      <p:sp>
        <p:nvSpPr>
          <p:cNvPr id="11" name="右箭头 10"/>
          <p:cNvSpPr/>
          <p:nvPr/>
        </p:nvSpPr>
        <p:spPr>
          <a:xfrm>
            <a:off x="5331631" y="3787341"/>
            <a:ext cx="1728192" cy="64807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53308" y="2622724"/>
            <a:ext cx="8712968" cy="316835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4294967295"/>
          </p:nvPr>
        </p:nvSpPr>
        <p:spPr>
          <a:xfrm>
            <a:off x="551384" y="1598564"/>
            <a:ext cx="10972800" cy="830997"/>
          </a:xfrm>
          <a:solidFill>
            <a:schemeClr val="tx2"/>
          </a:solidFill>
        </p:spPr>
        <p:txBody>
          <a:bodyPr vert="horz" wrap="square" lIns="91440" tIns="45720" rIns="91440" bIns="45720" rtlCol="0">
            <a:spAutoFit/>
          </a:bodyPr>
          <a:lstStyle/>
          <a:p>
            <a:pPr marL="0" indent="0" algn="ctr">
              <a:buNone/>
            </a:pPr>
            <a:r>
              <a:rPr lang="zh-CN" altLang="en-US" sz="2400" b="1" dirty="0">
                <a:solidFill>
                  <a:schemeClr val="bg1"/>
                </a:solidFill>
                <a:sym typeface="+mn-lt"/>
              </a:rPr>
              <a:t>    涉及工艺技术的改变或设施功能的变化、工艺参数改变（如压力等级的改变，压力报警值的设定等）的变更，即“超出现有设计范围的变更”</a:t>
            </a:r>
            <a:endParaRPr lang="en-US" altLang="zh-CN" sz="2400" b="1" dirty="0">
              <a:solidFill>
                <a:schemeClr val="bg1"/>
              </a:solidFill>
              <a:sym typeface="+mn-lt"/>
            </a:endParaRPr>
          </a:p>
        </p:txBody>
      </p:sp>
      <p:sp>
        <p:nvSpPr>
          <p:cNvPr id="24580"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2F58C7DC-016A-450B-A159-DC85A2185B62}" type="slidenum">
              <a:rPr lang="zh-CN" altLang="en-US" sz="900">
                <a:latin typeface="+mn-lt"/>
                <a:ea typeface="+mn-ea"/>
                <a:cs typeface="+mn-ea"/>
                <a:sym typeface="+mn-lt"/>
              </a:rPr>
              <a:t>11</a:t>
            </a:fld>
            <a:endParaRPr lang="en-US" altLang="zh-CN" sz="900">
              <a:latin typeface="+mn-lt"/>
              <a:ea typeface="+mn-ea"/>
              <a:cs typeface="+mn-ea"/>
              <a:sym typeface="+mn-lt"/>
            </a:endParaRPr>
          </a:p>
        </p:txBody>
      </p:sp>
      <p:pic>
        <p:nvPicPr>
          <p:cNvPr id="24581" name="Picture 2" descr="SYW(ISW)型单级单吸立式离心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92" y="3267273"/>
            <a:ext cx="22621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单级单吸立式离心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518" y="2852936"/>
            <a:ext cx="27336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p>
        </p:txBody>
      </p:sp>
      <p:sp>
        <p:nvSpPr>
          <p:cNvPr id="9"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重大变更（工艺设备变更）</a:t>
            </a:r>
          </a:p>
        </p:txBody>
      </p:sp>
      <p:sp>
        <p:nvSpPr>
          <p:cNvPr id="10" name="右箭头 9"/>
          <p:cNvSpPr/>
          <p:nvPr/>
        </p:nvSpPr>
        <p:spPr>
          <a:xfrm>
            <a:off x="4927153" y="3895737"/>
            <a:ext cx="1728192" cy="64807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53308" y="2622724"/>
            <a:ext cx="8712968" cy="316835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4294967295"/>
          </p:nvPr>
        </p:nvSpPr>
        <p:spPr>
          <a:xfrm>
            <a:off x="595808" y="1546465"/>
            <a:ext cx="10972800" cy="830997"/>
          </a:xfrm>
          <a:solidFill>
            <a:schemeClr val="tx2"/>
          </a:solidFill>
        </p:spPr>
        <p:txBody>
          <a:bodyPr vert="horz" wrap="square" lIns="91440" tIns="45720" rIns="91440" bIns="45720" rtlCol="0">
            <a:spAutoFit/>
          </a:bodyPr>
          <a:lstStyle/>
          <a:p>
            <a:pPr marL="0" indent="0" algn="ctr">
              <a:buNone/>
            </a:pPr>
            <a:r>
              <a:rPr lang="zh-CN" altLang="en-US" sz="2400" b="1" dirty="0">
                <a:solidFill>
                  <a:schemeClr val="bg1"/>
                </a:solidFill>
                <a:sym typeface="+mn-lt"/>
              </a:rPr>
              <a:t>    滿足紧急情況下，正常的变更流程方式无法执行時的需求，如：在夜间，周末假日和一些不寻常的情况下</a:t>
            </a:r>
            <a:r>
              <a:rPr lang="en-US" altLang="zh-CN" sz="2400" b="1" dirty="0">
                <a:solidFill>
                  <a:schemeClr val="bg1"/>
                </a:solidFill>
                <a:sym typeface="+mn-lt"/>
              </a:rPr>
              <a:t>,</a:t>
            </a:r>
            <a:r>
              <a:rPr lang="zh-CN" altLang="en-US" sz="2400" b="1" dirty="0">
                <a:solidFill>
                  <a:schemeClr val="bg1"/>
                </a:solidFill>
                <a:sym typeface="+mn-lt"/>
              </a:rPr>
              <a:t>需要在</a:t>
            </a:r>
            <a:r>
              <a:rPr lang="en-US" altLang="zh-CN" sz="2400" b="1" dirty="0">
                <a:solidFill>
                  <a:schemeClr val="bg1"/>
                </a:solidFill>
                <a:sym typeface="+mn-lt"/>
              </a:rPr>
              <a:t>48</a:t>
            </a:r>
            <a:r>
              <a:rPr lang="zh-CN" altLang="en-US" sz="2400" b="1" dirty="0">
                <a:solidFill>
                  <a:schemeClr val="bg1"/>
                </a:solidFill>
                <a:sym typeface="+mn-lt"/>
              </a:rPr>
              <a:t>小时内实施的工艺及设备变更。</a:t>
            </a:r>
            <a:endParaRPr lang="en-US" altLang="zh-CN" sz="2400" b="1" dirty="0">
              <a:solidFill>
                <a:schemeClr val="bg1"/>
              </a:solidFill>
              <a:sym typeface="+mn-lt"/>
            </a:endParaRPr>
          </a:p>
        </p:txBody>
      </p:sp>
      <p:sp>
        <p:nvSpPr>
          <p:cNvPr id="25604"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0D1A029D-EFFB-4DD4-A7FF-708C3F1D0D1F}" type="slidenum">
              <a:rPr lang="zh-CN" altLang="en-US" sz="900">
                <a:latin typeface="+mn-lt"/>
                <a:ea typeface="+mn-ea"/>
                <a:cs typeface="+mn-ea"/>
                <a:sym typeface="+mn-lt"/>
              </a:rPr>
              <a:t>12</a:t>
            </a:fld>
            <a:endParaRPr lang="en-US" altLang="zh-CN" sz="900">
              <a:latin typeface="+mn-lt"/>
              <a:ea typeface="+mn-ea"/>
              <a:cs typeface="+mn-ea"/>
              <a:sym typeface="+mn-lt"/>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1928" y="2598104"/>
            <a:ext cx="5040560" cy="3245968"/>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6"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p>
        </p:txBody>
      </p:sp>
      <p:sp>
        <p:nvSpPr>
          <p:cNvPr id="7"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紧急变更（临时变更）</a:t>
            </a:r>
          </a:p>
        </p:txBody>
      </p:sp>
      <p:sp>
        <p:nvSpPr>
          <p:cNvPr id="8" name="矩形 7"/>
          <p:cNvSpPr/>
          <p:nvPr/>
        </p:nvSpPr>
        <p:spPr>
          <a:xfrm>
            <a:off x="1725724" y="2420888"/>
            <a:ext cx="8712968" cy="3600400"/>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4978658" y="3284190"/>
            <a:ext cx="2136114"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endParaRPr lang="zh-CN" altLang="en-US">
              <a:solidFill>
                <a:srgbClr val="FFFFFF"/>
              </a:solidFill>
              <a:cs typeface="+mn-ea"/>
              <a:sym typeface="+mn-lt"/>
            </a:endParaRPr>
          </a:p>
        </p:txBody>
      </p:sp>
      <p:pic>
        <p:nvPicPr>
          <p:cNvPr id="29" name="Picture 5" descr="C:\Users\user\Desktop\沟通-001.jpg"/>
          <p:cNvPicPr>
            <a:picLocks noChangeAspect="1" noChangeArrowheads="1"/>
          </p:cNvPicPr>
          <p:nvPr/>
        </p:nvPicPr>
        <p:blipFill>
          <a:blip r:embed="rId3" cstate="email"/>
          <a:srcRect/>
          <a:stretch>
            <a:fillRect/>
          </a:stretch>
        </p:blipFill>
        <p:spPr bwMode="auto">
          <a:xfrm>
            <a:off x="5119369" y="4149080"/>
            <a:ext cx="1854694"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0496" y="219795"/>
            <a:ext cx="2984673" cy="338554"/>
          </a:xfrm>
          <a:prstGeom prst="rect">
            <a:avLst/>
          </a:prstGeom>
          <a:noFill/>
          <a:effectLst>
            <a:reflection blurRad="6350" stA="50000" endA="300" endPos="38500" dist="50800" dir="5400000" sy="-100000" algn="bl" rotWithShape="0"/>
          </a:effectLst>
        </p:spPr>
        <p:txBody>
          <a:bodyPr wrap="square" rtlCol="0">
            <a:spAutoFit/>
          </a:bodyPr>
          <a:lstStyle/>
          <a:p>
            <a:r>
              <a:rPr lang="zh-CN" altLang="en-US" sz="1600" dirty="0">
                <a:solidFill>
                  <a:schemeClr val="bg1"/>
                </a:solidFill>
                <a:cs typeface="+mn-ea"/>
                <a:sym typeface="+mn-lt"/>
              </a:rPr>
              <a:t>目录页</a:t>
            </a:r>
          </a:p>
        </p:txBody>
      </p:sp>
      <p:sp>
        <p:nvSpPr>
          <p:cNvPr id="4" name="矩形 21"/>
          <p:cNvSpPr>
            <a:spLocks noChangeArrowheads="1"/>
          </p:cNvSpPr>
          <p:nvPr/>
        </p:nvSpPr>
        <p:spPr bwMode="auto">
          <a:xfrm>
            <a:off x="7140277" y="3284190"/>
            <a:ext cx="2136113" cy="2305050"/>
          </a:xfrm>
          <a:prstGeom prst="rect">
            <a:avLst/>
          </a:prstGeom>
          <a:solidFill>
            <a:schemeClr val="accent6">
              <a:lumMod val="75000"/>
            </a:schemeClr>
          </a:solidFill>
          <a:ln>
            <a:noFill/>
          </a:ln>
          <a:effectLst>
            <a:outerShdw blurRad="63500" sx="102000" sy="102000" algn="ctr" rotWithShape="0">
              <a:prstClr val="black">
                <a:alpha val="40000"/>
              </a:prstClr>
            </a:outerShdw>
          </a:effectLst>
        </p:spPr>
        <p:txBody>
          <a:bodyPr anchor="ctr"/>
          <a:lstStyle/>
          <a:p>
            <a:endParaRPr lang="zh-CN" altLang="en-US">
              <a:solidFill>
                <a:srgbClr val="7F7F7F"/>
              </a:solidFill>
              <a:cs typeface="+mn-ea"/>
              <a:sym typeface="+mn-lt"/>
            </a:endParaRPr>
          </a:p>
        </p:txBody>
      </p:sp>
      <p:sp>
        <p:nvSpPr>
          <p:cNvPr id="5" name="矩形 22"/>
          <p:cNvSpPr>
            <a:spLocks noChangeArrowheads="1"/>
          </p:cNvSpPr>
          <p:nvPr/>
        </p:nvSpPr>
        <p:spPr bwMode="auto">
          <a:xfrm>
            <a:off x="9297645" y="3284190"/>
            <a:ext cx="2140367"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endParaRPr lang="zh-CN" altLang="en-US">
              <a:solidFill>
                <a:srgbClr val="FFFFFF"/>
              </a:solidFill>
              <a:cs typeface="+mn-ea"/>
              <a:sym typeface="+mn-lt"/>
            </a:endParaRPr>
          </a:p>
        </p:txBody>
      </p:sp>
      <p:sp>
        <p:nvSpPr>
          <p:cNvPr id="6" name="矩形 28"/>
          <p:cNvSpPr>
            <a:spLocks noChangeArrowheads="1"/>
          </p:cNvSpPr>
          <p:nvPr/>
        </p:nvSpPr>
        <p:spPr bwMode="auto">
          <a:xfrm>
            <a:off x="7136775" y="3356587"/>
            <a:ext cx="198002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变更管理的流程</a:t>
            </a:r>
          </a:p>
        </p:txBody>
      </p:sp>
      <p:sp>
        <p:nvSpPr>
          <p:cNvPr id="7" name="矩形 29"/>
          <p:cNvSpPr>
            <a:spLocks noChangeArrowheads="1"/>
          </p:cNvSpPr>
          <p:nvPr/>
        </p:nvSpPr>
        <p:spPr bwMode="auto">
          <a:xfrm>
            <a:off x="9264352" y="3356587"/>
            <a:ext cx="232573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FFFFFF"/>
                </a:solidFill>
                <a:cs typeface="+mn-ea"/>
                <a:sym typeface="+mn-lt"/>
              </a:rPr>
              <a:t>变更管理常见问题</a:t>
            </a:r>
          </a:p>
        </p:txBody>
      </p:sp>
      <p:cxnSp>
        <p:nvCxnSpPr>
          <p:cNvPr id="9" name="直接连接符 7167"/>
          <p:cNvCxnSpPr>
            <a:cxnSpLocks noChangeShapeType="1"/>
          </p:cNvCxnSpPr>
          <p:nvPr/>
        </p:nvCxnSpPr>
        <p:spPr bwMode="auto">
          <a:xfrm>
            <a:off x="4954547" y="3099537"/>
            <a:ext cx="2150796"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2" name="直接连接符 7172"/>
          <p:cNvCxnSpPr>
            <a:cxnSpLocks noChangeShapeType="1"/>
          </p:cNvCxnSpPr>
          <p:nvPr/>
        </p:nvCxnSpPr>
        <p:spPr bwMode="auto">
          <a:xfrm>
            <a:off x="4954547"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3" name="直接连接符 50"/>
          <p:cNvCxnSpPr>
            <a:cxnSpLocks noChangeShapeType="1"/>
          </p:cNvCxnSpPr>
          <p:nvPr/>
        </p:nvCxnSpPr>
        <p:spPr bwMode="auto">
          <a:xfrm>
            <a:off x="7105343"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4" name="直接连接符 51"/>
          <p:cNvCxnSpPr>
            <a:cxnSpLocks noChangeShapeType="1"/>
          </p:cNvCxnSpPr>
          <p:nvPr/>
        </p:nvCxnSpPr>
        <p:spPr bwMode="auto">
          <a:xfrm>
            <a:off x="9256135"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5" name="直接连接符 52"/>
          <p:cNvCxnSpPr>
            <a:cxnSpLocks noChangeShapeType="1"/>
          </p:cNvCxnSpPr>
          <p:nvPr/>
        </p:nvCxnSpPr>
        <p:spPr bwMode="auto">
          <a:xfrm>
            <a:off x="11406930"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sp>
        <p:nvSpPr>
          <p:cNvPr id="16" name="TextBox 7177"/>
          <p:cNvSpPr txBox="1">
            <a:spLocks noChangeArrowheads="1"/>
          </p:cNvSpPr>
          <p:nvPr/>
        </p:nvSpPr>
        <p:spPr bwMode="auto">
          <a:xfrm>
            <a:off x="4954547" y="2276448"/>
            <a:ext cx="100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4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1</a:t>
            </a:r>
            <a:endParaRPr lang="zh-CN" altLang="en-US" sz="3600" b="1" dirty="0">
              <a:solidFill>
                <a:srgbClr val="7F7F7F"/>
              </a:solidFill>
              <a:latin typeface="+mn-lt"/>
              <a:ea typeface="+mn-ea"/>
              <a:cs typeface="+mn-ea"/>
              <a:sym typeface="+mn-lt"/>
            </a:endParaRPr>
          </a:p>
        </p:txBody>
      </p:sp>
      <p:sp>
        <p:nvSpPr>
          <p:cNvPr id="17" name="TextBox 7177"/>
          <p:cNvSpPr txBox="1">
            <a:spLocks noChangeArrowheads="1"/>
          </p:cNvSpPr>
          <p:nvPr/>
        </p:nvSpPr>
        <p:spPr bwMode="auto">
          <a:xfrm>
            <a:off x="7117532" y="2276448"/>
            <a:ext cx="997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E46C0A"/>
                </a:solidFill>
                <a:latin typeface="+mn-lt"/>
                <a:ea typeface="+mn-ea"/>
                <a:cs typeface="+mn-ea"/>
                <a:sym typeface="+mn-lt"/>
              </a:rPr>
              <a:t>Part </a:t>
            </a:r>
            <a:r>
              <a:rPr lang="en-US" altLang="zh-CN" sz="1400" b="1" dirty="0">
                <a:solidFill>
                  <a:srgbClr val="E46C0A"/>
                </a:solidFill>
                <a:latin typeface="+mn-lt"/>
                <a:ea typeface="+mn-ea"/>
                <a:cs typeface="+mn-ea"/>
                <a:sym typeface="+mn-lt"/>
              </a:rPr>
              <a:t>  </a:t>
            </a:r>
            <a:r>
              <a:rPr lang="en-US" altLang="zh-CN" sz="3600" b="1" dirty="0">
                <a:solidFill>
                  <a:srgbClr val="E46C0A"/>
                </a:solidFill>
                <a:latin typeface="+mn-lt"/>
                <a:ea typeface="+mn-ea"/>
                <a:cs typeface="+mn-ea"/>
                <a:sym typeface="+mn-lt"/>
              </a:rPr>
              <a:t>2</a:t>
            </a:r>
            <a:endParaRPr lang="zh-CN" altLang="en-US" sz="3600" b="1" dirty="0">
              <a:solidFill>
                <a:srgbClr val="E46C0A"/>
              </a:solidFill>
              <a:latin typeface="+mn-lt"/>
              <a:ea typeface="+mn-ea"/>
              <a:cs typeface="+mn-ea"/>
              <a:sym typeface="+mn-lt"/>
            </a:endParaRPr>
          </a:p>
        </p:txBody>
      </p:sp>
      <p:sp>
        <p:nvSpPr>
          <p:cNvPr id="18" name="TextBox 7177"/>
          <p:cNvSpPr txBox="1">
            <a:spLocks noChangeArrowheads="1"/>
          </p:cNvSpPr>
          <p:nvPr/>
        </p:nvSpPr>
        <p:spPr bwMode="auto">
          <a:xfrm>
            <a:off x="9205764" y="2276447"/>
            <a:ext cx="950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5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3</a:t>
            </a:r>
            <a:endParaRPr lang="zh-CN" altLang="en-US" sz="3600" b="1" dirty="0">
              <a:solidFill>
                <a:srgbClr val="7F7F7F"/>
              </a:solidFill>
              <a:latin typeface="+mn-lt"/>
              <a:ea typeface="+mn-ea"/>
              <a:cs typeface="+mn-ea"/>
              <a:sym typeface="+mn-lt"/>
            </a:endParaRPr>
          </a:p>
        </p:txBody>
      </p:sp>
      <p:sp>
        <p:nvSpPr>
          <p:cNvPr id="19" name="矩形 28"/>
          <p:cNvSpPr>
            <a:spLocks noChangeArrowheads="1"/>
          </p:cNvSpPr>
          <p:nvPr/>
        </p:nvSpPr>
        <p:spPr bwMode="auto">
          <a:xfrm>
            <a:off x="4976534" y="3375361"/>
            <a:ext cx="146706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什么是变更</a:t>
            </a:r>
            <a:endParaRPr lang="zh-CN" altLang="en-US" sz="2000" b="1" dirty="0">
              <a:solidFill>
                <a:srgbClr val="FFFFFF"/>
              </a:solidFill>
              <a:cs typeface="+mn-ea"/>
              <a:sym typeface="+mn-lt"/>
            </a:endParaRPr>
          </a:p>
        </p:txBody>
      </p:sp>
      <p:cxnSp>
        <p:nvCxnSpPr>
          <p:cNvPr id="20" name="直接连接符 19"/>
          <p:cNvCxnSpPr/>
          <p:nvPr/>
        </p:nvCxnSpPr>
        <p:spPr bwMode="auto">
          <a:xfrm>
            <a:off x="7105343" y="3099537"/>
            <a:ext cx="2150792"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21" name="直接连接符 20"/>
          <p:cNvCxnSpPr/>
          <p:nvPr/>
        </p:nvCxnSpPr>
        <p:spPr bwMode="auto">
          <a:xfrm>
            <a:off x="9236182" y="3099537"/>
            <a:ext cx="2548451"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pic>
        <p:nvPicPr>
          <p:cNvPr id="1028" name="Picture 4" descr="C:\Users\user\Desktop\45455 (1).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9439958" y="4149081"/>
            <a:ext cx="1855738"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4" descr="C:\Users\user\Desktop\xpic7085.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7279665" y="4149080"/>
            <a:ext cx="1854693"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847528" y="1412776"/>
            <a:ext cx="8742231" cy="4752529"/>
            <a:chOff x="298774" y="1412776"/>
            <a:chExt cx="8742231" cy="4752529"/>
          </a:xfrm>
        </p:grpSpPr>
        <p:sp>
          <p:nvSpPr>
            <p:cNvPr id="2" name="矩形 1"/>
            <p:cNvSpPr/>
            <p:nvPr/>
          </p:nvSpPr>
          <p:spPr bwMode="auto">
            <a:xfrm rot="16200000">
              <a:off x="3983006" y="1738792"/>
              <a:ext cx="337359"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 name="矩形 2"/>
            <p:cNvSpPr/>
            <p:nvPr/>
          </p:nvSpPr>
          <p:spPr bwMode="auto">
            <a:xfrm rot="16200000">
              <a:off x="5955251" y="1838829"/>
              <a:ext cx="337358" cy="19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 name="矩形 3"/>
            <p:cNvSpPr/>
            <p:nvPr/>
          </p:nvSpPr>
          <p:spPr bwMode="auto">
            <a:xfrm>
              <a:off x="6829748" y="2637879"/>
              <a:ext cx="322262" cy="2064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5" name="矩形 1"/>
            <p:cNvSpPr/>
            <p:nvPr/>
          </p:nvSpPr>
          <p:spPr bwMode="auto">
            <a:xfrm>
              <a:off x="298774" y="2637880"/>
              <a:ext cx="2781300" cy="336393"/>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6" name="直接连接符 5"/>
            <p:cNvCxnSpPr/>
            <p:nvPr/>
          </p:nvCxnSpPr>
          <p:spPr bwMode="auto">
            <a:xfrm>
              <a:off x="1040135" y="2666454"/>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080073" y="2666454"/>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7159948" y="2666454"/>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TextBox 61"/>
            <p:cNvSpPr txBox="1">
              <a:spLocks noChangeArrowheads="1"/>
            </p:cNvSpPr>
            <p:nvPr/>
          </p:nvSpPr>
          <p:spPr bwMode="auto">
            <a:xfrm>
              <a:off x="1688214" y="2636913"/>
              <a:ext cx="710161" cy="307777"/>
            </a:xfrm>
            <a:prstGeom prst="rect">
              <a:avLst/>
            </a:prstGeom>
            <a:solidFill>
              <a:schemeClr val="tx2"/>
            </a:solid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1</a:t>
              </a:r>
              <a:endParaRPr lang="zh-CN" altLang="en-US" sz="1400" dirty="0">
                <a:solidFill>
                  <a:srgbClr val="FFFFFF"/>
                </a:solidFill>
                <a:latin typeface="+mn-lt"/>
                <a:ea typeface="+mn-ea"/>
                <a:cs typeface="+mn-ea"/>
                <a:sym typeface="+mn-lt"/>
              </a:endParaRPr>
            </a:p>
          </p:txBody>
        </p:sp>
        <p:sp>
          <p:nvSpPr>
            <p:cNvPr id="11" name="TextBox 64"/>
            <p:cNvSpPr txBox="1">
              <a:spLocks noChangeArrowheads="1"/>
            </p:cNvSpPr>
            <p:nvPr/>
          </p:nvSpPr>
          <p:spPr bwMode="auto">
            <a:xfrm>
              <a:off x="3719337" y="2636913"/>
              <a:ext cx="707060" cy="307777"/>
            </a:xfrm>
            <a:prstGeom prst="rect">
              <a:avLst/>
            </a:prstGeom>
            <a:solidFill>
              <a:schemeClr val="tx2"/>
            </a:solid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2</a:t>
              </a:r>
              <a:endParaRPr lang="zh-CN" altLang="en-US" sz="1400" dirty="0">
                <a:solidFill>
                  <a:srgbClr val="FFFFFF"/>
                </a:solidFill>
                <a:latin typeface="+mn-lt"/>
                <a:ea typeface="+mn-ea"/>
                <a:cs typeface="+mn-ea"/>
                <a:sym typeface="+mn-lt"/>
              </a:endParaRPr>
            </a:p>
          </p:txBody>
        </p:sp>
        <p:sp>
          <p:nvSpPr>
            <p:cNvPr id="12" name="TextBox 65"/>
            <p:cNvSpPr txBox="1">
              <a:spLocks noChangeArrowheads="1"/>
            </p:cNvSpPr>
            <p:nvPr/>
          </p:nvSpPr>
          <p:spPr bwMode="auto">
            <a:xfrm>
              <a:off x="5811657" y="2666496"/>
              <a:ext cx="630964" cy="307777"/>
            </a:xfrm>
            <a:prstGeom prst="rect">
              <a:avLst/>
            </a:prstGeom>
            <a:solidFill>
              <a:schemeClr val="tx2"/>
            </a:solid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3</a:t>
              </a:r>
              <a:endParaRPr lang="zh-CN" altLang="en-US" sz="1400" dirty="0">
                <a:solidFill>
                  <a:srgbClr val="FFFFFF"/>
                </a:solidFill>
                <a:latin typeface="+mn-lt"/>
                <a:ea typeface="+mn-ea"/>
                <a:cs typeface="+mn-ea"/>
                <a:sym typeface="+mn-lt"/>
              </a:endParaRPr>
            </a:p>
          </p:txBody>
        </p:sp>
        <p:sp>
          <p:nvSpPr>
            <p:cNvPr id="13" name="TextBox 40"/>
            <p:cNvSpPr txBox="1">
              <a:spLocks noChangeArrowheads="1"/>
            </p:cNvSpPr>
            <p:nvPr/>
          </p:nvSpPr>
          <p:spPr bwMode="auto">
            <a:xfrm rot="5400000">
              <a:off x="6664843" y="3664596"/>
              <a:ext cx="630984" cy="307777"/>
            </a:xfrm>
            <a:prstGeom prst="rect">
              <a:avLst/>
            </a:prstGeom>
            <a:solidFill>
              <a:schemeClr val="tx2"/>
            </a:solid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4</a:t>
              </a:r>
              <a:endParaRPr lang="zh-CN" altLang="en-US" sz="1400" dirty="0">
                <a:solidFill>
                  <a:srgbClr val="FFFFFF"/>
                </a:solidFill>
                <a:latin typeface="+mn-lt"/>
                <a:ea typeface="+mn-ea"/>
                <a:cs typeface="+mn-ea"/>
                <a:sym typeface="+mn-lt"/>
              </a:endParaRPr>
            </a:p>
          </p:txBody>
        </p:sp>
        <p:sp>
          <p:nvSpPr>
            <p:cNvPr id="14" name="折角形 25"/>
            <p:cNvSpPr>
              <a:spLocks noChangeAspect="1"/>
            </p:cNvSpPr>
            <p:nvPr/>
          </p:nvSpPr>
          <p:spPr bwMode="auto">
            <a:xfrm flipH="1">
              <a:off x="5272408" y="1412776"/>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15" name="流程图: 联系 14"/>
            <p:cNvSpPr>
              <a:spLocks noChangeAspect="1"/>
            </p:cNvSpPr>
            <p:nvPr/>
          </p:nvSpPr>
          <p:spPr bwMode="auto">
            <a:xfrm>
              <a:off x="6038795" y="2420888"/>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TextBox 15"/>
            <p:cNvSpPr txBox="1"/>
            <p:nvPr/>
          </p:nvSpPr>
          <p:spPr>
            <a:xfrm>
              <a:off x="5289662" y="1664326"/>
              <a:ext cx="1873870" cy="497316"/>
            </a:xfrm>
            <a:prstGeom prst="rect">
              <a:avLst/>
            </a:prstGeom>
            <a:noFill/>
          </p:spPr>
          <p:txBody>
            <a:bodyPr wrap="square" rtlCol="0">
              <a:spAutoFit/>
            </a:bodyPr>
            <a:lstStyle>
              <a:defPPr>
                <a:defRPr lang="zh-CN"/>
              </a:defPPr>
              <a:lvl1pPr algn="ctr">
                <a:lnSpc>
                  <a:spcPct val="120000"/>
                </a:lnSpc>
                <a:defRPr sz="2400" b="1">
                  <a:solidFill>
                    <a:schemeClr val="tx1">
                      <a:lumMod val="65000"/>
                      <a:lumOff val="35000"/>
                    </a:schemeClr>
                  </a:solidFill>
                  <a:cs typeface="+mn-ea"/>
                </a:defRPr>
              </a:lvl1pPr>
            </a:lstStyle>
            <a:p>
              <a:r>
                <a:rPr lang="zh-CN" altLang="en-US" dirty="0">
                  <a:sym typeface="+mn-lt"/>
                </a:rPr>
                <a:t>变更审批</a:t>
              </a:r>
            </a:p>
          </p:txBody>
        </p:sp>
        <p:sp>
          <p:nvSpPr>
            <p:cNvPr id="18" name="折角形 25"/>
            <p:cNvSpPr>
              <a:spLocks noChangeAspect="1"/>
            </p:cNvSpPr>
            <p:nvPr/>
          </p:nvSpPr>
          <p:spPr bwMode="auto">
            <a:xfrm flipH="1">
              <a:off x="3202261" y="1412776"/>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19" name="流程图: 联系 18"/>
            <p:cNvSpPr>
              <a:spLocks noChangeAspect="1"/>
            </p:cNvSpPr>
            <p:nvPr/>
          </p:nvSpPr>
          <p:spPr bwMode="auto">
            <a:xfrm>
              <a:off x="3968649" y="2420888"/>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cs typeface="+mn-ea"/>
                <a:sym typeface="+mn-lt"/>
              </a:endParaRPr>
            </a:p>
          </p:txBody>
        </p:sp>
        <p:sp>
          <p:nvSpPr>
            <p:cNvPr id="20" name="TextBox 19"/>
            <p:cNvSpPr txBox="1"/>
            <p:nvPr/>
          </p:nvSpPr>
          <p:spPr>
            <a:xfrm>
              <a:off x="3161273" y="1664326"/>
              <a:ext cx="1989757" cy="497316"/>
            </a:xfrm>
            <a:prstGeom prst="rect">
              <a:avLst/>
            </a:prstGeom>
            <a:noFill/>
          </p:spPr>
          <p:txBody>
            <a:bodyPr wrap="square" rtlCol="0">
              <a:spAutoFit/>
            </a:bodyPr>
            <a:lstStyle>
              <a:defPPr>
                <a:defRPr lang="zh-CN"/>
              </a:defPPr>
              <a:lvl1pPr algn="ctr">
                <a:lnSpc>
                  <a:spcPct val="120000"/>
                </a:lnSpc>
                <a:defRPr sz="2400" b="1">
                  <a:solidFill>
                    <a:schemeClr val="tx1">
                      <a:lumMod val="65000"/>
                      <a:lumOff val="35000"/>
                    </a:schemeClr>
                  </a:solidFill>
                  <a:cs typeface="+mn-ea"/>
                </a:defRPr>
              </a:lvl1pPr>
            </a:lstStyle>
            <a:p>
              <a:r>
                <a:rPr lang="zh-CN" altLang="en-US" dirty="0">
                  <a:sym typeface="+mn-lt"/>
                </a:rPr>
                <a:t>变更评估</a:t>
              </a:r>
            </a:p>
          </p:txBody>
        </p:sp>
        <p:sp>
          <p:nvSpPr>
            <p:cNvPr id="22" name="折角形 25"/>
            <p:cNvSpPr>
              <a:spLocks noChangeAspect="1"/>
            </p:cNvSpPr>
            <p:nvPr/>
          </p:nvSpPr>
          <p:spPr bwMode="auto">
            <a:xfrm flipH="1">
              <a:off x="1157435" y="1412776"/>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cs typeface="+mn-ea"/>
                <a:sym typeface="+mn-lt"/>
              </a:endParaRPr>
            </a:p>
          </p:txBody>
        </p:sp>
        <p:sp>
          <p:nvSpPr>
            <p:cNvPr id="23" name="流程图: 联系 22"/>
            <p:cNvSpPr>
              <a:spLocks noChangeAspect="1"/>
            </p:cNvSpPr>
            <p:nvPr/>
          </p:nvSpPr>
          <p:spPr bwMode="auto">
            <a:xfrm>
              <a:off x="1923823" y="2420888"/>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cs typeface="+mn-ea"/>
                <a:sym typeface="+mn-lt"/>
              </a:endParaRPr>
            </a:p>
          </p:txBody>
        </p:sp>
        <p:sp>
          <p:nvSpPr>
            <p:cNvPr id="24" name="TextBox 23"/>
            <p:cNvSpPr txBox="1"/>
            <p:nvPr/>
          </p:nvSpPr>
          <p:spPr>
            <a:xfrm>
              <a:off x="1124190" y="1645219"/>
              <a:ext cx="1898451" cy="535531"/>
            </a:xfrm>
            <a:prstGeom prst="rect">
              <a:avLst/>
            </a:prstGeom>
            <a:noFill/>
          </p:spPr>
          <p:txBody>
            <a:bodyPr wrap="square" rtlCol="0">
              <a:spAutoFit/>
            </a:bodyPr>
            <a:lstStyle/>
            <a:p>
              <a:pPr algn="ctr">
                <a:lnSpc>
                  <a:spcPct val="120000"/>
                </a:lnSpc>
              </a:pPr>
              <a:r>
                <a:rPr lang="zh-CN" altLang="en-US" sz="2400" b="1" dirty="0">
                  <a:solidFill>
                    <a:schemeClr val="tx1">
                      <a:lumMod val="65000"/>
                      <a:lumOff val="35000"/>
                    </a:schemeClr>
                  </a:solidFill>
                  <a:cs typeface="+mn-ea"/>
                  <a:sym typeface="+mn-lt"/>
                </a:rPr>
                <a:t>变更申请</a:t>
              </a:r>
            </a:p>
          </p:txBody>
        </p:sp>
        <p:sp>
          <p:nvSpPr>
            <p:cNvPr id="26" name="折角形 71"/>
            <p:cNvSpPr>
              <a:spLocks noChangeAspect="1"/>
            </p:cNvSpPr>
            <p:nvPr/>
          </p:nvSpPr>
          <p:spPr bwMode="auto">
            <a:xfrm flipV="1">
              <a:off x="7379173" y="2666495"/>
              <a:ext cx="1655736" cy="1312800"/>
            </a:xfrm>
            <a:custGeom>
              <a:avLst/>
              <a:gdLst/>
              <a:ahLst/>
              <a:cxnLst/>
              <a:rect l="l" t="t" r="r" b="b"/>
              <a:pathLst>
                <a:path w="1412817" h="755938">
                  <a:moveTo>
                    <a:pt x="96476" y="0"/>
                  </a:moveTo>
                  <a:lnTo>
                    <a:pt x="1412817" y="0"/>
                  </a:lnTo>
                  <a:lnTo>
                    <a:pt x="1412817" y="629946"/>
                  </a:lnTo>
                  <a:lnTo>
                    <a:pt x="1286825" y="755938"/>
                  </a:lnTo>
                  <a:lnTo>
                    <a:pt x="0" y="755938"/>
                  </a:lnTo>
                  <a:lnTo>
                    <a:pt x="0" y="139184"/>
                  </a:lnTo>
                  <a:cubicBezTo>
                    <a:pt x="56912" y="121178"/>
                    <a:pt x="97400" y="67607"/>
                    <a:pt x="97400" y="4579"/>
                  </a:cubicBezTo>
                  <a:cubicBezTo>
                    <a:pt x="97400" y="3038"/>
                    <a:pt x="97376" y="1503"/>
                    <a:pt x="96476" y="0"/>
                  </a:cubicBez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27" name="TextBox 26"/>
            <p:cNvSpPr txBox="1"/>
            <p:nvPr/>
          </p:nvSpPr>
          <p:spPr>
            <a:xfrm>
              <a:off x="7384821" y="3074237"/>
              <a:ext cx="1656184" cy="497316"/>
            </a:xfrm>
            <a:prstGeom prst="rect">
              <a:avLst/>
            </a:prstGeom>
            <a:noFill/>
          </p:spPr>
          <p:txBody>
            <a:bodyPr wrap="square" rtlCol="0">
              <a:spAutoFit/>
            </a:bodyPr>
            <a:lstStyle>
              <a:defPPr>
                <a:defRPr lang="zh-CN"/>
              </a:defPPr>
              <a:lvl1pPr algn="ctr">
                <a:lnSpc>
                  <a:spcPct val="120000"/>
                </a:lnSpc>
                <a:defRPr sz="2400" b="1">
                  <a:solidFill>
                    <a:schemeClr val="tx1">
                      <a:lumMod val="65000"/>
                      <a:lumOff val="35000"/>
                    </a:schemeClr>
                  </a:solidFill>
                  <a:cs typeface="+mn-ea"/>
                </a:defRPr>
              </a:lvl1pPr>
            </a:lstStyle>
            <a:p>
              <a:r>
                <a:rPr lang="zh-CN" altLang="en-US" dirty="0">
                  <a:sym typeface="+mn-lt"/>
                </a:rPr>
                <a:t>变更实施</a:t>
              </a:r>
            </a:p>
          </p:txBody>
        </p:sp>
        <p:cxnSp>
          <p:nvCxnSpPr>
            <p:cNvPr id="28" name="直接连接符 27"/>
            <p:cNvCxnSpPr/>
            <p:nvPr/>
          </p:nvCxnSpPr>
          <p:spPr bwMode="auto">
            <a:xfrm>
              <a:off x="5146477" y="2636912"/>
              <a:ext cx="0" cy="3373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bwMode="auto">
            <a:xfrm rot="16200000">
              <a:off x="3985759" y="3466984"/>
              <a:ext cx="337359" cy="213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0" name="矩形 29"/>
            <p:cNvSpPr/>
            <p:nvPr/>
          </p:nvSpPr>
          <p:spPr bwMode="auto">
            <a:xfrm rot="16200000">
              <a:off x="5958004" y="3567021"/>
              <a:ext cx="337358" cy="19335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1" name="矩形 1"/>
            <p:cNvSpPr/>
            <p:nvPr/>
          </p:nvSpPr>
          <p:spPr bwMode="auto">
            <a:xfrm>
              <a:off x="301527" y="4366072"/>
              <a:ext cx="2781300" cy="336393"/>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32" name="直接连接符 31"/>
            <p:cNvCxnSpPr/>
            <p:nvPr/>
          </p:nvCxnSpPr>
          <p:spPr bwMode="auto">
            <a:xfrm>
              <a:off x="1042888" y="4394646"/>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a:off x="3082826" y="4394646"/>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bwMode="auto">
            <a:xfrm>
              <a:off x="7162701" y="4394646"/>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Box 61"/>
            <p:cNvSpPr txBox="1">
              <a:spLocks noChangeArrowheads="1"/>
            </p:cNvSpPr>
            <p:nvPr/>
          </p:nvSpPr>
          <p:spPr bwMode="auto">
            <a:xfrm>
              <a:off x="1690967" y="4365105"/>
              <a:ext cx="710161" cy="307777"/>
            </a:xfrm>
            <a:prstGeom prst="rect">
              <a:avLst/>
            </a:prstGeom>
            <a:solidFill>
              <a:schemeClr val="tx2"/>
            </a:solid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7</a:t>
              </a:r>
              <a:endParaRPr lang="zh-CN" altLang="en-US" sz="1400" dirty="0">
                <a:solidFill>
                  <a:srgbClr val="FFFFFF"/>
                </a:solidFill>
                <a:latin typeface="+mn-lt"/>
                <a:ea typeface="+mn-ea"/>
                <a:cs typeface="+mn-ea"/>
                <a:sym typeface="+mn-lt"/>
              </a:endParaRPr>
            </a:p>
          </p:txBody>
        </p:sp>
        <p:sp>
          <p:nvSpPr>
            <p:cNvPr id="36" name="TextBox 64"/>
            <p:cNvSpPr txBox="1">
              <a:spLocks noChangeArrowheads="1"/>
            </p:cNvSpPr>
            <p:nvPr/>
          </p:nvSpPr>
          <p:spPr bwMode="auto">
            <a:xfrm>
              <a:off x="3722090" y="4365105"/>
              <a:ext cx="707060" cy="307777"/>
            </a:xfrm>
            <a:prstGeom prst="rect">
              <a:avLst/>
            </a:prstGeom>
            <a:solidFill>
              <a:schemeClr val="tx2"/>
            </a:solid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6</a:t>
              </a:r>
              <a:endParaRPr lang="zh-CN" altLang="en-US" sz="1400" dirty="0">
                <a:solidFill>
                  <a:srgbClr val="FFFFFF"/>
                </a:solidFill>
                <a:latin typeface="+mn-lt"/>
                <a:ea typeface="+mn-ea"/>
                <a:cs typeface="+mn-ea"/>
                <a:sym typeface="+mn-lt"/>
              </a:endParaRPr>
            </a:p>
          </p:txBody>
        </p:sp>
        <p:sp>
          <p:nvSpPr>
            <p:cNvPr id="37" name="TextBox 65"/>
            <p:cNvSpPr txBox="1">
              <a:spLocks noChangeArrowheads="1"/>
            </p:cNvSpPr>
            <p:nvPr/>
          </p:nvSpPr>
          <p:spPr bwMode="auto">
            <a:xfrm>
              <a:off x="5814410" y="4394688"/>
              <a:ext cx="630964" cy="307777"/>
            </a:xfrm>
            <a:prstGeom prst="rect">
              <a:avLst/>
            </a:prstGeom>
            <a:solidFill>
              <a:schemeClr val="tx2"/>
            </a:solid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1400" dirty="0">
                  <a:solidFill>
                    <a:srgbClr val="FFFFFF"/>
                  </a:solidFill>
                  <a:latin typeface="+mn-lt"/>
                  <a:ea typeface="+mn-ea"/>
                  <a:cs typeface="+mn-ea"/>
                  <a:sym typeface="+mn-lt"/>
                </a:rPr>
                <a:t>5</a:t>
              </a:r>
              <a:endParaRPr lang="zh-CN" altLang="en-US" sz="1400" dirty="0">
                <a:solidFill>
                  <a:srgbClr val="FFFFFF"/>
                </a:solidFill>
                <a:latin typeface="+mn-lt"/>
                <a:ea typeface="+mn-ea"/>
                <a:cs typeface="+mn-ea"/>
                <a:sym typeface="+mn-lt"/>
              </a:endParaRPr>
            </a:p>
          </p:txBody>
        </p:sp>
        <p:sp>
          <p:nvSpPr>
            <p:cNvPr id="39" name="TextBox 38"/>
            <p:cNvSpPr txBox="1"/>
            <p:nvPr/>
          </p:nvSpPr>
          <p:spPr>
            <a:xfrm>
              <a:off x="5206561" y="5279026"/>
              <a:ext cx="1966109" cy="497316"/>
            </a:xfrm>
            <a:prstGeom prst="rect">
              <a:avLst/>
            </a:prstGeom>
            <a:noFill/>
          </p:spPr>
          <p:txBody>
            <a:bodyPr wrap="square" rtlCol="0">
              <a:spAutoFit/>
            </a:bodyPr>
            <a:lstStyle>
              <a:defPPr>
                <a:defRPr lang="zh-CN"/>
              </a:defPPr>
              <a:lvl1pPr algn="ctr">
                <a:lnSpc>
                  <a:spcPct val="120000"/>
                </a:lnSpc>
                <a:defRPr sz="2400" b="1">
                  <a:solidFill>
                    <a:schemeClr val="tx1">
                      <a:lumMod val="65000"/>
                      <a:lumOff val="35000"/>
                    </a:schemeClr>
                  </a:solidFill>
                  <a:cs typeface="+mn-ea"/>
                </a:defRPr>
              </a:lvl1pPr>
            </a:lstStyle>
            <a:p>
              <a:r>
                <a:rPr lang="zh-CN" altLang="en-US" dirty="0">
                  <a:sym typeface="+mn-lt"/>
                </a:rPr>
                <a:t>效果评估</a:t>
              </a:r>
            </a:p>
          </p:txBody>
        </p:sp>
        <p:sp>
          <p:nvSpPr>
            <p:cNvPr id="40" name="折角形 25"/>
            <p:cNvSpPr>
              <a:spLocks noChangeAspect="1"/>
            </p:cNvSpPr>
            <p:nvPr/>
          </p:nvSpPr>
          <p:spPr bwMode="auto">
            <a:xfrm flipH="1" flipV="1">
              <a:off x="5290492" y="4844108"/>
              <a:ext cx="1828801" cy="1321196"/>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41" name="流程图: 联系 40"/>
            <p:cNvSpPr>
              <a:spLocks noChangeAspect="1"/>
            </p:cNvSpPr>
            <p:nvPr/>
          </p:nvSpPr>
          <p:spPr bwMode="auto">
            <a:xfrm>
              <a:off x="6082581" y="4753366"/>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cxnSp>
          <p:nvCxnSpPr>
            <p:cNvPr id="42" name="直接连接符 41"/>
            <p:cNvCxnSpPr/>
            <p:nvPr/>
          </p:nvCxnSpPr>
          <p:spPr bwMode="auto">
            <a:xfrm>
              <a:off x="5149230" y="4365104"/>
              <a:ext cx="0" cy="33736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305944" y="5259919"/>
              <a:ext cx="1853952" cy="535531"/>
            </a:xfrm>
            <a:prstGeom prst="rect">
              <a:avLst/>
            </a:prstGeom>
            <a:noFill/>
          </p:spPr>
          <p:txBody>
            <a:bodyPr wrap="square" rtlCol="0">
              <a:spAutoFit/>
            </a:bodyPr>
            <a:lstStyle/>
            <a:p>
              <a:pPr algn="ctr">
                <a:lnSpc>
                  <a:spcPct val="120000"/>
                </a:lnSpc>
              </a:pPr>
              <a:r>
                <a:rPr lang="zh-CN" altLang="en-US" sz="2400" b="1" dirty="0">
                  <a:solidFill>
                    <a:schemeClr val="tx1">
                      <a:lumMod val="65000"/>
                      <a:lumOff val="35000"/>
                    </a:schemeClr>
                  </a:solidFill>
                  <a:cs typeface="+mn-ea"/>
                  <a:sym typeface="+mn-lt"/>
                </a:rPr>
                <a:t>变更关闭</a:t>
              </a:r>
            </a:p>
          </p:txBody>
        </p:sp>
        <p:sp>
          <p:nvSpPr>
            <p:cNvPr id="45" name="折角形 25"/>
            <p:cNvSpPr>
              <a:spLocks noChangeAspect="1"/>
            </p:cNvSpPr>
            <p:nvPr/>
          </p:nvSpPr>
          <p:spPr bwMode="auto">
            <a:xfrm flipH="1" flipV="1">
              <a:off x="3317675" y="4845111"/>
              <a:ext cx="1828801" cy="1320194"/>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46" name="流程图: 联系 45"/>
            <p:cNvSpPr>
              <a:spLocks noChangeAspect="1"/>
            </p:cNvSpPr>
            <p:nvPr/>
          </p:nvSpPr>
          <p:spPr bwMode="auto">
            <a:xfrm>
              <a:off x="4066357" y="4753367"/>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sp>
          <p:nvSpPr>
            <p:cNvPr id="47" name="流程图: 联系 46"/>
            <p:cNvSpPr>
              <a:spLocks noChangeAspect="1"/>
            </p:cNvSpPr>
            <p:nvPr/>
          </p:nvSpPr>
          <p:spPr bwMode="auto">
            <a:xfrm>
              <a:off x="7234709" y="3861048"/>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9" name="矩形 48"/>
            <p:cNvSpPr/>
            <p:nvPr/>
          </p:nvSpPr>
          <p:spPr>
            <a:xfrm>
              <a:off x="1194988" y="5259919"/>
              <a:ext cx="1827653" cy="535531"/>
            </a:xfrm>
            <a:prstGeom prst="rect">
              <a:avLst/>
            </a:prstGeom>
            <a:noFill/>
          </p:spPr>
          <p:txBody>
            <a:bodyPr wrap="square" rtlCol="0">
              <a:spAutoFit/>
            </a:bodyPr>
            <a:lstStyle/>
            <a:p>
              <a:pPr algn="ctr">
                <a:lnSpc>
                  <a:spcPct val="120000"/>
                </a:lnSpc>
              </a:pPr>
              <a:r>
                <a:rPr lang="zh-CN" altLang="en-US" sz="2400" b="1" dirty="0">
                  <a:solidFill>
                    <a:schemeClr val="tx1">
                      <a:lumMod val="65000"/>
                      <a:lumOff val="35000"/>
                    </a:schemeClr>
                  </a:solidFill>
                  <a:cs typeface="+mn-ea"/>
                  <a:sym typeface="+mn-lt"/>
                </a:rPr>
                <a:t>审核</a:t>
              </a:r>
            </a:p>
          </p:txBody>
        </p:sp>
        <p:sp>
          <p:nvSpPr>
            <p:cNvPr id="50" name="折角形 25"/>
            <p:cNvSpPr>
              <a:spLocks noChangeAspect="1"/>
            </p:cNvSpPr>
            <p:nvPr/>
          </p:nvSpPr>
          <p:spPr bwMode="auto">
            <a:xfrm flipH="1" flipV="1">
              <a:off x="1258043" y="4844109"/>
              <a:ext cx="1828801" cy="1321196"/>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chemeClr val="tx1">
                    <a:lumMod val="65000"/>
                    <a:lumOff val="35000"/>
                  </a:schemeClr>
                </a:solidFill>
                <a:cs typeface="+mn-ea"/>
                <a:sym typeface="+mn-lt"/>
              </a:endParaRPr>
            </a:p>
          </p:txBody>
        </p:sp>
        <p:sp>
          <p:nvSpPr>
            <p:cNvPr id="51" name="流程图: 联系 50"/>
            <p:cNvSpPr>
              <a:spLocks noChangeAspect="1"/>
            </p:cNvSpPr>
            <p:nvPr/>
          </p:nvSpPr>
          <p:spPr bwMode="auto">
            <a:xfrm>
              <a:off x="2006347" y="4753367"/>
              <a:ext cx="187802" cy="18780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cs typeface="+mn-ea"/>
                <a:sym typeface="+mn-lt"/>
              </a:endParaRPr>
            </a:p>
          </p:txBody>
        </p:sp>
      </p:grpSp>
      <p:sp>
        <p:nvSpPr>
          <p:cNvPr id="54"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484784"/>
            <a:ext cx="10972800" cy="4525963"/>
          </a:xfrm>
          <a:ln w="19050">
            <a:solidFill>
              <a:schemeClr val="tx2"/>
            </a:solidFill>
            <a:prstDash val="sysDash"/>
          </a:ln>
        </p:spPr>
        <p:txBody>
          <a:bodyPr anchor="ctr">
            <a:normAutofit fontScale="92500" lnSpcReduction="20000"/>
          </a:bodyPr>
          <a:lstStyle/>
          <a:p>
            <a:pPr>
              <a:buClr>
                <a:schemeClr val="tx2"/>
              </a:buClr>
              <a:buFont typeface="Wingdings" charset="2"/>
              <a:buChar char="n"/>
              <a:defRPr/>
            </a:pPr>
            <a:r>
              <a:rPr lang="zh-CN" altLang="en-US" sz="3000" dirty="0">
                <a:solidFill>
                  <a:schemeClr val="tx1">
                    <a:lumMod val="65000"/>
                    <a:lumOff val="35000"/>
                  </a:schemeClr>
                </a:solidFill>
                <a:cs typeface="+mn-ea"/>
                <a:sym typeface="+mn-lt"/>
              </a:rPr>
              <a:t>变更方案</a:t>
            </a:r>
            <a:endParaRPr lang="en-US" altLang="zh-CN" sz="3000" dirty="0">
              <a:solidFill>
                <a:schemeClr val="tx1">
                  <a:lumMod val="65000"/>
                  <a:lumOff val="35000"/>
                </a:schemeClr>
              </a:solidFill>
              <a:cs typeface="+mn-ea"/>
              <a:sym typeface="+mn-lt"/>
            </a:endParaRPr>
          </a:p>
          <a:p>
            <a:pPr>
              <a:buClr>
                <a:schemeClr val="tx2"/>
              </a:buClr>
              <a:buFont typeface="Wingdings" charset="2"/>
              <a:buChar char="n"/>
              <a:defRPr/>
            </a:pPr>
            <a:r>
              <a:rPr lang="zh-CN" altLang="en-US" sz="3000" dirty="0">
                <a:solidFill>
                  <a:schemeClr val="tx1">
                    <a:lumMod val="65000"/>
                    <a:lumOff val="35000"/>
                  </a:schemeClr>
                </a:solidFill>
                <a:cs typeface="+mn-ea"/>
                <a:sym typeface="+mn-lt"/>
              </a:rPr>
              <a:t>变更申请</a:t>
            </a:r>
            <a:endParaRPr lang="en-US" altLang="zh-CN" sz="3000"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目的</a:t>
            </a:r>
            <a:endParaRPr lang="en-US" altLang="zh-CN"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变更技术基础</a:t>
            </a:r>
            <a:endParaRPr lang="en-US" altLang="zh-CN"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对目前生产状况各方面的影响</a:t>
            </a:r>
            <a:endParaRPr lang="en-US" altLang="zh-CN" dirty="0">
              <a:solidFill>
                <a:schemeClr val="tx1">
                  <a:lumMod val="65000"/>
                  <a:lumOff val="35000"/>
                </a:schemeClr>
              </a:solidFill>
              <a:cs typeface="+mn-ea"/>
              <a:sym typeface="+mn-lt"/>
            </a:endParaRPr>
          </a:p>
          <a:p>
            <a:pPr lvl="3">
              <a:buClr>
                <a:schemeClr val="tx2"/>
              </a:buClr>
              <a:buFont typeface="Wingdings" charset="2"/>
              <a:buChar char="n"/>
              <a:defRPr/>
            </a:pPr>
            <a:r>
              <a:rPr lang="en-US" altLang="zh-CN" sz="1800" dirty="0">
                <a:solidFill>
                  <a:schemeClr val="tx1">
                    <a:lumMod val="65000"/>
                    <a:lumOff val="35000"/>
                  </a:schemeClr>
                </a:solidFill>
                <a:cs typeface="+mn-ea"/>
                <a:sym typeface="+mn-lt"/>
              </a:rPr>
              <a:t>HSE</a:t>
            </a:r>
          </a:p>
          <a:p>
            <a:pPr lvl="3">
              <a:buClr>
                <a:schemeClr val="tx2"/>
              </a:buClr>
              <a:buFont typeface="Wingdings" charset="2"/>
              <a:buChar char="n"/>
              <a:defRPr/>
            </a:pPr>
            <a:r>
              <a:rPr lang="zh-CN" altLang="en-US" sz="1800" dirty="0">
                <a:solidFill>
                  <a:schemeClr val="tx1">
                    <a:lumMod val="65000"/>
                    <a:lumOff val="35000"/>
                  </a:schemeClr>
                </a:solidFill>
                <a:cs typeface="+mn-ea"/>
                <a:sym typeface="+mn-lt"/>
              </a:rPr>
              <a:t>生产操作</a:t>
            </a:r>
            <a:endParaRPr lang="en-US" altLang="zh-CN" sz="1800" dirty="0">
              <a:solidFill>
                <a:schemeClr val="tx1">
                  <a:lumMod val="65000"/>
                  <a:lumOff val="35000"/>
                </a:schemeClr>
              </a:solidFill>
              <a:cs typeface="+mn-ea"/>
              <a:sym typeface="+mn-lt"/>
            </a:endParaRPr>
          </a:p>
          <a:p>
            <a:pPr lvl="3">
              <a:buClr>
                <a:schemeClr val="tx2"/>
              </a:buClr>
              <a:buFont typeface="Wingdings" charset="2"/>
              <a:buChar char="n"/>
              <a:defRPr/>
            </a:pPr>
            <a:r>
              <a:rPr lang="zh-CN" altLang="en-US" sz="1800" dirty="0">
                <a:solidFill>
                  <a:schemeClr val="tx1">
                    <a:lumMod val="65000"/>
                    <a:lumOff val="35000"/>
                  </a:schemeClr>
                </a:solidFill>
                <a:cs typeface="+mn-ea"/>
                <a:sym typeface="+mn-lt"/>
              </a:rPr>
              <a:t>检维修</a:t>
            </a:r>
            <a:endParaRPr lang="en-US" altLang="zh-CN" sz="1800" dirty="0">
              <a:solidFill>
                <a:schemeClr val="tx1">
                  <a:lumMod val="65000"/>
                  <a:lumOff val="35000"/>
                </a:schemeClr>
              </a:solidFill>
              <a:cs typeface="+mn-ea"/>
              <a:sym typeface="+mn-lt"/>
            </a:endParaRPr>
          </a:p>
          <a:p>
            <a:pPr lvl="3">
              <a:buClr>
                <a:schemeClr val="tx2"/>
              </a:buClr>
              <a:buFont typeface="Wingdings" charset="2"/>
              <a:buChar char="n"/>
              <a:defRPr/>
            </a:pPr>
            <a:r>
              <a:rPr lang="zh-CN" altLang="en-US" sz="1800" dirty="0">
                <a:solidFill>
                  <a:schemeClr val="tx1">
                    <a:lumMod val="65000"/>
                    <a:lumOff val="35000"/>
                  </a:schemeClr>
                </a:solidFill>
                <a:cs typeface="+mn-ea"/>
                <a:sym typeface="+mn-lt"/>
              </a:rPr>
              <a:t>费用</a:t>
            </a:r>
            <a:endParaRPr lang="en-US" altLang="zh-CN" sz="1800" dirty="0">
              <a:solidFill>
                <a:schemeClr val="tx1">
                  <a:lumMod val="65000"/>
                  <a:lumOff val="35000"/>
                </a:schemeClr>
              </a:solidFill>
              <a:cs typeface="+mn-ea"/>
              <a:sym typeface="+mn-lt"/>
            </a:endParaRPr>
          </a:p>
          <a:p>
            <a:pPr lvl="3">
              <a:buClr>
                <a:schemeClr val="tx2"/>
              </a:buClr>
              <a:buFont typeface="Wingdings" charset="2"/>
              <a:buChar char="n"/>
              <a:defRPr/>
            </a:pPr>
            <a:r>
              <a:rPr lang="zh-CN" altLang="en-US" sz="1800" dirty="0">
                <a:solidFill>
                  <a:schemeClr val="tx1">
                    <a:lumMod val="65000"/>
                    <a:lumOff val="35000"/>
                  </a:schemeClr>
                </a:solidFill>
                <a:cs typeface="+mn-ea"/>
                <a:sym typeface="+mn-lt"/>
              </a:rPr>
              <a:t>法律法规等</a:t>
            </a:r>
            <a:endParaRPr lang="en-US" altLang="zh-CN" sz="1800"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变更的极限（时间、范围和数量等）</a:t>
            </a:r>
            <a:endParaRPr lang="en-US" altLang="zh-CN"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相关连带的变更（图纸、操作规程、应急响应预案等）</a:t>
            </a:r>
            <a:endParaRPr lang="en-US" altLang="zh-CN" dirty="0">
              <a:solidFill>
                <a:schemeClr val="tx1">
                  <a:lumMod val="65000"/>
                  <a:lumOff val="35000"/>
                </a:schemeClr>
              </a:solidFill>
              <a:cs typeface="+mn-ea"/>
              <a:sym typeface="+mn-lt"/>
            </a:endParaRPr>
          </a:p>
          <a:p>
            <a:pPr lvl="2">
              <a:buClr>
                <a:schemeClr val="tx2"/>
              </a:buClr>
              <a:buFont typeface="Wingdings" charset="2"/>
              <a:buChar char="n"/>
              <a:defRPr/>
            </a:pPr>
            <a:r>
              <a:rPr lang="zh-CN" altLang="en-US" dirty="0">
                <a:solidFill>
                  <a:schemeClr val="tx1">
                    <a:lumMod val="65000"/>
                    <a:lumOff val="35000"/>
                  </a:schemeClr>
                </a:solidFill>
                <a:cs typeface="+mn-ea"/>
                <a:sym typeface="+mn-lt"/>
              </a:rPr>
              <a:t>是否需要</a:t>
            </a:r>
            <a:r>
              <a:rPr lang="en-US" altLang="zh-CN" dirty="0">
                <a:solidFill>
                  <a:schemeClr val="tx1">
                    <a:lumMod val="65000"/>
                    <a:lumOff val="35000"/>
                  </a:schemeClr>
                </a:solidFill>
                <a:cs typeface="+mn-ea"/>
                <a:sym typeface="+mn-lt"/>
              </a:rPr>
              <a:t>PHA</a:t>
            </a:r>
            <a:r>
              <a:rPr lang="zh-CN" altLang="en-US" dirty="0">
                <a:solidFill>
                  <a:schemeClr val="tx1">
                    <a:lumMod val="65000"/>
                    <a:lumOff val="35000"/>
                  </a:schemeClr>
                </a:solidFill>
                <a:cs typeface="+mn-ea"/>
                <a:sym typeface="+mn-lt"/>
              </a:rPr>
              <a:t>与</a:t>
            </a:r>
            <a:r>
              <a:rPr lang="en-US" altLang="zh-CN" dirty="0">
                <a:solidFill>
                  <a:schemeClr val="tx1">
                    <a:lumMod val="65000"/>
                    <a:lumOff val="35000"/>
                  </a:schemeClr>
                </a:solidFill>
                <a:cs typeface="+mn-ea"/>
                <a:sym typeface="+mn-lt"/>
              </a:rPr>
              <a:t>PSSR</a:t>
            </a:r>
          </a:p>
        </p:txBody>
      </p:sp>
      <p:sp>
        <p:nvSpPr>
          <p:cNvPr id="28676"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115D7E4A-A141-4219-AE6D-CCA622A8FD1E}" type="slidenum">
              <a:rPr lang="zh-CN" altLang="en-US" sz="900">
                <a:latin typeface="+mn-lt"/>
                <a:ea typeface="+mn-ea"/>
                <a:cs typeface="+mn-ea"/>
                <a:sym typeface="+mn-lt"/>
              </a:rPr>
              <a:t>15</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变更申请</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056" y="1337546"/>
            <a:ext cx="5213786" cy="3225327"/>
          </a:xfrm>
          <a:prstGeom prst="rect">
            <a:avLst/>
          </a:prstGeom>
          <a:ln>
            <a:solidFill>
              <a:schemeClr val="tx2"/>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4294967295"/>
          </p:nvPr>
        </p:nvSpPr>
        <p:spPr>
          <a:xfrm>
            <a:off x="695400" y="1326963"/>
            <a:ext cx="10441160" cy="4550309"/>
          </a:xfrm>
          <a:ln w="19050">
            <a:solidFill>
              <a:schemeClr val="tx2"/>
            </a:solidFill>
            <a:prstDash val="sysDash"/>
          </a:ln>
        </p:spPr>
        <p:txBody>
          <a:bodyPr>
            <a:normAutofit/>
          </a:bodyPr>
          <a:lstStyle/>
          <a:p>
            <a:pPr>
              <a:buClr>
                <a:schemeClr val="tx2"/>
              </a:buClr>
              <a:buFont typeface="Wingdings" charset="2"/>
              <a:buChar char="n"/>
            </a:pPr>
            <a:r>
              <a:rPr lang="zh-CN" altLang="en-US" sz="2800" dirty="0">
                <a:cs typeface="+mn-ea"/>
                <a:sym typeface="+mn-lt"/>
              </a:rPr>
              <a:t>责任</a:t>
            </a:r>
            <a:endParaRPr lang="en-US" altLang="zh-CN" sz="2800" dirty="0">
              <a:cs typeface="+mn-ea"/>
              <a:sym typeface="+mn-lt"/>
            </a:endParaRPr>
          </a:p>
        </p:txBody>
      </p:sp>
      <p:sp>
        <p:nvSpPr>
          <p:cNvPr id="29700"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FC23664B-AEAA-4C8B-B8F8-227B18A9F14B}" type="slidenum">
              <a:rPr lang="zh-CN" altLang="en-US" sz="900">
                <a:latin typeface="+mn-lt"/>
                <a:ea typeface="+mn-ea"/>
                <a:cs typeface="+mn-ea"/>
                <a:sym typeface="+mn-lt"/>
              </a:rPr>
              <a:t>16</a:t>
            </a:fld>
            <a:endParaRPr lang="en-US" altLang="zh-CN" sz="900">
              <a:latin typeface="+mn-lt"/>
              <a:ea typeface="+mn-ea"/>
              <a:cs typeface="+mn-ea"/>
              <a:sym typeface="+mn-lt"/>
            </a:endParaRPr>
          </a:p>
        </p:txBody>
      </p:sp>
      <p:graphicFrame>
        <p:nvGraphicFramePr>
          <p:cNvPr id="6" name="Diagram 5"/>
          <p:cNvGraphicFramePr/>
          <p:nvPr/>
        </p:nvGraphicFramePr>
        <p:xfrm>
          <a:off x="2279576" y="2159236"/>
          <a:ext cx="7067624" cy="314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8"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变更申请（续）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4294967295"/>
          </p:nvPr>
        </p:nvSpPr>
        <p:spPr>
          <a:xfrm>
            <a:off x="623392" y="1340705"/>
            <a:ext cx="10972800" cy="4525963"/>
          </a:xfrm>
          <a:ln w="19050">
            <a:solidFill>
              <a:schemeClr val="tx2"/>
            </a:solidFill>
            <a:prstDash val="sysDash"/>
          </a:ln>
        </p:spPr>
        <p:txBody>
          <a:bodyPr anchor="ctr">
            <a:normAutofit lnSpcReduction="10000"/>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多专业人员组成的评估小组</a:t>
            </a:r>
            <a:endParaRPr lang="en-US" altLang="zh-CN" sz="2800" dirty="0">
              <a:solidFill>
                <a:schemeClr val="tx1">
                  <a:lumMod val="65000"/>
                  <a:lumOff val="35000"/>
                </a:schemeClr>
              </a:solidFill>
              <a:cs typeface="+mn-ea"/>
              <a:sym typeface="+mn-lt"/>
            </a:endParaRPr>
          </a:p>
          <a:p>
            <a:pPr>
              <a:buClr>
                <a:schemeClr val="tx2"/>
              </a:buClr>
              <a:buFont typeface="Wingdings" charset="2"/>
              <a:buChar char="n"/>
            </a:pPr>
            <a:r>
              <a:rPr lang="zh-CN" altLang="en-US" sz="2800" dirty="0">
                <a:solidFill>
                  <a:schemeClr val="tx1">
                    <a:lumMod val="65000"/>
                    <a:lumOff val="35000"/>
                  </a:schemeClr>
                </a:solidFill>
                <a:cs typeface="+mn-ea"/>
                <a:sym typeface="+mn-lt"/>
              </a:rPr>
              <a:t>评估内容</a:t>
            </a:r>
            <a:endParaRPr lang="en-US" altLang="zh-CN" sz="2800" dirty="0">
              <a:solidFill>
                <a:schemeClr val="tx1">
                  <a:lumMod val="65000"/>
                  <a:lumOff val="35000"/>
                </a:schemeClr>
              </a:solidFill>
              <a:cs typeface="+mn-ea"/>
              <a:sym typeface="+mn-lt"/>
            </a:endParaRPr>
          </a:p>
          <a:p>
            <a:pPr lvl="2">
              <a:buClr>
                <a:schemeClr val="tx2"/>
              </a:buClr>
              <a:buFont typeface="Wingdings" charset="2"/>
              <a:buChar char="n"/>
            </a:pPr>
            <a:r>
              <a:rPr lang="zh-CN" altLang="en-US" dirty="0">
                <a:solidFill>
                  <a:schemeClr val="tx1">
                    <a:lumMod val="65000"/>
                    <a:lumOff val="35000"/>
                  </a:schemeClr>
                </a:solidFill>
                <a:cs typeface="+mn-ea"/>
                <a:sym typeface="+mn-lt"/>
              </a:rPr>
              <a:t>潜在的安全风险评估</a:t>
            </a:r>
            <a:endParaRPr lang="en-US" altLang="zh-CN" dirty="0">
              <a:solidFill>
                <a:schemeClr val="tx1">
                  <a:lumMod val="65000"/>
                  <a:lumOff val="35000"/>
                </a:schemeClr>
              </a:solidFill>
              <a:cs typeface="+mn-ea"/>
              <a:sym typeface="+mn-lt"/>
            </a:endParaRPr>
          </a:p>
          <a:p>
            <a:pPr lvl="2">
              <a:buClr>
                <a:schemeClr val="tx2"/>
              </a:buClr>
              <a:buFont typeface="Wingdings" charset="2"/>
              <a:buChar char="n"/>
            </a:pPr>
            <a:r>
              <a:rPr lang="zh-CN" altLang="en-US" dirty="0">
                <a:solidFill>
                  <a:schemeClr val="tx1">
                    <a:lumMod val="65000"/>
                    <a:lumOff val="35000"/>
                  </a:schemeClr>
                </a:solidFill>
                <a:cs typeface="+mn-ea"/>
                <a:sym typeface="+mn-lt"/>
              </a:rPr>
              <a:t>潜在的环境风险评估</a:t>
            </a:r>
            <a:endParaRPr lang="en-US" altLang="zh-CN" dirty="0">
              <a:solidFill>
                <a:schemeClr val="tx1">
                  <a:lumMod val="65000"/>
                  <a:lumOff val="35000"/>
                </a:schemeClr>
              </a:solidFill>
              <a:cs typeface="+mn-ea"/>
              <a:sym typeface="+mn-lt"/>
            </a:endParaRPr>
          </a:p>
          <a:p>
            <a:pPr lvl="2">
              <a:buClr>
                <a:schemeClr val="tx2"/>
              </a:buClr>
              <a:buFont typeface="Wingdings" charset="2"/>
              <a:buChar char="n"/>
            </a:pPr>
            <a:r>
              <a:rPr lang="zh-CN" altLang="en-US" dirty="0">
                <a:solidFill>
                  <a:schemeClr val="tx1">
                    <a:lumMod val="65000"/>
                    <a:lumOff val="35000"/>
                  </a:schemeClr>
                </a:solidFill>
                <a:cs typeface="+mn-ea"/>
                <a:sym typeface="+mn-lt"/>
              </a:rPr>
              <a:t>潜在的健康风险评估</a:t>
            </a:r>
            <a:endParaRPr lang="en-US" altLang="zh-CN" dirty="0">
              <a:solidFill>
                <a:schemeClr val="tx1">
                  <a:lumMod val="65000"/>
                  <a:lumOff val="35000"/>
                </a:schemeClr>
              </a:solidFill>
              <a:cs typeface="+mn-ea"/>
              <a:sym typeface="+mn-lt"/>
            </a:endParaRPr>
          </a:p>
          <a:p>
            <a:pPr lvl="2">
              <a:buClr>
                <a:schemeClr val="tx2"/>
              </a:buClr>
              <a:buFont typeface="Wingdings" charset="2"/>
              <a:buChar char="n"/>
            </a:pPr>
            <a:r>
              <a:rPr lang="zh-CN" altLang="en-US" dirty="0">
                <a:solidFill>
                  <a:schemeClr val="tx1">
                    <a:lumMod val="65000"/>
                    <a:lumOff val="35000"/>
                  </a:schemeClr>
                </a:solidFill>
                <a:cs typeface="+mn-ea"/>
                <a:sym typeface="+mn-lt"/>
              </a:rPr>
              <a:t>方案实施方案讨论</a:t>
            </a:r>
            <a:endParaRPr lang="en-US" altLang="zh-CN" dirty="0">
              <a:solidFill>
                <a:schemeClr val="tx1">
                  <a:lumMod val="65000"/>
                  <a:lumOff val="35000"/>
                </a:schemeClr>
              </a:solidFill>
              <a:cs typeface="+mn-ea"/>
              <a:sym typeface="+mn-lt"/>
            </a:endParaRPr>
          </a:p>
          <a:p>
            <a:pPr lvl="3">
              <a:buClr>
                <a:schemeClr val="tx2"/>
              </a:buClr>
              <a:buFont typeface="Wingdings" charset="2"/>
              <a:buChar char="n"/>
            </a:pPr>
            <a:r>
              <a:rPr lang="zh-CN" altLang="en-US" dirty="0">
                <a:solidFill>
                  <a:schemeClr val="tx1">
                    <a:lumMod val="65000"/>
                    <a:lumOff val="35000"/>
                  </a:schemeClr>
                </a:solidFill>
                <a:cs typeface="+mn-ea"/>
                <a:sym typeface="+mn-lt"/>
              </a:rPr>
              <a:t>电气</a:t>
            </a:r>
            <a:endParaRPr lang="en-US" altLang="zh-CN" dirty="0">
              <a:solidFill>
                <a:schemeClr val="tx1">
                  <a:lumMod val="65000"/>
                  <a:lumOff val="35000"/>
                </a:schemeClr>
              </a:solidFill>
              <a:cs typeface="+mn-ea"/>
              <a:sym typeface="+mn-lt"/>
            </a:endParaRPr>
          </a:p>
          <a:p>
            <a:pPr lvl="3">
              <a:buClr>
                <a:schemeClr val="tx2"/>
              </a:buClr>
              <a:buFont typeface="Wingdings" charset="2"/>
              <a:buChar char="n"/>
            </a:pPr>
            <a:r>
              <a:rPr lang="zh-CN" altLang="en-US" dirty="0">
                <a:solidFill>
                  <a:schemeClr val="tx1">
                    <a:lumMod val="65000"/>
                    <a:lumOff val="35000"/>
                  </a:schemeClr>
                </a:solidFill>
                <a:cs typeface="+mn-ea"/>
                <a:sym typeface="+mn-lt"/>
              </a:rPr>
              <a:t>机械</a:t>
            </a:r>
            <a:endParaRPr lang="en-US" altLang="zh-CN" dirty="0">
              <a:solidFill>
                <a:schemeClr val="tx1">
                  <a:lumMod val="65000"/>
                  <a:lumOff val="35000"/>
                </a:schemeClr>
              </a:solidFill>
              <a:cs typeface="+mn-ea"/>
              <a:sym typeface="+mn-lt"/>
            </a:endParaRPr>
          </a:p>
          <a:p>
            <a:pPr lvl="3">
              <a:buClr>
                <a:schemeClr val="tx2"/>
              </a:buClr>
              <a:buFont typeface="Wingdings" charset="2"/>
              <a:buChar char="n"/>
            </a:pPr>
            <a:r>
              <a:rPr lang="zh-CN" altLang="en-US" dirty="0">
                <a:solidFill>
                  <a:schemeClr val="tx1">
                    <a:lumMod val="65000"/>
                    <a:lumOff val="35000"/>
                  </a:schemeClr>
                </a:solidFill>
                <a:cs typeface="+mn-ea"/>
                <a:sym typeface="+mn-lt"/>
              </a:rPr>
              <a:t>控制</a:t>
            </a:r>
            <a:endParaRPr lang="en-US" altLang="zh-CN" dirty="0">
              <a:solidFill>
                <a:schemeClr val="tx1">
                  <a:lumMod val="65000"/>
                  <a:lumOff val="35000"/>
                </a:schemeClr>
              </a:solidFill>
              <a:cs typeface="+mn-ea"/>
              <a:sym typeface="+mn-lt"/>
            </a:endParaRPr>
          </a:p>
          <a:p>
            <a:pPr lvl="3">
              <a:buClr>
                <a:schemeClr val="tx2"/>
              </a:buClr>
              <a:buFont typeface="Wingdings" charset="2"/>
              <a:buChar char="n"/>
            </a:pPr>
            <a:r>
              <a:rPr lang="zh-CN" altLang="en-US" dirty="0">
                <a:solidFill>
                  <a:schemeClr val="tx1">
                    <a:lumMod val="65000"/>
                    <a:lumOff val="35000"/>
                  </a:schemeClr>
                </a:solidFill>
                <a:cs typeface="+mn-ea"/>
                <a:sym typeface="+mn-lt"/>
              </a:rPr>
              <a:t>工艺</a:t>
            </a:r>
            <a:endParaRPr lang="en-US" altLang="zh-CN" dirty="0">
              <a:solidFill>
                <a:schemeClr val="tx1">
                  <a:lumMod val="65000"/>
                  <a:lumOff val="35000"/>
                </a:schemeClr>
              </a:solidFill>
              <a:cs typeface="+mn-ea"/>
              <a:sym typeface="+mn-lt"/>
            </a:endParaRPr>
          </a:p>
          <a:p>
            <a:pPr lvl="3">
              <a:buClr>
                <a:schemeClr val="tx2"/>
              </a:buClr>
              <a:buFont typeface="Wingdings" charset="2"/>
              <a:buChar char="n"/>
            </a:pPr>
            <a:r>
              <a:rPr lang="zh-CN" altLang="en-US" dirty="0">
                <a:solidFill>
                  <a:schemeClr val="tx1">
                    <a:lumMod val="65000"/>
                    <a:lumOff val="35000"/>
                  </a:schemeClr>
                </a:solidFill>
                <a:cs typeface="+mn-ea"/>
                <a:sym typeface="+mn-lt"/>
              </a:rPr>
              <a:t>其他</a:t>
            </a:r>
            <a:endParaRPr lang="en-US" altLang="zh-CN" dirty="0">
              <a:solidFill>
                <a:schemeClr val="tx1">
                  <a:lumMod val="65000"/>
                  <a:lumOff val="35000"/>
                </a:schemeClr>
              </a:solidFill>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变更的评估</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936" y="2277410"/>
            <a:ext cx="5831740" cy="3873320"/>
          </a:xfrm>
          <a:prstGeom prst="rect">
            <a:avLst/>
          </a:prstGeom>
          <a:ln>
            <a:solidFill>
              <a:schemeClr val="tx2"/>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9832" y="1508918"/>
            <a:ext cx="10972800" cy="4525963"/>
          </a:xfrm>
          <a:ln w="19050">
            <a:solidFill>
              <a:schemeClr val="tx2"/>
            </a:solidFill>
            <a:prstDash val="sysDash"/>
          </a:ln>
        </p:spPr>
        <p:txBody>
          <a:bodyPr/>
          <a:lstStyle/>
          <a:p>
            <a:pPr>
              <a:buClr>
                <a:schemeClr val="tx2"/>
              </a:buClr>
              <a:buFont typeface="Wingdings" charset="2"/>
              <a:buChar char="n"/>
              <a:defRPr/>
            </a:pPr>
            <a:r>
              <a:rPr lang="zh-CN" altLang="en-US" sz="2800" dirty="0">
                <a:solidFill>
                  <a:schemeClr val="tx1">
                    <a:lumMod val="65000"/>
                    <a:lumOff val="35000"/>
                  </a:schemeClr>
                </a:solidFill>
                <a:cs typeface="+mn-ea"/>
                <a:sym typeface="+mn-lt"/>
              </a:rPr>
              <a:t>风险评估</a:t>
            </a:r>
            <a:r>
              <a:rPr lang="en-US" altLang="zh-CN" sz="2800" dirty="0">
                <a:solidFill>
                  <a:schemeClr val="tx1">
                    <a:lumMod val="65000"/>
                    <a:lumOff val="35000"/>
                  </a:schemeClr>
                </a:solidFill>
                <a:cs typeface="+mn-ea"/>
                <a:sym typeface="+mn-lt"/>
              </a:rPr>
              <a:t>- PHA</a:t>
            </a:r>
          </a:p>
          <a:p>
            <a:pPr lvl="2">
              <a:buClr>
                <a:schemeClr val="tx2"/>
              </a:buClr>
              <a:buFont typeface="Wingdings" charset="2"/>
              <a:buChar char="n"/>
              <a:defRPr/>
            </a:pPr>
            <a:r>
              <a:rPr lang="en-US" altLang="zh-CN" dirty="0">
                <a:solidFill>
                  <a:schemeClr val="tx1">
                    <a:lumMod val="65000"/>
                    <a:lumOff val="35000"/>
                  </a:schemeClr>
                </a:solidFill>
                <a:cs typeface="+mn-ea"/>
                <a:sym typeface="+mn-lt"/>
              </a:rPr>
              <a:t>What If </a:t>
            </a:r>
            <a:r>
              <a:rPr lang="zh-CN" altLang="en-US" dirty="0">
                <a:solidFill>
                  <a:schemeClr val="tx1">
                    <a:lumMod val="65000"/>
                    <a:lumOff val="35000"/>
                  </a:schemeClr>
                </a:solidFill>
                <a:cs typeface="+mn-ea"/>
                <a:sym typeface="+mn-lt"/>
              </a:rPr>
              <a:t>（故障假设</a:t>
            </a:r>
            <a:r>
              <a:rPr lang="en-US" altLang="zh-CN" dirty="0">
                <a:solidFill>
                  <a:schemeClr val="tx1">
                    <a:lumMod val="65000"/>
                    <a:lumOff val="35000"/>
                  </a:schemeClr>
                </a:solidFill>
                <a:cs typeface="+mn-ea"/>
                <a:sym typeface="+mn-lt"/>
              </a:rPr>
              <a:t>/</a:t>
            </a:r>
            <a:r>
              <a:rPr lang="zh-CN" altLang="en-US" dirty="0">
                <a:solidFill>
                  <a:schemeClr val="tx1">
                    <a:lumMod val="65000"/>
                    <a:lumOff val="35000"/>
                  </a:schemeClr>
                </a:solidFill>
                <a:cs typeface="+mn-ea"/>
                <a:sym typeface="+mn-lt"/>
              </a:rPr>
              <a:t>检查表法）</a:t>
            </a:r>
            <a:endParaRPr lang="en-US" altLang="zh-CN" dirty="0">
              <a:solidFill>
                <a:schemeClr val="tx1">
                  <a:lumMod val="65000"/>
                  <a:lumOff val="35000"/>
                </a:schemeClr>
              </a:solidFill>
              <a:cs typeface="+mn-ea"/>
              <a:sym typeface="+mn-lt"/>
            </a:endParaRPr>
          </a:p>
          <a:p>
            <a:pPr lvl="2">
              <a:buClr>
                <a:schemeClr val="tx2"/>
              </a:buClr>
              <a:buFont typeface="Wingdings" charset="2"/>
              <a:buChar char="n"/>
              <a:defRPr/>
            </a:pPr>
            <a:r>
              <a:rPr lang="en-US" altLang="zh-CN" dirty="0">
                <a:solidFill>
                  <a:schemeClr val="tx1">
                    <a:lumMod val="65000"/>
                    <a:lumOff val="35000"/>
                  </a:schemeClr>
                </a:solidFill>
                <a:cs typeface="+mn-ea"/>
                <a:sym typeface="+mn-lt"/>
              </a:rPr>
              <a:t>HAZOP </a:t>
            </a:r>
            <a:r>
              <a:rPr lang="zh-CN" altLang="en-US" dirty="0">
                <a:solidFill>
                  <a:schemeClr val="tx1">
                    <a:lumMod val="65000"/>
                    <a:lumOff val="35000"/>
                  </a:schemeClr>
                </a:solidFill>
                <a:cs typeface="+mn-ea"/>
                <a:sym typeface="+mn-lt"/>
              </a:rPr>
              <a:t>（危险与可操作性研究）</a:t>
            </a:r>
            <a:endParaRPr lang="en-US" dirty="0">
              <a:solidFill>
                <a:schemeClr val="tx1">
                  <a:lumMod val="65000"/>
                  <a:lumOff val="35000"/>
                </a:schemeClr>
              </a:solidFill>
              <a:cs typeface="+mn-ea"/>
              <a:sym typeface="+mn-lt"/>
            </a:endParaRPr>
          </a:p>
        </p:txBody>
      </p:sp>
      <p:sp>
        <p:nvSpPr>
          <p:cNvPr id="31748"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83BE4B38-B0F5-4AAA-94CF-6BAF937EB73C}" type="slidenum">
              <a:rPr lang="zh-CN" altLang="en-US" sz="900">
                <a:latin typeface="+mn-lt"/>
                <a:ea typeface="+mn-ea"/>
                <a:cs typeface="+mn-ea"/>
                <a:sym typeface="+mn-lt"/>
              </a:rPr>
              <a:t>18</a:t>
            </a:fld>
            <a:endParaRPr lang="en-US" altLang="zh-CN" sz="900">
              <a:latin typeface="+mn-lt"/>
              <a:ea typeface="+mn-ea"/>
              <a:cs typeface="+mn-ea"/>
              <a:sym typeface="+mn-lt"/>
            </a:endParaRP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570" y="3430588"/>
            <a:ext cx="4157662" cy="2282825"/>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3429000"/>
            <a:ext cx="4160838" cy="2284412"/>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7"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8"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变更评估（续）</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2D303F30-E537-4665-A4F6-699C1337D760}" type="slidenum">
              <a:rPr lang="zh-CN" altLang="en-US" sz="900">
                <a:latin typeface="+mn-lt"/>
                <a:ea typeface="+mn-ea"/>
                <a:cs typeface="+mn-ea"/>
                <a:sym typeface="+mn-lt"/>
              </a:rPr>
              <a:t>19</a:t>
            </a:fld>
            <a:endParaRPr lang="en-US" altLang="zh-CN" sz="900">
              <a:latin typeface="+mn-lt"/>
              <a:ea typeface="+mn-ea"/>
              <a:cs typeface="+mn-ea"/>
              <a:sym typeface="+mn-lt"/>
            </a:endParaRPr>
          </a:p>
        </p:txBody>
      </p:sp>
      <p:graphicFrame>
        <p:nvGraphicFramePr>
          <p:cNvPr id="6" name="Diagram 5"/>
          <p:cNvGraphicFramePr/>
          <p:nvPr/>
        </p:nvGraphicFramePr>
        <p:xfrm>
          <a:off x="2207568" y="1916832"/>
          <a:ext cx="8064896" cy="3403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8"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变更评估（续）</a:t>
            </a:r>
          </a:p>
        </p:txBody>
      </p:sp>
      <p:sp>
        <p:nvSpPr>
          <p:cNvPr id="9" name="Content Placeholder 2"/>
          <p:cNvSpPr txBox="1"/>
          <p:nvPr/>
        </p:nvSpPr>
        <p:spPr>
          <a:xfrm>
            <a:off x="695400" y="1326963"/>
            <a:ext cx="10441160" cy="4550309"/>
          </a:xfrm>
          <a:prstGeom prst="rect">
            <a:avLst/>
          </a:prstGeom>
          <a:ln w="19050">
            <a:solidFill>
              <a:schemeClr val="tx2"/>
            </a:solidFill>
            <a:prstDash val="sysDash"/>
          </a:ln>
        </p:spPr>
        <p:txBody>
          <a:bodyPr vert="horz" lIns="91440" tIns="45720" rIns="91440" bIns="45720" rtlCol="0">
            <a:norm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a:buClr>
                <a:schemeClr val="tx2"/>
              </a:buClr>
              <a:buFont typeface="Wingdings" charset="2"/>
              <a:buChar char="n"/>
            </a:pPr>
            <a:r>
              <a:rPr lang="zh-CN" altLang="en-US" sz="2800">
                <a:cs typeface="+mn-ea"/>
                <a:sym typeface="+mn-lt"/>
              </a:rPr>
              <a:t>责任</a:t>
            </a:r>
            <a:endParaRPr lang="en-US" altLang="zh-CN" sz="2800" dirty="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4294967295"/>
          </p:nvPr>
        </p:nvSpPr>
        <p:spPr>
          <a:xfrm>
            <a:off x="479376" y="1484785"/>
            <a:ext cx="7704856" cy="2520280"/>
          </a:xfrm>
          <a:solidFill>
            <a:schemeClr val="tx2"/>
          </a:solidFill>
        </p:spPr>
        <p:txBody>
          <a:bodyPr>
            <a:normAutofit/>
          </a:bodyPr>
          <a:lstStyle/>
          <a:p>
            <a:pPr>
              <a:buFont typeface="Wingdings" charset="2"/>
              <a:buNone/>
            </a:pPr>
            <a:r>
              <a:rPr lang="zh-CN" altLang="en-US" sz="2400" dirty="0">
                <a:solidFill>
                  <a:schemeClr val="bg1"/>
                </a:solidFill>
                <a:cs typeface="+mn-ea"/>
                <a:sym typeface="+mn-lt"/>
              </a:rPr>
              <a:t>通过此次培训：</a:t>
            </a:r>
            <a:r>
              <a:rPr lang="en-US" altLang="zh-CN" sz="2400" dirty="0">
                <a:solidFill>
                  <a:schemeClr val="bg1"/>
                </a:solidFill>
                <a:cs typeface="+mn-ea"/>
                <a:sym typeface="+mn-lt"/>
              </a:rPr>
              <a:t>  </a:t>
            </a:r>
          </a:p>
          <a:p>
            <a:pPr>
              <a:buFont typeface="Wingdings" charset="2"/>
              <a:buChar char="n"/>
            </a:pPr>
            <a:r>
              <a:rPr lang="zh-CN" altLang="en-US" sz="2400" dirty="0">
                <a:solidFill>
                  <a:schemeClr val="bg1"/>
                </a:solidFill>
                <a:cs typeface="+mn-ea"/>
                <a:sym typeface="+mn-lt"/>
              </a:rPr>
              <a:t>变更管理的重要性；</a:t>
            </a:r>
            <a:endParaRPr lang="en-US" altLang="zh-CN" sz="2400" dirty="0">
              <a:solidFill>
                <a:schemeClr val="bg1"/>
              </a:solidFill>
              <a:cs typeface="+mn-ea"/>
              <a:sym typeface="+mn-lt"/>
            </a:endParaRPr>
          </a:p>
          <a:p>
            <a:pPr>
              <a:buFont typeface="Wingdings" charset="2"/>
              <a:buChar char="n"/>
            </a:pPr>
            <a:r>
              <a:rPr lang="zh-CN" altLang="en-US" sz="2400" dirty="0">
                <a:solidFill>
                  <a:schemeClr val="bg1"/>
                </a:solidFill>
                <a:cs typeface="+mn-ea"/>
                <a:sym typeface="+mn-lt"/>
              </a:rPr>
              <a:t>能够清楚地了解变更管理的要点；</a:t>
            </a:r>
          </a:p>
          <a:p>
            <a:pPr>
              <a:buFont typeface="Wingdings" charset="2"/>
              <a:buChar char="n"/>
            </a:pPr>
            <a:r>
              <a:rPr lang="zh-CN" altLang="en-US" sz="2400" dirty="0">
                <a:solidFill>
                  <a:schemeClr val="bg1"/>
                </a:solidFill>
                <a:cs typeface="+mn-ea"/>
                <a:sym typeface="+mn-lt"/>
              </a:rPr>
              <a:t>能够与企业现状相结合，找到改善变更管理的途径。</a:t>
            </a:r>
          </a:p>
          <a:p>
            <a:endParaRPr lang="en-US" altLang="zh-CN" sz="2400" dirty="0">
              <a:solidFill>
                <a:schemeClr val="bg1"/>
              </a:solidFill>
              <a:cs typeface="+mn-ea"/>
              <a:sym typeface="+mn-lt"/>
            </a:endParaRPr>
          </a:p>
        </p:txBody>
      </p:sp>
      <p:sp>
        <p:nvSpPr>
          <p:cNvPr id="12292"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3A9A09AB-2000-4EB0-B75F-331C180A5CB0}" type="slidenum">
              <a:rPr lang="zh-CN" altLang="en-US" sz="900">
                <a:latin typeface="+mn-lt"/>
                <a:ea typeface="+mn-ea"/>
                <a:cs typeface="+mn-ea"/>
                <a:sym typeface="+mn-lt"/>
              </a:rPr>
              <a:t>2</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培训目的</a:t>
            </a:r>
            <a:endParaRPr lang="en-US" sz="2400" b="1" dirty="0">
              <a:solidFill>
                <a:schemeClr val="bg1"/>
              </a:solidFill>
              <a:latin typeface="+mn-lt"/>
              <a:ea typeface="+mn-ea"/>
              <a:cs typeface="+mn-ea"/>
              <a:sym typeface="+mn-lt"/>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40" y="3488870"/>
            <a:ext cx="7109048" cy="266589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440904" y="1484784"/>
            <a:ext cx="10972800" cy="4525963"/>
          </a:xfrm>
          <a:ln w="19050">
            <a:solidFill>
              <a:schemeClr val="tx2"/>
            </a:solidFill>
            <a:prstDash val="sysDash"/>
          </a:ln>
        </p:spPr>
        <p:txBody>
          <a:bodyPr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变更的批准，应视变更影响范围的大小，以及所需调配资源的多少来决定审批级别的高低。</a:t>
            </a:r>
          </a:p>
          <a:p>
            <a:pPr>
              <a:buClr>
                <a:schemeClr val="tx2"/>
              </a:buClr>
              <a:buFont typeface="Wingdings" charset="2"/>
              <a:buChar char="n"/>
            </a:pPr>
            <a:r>
              <a:rPr lang="zh-CN" altLang="en-US" sz="2800" dirty="0">
                <a:solidFill>
                  <a:schemeClr val="tx1">
                    <a:lumMod val="65000"/>
                    <a:lumOff val="35000"/>
                  </a:schemeClr>
                </a:solidFill>
                <a:cs typeface="+mn-ea"/>
                <a:sym typeface="+mn-lt"/>
              </a:rPr>
              <a:t>审批人应针对本部门职能专业，就变更所带来的影响深入评价后才能批准（审批过程 </a:t>
            </a:r>
            <a:r>
              <a:rPr lang="en-US" altLang="zh-CN" sz="2800" dirty="0">
                <a:solidFill>
                  <a:schemeClr val="tx1">
                    <a:lumMod val="65000"/>
                    <a:lumOff val="35000"/>
                  </a:schemeClr>
                </a:solidFill>
                <a:cs typeface="+mn-ea"/>
                <a:sym typeface="+mn-lt"/>
              </a:rPr>
              <a:t>vs.</a:t>
            </a:r>
            <a:r>
              <a:rPr lang="zh-CN" altLang="en-US" sz="2800" dirty="0">
                <a:solidFill>
                  <a:schemeClr val="tx1">
                    <a:lumMod val="65000"/>
                    <a:lumOff val="35000"/>
                  </a:schemeClr>
                </a:solidFill>
                <a:cs typeface="+mn-ea"/>
                <a:sym typeface="+mn-lt"/>
              </a:rPr>
              <a:t>审批结果）</a:t>
            </a:r>
          </a:p>
          <a:p>
            <a:pPr>
              <a:buClr>
                <a:schemeClr val="tx2"/>
              </a:buClr>
              <a:buFont typeface="Wingdings" charset="2"/>
              <a:buChar char="n"/>
            </a:pPr>
            <a:r>
              <a:rPr lang="zh-CN" altLang="en-US" sz="2800" dirty="0">
                <a:solidFill>
                  <a:schemeClr val="tx1">
                    <a:lumMod val="65000"/>
                    <a:lumOff val="35000"/>
                  </a:schemeClr>
                </a:solidFill>
                <a:cs typeface="+mn-ea"/>
                <a:sym typeface="+mn-lt"/>
              </a:rPr>
              <a:t>变更核准人需在所有审批人的意见得到完成确认后，并对所有工艺安全管理要素已完满涵盖感到满意后，才能授权批准执行变更。</a:t>
            </a:r>
            <a:endParaRPr lang="en-US" altLang="zh-CN" sz="2800" dirty="0">
              <a:solidFill>
                <a:schemeClr val="tx1">
                  <a:lumMod val="65000"/>
                  <a:lumOff val="35000"/>
                </a:schemeClr>
              </a:solidFill>
              <a:cs typeface="+mn-ea"/>
              <a:sym typeface="+mn-lt"/>
            </a:endParaRPr>
          </a:p>
        </p:txBody>
      </p:sp>
      <p:sp>
        <p:nvSpPr>
          <p:cNvPr id="33796"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C502B13A-2EA8-46F7-A457-BF1EE15E15A3}" type="slidenum">
              <a:rPr lang="zh-CN" altLang="en-US" sz="900">
                <a:latin typeface="+mn-lt"/>
                <a:ea typeface="+mn-ea"/>
                <a:cs typeface="+mn-ea"/>
                <a:sym typeface="+mn-lt"/>
              </a:rPr>
              <a:t>20</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变更的批准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4294967295"/>
          </p:nvPr>
        </p:nvSpPr>
        <p:spPr>
          <a:xfrm>
            <a:off x="551384" y="1412776"/>
            <a:ext cx="11089232" cy="4525963"/>
          </a:xfrm>
          <a:ln w="19050">
            <a:solidFill>
              <a:schemeClr val="tx2"/>
            </a:solidFill>
            <a:prstDash val="sysDash"/>
          </a:ln>
        </p:spPr>
        <p:txBody>
          <a:bodyPr vert="horz" lIns="91440" tIns="45720" rIns="91440" bIns="45720" rtlCol="0"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严格按照变更审批确定的内容和范围实施，并对变更过程实施跟踪。</a:t>
            </a:r>
          </a:p>
          <a:p>
            <a:pPr>
              <a:buClr>
                <a:schemeClr val="tx2"/>
              </a:buClr>
              <a:buFont typeface="Wingdings" charset="2"/>
              <a:buChar char="n"/>
            </a:pPr>
            <a:r>
              <a:rPr lang="zh-CN" altLang="en-US" sz="2800" dirty="0">
                <a:solidFill>
                  <a:schemeClr val="tx1">
                    <a:lumMod val="65000"/>
                    <a:lumOff val="35000"/>
                  </a:schemeClr>
                </a:solidFill>
                <a:cs typeface="+mn-ea"/>
                <a:sym typeface="+mn-lt"/>
              </a:rPr>
              <a:t>涉及作业许可的，应按照</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作业许可管理规范</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要求办理作业许可。</a:t>
            </a:r>
          </a:p>
          <a:p>
            <a:pPr>
              <a:buClr>
                <a:schemeClr val="tx2"/>
              </a:buClr>
              <a:buFont typeface="Wingdings" charset="2"/>
              <a:buChar char="n"/>
            </a:pPr>
            <a:r>
              <a:rPr lang="zh-CN" altLang="en-US" sz="2800" dirty="0">
                <a:solidFill>
                  <a:schemeClr val="tx1">
                    <a:lumMod val="65000"/>
                    <a:lumOff val="35000"/>
                  </a:schemeClr>
                </a:solidFill>
                <a:cs typeface="+mn-ea"/>
                <a:sym typeface="+mn-lt"/>
              </a:rPr>
              <a:t>涉及启动前安全检查或工艺危害分析时，应执行相关规范。</a:t>
            </a:r>
          </a:p>
          <a:p>
            <a:pPr>
              <a:buClr>
                <a:schemeClr val="tx2"/>
              </a:buClr>
              <a:buFont typeface="Wingdings" charset="2"/>
              <a:buChar char="n"/>
            </a:pPr>
            <a:r>
              <a:rPr lang="zh-CN" altLang="en-US" sz="2800" dirty="0">
                <a:solidFill>
                  <a:schemeClr val="tx1">
                    <a:lumMod val="65000"/>
                    <a:lumOff val="35000"/>
                  </a:schemeClr>
                </a:solidFill>
                <a:cs typeface="+mn-ea"/>
                <a:sym typeface="+mn-lt"/>
              </a:rPr>
              <a:t>应确保变更涉及的所有工艺安全相关资料及操作规程都按</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工艺安全信息管理规范</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得到审查、修改或更新。</a:t>
            </a:r>
            <a:endParaRPr lang="en-US" altLang="zh-CN" sz="2800" dirty="0">
              <a:solidFill>
                <a:schemeClr val="tx1">
                  <a:lumMod val="65000"/>
                  <a:lumOff val="35000"/>
                </a:schemeClr>
              </a:solidFill>
              <a:cs typeface="+mn-ea"/>
              <a:sym typeface="+mn-lt"/>
            </a:endParaRPr>
          </a:p>
        </p:txBody>
      </p:sp>
      <p:sp>
        <p:nvSpPr>
          <p:cNvPr id="34820"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6DB02BAF-CB04-4806-8BF1-BA79D7ED1939}" type="slidenum">
              <a:rPr lang="zh-CN" altLang="en-US" sz="900">
                <a:latin typeface="+mn-lt"/>
                <a:ea typeface="+mn-ea"/>
                <a:cs typeface="+mn-ea"/>
                <a:sym typeface="+mn-lt"/>
              </a:rPr>
              <a:t>21</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变更的实施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3392" y="1484784"/>
            <a:ext cx="10972800" cy="4525963"/>
          </a:xfrm>
          <a:ln w="19050">
            <a:solidFill>
              <a:schemeClr val="tx2"/>
            </a:solidFill>
            <a:prstDash val="sysDash"/>
          </a:ln>
        </p:spPr>
        <p:txBody>
          <a:bodyPr anchor="ctr">
            <a:normAutofit fontScale="92500" lnSpcReduction="10000"/>
          </a:bodyPr>
          <a:lstStyle/>
          <a:p>
            <a:pPr>
              <a:buClr>
                <a:schemeClr val="tx2"/>
              </a:buClr>
              <a:buFont typeface="Wingdings" charset="2"/>
              <a:buChar char="n"/>
              <a:defRPr/>
            </a:pPr>
            <a:r>
              <a:rPr lang="zh-CN" altLang="en-US" sz="3000" dirty="0">
                <a:solidFill>
                  <a:schemeClr val="tx1">
                    <a:lumMod val="65000"/>
                    <a:lumOff val="35000"/>
                  </a:schemeClr>
                </a:solidFill>
                <a:cs typeface="+mn-ea"/>
                <a:sym typeface="+mn-lt"/>
              </a:rPr>
              <a:t>培训与沟通</a:t>
            </a:r>
            <a:endParaRPr lang="en-US" altLang="zh-CN" sz="3000" dirty="0">
              <a:solidFill>
                <a:schemeClr val="tx1">
                  <a:lumMod val="65000"/>
                  <a:lumOff val="35000"/>
                </a:schemeClr>
              </a:solidFill>
              <a:cs typeface="+mn-ea"/>
              <a:sym typeface="+mn-lt"/>
            </a:endParaRPr>
          </a:p>
          <a:p>
            <a:pPr>
              <a:buClr>
                <a:schemeClr val="tx2"/>
              </a:buClr>
              <a:buFont typeface="Wingdings" charset="2"/>
              <a:buChar char="n"/>
              <a:defRPr/>
            </a:pPr>
            <a:r>
              <a:rPr lang="zh-CN" altLang="en-US" sz="3000" dirty="0">
                <a:solidFill>
                  <a:schemeClr val="tx1">
                    <a:lumMod val="65000"/>
                    <a:lumOff val="35000"/>
                  </a:schemeClr>
                </a:solidFill>
                <a:cs typeface="+mn-ea"/>
                <a:sym typeface="+mn-lt"/>
              </a:rPr>
              <a:t>变更的工艺设备在运行前，应对影响或涉及的相关人员进行宣贯或沟通，包括：</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变更所在区域的人员；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变更管理涉及的人员；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相关的直线组织管理人员；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承包商、供应商人员；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外来人员；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相邻装置（单位）或社区的人员；</a:t>
            </a:r>
          </a:p>
          <a:p>
            <a:pPr lvl="2">
              <a:buClr>
                <a:schemeClr val="tx2"/>
              </a:buClr>
              <a:buFont typeface="Wingdings" charset="2"/>
              <a:buChar char="n"/>
              <a:defRPr/>
            </a:pPr>
            <a:r>
              <a:rPr lang="zh-CN" altLang="en-US" dirty="0">
                <a:solidFill>
                  <a:schemeClr val="tx1">
                    <a:lumMod val="65000"/>
                    <a:lumOff val="35000"/>
                  </a:schemeClr>
                </a:solidFill>
                <a:cs typeface="+mn-ea"/>
                <a:sym typeface="+mn-lt"/>
              </a:rPr>
              <a:t>     其他相关的人员。</a:t>
            </a:r>
            <a:endParaRPr lang="en-US" altLang="zh-CN" dirty="0">
              <a:solidFill>
                <a:schemeClr val="tx1">
                  <a:lumMod val="65000"/>
                  <a:lumOff val="35000"/>
                </a:schemeClr>
              </a:solidFill>
              <a:cs typeface="+mn-ea"/>
              <a:sym typeface="+mn-lt"/>
            </a:endParaRPr>
          </a:p>
          <a:p>
            <a:pPr marL="571500" indent="-457200">
              <a:buClr>
                <a:schemeClr val="tx2"/>
              </a:buClr>
              <a:buFont typeface="Wingdings" charset="2"/>
              <a:buChar char="n"/>
              <a:defRPr/>
            </a:pPr>
            <a:r>
              <a:rPr lang="zh-CN" altLang="en-US" sz="3000" dirty="0">
                <a:solidFill>
                  <a:schemeClr val="tx1">
                    <a:lumMod val="65000"/>
                    <a:lumOff val="35000"/>
                  </a:schemeClr>
                </a:solidFill>
                <a:cs typeface="+mn-ea"/>
                <a:sym typeface="+mn-lt"/>
              </a:rPr>
              <a:t>设备启动前应完成试车前的安全检查（</a:t>
            </a:r>
            <a:r>
              <a:rPr lang="en-US" altLang="zh-CN" sz="3000" dirty="0">
                <a:solidFill>
                  <a:schemeClr val="tx1">
                    <a:lumMod val="65000"/>
                    <a:lumOff val="35000"/>
                  </a:schemeClr>
                </a:solidFill>
                <a:cs typeface="+mn-ea"/>
                <a:sym typeface="+mn-lt"/>
              </a:rPr>
              <a:t>PSSR</a:t>
            </a:r>
            <a:r>
              <a:rPr lang="zh-CN" altLang="en-US" sz="3000" dirty="0">
                <a:solidFill>
                  <a:schemeClr val="tx1">
                    <a:lumMod val="65000"/>
                    <a:lumOff val="35000"/>
                  </a:schemeClr>
                </a:solidFill>
                <a:cs typeface="+mn-ea"/>
                <a:sym typeface="+mn-lt"/>
              </a:rPr>
              <a:t>）</a:t>
            </a:r>
            <a:endParaRPr lang="en-US" dirty="0">
              <a:solidFill>
                <a:schemeClr val="tx1">
                  <a:lumMod val="65000"/>
                  <a:lumOff val="35000"/>
                </a:schemeClr>
              </a:solidFill>
              <a:cs typeface="+mn-ea"/>
              <a:sym typeface="+mn-lt"/>
            </a:endParaRPr>
          </a:p>
        </p:txBody>
      </p:sp>
      <p:sp>
        <p:nvSpPr>
          <p:cNvPr id="35844"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7C184D64-7181-4A53-8FD5-E7F06A2574FA}" type="slidenum">
              <a:rPr lang="zh-CN" altLang="en-US" sz="900">
                <a:latin typeface="+mn-lt"/>
                <a:ea typeface="+mn-ea"/>
                <a:cs typeface="+mn-ea"/>
                <a:sym typeface="+mn-lt"/>
              </a:rPr>
              <a:t>22</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变更的实施（续）</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539" y="2780928"/>
            <a:ext cx="5369518" cy="2160240"/>
          </a:xfrm>
          <a:prstGeom prst="rect">
            <a:avLst/>
          </a:prstGeom>
          <a:ln>
            <a:solidFill>
              <a:schemeClr val="tx2"/>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0904" y="1484784"/>
            <a:ext cx="10972800" cy="4525963"/>
          </a:xfrm>
          <a:ln w="19050">
            <a:solidFill>
              <a:schemeClr val="tx2"/>
            </a:solidFill>
            <a:prstDash val="sysDash"/>
          </a:ln>
        </p:spPr>
        <p:txBody>
          <a:bodyPr vert="horz" lIns="91440" tIns="45720" rIns="91440" bIns="45720" rtlCol="0"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在工艺设备启动前对所有相关因素，通过使用清单系统的进行检查确认，并将所有必改项整改完成，确保操作，维修等生产活动能够安全的运行，并批准启动的过程，简称</a:t>
            </a:r>
            <a:r>
              <a:rPr lang="en-US" altLang="zh-CN" sz="2800" dirty="0">
                <a:solidFill>
                  <a:schemeClr val="tx1">
                    <a:lumMod val="65000"/>
                    <a:lumOff val="35000"/>
                  </a:schemeClr>
                </a:solidFill>
                <a:cs typeface="+mn-ea"/>
                <a:sym typeface="+mn-lt"/>
              </a:rPr>
              <a:t>PSSR</a:t>
            </a:r>
            <a:r>
              <a:rPr lang="zh-CN" altLang="en-US" sz="2800" dirty="0">
                <a:solidFill>
                  <a:schemeClr val="tx1">
                    <a:lumMod val="65000"/>
                    <a:lumOff val="35000"/>
                  </a:schemeClr>
                </a:solidFill>
                <a:cs typeface="+mn-ea"/>
                <a:sym typeface="+mn-lt"/>
              </a:rPr>
              <a:t>（ </a:t>
            </a:r>
            <a:r>
              <a:rPr lang="en-US" altLang="zh-CN" sz="2800" dirty="0">
                <a:solidFill>
                  <a:schemeClr val="tx1">
                    <a:lumMod val="65000"/>
                    <a:lumOff val="35000"/>
                  </a:schemeClr>
                </a:solidFill>
                <a:cs typeface="+mn-ea"/>
                <a:sym typeface="+mn-lt"/>
              </a:rPr>
              <a:t>Pre -Startup Safety Review </a:t>
            </a:r>
            <a:r>
              <a:rPr lang="zh-CN" altLang="en-US" sz="2800" dirty="0">
                <a:solidFill>
                  <a:schemeClr val="tx1">
                    <a:lumMod val="65000"/>
                    <a:lumOff val="35000"/>
                  </a:schemeClr>
                </a:solidFill>
                <a:cs typeface="+mn-ea"/>
                <a:sym typeface="+mn-lt"/>
              </a:rPr>
              <a:t>）。</a:t>
            </a:r>
          </a:p>
          <a:p>
            <a:pPr>
              <a:buClr>
                <a:schemeClr val="tx2"/>
              </a:buClr>
              <a:buFont typeface="Wingdings" charset="2"/>
              <a:buChar char="n"/>
            </a:pPr>
            <a:r>
              <a:rPr lang="zh-CN" altLang="en-US" sz="2800" dirty="0">
                <a:solidFill>
                  <a:schemeClr val="tx1">
                    <a:lumMod val="65000"/>
                    <a:lumOff val="35000"/>
                  </a:schemeClr>
                </a:solidFill>
                <a:cs typeface="+mn-ea"/>
                <a:sym typeface="+mn-lt"/>
              </a:rPr>
              <a:t>应用于所有新、</a:t>
            </a:r>
            <a:r>
              <a:rPr lang="zh-TW" altLang="en-US" sz="2800" dirty="0">
                <a:solidFill>
                  <a:schemeClr val="tx1">
                    <a:lumMod val="65000"/>
                    <a:lumOff val="35000"/>
                  </a:schemeClr>
                </a:solidFill>
                <a:cs typeface="+mn-ea"/>
                <a:sym typeface="+mn-lt"/>
              </a:rPr>
              <a:t>改</a:t>
            </a:r>
            <a:r>
              <a:rPr lang="zh-CN" altLang="en-US" sz="2800" dirty="0">
                <a:solidFill>
                  <a:schemeClr val="tx1">
                    <a:lumMod val="65000"/>
                    <a:lumOff val="35000"/>
                  </a:schemeClr>
                </a:solidFill>
                <a:cs typeface="+mn-ea"/>
                <a:sym typeface="+mn-lt"/>
              </a:rPr>
              <a:t>、扩建项目、新设备（包括</a:t>
            </a:r>
            <a:r>
              <a:rPr lang="zh-TW" altLang="en-US" sz="2800" dirty="0">
                <a:solidFill>
                  <a:schemeClr val="tx1">
                    <a:lumMod val="65000"/>
                    <a:lumOff val="35000"/>
                  </a:schemeClr>
                </a:solidFill>
                <a:cs typeface="+mn-ea"/>
                <a:sym typeface="+mn-lt"/>
              </a:rPr>
              <a:t>租用设备</a:t>
            </a:r>
            <a:r>
              <a:rPr lang="zh-CN" altLang="en-US" sz="2800" dirty="0">
                <a:solidFill>
                  <a:schemeClr val="tx1">
                    <a:lumMod val="65000"/>
                    <a:lumOff val="35000"/>
                  </a:schemeClr>
                </a:solidFill>
                <a:cs typeface="+mn-ea"/>
                <a:sym typeface="+mn-lt"/>
              </a:rPr>
              <a:t>）或修改后工艺设备有所变更的装置。</a:t>
            </a:r>
          </a:p>
          <a:p>
            <a:pPr>
              <a:buClr>
                <a:schemeClr val="tx2"/>
              </a:buClr>
              <a:buFont typeface="Wingdings" charset="2"/>
              <a:buChar char="n"/>
            </a:pPr>
            <a:endParaRPr lang="en-US" sz="2800" dirty="0">
              <a:solidFill>
                <a:schemeClr val="tx1">
                  <a:lumMod val="65000"/>
                  <a:lumOff val="35000"/>
                </a:schemeClr>
              </a:solidFill>
              <a:cs typeface="+mn-ea"/>
              <a:sym typeface="+mn-lt"/>
            </a:endParaRPr>
          </a:p>
        </p:txBody>
      </p:sp>
      <p:sp>
        <p:nvSpPr>
          <p:cNvPr id="36868"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8C594E01-6B46-429C-8CA8-837278D919DB}" type="slidenum">
              <a:rPr lang="zh-CN" altLang="en-US" sz="900">
                <a:latin typeface="+mn-lt"/>
                <a:ea typeface="+mn-ea"/>
                <a:cs typeface="+mn-ea"/>
                <a:sym typeface="+mn-lt"/>
              </a:rPr>
              <a:t>23</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en-US" altLang="zh-CN" b="1" dirty="0">
                <a:solidFill>
                  <a:schemeClr val="bg1"/>
                </a:solidFill>
                <a:latin typeface="+mn-lt"/>
                <a:ea typeface="+mn-ea"/>
                <a:cs typeface="+mn-ea"/>
                <a:sym typeface="+mn-lt"/>
              </a:rPr>
              <a:t>PSSR</a:t>
            </a:r>
            <a:r>
              <a:rPr lang="zh-CN" altLang="en-US" b="1" dirty="0">
                <a:solidFill>
                  <a:schemeClr val="bg1"/>
                </a:solidFill>
                <a:latin typeface="+mn-lt"/>
                <a:ea typeface="+mn-ea"/>
                <a:cs typeface="+mn-ea"/>
                <a:sym typeface="+mn-lt"/>
              </a:rPr>
              <a:t>试车前的安全检查</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4294967295"/>
          </p:nvPr>
        </p:nvSpPr>
        <p:spPr>
          <a:xfrm>
            <a:off x="551384" y="1354992"/>
            <a:ext cx="10972800" cy="4525963"/>
          </a:xfrm>
          <a:ln w="19050">
            <a:solidFill>
              <a:schemeClr val="tx2"/>
            </a:solidFill>
            <a:prstDash val="sysDash"/>
          </a:ln>
        </p:spPr>
        <p:txBody>
          <a:bodyPr anchor="ctr">
            <a:normAutofit/>
          </a:bodyPr>
          <a:lstStyle/>
          <a:p>
            <a:pPr>
              <a:spcBef>
                <a:spcPts val="1200"/>
              </a:spcBef>
              <a:buClr>
                <a:schemeClr val="tx2"/>
              </a:buClr>
              <a:buFont typeface="Wingdings" charset="2"/>
              <a:buChar char="n"/>
            </a:pPr>
            <a:r>
              <a:rPr lang="en-US" altLang="zh-CN" sz="2800" dirty="0">
                <a:solidFill>
                  <a:schemeClr val="tx1">
                    <a:lumMod val="65000"/>
                    <a:lumOff val="35000"/>
                  </a:schemeClr>
                </a:solidFill>
                <a:cs typeface="+mn-ea"/>
                <a:sym typeface="+mn-lt"/>
              </a:rPr>
              <a:t>1998</a:t>
            </a:r>
            <a:r>
              <a:rPr lang="zh-CN" altLang="en-US" sz="2800" dirty="0">
                <a:solidFill>
                  <a:schemeClr val="tx1">
                    <a:lumMod val="65000"/>
                    <a:lumOff val="35000"/>
                  </a:schemeClr>
                </a:solidFill>
                <a:cs typeface="+mn-ea"/>
                <a:sym typeface="+mn-lt"/>
              </a:rPr>
              <a:t>年到</a:t>
            </a:r>
            <a:r>
              <a:rPr lang="en-US" altLang="zh-CN" sz="2800" dirty="0">
                <a:solidFill>
                  <a:schemeClr val="tx1">
                    <a:lumMod val="65000"/>
                    <a:lumOff val="35000"/>
                  </a:schemeClr>
                </a:solidFill>
                <a:cs typeface="+mn-ea"/>
                <a:sym typeface="+mn-lt"/>
              </a:rPr>
              <a:t>2005</a:t>
            </a:r>
            <a:r>
              <a:rPr lang="zh-CN" altLang="en-US" sz="2800" dirty="0">
                <a:solidFill>
                  <a:schemeClr val="tx1">
                    <a:lumMod val="65000"/>
                    <a:lumOff val="35000"/>
                  </a:schemeClr>
                </a:solidFill>
                <a:cs typeface="+mn-ea"/>
                <a:sym typeface="+mn-lt"/>
              </a:rPr>
              <a:t>年之间，有美国化学安全调查委员会调查的</a:t>
            </a:r>
            <a:r>
              <a:rPr lang="en-US" altLang="zh-CN" sz="2800" dirty="0">
                <a:solidFill>
                  <a:schemeClr val="tx1">
                    <a:lumMod val="65000"/>
                    <a:lumOff val="35000"/>
                  </a:schemeClr>
                </a:solidFill>
                <a:cs typeface="+mn-ea"/>
                <a:sym typeface="+mn-lt"/>
              </a:rPr>
              <a:t>38</a:t>
            </a:r>
            <a:r>
              <a:rPr lang="zh-CN" altLang="en-US" sz="2800" dirty="0">
                <a:solidFill>
                  <a:schemeClr val="tx1">
                    <a:lumMod val="65000"/>
                    <a:lumOff val="35000"/>
                  </a:schemeClr>
                </a:solidFill>
                <a:cs typeface="+mn-ea"/>
                <a:sym typeface="+mn-lt"/>
              </a:rPr>
              <a:t>起重大事故中，有</a:t>
            </a:r>
            <a:r>
              <a:rPr lang="en-US" altLang="zh-CN" sz="2800" dirty="0">
                <a:solidFill>
                  <a:schemeClr val="tx1">
                    <a:lumMod val="65000"/>
                    <a:lumOff val="35000"/>
                  </a:schemeClr>
                </a:solidFill>
                <a:cs typeface="+mn-ea"/>
                <a:sym typeface="+mn-lt"/>
              </a:rPr>
              <a:t>3</a:t>
            </a:r>
            <a:r>
              <a:rPr lang="zh-CN" altLang="en-US" sz="2800" dirty="0">
                <a:solidFill>
                  <a:schemeClr val="tx1">
                    <a:lumMod val="65000"/>
                    <a:lumOff val="35000"/>
                  </a:schemeClr>
                </a:solidFill>
                <a:cs typeface="+mn-ea"/>
                <a:sym typeface="+mn-lt"/>
              </a:rPr>
              <a:t>起发生在工艺设备的重新开车过程中，共造成</a:t>
            </a:r>
            <a:r>
              <a:rPr lang="en-US" altLang="zh-CN" sz="2800" dirty="0">
                <a:solidFill>
                  <a:schemeClr val="tx1">
                    <a:lumMod val="65000"/>
                    <a:lumOff val="35000"/>
                  </a:schemeClr>
                </a:solidFill>
                <a:cs typeface="+mn-ea"/>
                <a:sym typeface="+mn-lt"/>
              </a:rPr>
              <a:t>22</a:t>
            </a:r>
            <a:r>
              <a:rPr lang="zh-CN" altLang="en-US" sz="2800" dirty="0">
                <a:solidFill>
                  <a:schemeClr val="tx1">
                    <a:lumMod val="65000"/>
                    <a:lumOff val="35000"/>
                  </a:schemeClr>
                </a:solidFill>
                <a:cs typeface="+mn-ea"/>
                <a:sym typeface="+mn-lt"/>
              </a:rPr>
              <a:t>人死亡，</a:t>
            </a:r>
            <a:r>
              <a:rPr lang="en-US" altLang="zh-CN" sz="2800" dirty="0">
                <a:solidFill>
                  <a:schemeClr val="tx1">
                    <a:lumMod val="65000"/>
                    <a:lumOff val="35000"/>
                  </a:schemeClr>
                </a:solidFill>
                <a:cs typeface="+mn-ea"/>
                <a:sym typeface="+mn-lt"/>
              </a:rPr>
              <a:t>170</a:t>
            </a:r>
            <a:r>
              <a:rPr lang="zh-CN" altLang="en-US" sz="2800" dirty="0">
                <a:solidFill>
                  <a:schemeClr val="tx1">
                    <a:lumMod val="65000"/>
                    <a:lumOff val="35000"/>
                  </a:schemeClr>
                </a:solidFill>
                <a:cs typeface="+mn-ea"/>
                <a:sym typeface="+mn-lt"/>
              </a:rPr>
              <a:t>多人受伤。同样有数据表明，工艺设备变更后的</a:t>
            </a:r>
            <a:r>
              <a:rPr lang="en-US" altLang="zh-CN" sz="2800" dirty="0">
                <a:solidFill>
                  <a:schemeClr val="tx1">
                    <a:lumMod val="65000"/>
                    <a:lumOff val="35000"/>
                  </a:schemeClr>
                </a:solidFill>
                <a:cs typeface="+mn-ea"/>
                <a:sym typeface="+mn-lt"/>
              </a:rPr>
              <a:t>6</a:t>
            </a:r>
            <a:r>
              <a:rPr lang="zh-CN" altLang="en-US" sz="2800" dirty="0">
                <a:solidFill>
                  <a:schemeClr val="tx1">
                    <a:lumMod val="65000"/>
                    <a:lumOff val="35000"/>
                  </a:schemeClr>
                </a:solidFill>
                <a:cs typeface="+mn-ea"/>
                <a:sym typeface="+mn-lt"/>
              </a:rPr>
              <a:t>个月是事故的多发期。</a:t>
            </a:r>
          </a:p>
          <a:p>
            <a:pPr>
              <a:spcBef>
                <a:spcPts val="1200"/>
              </a:spcBef>
              <a:buClr>
                <a:schemeClr val="tx2"/>
              </a:buClr>
              <a:buFont typeface="Wingdings" charset="2"/>
              <a:buChar char="n"/>
            </a:pPr>
            <a:r>
              <a:rPr lang="zh-CN" altLang="en-US" sz="2800" dirty="0">
                <a:solidFill>
                  <a:schemeClr val="tx1">
                    <a:lumMod val="65000"/>
                    <a:lumOff val="35000"/>
                  </a:schemeClr>
                </a:solidFill>
                <a:cs typeface="+mn-ea"/>
                <a:sym typeface="+mn-lt"/>
              </a:rPr>
              <a:t>因为：</a:t>
            </a:r>
          </a:p>
          <a:p>
            <a:pPr marL="978535" indent="-457200">
              <a:spcBef>
                <a:spcPts val="1200"/>
              </a:spcBef>
              <a:buClr>
                <a:schemeClr val="tx2"/>
              </a:buClr>
              <a:buFont typeface="Wingdings" charset="2"/>
              <a:buChar char="l"/>
            </a:pPr>
            <a:r>
              <a:rPr lang="zh-CN" altLang="en-US" sz="2400" dirty="0">
                <a:solidFill>
                  <a:schemeClr val="tx1">
                    <a:lumMod val="65000"/>
                    <a:lumOff val="35000"/>
                  </a:schemeClr>
                </a:solidFill>
                <a:cs typeface="+mn-ea"/>
                <a:sym typeface="+mn-lt"/>
              </a:rPr>
              <a:t> 新的操作规程</a:t>
            </a:r>
          </a:p>
          <a:p>
            <a:pPr marL="978535" indent="-457200">
              <a:spcBef>
                <a:spcPts val="1200"/>
              </a:spcBef>
              <a:buClr>
                <a:schemeClr val="tx2"/>
              </a:buClr>
              <a:buFont typeface="Wingdings" charset="2"/>
              <a:buChar char="l"/>
            </a:pPr>
            <a:r>
              <a:rPr lang="zh-CN" altLang="en-US" sz="2400" dirty="0">
                <a:solidFill>
                  <a:schemeClr val="tx1">
                    <a:lumMod val="65000"/>
                    <a:lumOff val="35000"/>
                  </a:schemeClr>
                </a:solidFill>
                <a:cs typeface="+mn-ea"/>
                <a:sym typeface="+mn-lt"/>
              </a:rPr>
              <a:t> 缺乏操作经验的员工，人为出错几率增加</a:t>
            </a:r>
          </a:p>
          <a:p>
            <a:pPr marL="978535" indent="-457200">
              <a:spcBef>
                <a:spcPts val="1200"/>
              </a:spcBef>
              <a:buClr>
                <a:schemeClr val="tx2"/>
              </a:buClr>
              <a:buFont typeface="Wingdings" charset="2"/>
              <a:buChar char="l"/>
            </a:pPr>
            <a:r>
              <a:rPr lang="zh-CN" altLang="en-US" sz="2400" dirty="0">
                <a:solidFill>
                  <a:schemeClr val="tx1">
                    <a:lumMod val="65000"/>
                    <a:lumOff val="35000"/>
                  </a:schemeClr>
                </a:solidFill>
                <a:cs typeface="+mn-ea"/>
                <a:sym typeface="+mn-lt"/>
              </a:rPr>
              <a:t> 工厂处于不标准的条件下</a:t>
            </a:r>
          </a:p>
          <a:p>
            <a:pPr marL="978535" indent="-457200">
              <a:spcBef>
                <a:spcPts val="1200"/>
              </a:spcBef>
              <a:buClr>
                <a:schemeClr val="tx2"/>
              </a:buClr>
              <a:buFont typeface="Wingdings" charset="2"/>
              <a:buChar char="l"/>
            </a:pPr>
            <a:r>
              <a:rPr lang="zh-CN" altLang="en-US" sz="2400" dirty="0">
                <a:solidFill>
                  <a:schemeClr val="tx1">
                    <a:lumMod val="65000"/>
                    <a:lumOff val="35000"/>
                  </a:schemeClr>
                </a:solidFill>
                <a:cs typeface="+mn-ea"/>
                <a:sym typeface="+mn-lt"/>
              </a:rPr>
              <a:t> 首次引入危险能量</a:t>
            </a:r>
            <a:endParaRPr lang="en-US" altLang="zh-CN" sz="2800" dirty="0">
              <a:solidFill>
                <a:schemeClr val="tx1">
                  <a:lumMod val="65000"/>
                  <a:lumOff val="35000"/>
                </a:schemeClr>
              </a:solidFill>
              <a:cs typeface="+mn-ea"/>
              <a:sym typeface="+mn-lt"/>
            </a:endParaRPr>
          </a:p>
        </p:txBody>
      </p:sp>
      <p:sp>
        <p:nvSpPr>
          <p:cNvPr id="37892"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6B3CD05B-4D53-4C5E-B154-6AF481B4540E}" type="slidenum">
              <a:rPr lang="zh-CN" altLang="en-US" sz="900">
                <a:latin typeface="+mn-lt"/>
                <a:ea typeface="+mn-ea"/>
                <a:cs typeface="+mn-ea"/>
                <a:sym typeface="+mn-lt"/>
              </a:rPr>
              <a:t>24</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为什么变更结束后需要做</a:t>
            </a:r>
            <a:r>
              <a:rPr lang="en-US" altLang="zh-CN" b="1" dirty="0">
                <a:solidFill>
                  <a:schemeClr val="bg1"/>
                </a:solidFill>
                <a:latin typeface="+mn-lt"/>
                <a:ea typeface="+mn-ea"/>
                <a:cs typeface="+mn-ea"/>
                <a:sym typeface="+mn-lt"/>
              </a:rPr>
              <a:t>PSSR</a:t>
            </a:r>
            <a:r>
              <a:rPr lang="zh-CN" altLang="en-US" b="1" dirty="0">
                <a:solidFill>
                  <a:schemeClr val="bg1"/>
                </a:solidFill>
                <a:latin typeface="+mn-lt"/>
                <a:ea typeface="+mn-ea"/>
                <a:cs typeface="+mn-ea"/>
                <a:sym typeface="+mn-lt"/>
              </a:rPr>
              <a:t>？</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36" y="3501008"/>
            <a:ext cx="4415119" cy="26642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623392" y="1412777"/>
            <a:ext cx="10873208" cy="2880319"/>
          </a:xfrm>
          <a:ln w="19050">
            <a:solidFill>
              <a:schemeClr val="tx2"/>
            </a:solidFill>
            <a:prstDash val="sysDash"/>
          </a:ln>
        </p:spPr>
        <p:txBody>
          <a:bodyPr vert="horz" lIns="91440" tIns="45720" rIns="91440" bIns="45720" rtlCol="0"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当变更执行完成后，应依变更的范围及试验的期限内观察变更的效果。</a:t>
            </a:r>
          </a:p>
          <a:p>
            <a:pPr>
              <a:buClr>
                <a:schemeClr val="tx2"/>
              </a:buClr>
              <a:buFont typeface="Wingdings" charset="2"/>
              <a:buChar char="n"/>
            </a:pPr>
            <a:r>
              <a:rPr lang="zh-CN" altLang="en-US" sz="2800" dirty="0">
                <a:solidFill>
                  <a:schemeClr val="tx1">
                    <a:lumMod val="65000"/>
                    <a:lumOff val="35000"/>
                  </a:schemeClr>
                </a:solidFill>
                <a:cs typeface="+mn-ea"/>
                <a:sym typeface="+mn-lt"/>
              </a:rPr>
              <a:t>若变更效果无法达成预期效果，则应终止变更并回复原状。</a:t>
            </a:r>
          </a:p>
          <a:p>
            <a:pPr>
              <a:buClr>
                <a:schemeClr val="tx2"/>
              </a:buClr>
              <a:buFont typeface="Wingdings" charset="2"/>
              <a:buChar char="n"/>
            </a:pPr>
            <a:r>
              <a:rPr lang="zh-CN" altLang="en-US" sz="2800" dirty="0">
                <a:solidFill>
                  <a:schemeClr val="tx1">
                    <a:lumMod val="65000"/>
                    <a:lumOff val="35000"/>
                  </a:schemeClr>
                </a:solidFill>
                <a:cs typeface="+mn-ea"/>
                <a:sym typeface="+mn-lt"/>
              </a:rPr>
              <a:t>如能满足期望，则需填写变更完结通知成为永久变更，并将变更效果验证及结论详述于通知内</a:t>
            </a:r>
          </a:p>
        </p:txBody>
      </p:sp>
      <p:sp>
        <p:nvSpPr>
          <p:cNvPr id="38916"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46740BDE-5620-4D00-8030-93839258E4A2}" type="slidenum">
              <a:rPr lang="zh-CN" altLang="en-US" sz="900">
                <a:latin typeface="+mn-lt"/>
                <a:ea typeface="+mn-ea"/>
                <a:cs typeface="+mn-ea"/>
                <a:sym typeface="+mn-lt"/>
              </a:rPr>
              <a:t>25</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效果评估</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4" y="3604268"/>
            <a:ext cx="3953520" cy="2633044"/>
          </a:xfrm>
          <a:prstGeom prst="rect">
            <a:avLst/>
          </a:prstGeom>
          <a:ln>
            <a:solidFill>
              <a:schemeClr val="tx2"/>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4294967295"/>
          </p:nvPr>
        </p:nvSpPr>
        <p:spPr>
          <a:xfrm>
            <a:off x="695400" y="3356992"/>
            <a:ext cx="10972800" cy="2725763"/>
          </a:xfrm>
          <a:ln w="19050">
            <a:solidFill>
              <a:schemeClr val="tx2"/>
            </a:solidFill>
            <a:prstDash val="sysDash"/>
          </a:ln>
        </p:spPr>
        <p:txBody>
          <a:bodyPr vert="horz" lIns="91440" tIns="45720" rIns="91440" bIns="45720" rtlCol="0"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当变更达到预期目的后，变更申请人需及时申请变更关闭。</a:t>
            </a:r>
            <a:endParaRPr lang="en-US" altLang="zh-CN" sz="2800" dirty="0">
              <a:solidFill>
                <a:schemeClr val="tx1">
                  <a:lumMod val="65000"/>
                  <a:lumOff val="35000"/>
                </a:schemeClr>
              </a:solidFill>
              <a:cs typeface="+mn-ea"/>
              <a:sym typeface="+mn-lt"/>
            </a:endParaRPr>
          </a:p>
          <a:p>
            <a:pPr>
              <a:buClr>
                <a:schemeClr val="tx2"/>
              </a:buClr>
              <a:buFont typeface="Wingdings" charset="2"/>
              <a:buChar char="n"/>
            </a:pPr>
            <a:r>
              <a:rPr lang="zh-CN" altLang="en-US" sz="2800" dirty="0">
                <a:solidFill>
                  <a:schemeClr val="tx1">
                    <a:lumMod val="65000"/>
                    <a:lumOff val="35000"/>
                  </a:schemeClr>
                </a:solidFill>
                <a:cs typeface="+mn-ea"/>
                <a:sym typeface="+mn-lt"/>
              </a:rPr>
              <a:t>变更关闭批准前，确保所有相关工艺安全信息的升级已完成</a:t>
            </a:r>
            <a:endParaRPr lang="en-US" altLang="zh-CN" sz="2800" dirty="0">
              <a:solidFill>
                <a:schemeClr val="tx1">
                  <a:lumMod val="65000"/>
                  <a:lumOff val="35000"/>
                </a:schemeClr>
              </a:solidFill>
              <a:cs typeface="+mn-ea"/>
              <a:sym typeface="+mn-lt"/>
            </a:endParaRPr>
          </a:p>
          <a:p>
            <a:pPr>
              <a:buClr>
                <a:schemeClr val="tx2"/>
              </a:buClr>
              <a:buFont typeface="Wingdings" charset="2"/>
              <a:buChar char="n"/>
            </a:pPr>
            <a:r>
              <a:rPr lang="zh-CN" altLang="en-US" sz="2800" dirty="0">
                <a:solidFill>
                  <a:schemeClr val="tx1">
                    <a:lumMod val="65000"/>
                    <a:lumOff val="35000"/>
                  </a:schemeClr>
                </a:solidFill>
                <a:cs typeface="+mn-ea"/>
                <a:sym typeface="+mn-lt"/>
              </a:rPr>
              <a:t>批准，应视变更影响范围的大小，以及所需调配资源的多少来决定审批级别的高低</a:t>
            </a:r>
          </a:p>
        </p:txBody>
      </p:sp>
      <p:sp>
        <p:nvSpPr>
          <p:cNvPr id="39940"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3CB378C6-C63A-47C1-BA37-070FCA150373}" type="slidenum">
              <a:rPr lang="zh-CN" altLang="en-US" sz="900">
                <a:latin typeface="+mn-lt"/>
                <a:ea typeface="+mn-ea"/>
                <a:cs typeface="+mn-ea"/>
                <a:sym typeface="+mn-lt"/>
              </a:rPr>
              <a:t>26</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变更关闭</a:t>
            </a: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284" b="284"/>
          <a:stretch>
            <a:fillRect/>
          </a:stretch>
        </p:blipFill>
        <p:spPr>
          <a:xfrm>
            <a:off x="6795744" y="1196752"/>
            <a:ext cx="3973856" cy="2483660"/>
          </a:xfrm>
          <a:prstGeom prst="rect">
            <a:avLst/>
          </a:prstGeom>
          <a:ln>
            <a:solidFill>
              <a:schemeClr val="tx2"/>
            </a:solidFill>
          </a:ln>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3125" b="3125"/>
          <a:stretch>
            <a:fillRect/>
          </a:stretch>
        </p:blipFill>
        <p:spPr>
          <a:xfrm>
            <a:off x="1837463" y="1196582"/>
            <a:ext cx="3974400" cy="2484000"/>
          </a:xfrm>
          <a:prstGeom prst="rect">
            <a:avLst/>
          </a:prstGeom>
          <a:ln>
            <a:solidFill>
              <a:schemeClr val="tx2"/>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4294967295"/>
          </p:nvPr>
        </p:nvSpPr>
        <p:spPr>
          <a:xfrm>
            <a:off x="767408" y="1484784"/>
            <a:ext cx="10657184" cy="4525963"/>
          </a:xfrm>
          <a:ln w="19050">
            <a:solidFill>
              <a:schemeClr val="tx2"/>
            </a:solidFill>
            <a:prstDash val="sysDash"/>
          </a:ln>
        </p:spPr>
        <p:txBody>
          <a:bodyPr vert="horz" lIns="91440" tIns="45720" rIns="91440" bIns="45720" rtlCol="0" anchor="ct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在夜间，周末假日和一些不寻常的情况下</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需要在</a:t>
            </a:r>
            <a:r>
              <a:rPr lang="en-US" altLang="zh-CN" sz="2800" dirty="0">
                <a:solidFill>
                  <a:schemeClr val="tx1">
                    <a:lumMod val="65000"/>
                    <a:lumOff val="35000"/>
                  </a:schemeClr>
                </a:solidFill>
                <a:cs typeface="+mn-ea"/>
                <a:sym typeface="+mn-lt"/>
              </a:rPr>
              <a:t>48</a:t>
            </a:r>
            <a:r>
              <a:rPr lang="zh-CN" altLang="en-US" sz="2800" dirty="0">
                <a:solidFill>
                  <a:schemeClr val="tx1">
                    <a:lumMod val="65000"/>
                    <a:lumOff val="35000"/>
                  </a:schemeClr>
                </a:solidFill>
                <a:cs typeface="+mn-ea"/>
                <a:sym typeface="+mn-lt"/>
              </a:rPr>
              <a:t>小时内实施的工艺及设备变更</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得申请紧急变更。</a:t>
            </a:r>
          </a:p>
          <a:p>
            <a:pPr>
              <a:buClr>
                <a:schemeClr val="tx2"/>
              </a:buClr>
              <a:buFont typeface="Wingdings" charset="2"/>
              <a:buChar char="n"/>
            </a:pPr>
            <a:r>
              <a:rPr lang="zh-CN" altLang="en-US" sz="2800" dirty="0">
                <a:solidFill>
                  <a:schemeClr val="tx1">
                    <a:lumMod val="65000"/>
                    <a:lumOff val="35000"/>
                  </a:schemeClr>
                </a:solidFill>
                <a:cs typeface="+mn-ea"/>
                <a:sym typeface="+mn-lt"/>
              </a:rPr>
              <a:t>紧急变更申请必须先获取部门主管</a:t>
            </a:r>
            <a:r>
              <a:rPr lang="en-US" altLang="zh-CN" sz="2800" dirty="0">
                <a:solidFill>
                  <a:schemeClr val="tx1">
                    <a:lumMod val="65000"/>
                    <a:lumOff val="35000"/>
                  </a:schemeClr>
                </a:solidFill>
                <a:cs typeface="+mn-ea"/>
                <a:sym typeface="+mn-lt"/>
              </a:rPr>
              <a:t>, HSE</a:t>
            </a:r>
            <a:r>
              <a:rPr lang="zh-CN" altLang="en-US" sz="2800" dirty="0">
                <a:solidFill>
                  <a:schemeClr val="tx1">
                    <a:lumMod val="65000"/>
                    <a:lumOff val="35000"/>
                  </a:schemeClr>
                </a:solidFill>
                <a:cs typeface="+mn-ea"/>
                <a:sym typeface="+mn-lt"/>
              </a:rPr>
              <a:t>代表</a:t>
            </a:r>
            <a:r>
              <a:rPr lang="en-US" altLang="zh-CN" sz="2800" dirty="0">
                <a:solidFill>
                  <a:schemeClr val="tx1">
                    <a:lumMod val="65000"/>
                    <a:lumOff val="35000"/>
                  </a:schemeClr>
                </a:solidFill>
                <a:cs typeface="+mn-ea"/>
                <a:sym typeface="+mn-lt"/>
              </a:rPr>
              <a:t>, </a:t>
            </a:r>
            <a:r>
              <a:rPr lang="zh-CN" altLang="en-US" sz="2800" dirty="0">
                <a:solidFill>
                  <a:schemeClr val="tx1">
                    <a:lumMod val="65000"/>
                    <a:lumOff val="35000"/>
                  </a:schemeClr>
                </a:solidFill>
                <a:cs typeface="+mn-ea"/>
                <a:sym typeface="+mn-lt"/>
              </a:rPr>
              <a:t>公司主管领导口头核准及授权后</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并填写紧急变更审批表</a:t>
            </a:r>
            <a:r>
              <a:rPr lang="en-US" altLang="zh-CN" sz="2800" dirty="0">
                <a:solidFill>
                  <a:schemeClr val="tx1">
                    <a:lumMod val="65000"/>
                    <a:lumOff val="35000"/>
                  </a:schemeClr>
                </a:solidFill>
                <a:cs typeface="+mn-ea"/>
                <a:sym typeface="+mn-lt"/>
              </a:rPr>
              <a:t>, </a:t>
            </a:r>
            <a:r>
              <a:rPr lang="zh-CN" altLang="en-US" sz="2800" dirty="0">
                <a:solidFill>
                  <a:schemeClr val="tx1">
                    <a:lumMod val="65000"/>
                    <a:lumOff val="35000"/>
                  </a:schemeClr>
                </a:solidFill>
                <a:cs typeface="+mn-ea"/>
                <a:sym typeface="+mn-lt"/>
              </a:rPr>
              <a:t>方可执行变更 </a:t>
            </a:r>
            <a:endParaRPr lang="en-US" altLang="zh-CN" sz="2800" dirty="0">
              <a:solidFill>
                <a:schemeClr val="tx1">
                  <a:lumMod val="65000"/>
                  <a:lumOff val="35000"/>
                </a:schemeClr>
              </a:solidFill>
              <a:cs typeface="+mn-ea"/>
              <a:sym typeface="+mn-lt"/>
            </a:endParaRPr>
          </a:p>
          <a:p>
            <a:pPr>
              <a:buClr>
                <a:schemeClr val="tx2"/>
              </a:buClr>
              <a:buFont typeface="Wingdings" charset="2"/>
              <a:buChar char="n"/>
            </a:pPr>
            <a:r>
              <a:rPr lang="zh-CN" altLang="en-US" sz="2800" dirty="0">
                <a:solidFill>
                  <a:schemeClr val="tx1">
                    <a:lumMod val="65000"/>
                    <a:lumOff val="35000"/>
                  </a:schemeClr>
                </a:solidFill>
                <a:cs typeface="+mn-ea"/>
                <a:sym typeface="+mn-lt"/>
              </a:rPr>
              <a:t>变更完成后</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紧急变更之提案人应将该紧急变更补以书面之变更审批表送给相关人员查核规档。</a:t>
            </a:r>
          </a:p>
          <a:p>
            <a:pPr>
              <a:buClr>
                <a:schemeClr val="tx2"/>
              </a:buClr>
              <a:buFont typeface="Wingdings" charset="2"/>
              <a:buChar char="n"/>
            </a:pPr>
            <a:r>
              <a:rPr lang="zh-CN" altLang="en-US" sz="2800" dirty="0">
                <a:solidFill>
                  <a:schemeClr val="tx1">
                    <a:lumMod val="65000"/>
                    <a:lumOff val="35000"/>
                  </a:schemeClr>
                </a:solidFill>
                <a:cs typeface="+mn-ea"/>
                <a:sym typeface="+mn-lt"/>
              </a:rPr>
              <a:t>紧急变更的期限为</a:t>
            </a:r>
            <a:r>
              <a:rPr lang="en-US" altLang="zh-CN" sz="2800" dirty="0">
                <a:solidFill>
                  <a:schemeClr val="tx1">
                    <a:lumMod val="65000"/>
                    <a:lumOff val="35000"/>
                  </a:schemeClr>
                </a:solidFill>
                <a:cs typeface="+mn-ea"/>
                <a:sym typeface="+mn-lt"/>
              </a:rPr>
              <a:t>1</a:t>
            </a:r>
            <a:r>
              <a:rPr lang="zh-CN" altLang="en-US" sz="2800" dirty="0">
                <a:solidFill>
                  <a:schemeClr val="tx1">
                    <a:lumMod val="65000"/>
                    <a:lumOff val="35000"/>
                  </a:schemeClr>
                </a:solidFill>
                <a:cs typeface="+mn-ea"/>
                <a:sym typeface="+mn-lt"/>
              </a:rPr>
              <a:t>个月，期限届满前应将变更回复原状，否则应申请正式的变更</a:t>
            </a:r>
          </a:p>
        </p:txBody>
      </p:sp>
      <p:sp>
        <p:nvSpPr>
          <p:cNvPr id="40964"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143C4826-16EF-4CB9-A4BF-5C915F94637D}" type="slidenum">
              <a:rPr lang="zh-CN" altLang="en-US" sz="900">
                <a:latin typeface="+mn-lt"/>
                <a:ea typeface="+mn-ea"/>
                <a:cs typeface="+mn-ea"/>
                <a:sym typeface="+mn-lt"/>
              </a:rPr>
              <a:t>27</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紧急变更</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55AC6E40-7BA4-41BA-BCC3-43F9EC49A28B}" type="slidenum">
              <a:rPr lang="zh-CN" altLang="en-US" sz="900">
                <a:latin typeface="+mn-lt"/>
                <a:ea typeface="+mn-ea"/>
                <a:cs typeface="+mn-ea"/>
                <a:sym typeface="+mn-lt"/>
              </a:rPr>
              <a:t>28</a:t>
            </a:fld>
            <a:endParaRPr lang="en-US" altLang="zh-CN" sz="900">
              <a:latin typeface="+mn-lt"/>
              <a:ea typeface="+mn-ea"/>
              <a:cs typeface="+mn-ea"/>
              <a:sym typeface="+mn-lt"/>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320" y="1207946"/>
            <a:ext cx="6620694" cy="49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变更流程图</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4294967295"/>
          </p:nvPr>
        </p:nvSpPr>
        <p:spPr>
          <a:xfrm>
            <a:off x="566589" y="2160019"/>
            <a:ext cx="7272808" cy="2764904"/>
          </a:xfrm>
        </p:spPr>
        <p:txBody>
          <a:bodyP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工艺安全管理委员会应定期</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年度</a:t>
            </a:r>
            <a:r>
              <a:rPr lang="en-US" altLang="zh-CN" sz="2800" dirty="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审阅具体的变更审批表的适应性、相关的工艺安全分析的质量、变更管理的程序以及人员的培训等。</a:t>
            </a:r>
          </a:p>
          <a:p>
            <a:pPr>
              <a:buClr>
                <a:schemeClr val="tx2"/>
              </a:buClr>
              <a:buFont typeface="Wingdings" charset="2"/>
              <a:buChar char="n"/>
            </a:pPr>
            <a:r>
              <a:rPr lang="zh-CN" altLang="en-US" sz="2800" dirty="0">
                <a:solidFill>
                  <a:schemeClr val="tx1">
                    <a:lumMod val="65000"/>
                    <a:lumOff val="35000"/>
                  </a:schemeClr>
                </a:solidFill>
                <a:cs typeface="+mn-ea"/>
                <a:sym typeface="+mn-lt"/>
              </a:rPr>
              <a:t>职能部门应每半年执行一次变更管理的专项审核，确保相关规定能被有效遵守执行。</a:t>
            </a:r>
          </a:p>
          <a:p>
            <a:pPr>
              <a:buClr>
                <a:schemeClr val="tx2"/>
              </a:buClr>
              <a:buFont typeface="Wingdings" charset="2"/>
              <a:buChar char="n"/>
            </a:pPr>
            <a:endParaRPr lang="en-US" altLang="zh-CN" sz="2800" dirty="0">
              <a:solidFill>
                <a:schemeClr val="tx1">
                  <a:lumMod val="65000"/>
                  <a:lumOff val="35000"/>
                </a:schemeClr>
              </a:solidFill>
              <a:cs typeface="+mn-ea"/>
              <a:sym typeface="+mn-lt"/>
            </a:endParaRPr>
          </a:p>
        </p:txBody>
      </p:sp>
      <p:sp>
        <p:nvSpPr>
          <p:cNvPr id="43012"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C92B4E65-33EC-45CA-965B-D6AA9C173523}" type="slidenum">
              <a:rPr lang="zh-CN" altLang="en-US" sz="900">
                <a:latin typeface="+mn-lt"/>
                <a:ea typeface="+mn-ea"/>
                <a:cs typeface="+mn-ea"/>
                <a:sym typeface="+mn-lt"/>
              </a:rPr>
              <a:t>29</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变更管理的流程</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审核</a:t>
            </a:r>
          </a:p>
        </p:txBody>
      </p:sp>
      <p:sp>
        <p:nvSpPr>
          <p:cNvPr id="2" name="矩形 1"/>
          <p:cNvSpPr/>
          <p:nvPr/>
        </p:nvSpPr>
        <p:spPr>
          <a:xfrm>
            <a:off x="422573" y="1943995"/>
            <a:ext cx="11631488" cy="3096344"/>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39093"/>
          <a:stretch>
            <a:fillRect/>
          </a:stretch>
        </p:blipFill>
        <p:spPr>
          <a:xfrm>
            <a:off x="7958012" y="1439939"/>
            <a:ext cx="3465805" cy="40245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07"/>
          <a:stretch>
            <a:fillRect/>
          </a:stretch>
        </p:blipFill>
        <p:spPr bwMode="auto">
          <a:xfrm>
            <a:off x="3261891" y="3861048"/>
            <a:ext cx="533082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Title 1"/>
          <p:cNvSpPr>
            <a:spLocks noGrp="1"/>
          </p:cNvSpPr>
          <p:nvPr>
            <p:ph type="title" idx="4294967295"/>
          </p:nvPr>
        </p:nvSpPr>
        <p:spPr>
          <a:xfrm>
            <a:off x="1127448" y="0"/>
            <a:ext cx="4799856" cy="710952"/>
          </a:xfrm>
        </p:spPr>
        <p:txBody>
          <a:bodyPr>
            <a:normAutofit/>
          </a:bodyPr>
          <a:lstStyle/>
          <a:p>
            <a:pPr algn="l" eaLnBrk="1" hangingPunct="1">
              <a:defRPr/>
            </a:pPr>
            <a:r>
              <a:rPr lang="en-US" sz="2400" b="1" dirty="0">
                <a:solidFill>
                  <a:schemeClr val="bg1"/>
                </a:solidFill>
                <a:latin typeface="+mn-lt"/>
                <a:ea typeface="+mn-ea"/>
                <a:cs typeface="+mn-ea"/>
                <a:sym typeface="+mn-lt"/>
              </a:rPr>
              <a:t>1974- Flixborough </a:t>
            </a:r>
            <a:r>
              <a:rPr lang="zh-CN" altLang="en-US" sz="2400" b="1" dirty="0">
                <a:solidFill>
                  <a:schemeClr val="bg1"/>
                </a:solidFill>
                <a:latin typeface="+mn-lt"/>
                <a:ea typeface="+mn-ea"/>
                <a:cs typeface="+mn-ea"/>
                <a:sym typeface="+mn-lt"/>
              </a:rPr>
              <a:t>事故</a:t>
            </a:r>
            <a:endParaRPr lang="en-US" sz="2400" b="1" dirty="0">
              <a:solidFill>
                <a:schemeClr val="bg1"/>
              </a:solidFill>
              <a:latin typeface="+mn-lt"/>
              <a:ea typeface="+mn-ea"/>
              <a:cs typeface="+mn-ea"/>
              <a:sym typeface="+mn-lt"/>
            </a:endParaRPr>
          </a:p>
        </p:txBody>
      </p:sp>
      <p:sp>
        <p:nvSpPr>
          <p:cNvPr id="7171" name="Content Placeholder 2"/>
          <p:cNvSpPr>
            <a:spLocks noGrp="1"/>
          </p:cNvSpPr>
          <p:nvPr>
            <p:ph idx="4294967295"/>
          </p:nvPr>
        </p:nvSpPr>
        <p:spPr>
          <a:xfrm>
            <a:off x="335360" y="1514661"/>
            <a:ext cx="6768752" cy="2959100"/>
          </a:xfrm>
        </p:spPr>
        <p:txBody>
          <a:bodyPr>
            <a:normAutofit/>
          </a:bodyPr>
          <a:lstStyle/>
          <a:p>
            <a:pPr>
              <a:buClr>
                <a:schemeClr val="tx2"/>
              </a:buClr>
              <a:buFont typeface="Wingdings" charset="2"/>
              <a:buChar char="n"/>
              <a:defRPr/>
            </a:pPr>
            <a:r>
              <a:rPr lang="zh-CN" altLang="en-US" sz="2400" dirty="0">
                <a:solidFill>
                  <a:schemeClr val="tx1">
                    <a:lumMod val="65000"/>
                    <a:lumOff val="35000"/>
                  </a:schemeClr>
                </a:solidFill>
                <a:cs typeface="+mn-ea"/>
                <a:sym typeface="+mn-lt"/>
              </a:rPr>
              <a:t>本次爆炸事故发生在</a:t>
            </a:r>
            <a:r>
              <a:rPr lang="en-US" altLang="zh-CN" sz="2400" dirty="0">
                <a:solidFill>
                  <a:schemeClr val="tx1">
                    <a:lumMod val="65000"/>
                    <a:lumOff val="35000"/>
                  </a:schemeClr>
                </a:solidFill>
                <a:cs typeface="+mn-ea"/>
                <a:sym typeface="+mn-lt"/>
              </a:rPr>
              <a:t>1974</a:t>
            </a:r>
            <a:r>
              <a:rPr lang="zh-CN" altLang="en-US" sz="2400" dirty="0">
                <a:solidFill>
                  <a:schemeClr val="tx1">
                    <a:lumMod val="65000"/>
                    <a:lumOff val="35000"/>
                  </a:schemeClr>
                </a:solidFill>
                <a:cs typeface="+mn-ea"/>
                <a:sym typeface="+mn-lt"/>
              </a:rPr>
              <a:t>年</a:t>
            </a:r>
            <a:r>
              <a:rPr lang="en-US" altLang="zh-CN" sz="2400" dirty="0">
                <a:solidFill>
                  <a:schemeClr val="tx1">
                    <a:lumMod val="65000"/>
                    <a:lumOff val="35000"/>
                  </a:schemeClr>
                </a:solidFill>
                <a:cs typeface="+mn-ea"/>
                <a:sym typeface="+mn-lt"/>
              </a:rPr>
              <a:t>6</a:t>
            </a:r>
            <a:r>
              <a:rPr lang="zh-CN" altLang="en-US" sz="2400" dirty="0">
                <a:solidFill>
                  <a:schemeClr val="tx1">
                    <a:lumMod val="65000"/>
                    <a:lumOff val="35000"/>
                  </a:schemeClr>
                </a:solidFill>
                <a:cs typeface="+mn-ea"/>
                <a:sym typeface="+mn-lt"/>
              </a:rPr>
              <a:t>月</a:t>
            </a:r>
            <a:r>
              <a:rPr lang="en-US" altLang="zh-CN" sz="2400" dirty="0">
                <a:solidFill>
                  <a:schemeClr val="tx1">
                    <a:lumMod val="65000"/>
                    <a:lumOff val="35000"/>
                  </a:schemeClr>
                </a:solidFill>
                <a:cs typeface="+mn-ea"/>
                <a:sym typeface="+mn-lt"/>
              </a:rPr>
              <a:t>1</a:t>
            </a:r>
            <a:r>
              <a:rPr lang="zh-CN" altLang="en-US" sz="2400" dirty="0">
                <a:solidFill>
                  <a:schemeClr val="tx1">
                    <a:lumMod val="65000"/>
                    <a:lumOff val="35000"/>
                  </a:schemeClr>
                </a:solidFill>
                <a:cs typeface="+mn-ea"/>
                <a:sym typeface="+mn-lt"/>
              </a:rPr>
              <a:t>日下午</a:t>
            </a:r>
            <a:endParaRPr lang="en-US" altLang="zh-CN" sz="2400" dirty="0">
              <a:solidFill>
                <a:schemeClr val="tx1">
                  <a:lumMod val="65000"/>
                  <a:lumOff val="35000"/>
                </a:schemeClr>
              </a:solidFill>
              <a:cs typeface="+mn-ea"/>
              <a:sym typeface="+mn-lt"/>
            </a:endParaRPr>
          </a:p>
          <a:p>
            <a:pPr>
              <a:buClr>
                <a:schemeClr val="tx2"/>
              </a:buClr>
              <a:buFont typeface="Wingdings" charset="2"/>
              <a:buChar char="n"/>
              <a:defRPr/>
            </a:pPr>
            <a:r>
              <a:rPr lang="zh-CN" altLang="en-US" sz="2400" dirty="0">
                <a:solidFill>
                  <a:schemeClr val="tx1">
                    <a:lumMod val="65000"/>
                    <a:lumOff val="35000"/>
                  </a:schemeClr>
                </a:solidFill>
                <a:cs typeface="+mn-ea"/>
                <a:sym typeface="+mn-lt"/>
              </a:rPr>
              <a:t>一套环己烷氧化装置发生泄漏，泄漏物料形成的蒸气云发生爆炸</a:t>
            </a:r>
            <a:endParaRPr lang="en-US" altLang="zh-CN" sz="2400" dirty="0">
              <a:solidFill>
                <a:schemeClr val="tx1">
                  <a:lumMod val="65000"/>
                  <a:lumOff val="35000"/>
                </a:schemeClr>
              </a:solidFill>
              <a:cs typeface="+mn-ea"/>
              <a:sym typeface="+mn-lt"/>
            </a:endParaRPr>
          </a:p>
          <a:p>
            <a:pPr>
              <a:buClr>
                <a:schemeClr val="tx2"/>
              </a:buClr>
              <a:buFont typeface="Wingdings" charset="2"/>
              <a:buChar char="n"/>
              <a:defRPr/>
            </a:pPr>
            <a:r>
              <a:rPr lang="zh-CN" altLang="en-US" sz="2400" dirty="0">
                <a:solidFill>
                  <a:schemeClr val="tx1">
                    <a:lumMod val="65000"/>
                    <a:lumOff val="35000"/>
                  </a:schemeClr>
                </a:solidFill>
                <a:cs typeface="+mn-ea"/>
                <a:sym typeface="+mn-lt"/>
              </a:rPr>
              <a:t>导致工厂内</a:t>
            </a:r>
            <a:r>
              <a:rPr lang="en-US" altLang="zh-CN" sz="2400" dirty="0">
                <a:solidFill>
                  <a:schemeClr val="tx1">
                    <a:lumMod val="65000"/>
                    <a:lumOff val="35000"/>
                  </a:schemeClr>
                </a:solidFill>
                <a:cs typeface="+mn-ea"/>
                <a:sym typeface="+mn-lt"/>
              </a:rPr>
              <a:t>28</a:t>
            </a:r>
            <a:r>
              <a:rPr lang="zh-CN" altLang="en-US" sz="2400" dirty="0">
                <a:solidFill>
                  <a:schemeClr val="tx1">
                    <a:lumMod val="65000"/>
                    <a:lumOff val="35000"/>
                  </a:schemeClr>
                </a:solidFill>
                <a:cs typeface="+mn-ea"/>
                <a:sym typeface="+mn-lt"/>
              </a:rPr>
              <a:t>人死亡、</a:t>
            </a:r>
            <a:r>
              <a:rPr lang="en-US" altLang="zh-CN" sz="2400" dirty="0">
                <a:solidFill>
                  <a:schemeClr val="tx1">
                    <a:lumMod val="65000"/>
                    <a:lumOff val="35000"/>
                  </a:schemeClr>
                </a:solidFill>
                <a:cs typeface="+mn-ea"/>
                <a:sym typeface="+mn-lt"/>
              </a:rPr>
              <a:t>36</a:t>
            </a:r>
            <a:r>
              <a:rPr lang="zh-CN" altLang="en-US" sz="2400" dirty="0">
                <a:solidFill>
                  <a:schemeClr val="tx1">
                    <a:lumMod val="65000"/>
                    <a:lumOff val="35000"/>
                  </a:schemeClr>
                </a:solidFill>
                <a:cs typeface="+mn-ea"/>
                <a:sym typeface="+mn-lt"/>
              </a:rPr>
              <a:t>人受伤，周围社区也有数百人受伤。爆炸摧毁了工厂的控制室及临近的工艺设施</a:t>
            </a:r>
            <a:endParaRPr lang="en-US" altLang="zh-CN" sz="2400" dirty="0">
              <a:solidFill>
                <a:schemeClr val="tx1">
                  <a:lumMod val="65000"/>
                  <a:lumOff val="35000"/>
                </a:schemeClr>
              </a:solidFill>
              <a:cs typeface="+mn-ea"/>
              <a:sym typeface="+mn-lt"/>
            </a:endParaRPr>
          </a:p>
          <a:p>
            <a:pPr>
              <a:buClr>
                <a:schemeClr val="tx2"/>
              </a:buClr>
              <a:buFont typeface="Wingdings" charset="2"/>
              <a:buChar char="n"/>
              <a:defRPr/>
            </a:pPr>
            <a:endParaRPr lang="en-US" sz="2400" dirty="0">
              <a:solidFill>
                <a:schemeClr val="tx1">
                  <a:lumMod val="65000"/>
                  <a:lumOff val="35000"/>
                </a:schemeClr>
              </a:solidFill>
              <a:cs typeface="+mn-ea"/>
              <a:sym typeface="+mn-l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208" y="1323367"/>
            <a:ext cx="3959225"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4978658" y="3284190"/>
            <a:ext cx="2136114"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endParaRPr lang="zh-CN" altLang="en-US">
              <a:solidFill>
                <a:srgbClr val="FFFFFF"/>
              </a:solidFill>
              <a:cs typeface="+mn-ea"/>
              <a:sym typeface="+mn-lt"/>
            </a:endParaRPr>
          </a:p>
        </p:txBody>
      </p:sp>
      <p:pic>
        <p:nvPicPr>
          <p:cNvPr id="29" name="Picture 5" descr="C:\Users\user\Desktop\沟通-001.jpg"/>
          <p:cNvPicPr>
            <a:picLocks noChangeAspect="1" noChangeArrowheads="1"/>
          </p:cNvPicPr>
          <p:nvPr/>
        </p:nvPicPr>
        <p:blipFill>
          <a:blip r:embed="rId3" cstate="email"/>
          <a:srcRect/>
          <a:stretch>
            <a:fillRect/>
          </a:stretch>
        </p:blipFill>
        <p:spPr bwMode="auto">
          <a:xfrm>
            <a:off x="5119369" y="4149080"/>
            <a:ext cx="1854694"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0496" y="219795"/>
            <a:ext cx="2984673" cy="338554"/>
          </a:xfrm>
          <a:prstGeom prst="rect">
            <a:avLst/>
          </a:prstGeom>
          <a:noFill/>
          <a:effectLst>
            <a:reflection blurRad="6350" stA="50000" endA="300" endPos="38500" dist="50800" dir="5400000" sy="-100000" algn="bl" rotWithShape="0"/>
          </a:effectLst>
        </p:spPr>
        <p:txBody>
          <a:bodyPr wrap="square" rtlCol="0">
            <a:spAutoFit/>
          </a:bodyPr>
          <a:lstStyle/>
          <a:p>
            <a:r>
              <a:rPr lang="zh-CN" altLang="en-US" sz="1600" dirty="0">
                <a:solidFill>
                  <a:schemeClr val="bg1"/>
                </a:solidFill>
                <a:cs typeface="+mn-ea"/>
                <a:sym typeface="+mn-lt"/>
              </a:rPr>
              <a:t>目录页</a:t>
            </a:r>
          </a:p>
        </p:txBody>
      </p:sp>
      <p:sp>
        <p:nvSpPr>
          <p:cNvPr id="4" name="矩形 21"/>
          <p:cNvSpPr>
            <a:spLocks noChangeArrowheads="1"/>
          </p:cNvSpPr>
          <p:nvPr/>
        </p:nvSpPr>
        <p:spPr bwMode="auto">
          <a:xfrm>
            <a:off x="7140277" y="3284190"/>
            <a:ext cx="2136113"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endParaRPr lang="zh-CN" altLang="en-US">
              <a:solidFill>
                <a:srgbClr val="FFFFFF"/>
              </a:solidFill>
              <a:cs typeface="+mn-ea"/>
              <a:sym typeface="+mn-lt"/>
            </a:endParaRPr>
          </a:p>
        </p:txBody>
      </p:sp>
      <p:sp>
        <p:nvSpPr>
          <p:cNvPr id="5" name="矩形 22"/>
          <p:cNvSpPr>
            <a:spLocks noChangeArrowheads="1"/>
          </p:cNvSpPr>
          <p:nvPr/>
        </p:nvSpPr>
        <p:spPr bwMode="auto">
          <a:xfrm>
            <a:off x="9297645" y="3284190"/>
            <a:ext cx="2140367" cy="2305050"/>
          </a:xfrm>
          <a:prstGeom prst="rect">
            <a:avLst/>
          </a:prstGeom>
          <a:solidFill>
            <a:schemeClr val="accent6">
              <a:lumMod val="75000"/>
            </a:schemeClr>
          </a:solidFill>
          <a:ln>
            <a:noFill/>
          </a:ln>
          <a:effectLst>
            <a:outerShdw blurRad="63500" sx="102000" sy="102000" algn="ctr" rotWithShape="0">
              <a:prstClr val="black">
                <a:alpha val="40000"/>
              </a:prstClr>
            </a:outerShdw>
          </a:effectLst>
        </p:spPr>
        <p:txBody>
          <a:bodyPr anchor="ctr"/>
          <a:lstStyle/>
          <a:p>
            <a:endParaRPr lang="zh-CN" altLang="en-US">
              <a:solidFill>
                <a:srgbClr val="7F7F7F"/>
              </a:solidFill>
              <a:cs typeface="+mn-ea"/>
              <a:sym typeface="+mn-lt"/>
            </a:endParaRPr>
          </a:p>
        </p:txBody>
      </p:sp>
      <p:sp>
        <p:nvSpPr>
          <p:cNvPr id="6" name="矩形 28"/>
          <p:cNvSpPr>
            <a:spLocks noChangeArrowheads="1"/>
          </p:cNvSpPr>
          <p:nvPr/>
        </p:nvSpPr>
        <p:spPr bwMode="auto">
          <a:xfrm>
            <a:off x="7136775" y="3356587"/>
            <a:ext cx="198002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变更管理的流程</a:t>
            </a:r>
          </a:p>
        </p:txBody>
      </p:sp>
      <p:sp>
        <p:nvSpPr>
          <p:cNvPr id="7" name="矩形 29"/>
          <p:cNvSpPr>
            <a:spLocks noChangeArrowheads="1"/>
          </p:cNvSpPr>
          <p:nvPr/>
        </p:nvSpPr>
        <p:spPr bwMode="auto">
          <a:xfrm>
            <a:off x="9264352" y="3356587"/>
            <a:ext cx="232573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FFFFFF"/>
                </a:solidFill>
                <a:cs typeface="+mn-ea"/>
                <a:sym typeface="+mn-lt"/>
              </a:rPr>
              <a:t>变更管理常见问题</a:t>
            </a:r>
          </a:p>
        </p:txBody>
      </p:sp>
      <p:cxnSp>
        <p:nvCxnSpPr>
          <p:cNvPr id="9" name="直接连接符 7167"/>
          <p:cNvCxnSpPr>
            <a:cxnSpLocks noChangeShapeType="1"/>
          </p:cNvCxnSpPr>
          <p:nvPr/>
        </p:nvCxnSpPr>
        <p:spPr bwMode="auto">
          <a:xfrm>
            <a:off x="4954547" y="3099537"/>
            <a:ext cx="2150796"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2" name="直接连接符 7172"/>
          <p:cNvCxnSpPr>
            <a:cxnSpLocks noChangeShapeType="1"/>
          </p:cNvCxnSpPr>
          <p:nvPr/>
        </p:nvCxnSpPr>
        <p:spPr bwMode="auto">
          <a:xfrm>
            <a:off x="4954547"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3" name="直接连接符 50"/>
          <p:cNvCxnSpPr>
            <a:cxnSpLocks noChangeShapeType="1"/>
          </p:cNvCxnSpPr>
          <p:nvPr/>
        </p:nvCxnSpPr>
        <p:spPr bwMode="auto">
          <a:xfrm>
            <a:off x="7105343"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4" name="直接连接符 51"/>
          <p:cNvCxnSpPr>
            <a:cxnSpLocks noChangeShapeType="1"/>
          </p:cNvCxnSpPr>
          <p:nvPr/>
        </p:nvCxnSpPr>
        <p:spPr bwMode="auto">
          <a:xfrm>
            <a:off x="9256135"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5" name="直接连接符 52"/>
          <p:cNvCxnSpPr>
            <a:cxnSpLocks noChangeShapeType="1"/>
          </p:cNvCxnSpPr>
          <p:nvPr/>
        </p:nvCxnSpPr>
        <p:spPr bwMode="auto">
          <a:xfrm>
            <a:off x="11406930"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sp>
        <p:nvSpPr>
          <p:cNvPr id="16" name="TextBox 7177"/>
          <p:cNvSpPr txBox="1">
            <a:spLocks noChangeArrowheads="1"/>
          </p:cNvSpPr>
          <p:nvPr/>
        </p:nvSpPr>
        <p:spPr bwMode="auto">
          <a:xfrm>
            <a:off x="4954547" y="2276448"/>
            <a:ext cx="100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4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1</a:t>
            </a:r>
            <a:endParaRPr lang="zh-CN" altLang="en-US" sz="3600" b="1" dirty="0">
              <a:solidFill>
                <a:srgbClr val="7F7F7F"/>
              </a:solidFill>
              <a:latin typeface="+mn-lt"/>
              <a:ea typeface="+mn-ea"/>
              <a:cs typeface="+mn-ea"/>
              <a:sym typeface="+mn-lt"/>
            </a:endParaRPr>
          </a:p>
        </p:txBody>
      </p:sp>
      <p:sp>
        <p:nvSpPr>
          <p:cNvPr id="17" name="TextBox 7177"/>
          <p:cNvSpPr txBox="1">
            <a:spLocks noChangeArrowheads="1"/>
          </p:cNvSpPr>
          <p:nvPr/>
        </p:nvSpPr>
        <p:spPr bwMode="auto">
          <a:xfrm>
            <a:off x="7117532" y="2276448"/>
            <a:ext cx="997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E46C0A"/>
                </a:solidFill>
                <a:latin typeface="+mn-lt"/>
                <a:ea typeface="+mn-ea"/>
                <a:cs typeface="+mn-ea"/>
                <a:sym typeface="+mn-lt"/>
              </a:rPr>
              <a:t>Part </a:t>
            </a:r>
            <a:r>
              <a:rPr lang="en-US" altLang="zh-CN" sz="1400" b="1" dirty="0">
                <a:solidFill>
                  <a:srgbClr val="E46C0A"/>
                </a:solidFill>
                <a:latin typeface="+mn-lt"/>
                <a:ea typeface="+mn-ea"/>
                <a:cs typeface="+mn-ea"/>
                <a:sym typeface="+mn-lt"/>
              </a:rPr>
              <a:t>  </a:t>
            </a:r>
            <a:r>
              <a:rPr lang="en-US" altLang="zh-CN" sz="3600" b="1" dirty="0">
                <a:solidFill>
                  <a:srgbClr val="E46C0A"/>
                </a:solidFill>
                <a:latin typeface="+mn-lt"/>
                <a:ea typeface="+mn-ea"/>
                <a:cs typeface="+mn-ea"/>
                <a:sym typeface="+mn-lt"/>
              </a:rPr>
              <a:t>2</a:t>
            </a:r>
            <a:endParaRPr lang="zh-CN" altLang="en-US" sz="3600" b="1" dirty="0">
              <a:solidFill>
                <a:srgbClr val="E46C0A"/>
              </a:solidFill>
              <a:latin typeface="+mn-lt"/>
              <a:ea typeface="+mn-ea"/>
              <a:cs typeface="+mn-ea"/>
              <a:sym typeface="+mn-lt"/>
            </a:endParaRPr>
          </a:p>
        </p:txBody>
      </p:sp>
      <p:sp>
        <p:nvSpPr>
          <p:cNvPr id="18" name="TextBox 7177"/>
          <p:cNvSpPr txBox="1">
            <a:spLocks noChangeArrowheads="1"/>
          </p:cNvSpPr>
          <p:nvPr/>
        </p:nvSpPr>
        <p:spPr bwMode="auto">
          <a:xfrm>
            <a:off x="9205764" y="2276447"/>
            <a:ext cx="950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5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3</a:t>
            </a:r>
            <a:endParaRPr lang="zh-CN" altLang="en-US" sz="3600" b="1" dirty="0">
              <a:solidFill>
                <a:srgbClr val="7F7F7F"/>
              </a:solidFill>
              <a:latin typeface="+mn-lt"/>
              <a:ea typeface="+mn-ea"/>
              <a:cs typeface="+mn-ea"/>
              <a:sym typeface="+mn-lt"/>
            </a:endParaRPr>
          </a:p>
        </p:txBody>
      </p:sp>
      <p:sp>
        <p:nvSpPr>
          <p:cNvPr id="19" name="矩形 28"/>
          <p:cNvSpPr>
            <a:spLocks noChangeArrowheads="1"/>
          </p:cNvSpPr>
          <p:nvPr/>
        </p:nvSpPr>
        <p:spPr bwMode="auto">
          <a:xfrm>
            <a:off x="4976534" y="3375361"/>
            <a:ext cx="146706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什么是变更</a:t>
            </a:r>
            <a:endParaRPr lang="zh-CN" altLang="en-US" sz="2000" b="1" dirty="0">
              <a:solidFill>
                <a:srgbClr val="FFFFFF"/>
              </a:solidFill>
              <a:cs typeface="+mn-ea"/>
              <a:sym typeface="+mn-lt"/>
            </a:endParaRPr>
          </a:p>
        </p:txBody>
      </p:sp>
      <p:cxnSp>
        <p:nvCxnSpPr>
          <p:cNvPr id="20" name="直接连接符 19"/>
          <p:cNvCxnSpPr/>
          <p:nvPr/>
        </p:nvCxnSpPr>
        <p:spPr bwMode="auto">
          <a:xfrm>
            <a:off x="7105343" y="3099537"/>
            <a:ext cx="2150792"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21" name="直接连接符 20"/>
          <p:cNvCxnSpPr/>
          <p:nvPr/>
        </p:nvCxnSpPr>
        <p:spPr bwMode="auto">
          <a:xfrm>
            <a:off x="9236182" y="3099537"/>
            <a:ext cx="2548451"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pic>
        <p:nvPicPr>
          <p:cNvPr id="1028" name="Picture 4" descr="C:\Users\user\Desktop\45455 (1).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9439958" y="4149081"/>
            <a:ext cx="1855738"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4" descr="C:\Users\user\Desktop\xpic7085.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7279665" y="4149080"/>
            <a:ext cx="1854693"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4294967295"/>
          </p:nvPr>
        </p:nvSpPr>
        <p:spPr>
          <a:xfrm>
            <a:off x="623392" y="1412776"/>
            <a:ext cx="10972800" cy="4525963"/>
          </a:xfrm>
          <a:ln w="19050">
            <a:solidFill>
              <a:schemeClr val="tx2"/>
            </a:solidFill>
            <a:prstDash val="sysDash"/>
          </a:ln>
        </p:spPr>
        <p:txBody>
          <a:bodyP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讨论：    </a:t>
            </a:r>
            <a:endParaRPr lang="en-US" altLang="zh-CN" sz="2800" dirty="0">
              <a:solidFill>
                <a:schemeClr val="tx1">
                  <a:lumMod val="65000"/>
                  <a:lumOff val="35000"/>
                </a:schemeClr>
              </a:solidFill>
              <a:cs typeface="+mn-ea"/>
              <a:sym typeface="+mn-lt"/>
            </a:endParaRPr>
          </a:p>
          <a:p>
            <a:pPr marL="0" indent="0">
              <a:spcBef>
                <a:spcPts val="1800"/>
              </a:spcBef>
              <a:buClr>
                <a:schemeClr val="tx2"/>
              </a:buClr>
              <a:buNone/>
            </a:pPr>
            <a:r>
              <a:rPr lang="zh-CN" altLang="en-US" sz="2800" dirty="0">
                <a:solidFill>
                  <a:schemeClr val="tx1">
                    <a:lumMod val="65000"/>
                    <a:lumOff val="35000"/>
                  </a:schemeClr>
                </a:solidFill>
                <a:cs typeface="+mn-ea"/>
                <a:sym typeface="+mn-lt"/>
              </a:rPr>
              <a:t>目前在您的单位，是如何对变更管理的？变更管理曾经是一些事故的根本原因吗？您认为哪些地方是需要改善的？</a:t>
            </a:r>
          </a:p>
        </p:txBody>
      </p:sp>
      <p:sp>
        <p:nvSpPr>
          <p:cNvPr id="44036"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A0F5ED2F-9EBD-4510-BFEA-D32AD7D488F6}" type="slidenum">
              <a:rPr lang="zh-CN" altLang="en-US" sz="900">
                <a:latin typeface="+mn-lt"/>
                <a:ea typeface="+mn-ea"/>
                <a:cs typeface="+mn-ea"/>
                <a:sym typeface="+mn-lt"/>
              </a:rPr>
              <a:t>31</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讨论</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40968"/>
            <a:ext cx="4601592" cy="3075138"/>
          </a:xfrm>
          <a:prstGeom prst="rect">
            <a:avLst/>
          </a:prstGeom>
          <a:ln>
            <a:solidFill>
              <a:schemeClr val="tx2"/>
            </a:solidFill>
          </a:ln>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370" y="3074188"/>
            <a:ext cx="3737620" cy="28750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CE8EC053-A230-4799-9584-BEA7DAA27597}" type="slidenum">
              <a:rPr lang="zh-CN" altLang="en-US" sz="900">
                <a:latin typeface="+mn-lt"/>
                <a:ea typeface="+mn-ea"/>
                <a:cs typeface="+mn-ea"/>
                <a:sym typeface="+mn-lt"/>
              </a:rPr>
              <a:t>32</a:t>
            </a:fld>
            <a:endParaRPr lang="en-US" altLang="zh-CN" sz="900">
              <a:latin typeface="+mn-lt"/>
              <a:ea typeface="+mn-ea"/>
              <a:cs typeface="+mn-ea"/>
              <a:sym typeface="+mn-lt"/>
            </a:endParaRPr>
          </a:p>
        </p:txBody>
      </p:sp>
      <p:sp>
        <p:nvSpPr>
          <p:cNvPr id="6"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7"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变更管理工具箱</a:t>
            </a:r>
          </a:p>
        </p:txBody>
      </p:sp>
      <p:sp>
        <p:nvSpPr>
          <p:cNvPr id="2" name="文本框 1"/>
          <p:cNvSpPr txBox="1"/>
          <p:nvPr/>
        </p:nvSpPr>
        <p:spPr>
          <a:xfrm>
            <a:off x="6816080" y="4449927"/>
            <a:ext cx="4104456" cy="954107"/>
          </a:xfrm>
          <a:prstGeom prst="rect">
            <a:avLst/>
          </a:prstGeom>
          <a:noFill/>
        </p:spPr>
        <p:txBody>
          <a:bodyPr wrap="square" rtlCol="0">
            <a:spAutoFit/>
          </a:bodyPr>
          <a:lstStyle/>
          <a:p>
            <a:pPr algn="ctr"/>
            <a:r>
              <a:rPr lang="zh-CN" altLang="en-US" sz="2800" b="1" dirty="0">
                <a:solidFill>
                  <a:schemeClr val="tx1">
                    <a:lumMod val="65000"/>
                    <a:lumOff val="35000"/>
                  </a:schemeClr>
                </a:solidFill>
              </a:rPr>
              <a:t>双击可打开</a:t>
            </a:r>
            <a:endParaRPr lang="en-US" altLang="zh-CN" sz="2800" b="1" dirty="0">
              <a:solidFill>
                <a:schemeClr val="tx1">
                  <a:lumMod val="65000"/>
                  <a:lumOff val="35000"/>
                </a:schemeClr>
              </a:solidFill>
            </a:endParaRPr>
          </a:p>
          <a:p>
            <a:pPr algn="ctr"/>
            <a:r>
              <a:rPr lang="zh-CN" altLang="en-US" sz="2800" b="1" dirty="0">
                <a:solidFill>
                  <a:schemeClr val="tx1">
                    <a:lumMod val="65000"/>
                    <a:lumOff val="35000"/>
                  </a:schemeClr>
                </a:solidFill>
              </a:rPr>
              <a:t>（同类替换范例）</a:t>
            </a:r>
          </a:p>
        </p:txBody>
      </p:sp>
      <p:sp>
        <p:nvSpPr>
          <p:cNvPr id="3" name="上箭头 2"/>
          <p:cNvSpPr/>
          <p:nvPr/>
        </p:nvSpPr>
        <p:spPr>
          <a:xfrm>
            <a:off x="8544272" y="3668359"/>
            <a:ext cx="648072" cy="703152"/>
          </a:xfrm>
          <a:prstGeom prst="up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49" name="图片 2048"/>
          <p:cNvPicPr>
            <a:picLocks noChangeAspect="1"/>
          </p:cNvPicPr>
          <p:nvPr/>
        </p:nvPicPr>
        <p:blipFill>
          <a:blip r:embed="rId2"/>
          <a:stretch>
            <a:fillRect/>
          </a:stretch>
        </p:blipFill>
        <p:spPr>
          <a:xfrm>
            <a:off x="1308100" y="1206500"/>
            <a:ext cx="6959600" cy="4737100"/>
          </a:xfrm>
          <a:prstGeom prst="rect">
            <a:avLst/>
          </a:prstGeom>
          <a:noFill/>
          <a:ln w="9525">
            <a:noFill/>
          </a:ln>
        </p:spPr>
      </p:pic>
      <p:pic>
        <p:nvPicPr>
          <p:cNvPr id="2050" name="图片 2049"/>
          <p:cNvPicPr>
            <a:picLocks noChangeAspect="1"/>
          </p:cNvPicPr>
          <p:nvPr/>
        </p:nvPicPr>
        <p:blipFill>
          <a:blip r:embed="rId3"/>
          <a:stretch>
            <a:fillRect/>
          </a:stretch>
        </p:blipFill>
        <p:spPr>
          <a:xfrm>
            <a:off x="7670800" y="1905000"/>
            <a:ext cx="2374900" cy="16637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3"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变更管理工具箱</a:t>
            </a:r>
          </a:p>
        </p:txBody>
      </p:sp>
      <p:sp>
        <p:nvSpPr>
          <p:cNvPr id="5" name="文本框 4"/>
          <p:cNvSpPr txBox="1"/>
          <p:nvPr/>
        </p:nvSpPr>
        <p:spPr>
          <a:xfrm>
            <a:off x="6708068" y="4905480"/>
            <a:ext cx="4104456" cy="954107"/>
          </a:xfrm>
          <a:prstGeom prst="rect">
            <a:avLst/>
          </a:prstGeom>
          <a:noFill/>
        </p:spPr>
        <p:txBody>
          <a:bodyPr wrap="square" rtlCol="0">
            <a:spAutoFit/>
          </a:bodyPr>
          <a:lstStyle/>
          <a:p>
            <a:pPr algn="ctr"/>
            <a:r>
              <a:rPr lang="zh-CN" altLang="en-US" sz="2800" b="1" dirty="0">
                <a:solidFill>
                  <a:schemeClr val="tx1">
                    <a:lumMod val="65000"/>
                    <a:lumOff val="35000"/>
                  </a:schemeClr>
                </a:solidFill>
              </a:rPr>
              <a:t>双击可打开</a:t>
            </a:r>
            <a:endParaRPr lang="en-US" altLang="zh-CN" sz="2800" b="1" dirty="0">
              <a:solidFill>
                <a:schemeClr val="tx1">
                  <a:lumMod val="65000"/>
                  <a:lumOff val="35000"/>
                </a:schemeClr>
              </a:solidFill>
            </a:endParaRPr>
          </a:p>
          <a:p>
            <a:pPr algn="ctr"/>
            <a:r>
              <a:rPr lang="zh-CN" altLang="en-US" sz="2800" b="1" dirty="0">
                <a:solidFill>
                  <a:schemeClr val="tx1">
                    <a:lumMod val="65000"/>
                    <a:lumOff val="35000"/>
                  </a:schemeClr>
                </a:solidFill>
              </a:rPr>
              <a:t>（变更申请审批表）</a:t>
            </a:r>
          </a:p>
        </p:txBody>
      </p:sp>
      <p:sp>
        <p:nvSpPr>
          <p:cNvPr id="6" name="上箭头 5"/>
          <p:cNvSpPr/>
          <p:nvPr/>
        </p:nvSpPr>
        <p:spPr>
          <a:xfrm>
            <a:off x="8436260" y="3915074"/>
            <a:ext cx="648072" cy="703152"/>
          </a:xfrm>
          <a:prstGeom prst="up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tretch>
            <a:fillRect/>
          </a:stretch>
        </p:blipFill>
        <p:spPr>
          <a:xfrm>
            <a:off x="1631504" y="1616248"/>
            <a:ext cx="4578654" cy="4241057"/>
          </a:xfrm>
          <a:prstGeom prst="rect">
            <a:avLst/>
          </a:prstGeom>
        </p:spPr>
      </p:pic>
      <p:pic>
        <p:nvPicPr>
          <p:cNvPr id="3073" name="图片 3072"/>
          <p:cNvPicPr>
            <a:picLocks noChangeAspect="1"/>
          </p:cNvPicPr>
          <p:nvPr/>
        </p:nvPicPr>
        <p:blipFill>
          <a:blip r:embed="rId3"/>
          <a:stretch>
            <a:fillRect/>
          </a:stretch>
        </p:blipFill>
        <p:spPr>
          <a:xfrm>
            <a:off x="7454900" y="1828800"/>
            <a:ext cx="2590800" cy="1790700"/>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4294967295"/>
          </p:nvPr>
        </p:nvSpPr>
        <p:spPr>
          <a:xfrm>
            <a:off x="603250" y="1255838"/>
            <a:ext cx="11109374" cy="3278187"/>
          </a:xfrm>
          <a:ln>
            <a:solidFill>
              <a:schemeClr val="tx2"/>
            </a:solidFill>
            <a:prstDash val="sysDash"/>
          </a:ln>
        </p:spPr>
        <p:txBody>
          <a:bodyPr anchor="t">
            <a:noAutofit/>
          </a:bodyPr>
          <a:lstStyle/>
          <a:p>
            <a:pPr>
              <a:buClr>
                <a:schemeClr val="tx2"/>
              </a:buClr>
              <a:buFont typeface="Wingdings" charset="2"/>
              <a:buChar char="n"/>
            </a:pPr>
            <a:r>
              <a:rPr lang="zh-CN" altLang="en-US" sz="2400" dirty="0">
                <a:cs typeface="+mn-ea"/>
                <a:sym typeface="+mn-lt"/>
              </a:rPr>
              <a:t>你是负责硝基物蒸馏工艺（蒸馏</a:t>
            </a:r>
            <a:r>
              <a:rPr lang="en-US" altLang="zh-CN" sz="2400" dirty="0">
                <a:cs typeface="+mn-ea"/>
                <a:sym typeface="+mn-lt"/>
              </a:rPr>
              <a:t>2-</a:t>
            </a:r>
            <a:r>
              <a:rPr lang="zh-CN" altLang="en-US" sz="2400" dirty="0">
                <a:cs typeface="+mn-ea"/>
                <a:sym typeface="+mn-lt"/>
              </a:rPr>
              <a:t>氯</a:t>
            </a:r>
            <a:r>
              <a:rPr lang="en-US" altLang="zh-CN" sz="2400" dirty="0">
                <a:cs typeface="+mn-ea"/>
                <a:sym typeface="+mn-lt"/>
              </a:rPr>
              <a:t>-4-</a:t>
            </a:r>
            <a:r>
              <a:rPr lang="zh-CN" altLang="en-US" sz="2400" dirty="0">
                <a:cs typeface="+mn-ea"/>
                <a:sym typeface="+mn-lt"/>
              </a:rPr>
              <a:t>硝基甲苯）的操作主管。该工艺已有</a:t>
            </a:r>
            <a:r>
              <a:rPr lang="en-US" altLang="zh-CN" sz="2400" dirty="0">
                <a:cs typeface="+mn-ea"/>
                <a:sym typeface="+mn-lt"/>
              </a:rPr>
              <a:t>10</a:t>
            </a:r>
            <a:r>
              <a:rPr lang="zh-CN" altLang="en-US" sz="2400" dirty="0">
                <a:cs typeface="+mn-ea"/>
                <a:sym typeface="+mn-lt"/>
              </a:rPr>
              <a:t>年没有发生过事故。现在，蒸馏硝基物的需求已超出了现有的产能。提议使用第</a:t>
            </a:r>
            <a:r>
              <a:rPr lang="en-US" altLang="zh-CN" sz="2400" dirty="0">
                <a:cs typeface="+mn-ea"/>
                <a:sym typeface="+mn-lt"/>
              </a:rPr>
              <a:t>2</a:t>
            </a:r>
            <a:r>
              <a:rPr lang="zh-CN" altLang="en-US" sz="2400" dirty="0">
                <a:cs typeface="+mn-ea"/>
                <a:sym typeface="+mn-lt"/>
              </a:rPr>
              <a:t>台蒸馏器用于所需的额外产能。提议的蒸馏器已按例行程序用于硝基基质蒸馏，该蒸馏器具有同样的蒸馏塔，但加热系统是不同的。</a:t>
            </a:r>
          </a:p>
          <a:p>
            <a:pPr>
              <a:buClr>
                <a:schemeClr val="tx2"/>
              </a:buClr>
              <a:buFont typeface="Wingdings" charset="2"/>
              <a:buChar char="n"/>
            </a:pPr>
            <a:r>
              <a:rPr lang="zh-CN" altLang="en-US" sz="2400" dirty="0">
                <a:cs typeface="+mn-ea"/>
                <a:sym typeface="+mn-lt"/>
              </a:rPr>
              <a:t>问题：在授权变更之前，你需要</a:t>
            </a:r>
            <a:r>
              <a:rPr lang="en-US" altLang="zh-CN" sz="2400" dirty="0">
                <a:cs typeface="+mn-ea"/>
                <a:sym typeface="+mn-lt"/>
              </a:rPr>
              <a:t>PHA</a:t>
            </a:r>
            <a:r>
              <a:rPr lang="zh-CN" altLang="en-US" sz="2400" dirty="0">
                <a:cs typeface="+mn-ea"/>
                <a:sym typeface="+mn-lt"/>
              </a:rPr>
              <a:t>吗？如果需要，你想在审核中提什么问题？</a:t>
            </a: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讨论</a:t>
            </a:r>
          </a:p>
        </p:txBody>
      </p:sp>
      <p:pic>
        <p:nvPicPr>
          <p:cNvPr id="4097" name="图片 4096"/>
          <p:cNvPicPr>
            <a:picLocks noChangeAspect="1"/>
          </p:cNvPicPr>
          <p:nvPr/>
        </p:nvPicPr>
        <p:blipFill>
          <a:blip r:embed="rId2"/>
          <a:stretch>
            <a:fillRect/>
          </a:stretch>
        </p:blipFill>
        <p:spPr>
          <a:xfrm>
            <a:off x="5435600" y="3314700"/>
            <a:ext cx="5130800" cy="29845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1992313" y="747713"/>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636" tIns="49318" rIns="98636" bIns="49318"/>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zh-CN" altLang="en-US" sz="2800" dirty="0">
              <a:solidFill>
                <a:schemeClr val="tx2"/>
              </a:solidFill>
              <a:latin typeface="+mn-lt"/>
              <a:ea typeface="+mn-ea"/>
              <a:cs typeface="+mn-ea"/>
              <a:sym typeface="+mn-lt"/>
            </a:endParaRPr>
          </a:p>
        </p:txBody>
      </p:sp>
      <p:sp>
        <p:nvSpPr>
          <p:cNvPr id="49156" name="TextBox 1"/>
          <p:cNvSpPr txBox="1">
            <a:spLocks noChangeArrowheads="1"/>
          </p:cNvSpPr>
          <p:nvPr/>
        </p:nvSpPr>
        <p:spPr bwMode="auto">
          <a:xfrm>
            <a:off x="1622252" y="5373216"/>
            <a:ext cx="8794228" cy="830997"/>
          </a:xfrm>
          <a:prstGeom prst="rect">
            <a:avLst/>
          </a:prstGeom>
          <a:solidFill>
            <a:schemeClr val="tx2"/>
          </a:solidFill>
          <a:ln>
            <a:noFill/>
          </a:ln>
        </p:spPr>
        <p:txBody>
          <a:bodyPr wrap="squar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zh-CN" altLang="en-US" dirty="0">
                <a:solidFill>
                  <a:schemeClr val="bg1"/>
                </a:solidFill>
                <a:latin typeface="+mn-lt"/>
                <a:ea typeface="+mn-ea"/>
                <a:cs typeface="+mn-ea"/>
                <a:sym typeface="+mn-lt"/>
              </a:rPr>
              <a:t>现有蒸馏器的蒸汽是</a:t>
            </a:r>
            <a:r>
              <a:rPr lang="en-US" altLang="zh-CN" dirty="0">
                <a:solidFill>
                  <a:schemeClr val="bg1"/>
                </a:solidFill>
                <a:latin typeface="+mn-lt"/>
                <a:ea typeface="+mn-ea"/>
                <a:cs typeface="+mn-ea"/>
                <a:sym typeface="+mn-lt"/>
              </a:rPr>
              <a:t>220 psig</a:t>
            </a:r>
            <a:r>
              <a:rPr lang="zh-CN" altLang="en-US" dirty="0">
                <a:solidFill>
                  <a:schemeClr val="bg1"/>
                </a:solidFill>
                <a:latin typeface="+mn-lt"/>
                <a:ea typeface="+mn-ea"/>
                <a:cs typeface="+mn-ea"/>
                <a:sym typeface="+mn-lt"/>
              </a:rPr>
              <a:t>（已饱和），</a:t>
            </a:r>
            <a:endParaRPr lang="en-US" altLang="zh-CN" dirty="0">
              <a:solidFill>
                <a:schemeClr val="bg1"/>
              </a:solidFill>
              <a:latin typeface="+mn-lt"/>
              <a:ea typeface="+mn-ea"/>
              <a:cs typeface="+mn-ea"/>
              <a:sym typeface="+mn-lt"/>
            </a:endParaRPr>
          </a:p>
          <a:p>
            <a:pPr algn="ctr" eaLnBrk="1" hangingPunct="1"/>
            <a:r>
              <a:rPr lang="zh-CN" altLang="en-US" dirty="0">
                <a:solidFill>
                  <a:schemeClr val="bg1"/>
                </a:solidFill>
                <a:latin typeface="+mn-lt"/>
                <a:ea typeface="+mn-ea"/>
                <a:cs typeface="+mn-ea"/>
                <a:sym typeface="+mn-lt"/>
              </a:rPr>
              <a:t>而提供给试验蒸馏器的蒸汽是</a:t>
            </a:r>
            <a:r>
              <a:rPr lang="en-US" altLang="zh-CN" dirty="0">
                <a:solidFill>
                  <a:schemeClr val="bg1"/>
                </a:solidFill>
                <a:latin typeface="+mn-lt"/>
                <a:ea typeface="+mn-ea"/>
                <a:cs typeface="+mn-ea"/>
                <a:sym typeface="+mn-lt"/>
              </a:rPr>
              <a:t>400 psig</a:t>
            </a:r>
            <a:r>
              <a:rPr lang="zh-CN" altLang="en-US" dirty="0">
                <a:solidFill>
                  <a:schemeClr val="bg1"/>
                </a:solidFill>
                <a:latin typeface="+mn-lt"/>
                <a:ea typeface="+mn-ea"/>
                <a:cs typeface="+mn-ea"/>
                <a:sym typeface="+mn-lt"/>
              </a:rPr>
              <a:t>（过热）</a:t>
            </a: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工艺设备</a:t>
            </a:r>
          </a:p>
        </p:txBody>
      </p:sp>
      <p:pic>
        <p:nvPicPr>
          <p:cNvPr id="5121" name="图片 5120"/>
          <p:cNvPicPr>
            <a:picLocks noChangeAspect="1"/>
          </p:cNvPicPr>
          <p:nvPr/>
        </p:nvPicPr>
        <p:blipFill>
          <a:blip r:embed="rId2"/>
          <a:stretch>
            <a:fillRect/>
          </a:stretch>
        </p:blipFill>
        <p:spPr>
          <a:xfrm>
            <a:off x="2768600" y="1295400"/>
            <a:ext cx="6477000" cy="40640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026" descr="scan02a"/>
          <p:cNvPicPr>
            <a:picLocks noChangeAspect="1" noChangeArrowheads="1"/>
          </p:cNvPicPr>
          <p:nvPr/>
        </p:nvPicPr>
        <p:blipFill>
          <a:blip r:embed="rId2">
            <a:extLst>
              <a:ext uri="{28A0092B-C50C-407E-A947-70E740481C1C}">
                <a14:useLocalDpi xmlns:a14="http://schemas.microsoft.com/office/drawing/2010/main" val="0"/>
              </a:ext>
            </a:extLst>
          </a:blip>
          <a:srcRect t="8888" b="2222"/>
          <a:stretch>
            <a:fillRect/>
          </a:stretch>
        </p:blipFill>
        <p:spPr bwMode="auto">
          <a:xfrm>
            <a:off x="1775520" y="1196752"/>
            <a:ext cx="8482190" cy="496855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27" descr="image0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196752"/>
            <a:ext cx="8748464" cy="49756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4294967295"/>
          </p:nvPr>
        </p:nvSpPr>
        <p:spPr>
          <a:xfrm>
            <a:off x="695400" y="1484784"/>
            <a:ext cx="10867454" cy="4525963"/>
          </a:xfrm>
          <a:ln>
            <a:solidFill>
              <a:schemeClr val="tx2"/>
            </a:solidFill>
            <a:prstDash val="sysDash"/>
          </a:ln>
        </p:spPr>
        <p:txBody>
          <a:bodyPr anchor="ctr">
            <a:normAutofit/>
          </a:bodyPr>
          <a:lstStyle/>
          <a:p>
            <a:pPr>
              <a:buClr>
                <a:schemeClr val="tx2"/>
              </a:buClr>
              <a:buFont typeface="Wingdings" charset="2"/>
              <a:buChar char="n"/>
            </a:pPr>
            <a:r>
              <a:rPr lang="zh-CN" altLang="en-US" sz="2400" dirty="0">
                <a:cs typeface="+mn-ea"/>
                <a:sym typeface="+mn-lt"/>
              </a:rPr>
              <a:t>在现有的技改技措管理程序中虽有变更的分类但没有紧急变更及同类替换的规定。</a:t>
            </a:r>
          </a:p>
          <a:p>
            <a:pPr>
              <a:buClr>
                <a:schemeClr val="tx2"/>
              </a:buClr>
              <a:buFont typeface="Wingdings" charset="2"/>
              <a:buChar char="n"/>
            </a:pPr>
            <a:r>
              <a:rPr lang="zh-CN" altLang="en-US" sz="2400" dirty="0">
                <a:cs typeface="+mn-ea"/>
                <a:sym typeface="+mn-lt"/>
              </a:rPr>
              <a:t>设备变更后所产生的连带变更（图纸，程序，培训，备品配件。。。等）没有未按规定同时完成变更。</a:t>
            </a:r>
          </a:p>
          <a:p>
            <a:pPr>
              <a:buClr>
                <a:schemeClr val="tx2"/>
              </a:buClr>
              <a:buFont typeface="Wingdings" charset="2"/>
              <a:buChar char="n"/>
            </a:pPr>
            <a:r>
              <a:rPr lang="zh-CN" altLang="en-US" sz="2400" dirty="0">
                <a:cs typeface="+mn-ea"/>
                <a:sym typeface="+mn-lt"/>
              </a:rPr>
              <a:t>由于技术设备基础资料（</a:t>
            </a:r>
            <a:r>
              <a:rPr lang="en-US" altLang="zh-CN" sz="2400" dirty="0">
                <a:cs typeface="+mn-ea"/>
                <a:sym typeface="+mn-lt"/>
              </a:rPr>
              <a:t>PSI</a:t>
            </a:r>
            <a:r>
              <a:rPr lang="zh-CN" altLang="en-US" sz="2400" dirty="0">
                <a:cs typeface="+mn-ea"/>
                <a:sym typeface="+mn-lt"/>
              </a:rPr>
              <a:t>）不完整，相关单位有时依赖于技术人员的个人经验或取得主管的口头授权即可实施变更。</a:t>
            </a:r>
          </a:p>
          <a:p>
            <a:pPr>
              <a:buClr>
                <a:schemeClr val="tx2"/>
              </a:buClr>
              <a:buFont typeface="Wingdings" charset="2"/>
              <a:buChar char="n"/>
            </a:pPr>
            <a:r>
              <a:rPr lang="zh-CN" altLang="en-US" sz="2400" dirty="0">
                <a:cs typeface="+mn-ea"/>
                <a:sym typeface="+mn-lt"/>
              </a:rPr>
              <a:t>没有变更后的效果验证及完结通知。</a:t>
            </a:r>
          </a:p>
          <a:p>
            <a:pPr>
              <a:buClr>
                <a:schemeClr val="tx2"/>
              </a:buClr>
              <a:buFont typeface="Wingdings" charset="2"/>
              <a:buChar char="n"/>
            </a:pPr>
            <a:r>
              <a:rPr lang="zh-CN" altLang="en-US" sz="2400" dirty="0">
                <a:cs typeface="+mn-ea"/>
                <a:sym typeface="+mn-lt"/>
              </a:rPr>
              <a:t>变更等级有“以低代高”的现象，未申请就变更的情形更是普遍。</a:t>
            </a:r>
          </a:p>
          <a:p>
            <a:pPr>
              <a:buClr>
                <a:schemeClr val="tx2"/>
              </a:buClr>
              <a:buFont typeface="Wingdings" charset="2"/>
              <a:buChar char="n"/>
            </a:pPr>
            <a:endParaRPr lang="en-US" altLang="zh-CN" sz="2400" dirty="0">
              <a:cs typeface="+mn-ea"/>
              <a:sym typeface="+mn-lt"/>
            </a:endParaRPr>
          </a:p>
        </p:txBody>
      </p:sp>
      <p:sp>
        <p:nvSpPr>
          <p:cNvPr id="52228"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EEA24240-F8A8-4F7C-B968-9B784FC6B08B}" type="slidenum">
              <a:rPr lang="zh-CN" altLang="en-US" sz="900">
                <a:latin typeface="+mn-lt"/>
                <a:ea typeface="+mn-ea"/>
                <a:cs typeface="+mn-ea"/>
                <a:sym typeface="+mn-lt"/>
              </a:rPr>
              <a:t>38</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变更管理常见问题</a:t>
            </a:r>
          </a:p>
        </p:txBody>
      </p:sp>
      <p:sp>
        <p:nvSpPr>
          <p:cNvPr id="6"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一般存在的问题</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839416" y="1173039"/>
            <a:ext cx="4897438" cy="2355179"/>
          </a:xfrm>
          <a:noFill/>
          <a:ln w="9525" cap="flat" cmpd="sng" algn="ctr">
            <a:solidFill>
              <a:schemeClr val="tx2"/>
            </a:solidFill>
            <a:prstDash val="sysDash"/>
            <a:miter lim="800000"/>
          </a:ln>
        </p:spPr>
        <p:txBody>
          <a:bodyPr anchor="ctr"/>
          <a:lstStyle/>
          <a:p>
            <a:pPr marL="541020" indent="-457200">
              <a:buClr>
                <a:schemeClr val="tx2"/>
              </a:buClr>
              <a:buFont typeface="Wingdings" charset="2"/>
              <a:buChar char="n"/>
            </a:pPr>
            <a:r>
              <a:rPr lang="en-US" altLang="zh-TW" sz="2800" dirty="0">
                <a:solidFill>
                  <a:srgbClr val="7F7F7F"/>
                </a:solidFill>
                <a:cs typeface="+mn-ea"/>
                <a:sym typeface="+mn-lt"/>
              </a:rPr>
              <a:t>8</a:t>
            </a:r>
            <a:r>
              <a:rPr lang="zh-CN" altLang="en-US" sz="2800" dirty="0">
                <a:solidFill>
                  <a:srgbClr val="7F7F7F"/>
                </a:solidFill>
                <a:cs typeface="+mn-ea"/>
                <a:sym typeface="+mn-lt"/>
              </a:rPr>
              <a:t>人死亡</a:t>
            </a:r>
            <a:endParaRPr lang="zh-CN" altLang="zh-TW" sz="2800" dirty="0">
              <a:solidFill>
                <a:srgbClr val="7F7F7F"/>
              </a:solidFill>
              <a:cs typeface="+mn-ea"/>
              <a:sym typeface="+mn-lt"/>
            </a:endParaRPr>
          </a:p>
          <a:p>
            <a:pPr marL="541020" indent="-457200">
              <a:buClr>
                <a:schemeClr val="tx2"/>
              </a:buClr>
              <a:buFont typeface="Wingdings" charset="2"/>
              <a:buChar char="n"/>
            </a:pPr>
            <a:r>
              <a:rPr lang="en-US" altLang="zh-TW" sz="2800" dirty="0">
                <a:solidFill>
                  <a:srgbClr val="7F7F7F"/>
                </a:solidFill>
                <a:cs typeface="+mn-ea"/>
                <a:sym typeface="+mn-lt"/>
              </a:rPr>
              <a:t>1</a:t>
            </a:r>
            <a:r>
              <a:rPr lang="zh-CN" altLang="en-US" sz="2800" dirty="0">
                <a:solidFill>
                  <a:srgbClr val="7F7F7F"/>
                </a:solidFill>
                <a:cs typeface="+mn-ea"/>
                <a:sym typeface="+mn-lt"/>
              </a:rPr>
              <a:t>人重伤</a:t>
            </a:r>
            <a:endParaRPr lang="zh-CN" altLang="zh-TW" sz="2800" dirty="0">
              <a:solidFill>
                <a:srgbClr val="7F7F7F"/>
              </a:solidFill>
              <a:cs typeface="+mn-ea"/>
              <a:sym typeface="+mn-lt"/>
            </a:endParaRPr>
          </a:p>
          <a:p>
            <a:pPr marL="541020" indent="-457200">
              <a:buClr>
                <a:schemeClr val="tx2"/>
              </a:buClr>
              <a:buFont typeface="Wingdings" charset="2"/>
              <a:buChar char="n"/>
            </a:pPr>
            <a:r>
              <a:rPr lang="zh-CN" altLang="en-US" sz="2800" dirty="0">
                <a:solidFill>
                  <a:srgbClr val="7F7F7F"/>
                </a:solidFill>
                <a:cs typeface="+mn-ea"/>
                <a:sym typeface="+mn-lt"/>
              </a:rPr>
              <a:t>直接经济损失</a:t>
            </a:r>
            <a:r>
              <a:rPr lang="en-US" altLang="zh-TW" sz="2800" dirty="0">
                <a:solidFill>
                  <a:srgbClr val="7F7F7F"/>
                </a:solidFill>
                <a:cs typeface="+mn-ea"/>
                <a:sym typeface="+mn-lt"/>
              </a:rPr>
              <a:t>452.78</a:t>
            </a:r>
            <a:r>
              <a:rPr lang="zh-CN" altLang="en-US" sz="2800" dirty="0">
                <a:solidFill>
                  <a:srgbClr val="7F7F7F"/>
                </a:solidFill>
                <a:cs typeface="+mn-ea"/>
                <a:sym typeface="+mn-lt"/>
              </a:rPr>
              <a:t>万元</a:t>
            </a:r>
            <a:endParaRPr lang="zh-CN" altLang="zh-TW" sz="2800" dirty="0">
              <a:solidFill>
                <a:srgbClr val="7F7F7F"/>
              </a:solidFill>
              <a:cs typeface="+mn-ea"/>
              <a:sym typeface="+mn-lt"/>
            </a:endParaRPr>
          </a:p>
          <a:p>
            <a:pPr marL="426720">
              <a:buFont typeface="Wingdings" charset="2"/>
              <a:buChar char="n"/>
            </a:pPr>
            <a:endParaRPr lang="zh-CN" altLang="en-US" sz="2000" dirty="0">
              <a:solidFill>
                <a:srgbClr val="7F7F7F"/>
              </a:solidFill>
              <a:cs typeface="+mn-ea"/>
              <a:sym typeface="+mn-lt"/>
            </a:endParaRPr>
          </a:p>
        </p:txBody>
      </p:sp>
      <p:pic>
        <p:nvPicPr>
          <p:cNvPr id="13317" name="Picture 5" descr="22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3608388"/>
            <a:ext cx="3611304" cy="266400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22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4" y="3608388"/>
            <a:ext cx="4556010" cy="266400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223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7262" y="1110455"/>
            <a:ext cx="3960812" cy="241776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zh-CN" sz="2400" b="1" dirty="0">
                <a:solidFill>
                  <a:schemeClr val="bg1"/>
                </a:solidFill>
                <a:latin typeface="+mn-lt"/>
                <a:ea typeface="+mn-ea"/>
                <a:cs typeface="+mn-ea"/>
                <a:sym typeface="+mn-lt"/>
              </a:rPr>
              <a:t>(XX</a:t>
            </a:r>
            <a:r>
              <a:rPr lang="zh-CN" altLang="en-US" sz="2400" b="1" dirty="0">
                <a:solidFill>
                  <a:schemeClr val="bg1"/>
                </a:solidFill>
                <a:latin typeface="+mn-lt"/>
                <a:ea typeface="+mn-ea"/>
                <a:cs typeface="+mn-ea"/>
                <a:sym typeface="+mn-lt"/>
              </a:rPr>
              <a:t>石化</a:t>
            </a:r>
            <a:r>
              <a:rPr lang="en-US" altLang="zh-CN" sz="2400" b="1" dirty="0">
                <a:solidFill>
                  <a:schemeClr val="bg1"/>
                </a:solidFill>
                <a:latin typeface="+mn-lt"/>
                <a:ea typeface="+mn-ea"/>
                <a:cs typeface="+mn-ea"/>
                <a:sym typeface="+mn-lt"/>
              </a:rPr>
              <a:t>223</a:t>
            </a:r>
            <a:r>
              <a:rPr lang="zh-CN" altLang="en-US" sz="2400" b="1" dirty="0">
                <a:solidFill>
                  <a:schemeClr val="bg1"/>
                </a:solidFill>
                <a:latin typeface="+mn-lt"/>
                <a:ea typeface="+mn-ea"/>
                <a:cs typeface="+mn-ea"/>
                <a:sym typeface="+mn-lt"/>
              </a:rPr>
              <a:t>事故</a:t>
            </a:r>
            <a:r>
              <a:rPr lang="en-US" altLang="zh-CN" sz="2400" b="1" dirty="0">
                <a:solidFill>
                  <a:schemeClr val="bg1"/>
                </a:solidFill>
                <a:latin typeface="+mn-lt"/>
                <a:ea typeface="+mn-ea"/>
                <a:cs typeface="+mn-ea"/>
                <a:sym typeface="+mn-lt"/>
              </a:rPr>
              <a:t>)</a:t>
            </a:r>
          </a:p>
        </p:txBody>
      </p:sp>
    </p:spTree>
  </p:cSld>
  <p:clrMapOvr>
    <a:masterClrMapping/>
  </p:clrMapOvr>
  <p:transition advTm="6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196752"/>
            <a:ext cx="6479704" cy="489015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1700808"/>
            <a:ext cx="5436096" cy="407707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400" b="1" dirty="0">
                <a:solidFill>
                  <a:schemeClr val="bg1"/>
                </a:solidFill>
                <a:latin typeface="+mn-lt"/>
                <a:ea typeface="+mn-ea"/>
                <a:cs typeface="+mn-ea"/>
                <a:sym typeface="+mn-lt"/>
              </a:rPr>
              <a:t>1974- Flixborough </a:t>
            </a:r>
            <a:r>
              <a:rPr lang="zh-CN" altLang="en-US" sz="2400" b="1" dirty="0">
                <a:solidFill>
                  <a:schemeClr val="bg1"/>
                </a:solidFill>
                <a:latin typeface="+mn-lt"/>
                <a:ea typeface="+mn-ea"/>
                <a:cs typeface="+mn-ea"/>
                <a:sym typeface="+mn-lt"/>
              </a:rPr>
              <a:t>事故</a:t>
            </a:r>
            <a:endParaRPr lang="en-US" sz="2400" b="1" dirty="0">
              <a:solidFill>
                <a:schemeClr val="bg1"/>
              </a:solidFill>
              <a:latin typeface="+mn-lt"/>
              <a:ea typeface="+mn-ea"/>
              <a:cs typeface="+mn-ea"/>
              <a:sym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两块不合格窗口玻璃惹的祸</a:t>
            </a:r>
            <a:endParaRPr lang="zh-TW" altLang="en-US" b="1" dirty="0">
              <a:solidFill>
                <a:schemeClr val="bg1"/>
              </a:solidFill>
              <a:latin typeface="+mn-lt"/>
              <a:ea typeface="+mn-ea"/>
              <a:cs typeface="+mn-ea"/>
              <a:sym typeface="+mn-lt"/>
            </a:endParaRPr>
          </a:p>
        </p:txBody>
      </p:sp>
      <p:pic>
        <p:nvPicPr>
          <p:cNvPr id="14340" name="Picture 4" descr="223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3284984"/>
            <a:ext cx="3590384" cy="2916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22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220" y="3284747"/>
            <a:ext cx="3563938" cy="291623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10272713" y="6494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zh-TW" sz="1800" b="1">
              <a:latin typeface="+mn-lt"/>
              <a:ea typeface="+mn-ea"/>
              <a:cs typeface="+mn-ea"/>
              <a:sym typeface="+mn-lt"/>
            </a:endParaRPr>
          </a:p>
        </p:txBody>
      </p:sp>
      <p:sp>
        <p:nvSpPr>
          <p:cNvPr id="7"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zh-CN" sz="2400" b="1" dirty="0">
                <a:solidFill>
                  <a:schemeClr val="bg1"/>
                </a:solidFill>
                <a:latin typeface="+mn-lt"/>
                <a:ea typeface="+mn-ea"/>
                <a:cs typeface="+mn-ea"/>
                <a:sym typeface="+mn-lt"/>
              </a:rPr>
              <a:t>(XX</a:t>
            </a:r>
            <a:r>
              <a:rPr lang="zh-CN" altLang="en-US" sz="2400" b="1" dirty="0">
                <a:solidFill>
                  <a:schemeClr val="bg1"/>
                </a:solidFill>
                <a:latin typeface="+mn-lt"/>
                <a:ea typeface="+mn-ea"/>
                <a:cs typeface="+mn-ea"/>
                <a:sym typeface="+mn-lt"/>
              </a:rPr>
              <a:t>石化</a:t>
            </a:r>
            <a:r>
              <a:rPr lang="en-US" altLang="zh-CN" sz="2400" b="1" dirty="0">
                <a:solidFill>
                  <a:schemeClr val="bg1"/>
                </a:solidFill>
                <a:latin typeface="+mn-lt"/>
                <a:ea typeface="+mn-ea"/>
                <a:cs typeface="+mn-ea"/>
                <a:sym typeface="+mn-lt"/>
              </a:rPr>
              <a:t>223</a:t>
            </a:r>
            <a:r>
              <a:rPr lang="zh-CN" altLang="en-US" sz="2400" b="1" dirty="0">
                <a:solidFill>
                  <a:schemeClr val="bg1"/>
                </a:solidFill>
                <a:latin typeface="+mn-lt"/>
                <a:ea typeface="+mn-ea"/>
                <a:cs typeface="+mn-ea"/>
                <a:sym typeface="+mn-lt"/>
              </a:rPr>
              <a:t>事故</a:t>
            </a:r>
            <a:r>
              <a:rPr lang="en-US" altLang="zh-CN" sz="2400" b="1" dirty="0">
                <a:solidFill>
                  <a:schemeClr val="bg1"/>
                </a:solidFill>
                <a:latin typeface="+mn-lt"/>
                <a:ea typeface="+mn-ea"/>
                <a:cs typeface="+mn-ea"/>
                <a:sym typeface="+mn-lt"/>
              </a:rPr>
              <a:t>)</a:t>
            </a:r>
          </a:p>
        </p:txBody>
      </p:sp>
      <p:sp>
        <p:nvSpPr>
          <p:cNvPr id="14338" name="Rectangle 2"/>
          <p:cNvSpPr>
            <a:spLocks noGrp="1" noChangeArrowheads="1"/>
          </p:cNvSpPr>
          <p:nvPr>
            <p:ph type="body" idx="4294967295"/>
          </p:nvPr>
        </p:nvSpPr>
        <p:spPr>
          <a:xfrm>
            <a:off x="1855390" y="1205768"/>
            <a:ext cx="8785225" cy="2191567"/>
          </a:xfrm>
          <a:solidFill>
            <a:schemeClr val="tx2"/>
          </a:solidFill>
        </p:spPr>
        <p:txBody>
          <a:bodyPr anchor="ctr">
            <a:normAutofit/>
          </a:bodyPr>
          <a:lstStyle/>
          <a:p>
            <a:pPr marL="0" indent="0" algn="just">
              <a:lnSpc>
                <a:spcPct val="125000"/>
              </a:lnSpc>
              <a:buClr>
                <a:schemeClr val="tx2"/>
              </a:buClr>
              <a:buNone/>
            </a:pPr>
            <a:r>
              <a:rPr lang="zh-CN" altLang="en-US" sz="2400" dirty="0">
                <a:solidFill>
                  <a:schemeClr val="bg1"/>
                </a:solidFill>
                <a:cs typeface="+mn-ea"/>
                <a:sym typeface="+mn-lt"/>
              </a:rPr>
              <a:t>聚乙烯装置运行不正常，系统压力升高，致使劣质玻璃视镜破裂，导致大量乙烯气体喷出，溢出的乙烯又被引风机吸入沸腾床干燥器内，与聚乙烯粉末、热空气形成爆炸混合物，达到爆炸极限，被粉末沸腾过程中产生的静电火花引爆，发生了爆炸。</a:t>
            </a:r>
            <a:endParaRPr lang="zh-CN" altLang="zh-TW" sz="3600" dirty="0">
              <a:solidFill>
                <a:schemeClr val="bg1"/>
              </a:solidFill>
              <a:cs typeface="+mn-ea"/>
              <a:sym typeface="+mn-lt"/>
            </a:endParaRPr>
          </a:p>
        </p:txBody>
      </p:sp>
    </p:spTree>
  </p:cSld>
  <p:clrMapOvr>
    <a:masterClrMapping/>
  </p:clrMapOvr>
  <p:transition advTm="68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133600" y="228601"/>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endParaRPr lang="zh-TW" altLang="en-US" sz="3600">
              <a:latin typeface="+mn-lt"/>
              <a:ea typeface="+mn-ea"/>
              <a:cs typeface="+mn-ea"/>
              <a:sym typeface="+mn-lt"/>
            </a:endParaRPr>
          </a:p>
        </p:txBody>
      </p:sp>
      <p:pic>
        <p:nvPicPr>
          <p:cNvPr id="15365" name="Picture 5" descr="2239"/>
          <p:cNvPicPr>
            <a:picLocks noChangeAspect="1" noChangeArrowheads="1"/>
          </p:cNvPicPr>
          <p:nvPr/>
        </p:nvPicPr>
        <p:blipFill rotWithShape="1">
          <a:blip r:embed="rId3">
            <a:extLst>
              <a:ext uri="{28A0092B-C50C-407E-A947-70E740481C1C}">
                <a14:useLocalDpi xmlns:a14="http://schemas.microsoft.com/office/drawing/2010/main" val="0"/>
              </a:ext>
            </a:extLst>
          </a:blip>
          <a:srcRect l="1771"/>
          <a:stretch>
            <a:fillRect/>
          </a:stretch>
        </p:blipFill>
        <p:spPr bwMode="auto">
          <a:xfrm>
            <a:off x="7896200" y="2824163"/>
            <a:ext cx="3995143" cy="3313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10272713" y="6494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zh-TW" sz="1800" b="1">
              <a:latin typeface="+mn-lt"/>
              <a:ea typeface="+mn-ea"/>
              <a:cs typeface="+mn-ea"/>
              <a:sym typeface="+mn-lt"/>
            </a:endParaRPr>
          </a:p>
        </p:txBody>
      </p:sp>
      <p:sp>
        <p:nvSpPr>
          <p:cNvPr id="7"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zh-CN" sz="2400" b="1" dirty="0">
                <a:solidFill>
                  <a:schemeClr val="bg1"/>
                </a:solidFill>
                <a:latin typeface="+mn-lt"/>
                <a:ea typeface="+mn-ea"/>
                <a:cs typeface="+mn-ea"/>
                <a:sym typeface="+mn-lt"/>
              </a:rPr>
              <a:t>(XX</a:t>
            </a:r>
            <a:r>
              <a:rPr lang="zh-CN" altLang="en-US" sz="2400" b="1" dirty="0">
                <a:solidFill>
                  <a:schemeClr val="bg1"/>
                </a:solidFill>
                <a:latin typeface="+mn-lt"/>
                <a:ea typeface="+mn-ea"/>
                <a:cs typeface="+mn-ea"/>
                <a:sym typeface="+mn-lt"/>
              </a:rPr>
              <a:t>石化</a:t>
            </a:r>
            <a:r>
              <a:rPr lang="en-US" altLang="zh-CN" sz="2400" b="1" dirty="0">
                <a:solidFill>
                  <a:schemeClr val="bg1"/>
                </a:solidFill>
                <a:latin typeface="+mn-lt"/>
                <a:ea typeface="+mn-ea"/>
                <a:cs typeface="+mn-ea"/>
                <a:sym typeface="+mn-lt"/>
              </a:rPr>
              <a:t>223</a:t>
            </a:r>
            <a:r>
              <a:rPr lang="zh-CN" altLang="en-US" sz="2400" b="1" dirty="0">
                <a:solidFill>
                  <a:schemeClr val="bg1"/>
                </a:solidFill>
                <a:latin typeface="+mn-lt"/>
                <a:ea typeface="+mn-ea"/>
                <a:cs typeface="+mn-ea"/>
                <a:sym typeface="+mn-lt"/>
              </a:rPr>
              <a:t>事故</a:t>
            </a:r>
            <a:r>
              <a:rPr lang="en-US" altLang="zh-CN" sz="2400" b="1" dirty="0">
                <a:solidFill>
                  <a:schemeClr val="bg1"/>
                </a:solidFill>
                <a:latin typeface="+mn-lt"/>
                <a:ea typeface="+mn-ea"/>
                <a:cs typeface="+mn-ea"/>
                <a:sym typeface="+mn-lt"/>
              </a:rPr>
              <a:t>)</a:t>
            </a:r>
          </a:p>
        </p:txBody>
      </p:sp>
      <p:sp>
        <p:nvSpPr>
          <p:cNvPr id="8"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调查发现</a:t>
            </a:r>
          </a:p>
        </p:txBody>
      </p:sp>
      <p:sp>
        <p:nvSpPr>
          <p:cNvPr id="15362" name="Rectangle 2"/>
          <p:cNvSpPr>
            <a:spLocks noGrp="1" noChangeArrowheads="1"/>
          </p:cNvSpPr>
          <p:nvPr>
            <p:ph type="body" idx="4294967295"/>
          </p:nvPr>
        </p:nvSpPr>
        <p:spPr>
          <a:xfrm>
            <a:off x="551384" y="1412776"/>
            <a:ext cx="7488832" cy="3672309"/>
          </a:xfrm>
          <a:noFill/>
          <a:ln w="9525" cap="flat" cmpd="sng" algn="ctr">
            <a:solidFill>
              <a:schemeClr val="tx2"/>
            </a:solidFill>
            <a:prstDash val="sysDash"/>
            <a:miter lim="800000"/>
          </a:ln>
        </p:spPr>
        <p:txBody>
          <a:bodyPr>
            <a:normAutofit/>
          </a:bodyPr>
          <a:lstStyle/>
          <a:p>
            <a:pPr>
              <a:spcBef>
                <a:spcPts val="60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视镜的公称压力为</a:t>
            </a:r>
            <a:r>
              <a:rPr lang="en-US" altLang="zh-CN" sz="2400" dirty="0">
                <a:solidFill>
                  <a:schemeClr val="tx1">
                    <a:lumMod val="65000"/>
                    <a:lumOff val="35000"/>
                  </a:schemeClr>
                </a:solidFill>
                <a:cs typeface="+mn-ea"/>
                <a:sym typeface="+mn-lt"/>
              </a:rPr>
              <a:t>2.5MPa</a:t>
            </a:r>
            <a:r>
              <a:rPr lang="zh-CN" altLang="en-US" sz="2400" dirty="0">
                <a:solidFill>
                  <a:schemeClr val="tx1">
                    <a:lumMod val="65000"/>
                    <a:lumOff val="35000"/>
                  </a:schemeClr>
                </a:solidFill>
                <a:cs typeface="+mn-ea"/>
                <a:sym typeface="+mn-lt"/>
              </a:rPr>
              <a:t>根据解读得到的</a:t>
            </a:r>
            <a:r>
              <a:rPr lang="en-US" altLang="zh-CN" sz="2400" dirty="0">
                <a:solidFill>
                  <a:schemeClr val="tx1">
                    <a:lumMod val="65000"/>
                    <a:lumOff val="35000"/>
                  </a:schemeClr>
                </a:solidFill>
                <a:cs typeface="+mn-ea"/>
                <a:sym typeface="+mn-lt"/>
              </a:rPr>
              <a:t>DCS</a:t>
            </a:r>
            <a:r>
              <a:rPr lang="zh-CN" altLang="en-US" sz="2400" dirty="0">
                <a:solidFill>
                  <a:schemeClr val="tx1">
                    <a:lumMod val="65000"/>
                    <a:lumOff val="35000"/>
                  </a:schemeClr>
                </a:solidFill>
                <a:cs typeface="+mn-ea"/>
                <a:sym typeface="+mn-lt"/>
              </a:rPr>
              <a:t>数据，视镜实际上在</a:t>
            </a:r>
            <a:r>
              <a:rPr lang="en-US" altLang="zh-CN" sz="2400" dirty="0">
                <a:solidFill>
                  <a:schemeClr val="tx1">
                    <a:lumMod val="65000"/>
                    <a:lumOff val="35000"/>
                  </a:schemeClr>
                </a:solidFill>
                <a:cs typeface="+mn-ea"/>
                <a:sym typeface="+mn-lt"/>
              </a:rPr>
              <a:t>0.5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时就破裂了；</a:t>
            </a:r>
            <a:endParaRPr lang="zh-CN" altLang="zh-TW" sz="2400" dirty="0">
              <a:solidFill>
                <a:schemeClr val="tx1">
                  <a:lumMod val="65000"/>
                  <a:lumOff val="35000"/>
                </a:schemeClr>
              </a:solidFill>
              <a:cs typeface="+mn-ea"/>
              <a:sym typeface="+mn-lt"/>
            </a:endParaRPr>
          </a:p>
          <a:p>
            <a:pPr>
              <a:spcBef>
                <a:spcPts val="60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不合格的供货商，肇祸视镜就是一个“三无”产品</a:t>
            </a:r>
            <a:r>
              <a:rPr lang="en-US" altLang="zh-CN" sz="2400" dirty="0">
                <a:solidFill>
                  <a:schemeClr val="tx1">
                    <a:lumMod val="65000"/>
                    <a:lumOff val="35000"/>
                  </a:schemeClr>
                </a:solidFill>
                <a:cs typeface="+mn-ea"/>
                <a:sym typeface="+mn-lt"/>
              </a:rPr>
              <a:t>,</a:t>
            </a:r>
            <a:r>
              <a:rPr lang="zh-CN" altLang="en-US" sz="2400" dirty="0">
                <a:solidFill>
                  <a:schemeClr val="tx1">
                    <a:lumMod val="65000"/>
                    <a:lumOff val="35000"/>
                  </a:schemeClr>
                </a:solidFill>
                <a:cs typeface="+mn-ea"/>
                <a:sym typeface="+mn-lt"/>
              </a:rPr>
              <a:t>视镜没有产品合格证，而只有一个检验单且开立假的产品合格证书；</a:t>
            </a:r>
          </a:p>
          <a:p>
            <a:pPr>
              <a:spcBef>
                <a:spcPts val="60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新线的操作规程也与实际工艺不符，操作规程上规定干燥系统采用氮气法，而实际上采用的是空气法，增加了氧含量</a:t>
            </a:r>
            <a:r>
              <a:rPr lang="en-US" altLang="zh-TW" sz="2400" dirty="0">
                <a:solidFill>
                  <a:schemeClr val="tx1">
                    <a:lumMod val="65000"/>
                    <a:lumOff val="35000"/>
                  </a:schemeClr>
                </a:solidFill>
                <a:cs typeface="+mn-ea"/>
                <a:sym typeface="+mn-lt"/>
              </a:rPr>
              <a:t>,</a:t>
            </a:r>
            <a:r>
              <a:rPr lang="zh-CN" altLang="en-US" sz="2400" dirty="0">
                <a:solidFill>
                  <a:schemeClr val="tx1">
                    <a:lumMod val="65000"/>
                    <a:lumOff val="35000"/>
                  </a:schemeClr>
                </a:solidFill>
                <a:cs typeface="+mn-ea"/>
                <a:sym typeface="+mn-lt"/>
              </a:rPr>
              <a:t>埋下了祸根；</a:t>
            </a:r>
            <a:endParaRPr lang="en-US" altLang="zh-CN" sz="2400" dirty="0">
              <a:solidFill>
                <a:schemeClr val="tx1">
                  <a:lumMod val="65000"/>
                  <a:lumOff val="35000"/>
                </a:schemeClr>
              </a:solidFill>
              <a:cs typeface="+mn-ea"/>
              <a:sym typeface="+mn-lt"/>
            </a:endParaRPr>
          </a:p>
          <a:p>
            <a:pPr>
              <a:spcBef>
                <a:spcPts val="60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视镜没有安装打压试验记录</a:t>
            </a:r>
          </a:p>
        </p:txBody>
      </p:sp>
    </p:spTree>
  </p:cSld>
  <p:clrMapOvr>
    <a:masterClrMapping/>
  </p:clrMapOvr>
  <p:transition advTm="68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551384" y="1268760"/>
            <a:ext cx="11095384" cy="4249737"/>
          </a:xfrm>
          <a:noFill/>
          <a:ln w="9525" cap="flat" cmpd="sng" algn="ctr">
            <a:solidFill>
              <a:schemeClr val="tx2"/>
            </a:solidFill>
            <a:prstDash val="sysDash"/>
            <a:miter lim="800000"/>
          </a:ln>
        </p:spPr>
        <p:txBody>
          <a:bodyPr>
            <a:noAutofit/>
          </a:bodyPr>
          <a:lstStyle/>
          <a:p>
            <a:pPr marL="535305" indent="-450850">
              <a:spcBef>
                <a:spcPts val="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新线工艺是按老线工艺照搬过来的老线悬浮液接收罐的安全阀开启压力为</a:t>
            </a:r>
            <a:r>
              <a:rPr lang="en-US" altLang="zh-CN" sz="2400" dirty="0">
                <a:solidFill>
                  <a:schemeClr val="tx1">
                    <a:lumMod val="65000"/>
                    <a:lumOff val="35000"/>
                  </a:schemeClr>
                </a:solidFill>
                <a:cs typeface="+mn-ea"/>
                <a:sym typeface="+mn-lt"/>
              </a:rPr>
              <a:t>0.3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，而新线的却不知什么原因是</a:t>
            </a:r>
            <a:r>
              <a:rPr lang="en-US" altLang="zh-CN" sz="2400" dirty="0">
                <a:solidFill>
                  <a:schemeClr val="tx1">
                    <a:lumMod val="65000"/>
                    <a:lumOff val="35000"/>
                  </a:schemeClr>
                </a:solidFill>
                <a:cs typeface="+mn-ea"/>
                <a:sym typeface="+mn-lt"/>
              </a:rPr>
              <a:t>0.58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。视镜是在</a:t>
            </a:r>
            <a:r>
              <a:rPr lang="en-US" altLang="zh-CN" sz="2400" dirty="0">
                <a:solidFill>
                  <a:schemeClr val="tx1">
                    <a:lumMod val="65000"/>
                    <a:lumOff val="35000"/>
                  </a:schemeClr>
                </a:solidFill>
                <a:cs typeface="+mn-ea"/>
                <a:sym typeface="+mn-lt"/>
              </a:rPr>
              <a:t>0.5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时破裂的</a:t>
            </a:r>
            <a:endParaRPr lang="zh-CN" altLang="zh-TW" sz="2400" dirty="0">
              <a:solidFill>
                <a:schemeClr val="tx1">
                  <a:lumMod val="65000"/>
                  <a:lumOff val="35000"/>
                </a:schemeClr>
              </a:solidFill>
              <a:cs typeface="+mn-ea"/>
              <a:sym typeface="+mn-lt"/>
            </a:endParaRPr>
          </a:p>
          <a:p>
            <a:pPr marL="535305" indent="-450850">
              <a:spcBef>
                <a:spcPts val="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化学工业部</a:t>
            </a:r>
            <a:r>
              <a:rPr lang="en-US" altLang="zh-CN" sz="2400" dirty="0">
                <a:solidFill>
                  <a:schemeClr val="tx1">
                    <a:lumMod val="65000"/>
                    <a:lumOff val="35000"/>
                  </a:schemeClr>
                </a:solidFill>
                <a:cs typeface="+mn-ea"/>
                <a:sym typeface="+mn-lt"/>
              </a:rPr>
              <a:t>《</a:t>
            </a:r>
            <a:r>
              <a:rPr lang="zh-CN" altLang="en-US" sz="2400" dirty="0">
                <a:solidFill>
                  <a:schemeClr val="tx1">
                    <a:lumMod val="65000"/>
                    <a:lumOff val="35000"/>
                  </a:schemeClr>
                </a:solidFill>
                <a:cs typeface="+mn-ea"/>
                <a:sym typeface="+mn-lt"/>
              </a:rPr>
              <a:t>压力容器视镜</a:t>
            </a:r>
            <a:r>
              <a:rPr lang="en-US" altLang="zh-CN" sz="2400" dirty="0">
                <a:solidFill>
                  <a:schemeClr val="tx1">
                    <a:lumMod val="65000"/>
                    <a:lumOff val="35000"/>
                  </a:schemeClr>
                </a:solidFill>
                <a:cs typeface="+mn-ea"/>
                <a:sym typeface="+mn-lt"/>
              </a:rPr>
              <a:t>》</a:t>
            </a:r>
            <a:r>
              <a:rPr lang="zh-CN" altLang="en-US" sz="2400" dirty="0">
                <a:solidFill>
                  <a:schemeClr val="tx1">
                    <a:lumMod val="65000"/>
                    <a:lumOff val="35000"/>
                  </a:schemeClr>
                </a:solidFill>
                <a:cs typeface="+mn-ea"/>
                <a:sym typeface="+mn-lt"/>
              </a:rPr>
              <a:t>设计要求，该标准规定：视镜最大直径为</a:t>
            </a:r>
            <a:r>
              <a:rPr lang="en-US" altLang="zh-CN" sz="2400" dirty="0">
                <a:solidFill>
                  <a:schemeClr val="tx1">
                    <a:lumMod val="65000"/>
                    <a:lumOff val="35000"/>
                  </a:schemeClr>
                </a:solidFill>
                <a:cs typeface="+mn-ea"/>
                <a:sym typeface="+mn-lt"/>
              </a:rPr>
              <a:t>150mm</a:t>
            </a:r>
            <a:r>
              <a:rPr lang="zh-CN" altLang="en-US" sz="2400" dirty="0">
                <a:solidFill>
                  <a:schemeClr val="tx1">
                    <a:lumMod val="65000"/>
                    <a:lumOff val="35000"/>
                  </a:schemeClr>
                </a:solidFill>
                <a:cs typeface="+mn-ea"/>
                <a:sym typeface="+mn-lt"/>
              </a:rPr>
              <a:t>，最大公称压力为</a:t>
            </a:r>
            <a:r>
              <a:rPr lang="en-US" altLang="zh-CN" sz="2400" dirty="0">
                <a:solidFill>
                  <a:schemeClr val="tx1">
                    <a:lumMod val="65000"/>
                    <a:lumOff val="35000"/>
                  </a:schemeClr>
                </a:solidFill>
                <a:cs typeface="+mn-ea"/>
                <a:sym typeface="+mn-lt"/>
              </a:rPr>
              <a:t>0.8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。而设计部门擅自选择直径为</a:t>
            </a:r>
            <a:r>
              <a:rPr lang="en-US" altLang="zh-CN" sz="2400" dirty="0">
                <a:solidFill>
                  <a:schemeClr val="tx1">
                    <a:lumMod val="65000"/>
                    <a:lumOff val="35000"/>
                  </a:schemeClr>
                </a:solidFill>
                <a:cs typeface="+mn-ea"/>
                <a:sym typeface="+mn-lt"/>
              </a:rPr>
              <a:t>200mm</a:t>
            </a:r>
            <a:r>
              <a:rPr lang="zh-CN" altLang="en-US" sz="2400" dirty="0">
                <a:solidFill>
                  <a:schemeClr val="tx1">
                    <a:lumMod val="65000"/>
                    <a:lumOff val="35000"/>
                  </a:schemeClr>
                </a:solidFill>
                <a:cs typeface="+mn-ea"/>
                <a:sym typeface="+mn-lt"/>
              </a:rPr>
              <a:t>，公称压力为</a:t>
            </a:r>
            <a:r>
              <a:rPr lang="en-US" altLang="zh-CN" sz="2400" dirty="0">
                <a:solidFill>
                  <a:schemeClr val="tx1">
                    <a:lumMod val="65000"/>
                    <a:lumOff val="35000"/>
                  </a:schemeClr>
                </a:solidFill>
                <a:cs typeface="+mn-ea"/>
                <a:sym typeface="+mn-lt"/>
              </a:rPr>
              <a:t>2.5 </a:t>
            </a:r>
            <a:r>
              <a:rPr lang="en-US" altLang="zh-CN" sz="2400" dirty="0" err="1">
                <a:solidFill>
                  <a:schemeClr val="tx1">
                    <a:lumMod val="65000"/>
                    <a:lumOff val="35000"/>
                  </a:schemeClr>
                </a:solidFill>
                <a:cs typeface="+mn-ea"/>
                <a:sym typeface="+mn-lt"/>
              </a:rPr>
              <a:t>MPa</a:t>
            </a:r>
            <a:r>
              <a:rPr lang="zh-CN" altLang="en-US" sz="2400" dirty="0">
                <a:solidFill>
                  <a:schemeClr val="tx1">
                    <a:lumMod val="65000"/>
                    <a:lumOff val="35000"/>
                  </a:schemeClr>
                </a:solidFill>
                <a:cs typeface="+mn-ea"/>
                <a:sym typeface="+mn-lt"/>
              </a:rPr>
              <a:t>非标的视镜</a:t>
            </a:r>
            <a:endParaRPr lang="en-US" altLang="zh-CN" sz="2400" dirty="0">
              <a:solidFill>
                <a:schemeClr val="tx1">
                  <a:lumMod val="65000"/>
                  <a:lumOff val="35000"/>
                </a:schemeClr>
              </a:solidFill>
              <a:cs typeface="+mn-ea"/>
              <a:sym typeface="+mn-lt"/>
            </a:endParaRPr>
          </a:p>
          <a:p>
            <a:pPr marL="535305" indent="-450850">
              <a:spcBef>
                <a:spcPts val="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这起事故造成</a:t>
            </a:r>
            <a:r>
              <a:rPr lang="en-US" altLang="zh-CN" sz="2400" dirty="0">
                <a:solidFill>
                  <a:schemeClr val="tx1">
                    <a:lumMod val="65000"/>
                    <a:lumOff val="35000"/>
                  </a:schemeClr>
                </a:solidFill>
                <a:cs typeface="+mn-ea"/>
                <a:sym typeface="+mn-lt"/>
              </a:rPr>
              <a:t>8</a:t>
            </a:r>
            <a:r>
              <a:rPr lang="zh-CN" altLang="en-US" sz="2400" dirty="0">
                <a:solidFill>
                  <a:schemeClr val="tx1">
                    <a:lumMod val="65000"/>
                    <a:lumOff val="35000"/>
                  </a:schemeClr>
                </a:solidFill>
                <a:cs typeface="+mn-ea"/>
                <a:sym typeface="+mn-lt"/>
              </a:rPr>
              <a:t>人死亡，其中</a:t>
            </a:r>
            <a:r>
              <a:rPr lang="en-US" altLang="zh-CN" sz="2400" dirty="0">
                <a:solidFill>
                  <a:schemeClr val="tx1">
                    <a:lumMod val="65000"/>
                    <a:lumOff val="35000"/>
                  </a:schemeClr>
                </a:solidFill>
                <a:cs typeface="+mn-ea"/>
                <a:sym typeface="+mn-lt"/>
              </a:rPr>
              <a:t>4</a:t>
            </a:r>
            <a:r>
              <a:rPr lang="zh-CN" altLang="en-US" sz="2400" dirty="0">
                <a:solidFill>
                  <a:schemeClr val="tx1">
                    <a:lumMod val="65000"/>
                    <a:lumOff val="35000"/>
                  </a:schemeClr>
                </a:solidFill>
                <a:cs typeface="+mn-ea"/>
                <a:sym typeface="+mn-lt"/>
              </a:rPr>
              <a:t>人是临时工，重伤的</a:t>
            </a:r>
            <a:r>
              <a:rPr lang="en-US" altLang="zh-CN" sz="2400" dirty="0">
                <a:solidFill>
                  <a:schemeClr val="tx1">
                    <a:lumMod val="65000"/>
                    <a:lumOff val="35000"/>
                  </a:schemeClr>
                </a:solidFill>
                <a:cs typeface="+mn-ea"/>
                <a:sym typeface="+mn-lt"/>
              </a:rPr>
              <a:t>1</a:t>
            </a:r>
            <a:r>
              <a:rPr lang="zh-CN" altLang="en-US" sz="2400" dirty="0">
                <a:solidFill>
                  <a:schemeClr val="tx1">
                    <a:lumMod val="65000"/>
                    <a:lumOff val="35000"/>
                  </a:schemeClr>
                </a:solidFill>
                <a:cs typeface="+mn-ea"/>
                <a:sym typeface="+mn-lt"/>
              </a:rPr>
              <a:t>人也是临时工，还有</a:t>
            </a:r>
            <a:r>
              <a:rPr lang="en-US" altLang="zh-CN" sz="2400" dirty="0">
                <a:solidFill>
                  <a:schemeClr val="tx1">
                    <a:lumMod val="65000"/>
                    <a:lumOff val="35000"/>
                  </a:schemeClr>
                </a:solidFill>
                <a:cs typeface="+mn-ea"/>
                <a:sym typeface="+mn-lt"/>
              </a:rPr>
              <a:t>1 </a:t>
            </a:r>
            <a:r>
              <a:rPr lang="zh-CN" altLang="en-US" sz="2400" dirty="0">
                <a:solidFill>
                  <a:schemeClr val="tx1">
                    <a:lumMod val="65000"/>
                    <a:lumOff val="35000"/>
                  </a:schemeClr>
                </a:solidFill>
                <a:cs typeface="+mn-ea"/>
                <a:sym typeface="+mn-lt"/>
              </a:rPr>
              <a:t>名临时工受了轻伤。死亡的</a:t>
            </a:r>
            <a:r>
              <a:rPr lang="en-US" altLang="zh-CN" sz="2400" dirty="0">
                <a:solidFill>
                  <a:schemeClr val="tx1">
                    <a:lumMod val="65000"/>
                    <a:lumOff val="35000"/>
                  </a:schemeClr>
                </a:solidFill>
                <a:cs typeface="+mn-ea"/>
                <a:sym typeface="+mn-lt"/>
              </a:rPr>
              <a:t>4</a:t>
            </a:r>
            <a:r>
              <a:rPr lang="zh-CN" altLang="en-US" sz="2400" dirty="0">
                <a:solidFill>
                  <a:schemeClr val="tx1">
                    <a:lumMod val="65000"/>
                    <a:lumOff val="35000"/>
                  </a:schemeClr>
                </a:solidFill>
                <a:cs typeface="+mn-ea"/>
                <a:sym typeface="+mn-lt"/>
              </a:rPr>
              <a:t>名临时工，是在装置清扫卫生的，是谁让他们进装置的，没有人能讲清楚</a:t>
            </a:r>
          </a:p>
          <a:p>
            <a:pPr marL="535305" indent="-450850">
              <a:spcBef>
                <a:spcPts val="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聚乙烯新线的一名员工技术考核只得</a:t>
            </a:r>
            <a:r>
              <a:rPr lang="en-US" altLang="zh-CN" sz="2400" dirty="0">
                <a:solidFill>
                  <a:schemeClr val="tx1">
                    <a:lumMod val="65000"/>
                    <a:lumOff val="35000"/>
                  </a:schemeClr>
                </a:solidFill>
                <a:cs typeface="+mn-ea"/>
                <a:sym typeface="+mn-lt"/>
              </a:rPr>
              <a:t>38</a:t>
            </a:r>
            <a:r>
              <a:rPr lang="zh-CN" altLang="en-US" sz="2400" dirty="0">
                <a:solidFill>
                  <a:schemeClr val="tx1">
                    <a:lumMod val="65000"/>
                    <a:lumOff val="35000"/>
                  </a:schemeClr>
                </a:solidFill>
                <a:cs typeface="+mn-ea"/>
                <a:sym typeface="+mn-lt"/>
              </a:rPr>
              <a:t>分，在没有进行再培训考核的情况下，仍然可以上岗操作</a:t>
            </a:r>
          </a:p>
          <a:p>
            <a:pPr marL="535305" indent="-450850">
              <a:spcBef>
                <a:spcPts val="0"/>
              </a:spcBef>
              <a:buClr>
                <a:schemeClr val="tx2"/>
              </a:buClr>
              <a:buSzPct val="100000"/>
              <a:buFont typeface="Wingdings" charset="2"/>
              <a:buChar char="n"/>
            </a:pPr>
            <a:r>
              <a:rPr lang="zh-CN" altLang="en-US" sz="2400" dirty="0">
                <a:solidFill>
                  <a:schemeClr val="tx1">
                    <a:lumMod val="65000"/>
                    <a:lumOff val="35000"/>
                  </a:schemeClr>
                </a:solidFill>
                <a:cs typeface="+mn-ea"/>
                <a:sym typeface="+mn-lt"/>
              </a:rPr>
              <a:t>在风险分析时只是凭经验，对风险因素识别还不细致、不到位，存在漏项。</a:t>
            </a:r>
          </a:p>
          <a:p>
            <a:pPr marL="535305" indent="-450850">
              <a:spcBef>
                <a:spcPts val="0"/>
              </a:spcBef>
              <a:buClr>
                <a:schemeClr val="tx2"/>
              </a:buClr>
              <a:buSzPct val="100000"/>
              <a:buFont typeface="Wingdings" charset="2"/>
              <a:buChar char="n"/>
            </a:pPr>
            <a:endParaRPr lang="zh-CN" altLang="zh-TW" sz="2400" dirty="0">
              <a:solidFill>
                <a:schemeClr val="tx1">
                  <a:lumMod val="65000"/>
                  <a:lumOff val="35000"/>
                </a:schemeClr>
              </a:solidFill>
              <a:cs typeface="+mn-ea"/>
              <a:sym typeface="+mn-lt"/>
            </a:endParaRPr>
          </a:p>
          <a:p>
            <a:pPr marL="535305" indent="-450850">
              <a:spcBef>
                <a:spcPts val="0"/>
              </a:spcBef>
              <a:buClr>
                <a:srgbClr val="FF0000"/>
              </a:buClr>
              <a:buSzPct val="100000"/>
              <a:buFont typeface="Wingdings" charset="2"/>
              <a:buChar char="n"/>
            </a:pPr>
            <a:endParaRPr lang="zh-CN" altLang="zh-TW" sz="2400" dirty="0">
              <a:solidFill>
                <a:schemeClr val="tx1">
                  <a:lumMod val="65000"/>
                  <a:lumOff val="35000"/>
                </a:schemeClr>
              </a:solidFill>
              <a:cs typeface="+mn-ea"/>
              <a:sym typeface="+mn-lt"/>
            </a:endParaRPr>
          </a:p>
        </p:txBody>
      </p:sp>
      <p:sp>
        <p:nvSpPr>
          <p:cNvPr id="16388" name="Text Box 4"/>
          <p:cNvSpPr txBox="1">
            <a:spLocks noChangeArrowheads="1"/>
          </p:cNvSpPr>
          <p:nvPr/>
        </p:nvSpPr>
        <p:spPr bwMode="auto">
          <a:xfrm>
            <a:off x="10272713" y="64944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endParaRPr lang="en-US" altLang="zh-TW" sz="1800" b="1">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altLang="zh-CN" sz="2400" b="1" dirty="0">
                <a:solidFill>
                  <a:schemeClr val="bg1"/>
                </a:solidFill>
                <a:latin typeface="+mn-lt"/>
                <a:ea typeface="+mn-ea"/>
                <a:cs typeface="+mn-ea"/>
                <a:sym typeface="+mn-lt"/>
              </a:rPr>
              <a:t>(XX</a:t>
            </a:r>
            <a:r>
              <a:rPr lang="zh-CN" altLang="en-US" sz="2400" b="1" dirty="0">
                <a:solidFill>
                  <a:schemeClr val="bg1"/>
                </a:solidFill>
                <a:latin typeface="+mn-lt"/>
                <a:ea typeface="+mn-ea"/>
                <a:cs typeface="+mn-ea"/>
                <a:sym typeface="+mn-lt"/>
              </a:rPr>
              <a:t>石化</a:t>
            </a:r>
            <a:r>
              <a:rPr lang="en-US" altLang="zh-CN" sz="2400" b="1" dirty="0">
                <a:solidFill>
                  <a:schemeClr val="bg1"/>
                </a:solidFill>
                <a:latin typeface="+mn-lt"/>
                <a:ea typeface="+mn-ea"/>
                <a:cs typeface="+mn-ea"/>
                <a:sym typeface="+mn-lt"/>
              </a:rPr>
              <a:t>223</a:t>
            </a:r>
            <a:r>
              <a:rPr lang="zh-CN" altLang="en-US" sz="2400" b="1" dirty="0">
                <a:solidFill>
                  <a:schemeClr val="bg1"/>
                </a:solidFill>
                <a:latin typeface="+mn-lt"/>
                <a:ea typeface="+mn-ea"/>
                <a:cs typeface="+mn-ea"/>
                <a:sym typeface="+mn-lt"/>
              </a:rPr>
              <a:t>事故</a:t>
            </a:r>
            <a:r>
              <a:rPr lang="en-US" altLang="zh-CN" sz="2400" b="1" dirty="0">
                <a:solidFill>
                  <a:schemeClr val="bg1"/>
                </a:solidFill>
                <a:latin typeface="+mn-lt"/>
                <a:ea typeface="+mn-ea"/>
                <a:cs typeface="+mn-ea"/>
                <a:sym typeface="+mn-lt"/>
              </a:rPr>
              <a:t>)</a:t>
            </a:r>
          </a:p>
        </p:txBody>
      </p:sp>
      <p:sp>
        <p:nvSpPr>
          <p:cNvPr id="7"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调查发现</a:t>
            </a:r>
          </a:p>
        </p:txBody>
      </p:sp>
      <p:sp>
        <p:nvSpPr>
          <p:cNvPr id="8" name="Text Box 5"/>
          <p:cNvSpPr txBox="1">
            <a:spLocks noChangeArrowheads="1"/>
          </p:cNvSpPr>
          <p:nvPr/>
        </p:nvSpPr>
        <p:spPr bwMode="auto">
          <a:xfrm>
            <a:off x="3657600" y="5676901"/>
            <a:ext cx="4579938" cy="461665"/>
          </a:xfrm>
          <a:prstGeom prst="rect">
            <a:avLst/>
          </a:prstGeom>
          <a:solidFill>
            <a:schemeClr val="tx2"/>
          </a:solidFill>
          <a:ln w="38100">
            <a:solidFill>
              <a:schemeClr val="tx2"/>
            </a:solidFill>
            <a:miter lim="800000"/>
          </a:ln>
          <a:effec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zh-CN" altLang="en-US" b="1">
                <a:solidFill>
                  <a:schemeClr val="bg1"/>
                </a:solidFill>
                <a:latin typeface="+mn-lt"/>
                <a:ea typeface="+mn-ea"/>
                <a:cs typeface="+mn-ea"/>
                <a:sym typeface="+mn-lt"/>
              </a:rPr>
              <a:t>变更管理</a:t>
            </a:r>
            <a:r>
              <a:rPr lang="en-US" altLang="zh-CN" b="1">
                <a:solidFill>
                  <a:schemeClr val="bg1"/>
                </a:solidFill>
                <a:latin typeface="+mn-lt"/>
                <a:ea typeface="+mn-ea"/>
                <a:cs typeface="+mn-ea"/>
                <a:sym typeface="+mn-lt"/>
              </a:rPr>
              <a:t>, </a:t>
            </a:r>
            <a:r>
              <a:rPr lang="zh-CN" altLang="en-US" b="1">
                <a:solidFill>
                  <a:schemeClr val="bg1"/>
                </a:solidFill>
                <a:latin typeface="+mn-lt"/>
                <a:ea typeface="+mn-ea"/>
                <a:cs typeface="+mn-ea"/>
                <a:sym typeface="+mn-lt"/>
              </a:rPr>
              <a:t>没有切确执行的结果</a:t>
            </a:r>
            <a:endParaRPr lang="zh-TW" altLang="en-US" b="1">
              <a:solidFill>
                <a:schemeClr val="bg1"/>
              </a:solidFill>
              <a:latin typeface="+mn-lt"/>
              <a:ea typeface="+mn-ea"/>
              <a:cs typeface="+mn-ea"/>
              <a:sym typeface="+mn-lt"/>
            </a:endParaRPr>
          </a:p>
        </p:txBody>
      </p:sp>
    </p:spTree>
  </p:cSld>
  <p:clrMapOvr>
    <a:masterClrMapping/>
  </p:clrMapOvr>
  <p:transition advTm="6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692" r="18707"/>
          <a:stretch>
            <a:fillRect/>
          </a:stretch>
        </p:blipFill>
        <p:spPr>
          <a:xfrm>
            <a:off x="7248128" y="2492896"/>
            <a:ext cx="4464496" cy="387871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工艺安全管理</a:t>
            </a:r>
            <a:endParaRPr lang="en-US" altLang="zh-CN" sz="2400" b="1" dirty="0">
              <a:solidFill>
                <a:schemeClr val="bg1"/>
              </a:solidFill>
              <a:latin typeface="+mn-lt"/>
              <a:ea typeface="+mn-ea"/>
              <a:cs typeface="+mn-ea"/>
              <a:sym typeface="+mn-lt"/>
            </a:endParaRPr>
          </a:p>
        </p:txBody>
      </p:sp>
      <p:pic>
        <p:nvPicPr>
          <p:cNvPr id="1025" name="图片 1024"/>
          <p:cNvPicPr>
            <a:picLocks noGrp="1" noChangeAspect="1"/>
          </p:cNvPicPr>
          <p:nvPr/>
        </p:nvPicPr>
        <p:blipFill>
          <a:blip r:embed="rId2"/>
          <a:stretch>
            <a:fillRect/>
          </a:stretch>
        </p:blipFill>
        <p:spPr>
          <a:xfrm>
            <a:off x="2273300" y="1473200"/>
            <a:ext cx="7747000" cy="43561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4978658" y="3284190"/>
            <a:ext cx="2136114" cy="2305050"/>
          </a:xfrm>
          <a:prstGeom prst="rect">
            <a:avLst/>
          </a:prstGeom>
          <a:solidFill>
            <a:schemeClr val="accent6">
              <a:lumMod val="75000"/>
            </a:schemeClr>
          </a:solidFill>
          <a:ln>
            <a:noFill/>
          </a:ln>
          <a:effectLst>
            <a:outerShdw blurRad="63500" sx="102000" sy="102000" algn="ctr" rotWithShape="0">
              <a:prstClr val="black">
                <a:alpha val="40000"/>
              </a:prstClr>
            </a:outerShdw>
          </a:effectLst>
        </p:spPr>
        <p:txBody>
          <a:bodyPr anchor="ctr"/>
          <a:lstStyle/>
          <a:p>
            <a:pPr>
              <a:defRPr/>
            </a:pPr>
            <a:endParaRPr lang="zh-CN" altLang="en-US">
              <a:solidFill>
                <a:srgbClr val="7F7F7F"/>
              </a:solidFill>
              <a:cs typeface="+mn-ea"/>
              <a:sym typeface="+mn-lt"/>
            </a:endParaRPr>
          </a:p>
        </p:txBody>
      </p:sp>
      <p:pic>
        <p:nvPicPr>
          <p:cNvPr id="29" name="Picture 5" descr="C:\Users\user\Desktop\沟通-001.jpg"/>
          <p:cNvPicPr>
            <a:picLocks noChangeAspect="1" noChangeArrowheads="1"/>
          </p:cNvPicPr>
          <p:nvPr/>
        </p:nvPicPr>
        <p:blipFill>
          <a:blip r:embed="rId3" cstate="email"/>
          <a:srcRect/>
          <a:stretch>
            <a:fillRect/>
          </a:stretch>
        </p:blipFill>
        <p:spPr bwMode="auto">
          <a:xfrm>
            <a:off x="5119369" y="4149080"/>
            <a:ext cx="1854694"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0496" y="219795"/>
            <a:ext cx="2984673" cy="338554"/>
          </a:xfrm>
          <a:prstGeom prst="rect">
            <a:avLst/>
          </a:prstGeom>
          <a:noFill/>
          <a:effectLst>
            <a:reflection blurRad="6350" stA="50000" endA="300" endPos="38500" dist="50800" dir="5400000" sy="-100000" algn="bl" rotWithShape="0"/>
          </a:effectLst>
        </p:spPr>
        <p:txBody>
          <a:bodyPr wrap="square" rtlCol="0">
            <a:spAutoFit/>
          </a:bodyPr>
          <a:lstStyle/>
          <a:p>
            <a:r>
              <a:rPr lang="zh-CN" altLang="en-US" sz="1600" dirty="0">
                <a:solidFill>
                  <a:schemeClr val="bg1"/>
                </a:solidFill>
                <a:cs typeface="+mn-ea"/>
                <a:sym typeface="+mn-lt"/>
              </a:rPr>
              <a:t>目录页</a:t>
            </a:r>
          </a:p>
        </p:txBody>
      </p:sp>
      <p:sp>
        <p:nvSpPr>
          <p:cNvPr id="4" name="矩形 21"/>
          <p:cNvSpPr>
            <a:spLocks noChangeArrowheads="1"/>
          </p:cNvSpPr>
          <p:nvPr/>
        </p:nvSpPr>
        <p:spPr bwMode="auto">
          <a:xfrm>
            <a:off x="7140277" y="3284190"/>
            <a:ext cx="2136113"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endParaRPr lang="zh-CN" altLang="en-US">
              <a:solidFill>
                <a:srgbClr val="FFFFFF"/>
              </a:solidFill>
              <a:cs typeface="+mn-ea"/>
              <a:sym typeface="+mn-lt"/>
            </a:endParaRPr>
          </a:p>
        </p:txBody>
      </p:sp>
      <p:sp>
        <p:nvSpPr>
          <p:cNvPr id="5" name="矩形 22"/>
          <p:cNvSpPr>
            <a:spLocks noChangeArrowheads="1"/>
          </p:cNvSpPr>
          <p:nvPr/>
        </p:nvSpPr>
        <p:spPr bwMode="auto">
          <a:xfrm>
            <a:off x="9297645" y="3284190"/>
            <a:ext cx="2140367" cy="2305050"/>
          </a:xfrm>
          <a:prstGeom prst="rect">
            <a:avLst/>
          </a:prstGeom>
          <a:solidFill>
            <a:schemeClr val="tx1">
              <a:lumMod val="50000"/>
              <a:lumOff val="50000"/>
            </a:schemeClr>
          </a:solidFill>
          <a:ln>
            <a:noFill/>
          </a:ln>
          <a:effectLst>
            <a:outerShdw blurRad="63500" sx="102000" sy="102000" algn="ctr" rotWithShape="0">
              <a:prstClr val="black">
                <a:alpha val="40000"/>
              </a:prstClr>
            </a:outerShdw>
          </a:effectLst>
        </p:spPr>
        <p:txBody>
          <a:bodyPr anchor="ctr"/>
          <a:lstStyle/>
          <a:p>
            <a:pPr>
              <a:defRPr/>
            </a:pPr>
            <a:endParaRPr lang="zh-CN" altLang="en-US">
              <a:solidFill>
                <a:srgbClr val="FFFFFF"/>
              </a:solidFill>
              <a:cs typeface="+mn-ea"/>
              <a:sym typeface="+mn-lt"/>
            </a:endParaRPr>
          </a:p>
        </p:txBody>
      </p:sp>
      <p:sp>
        <p:nvSpPr>
          <p:cNvPr id="6" name="矩形 28"/>
          <p:cNvSpPr>
            <a:spLocks noChangeArrowheads="1"/>
          </p:cNvSpPr>
          <p:nvPr/>
        </p:nvSpPr>
        <p:spPr bwMode="auto">
          <a:xfrm>
            <a:off x="7136775" y="3356587"/>
            <a:ext cx="198002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变更管理的流程</a:t>
            </a:r>
          </a:p>
        </p:txBody>
      </p:sp>
      <p:sp>
        <p:nvSpPr>
          <p:cNvPr id="7" name="矩形 29"/>
          <p:cNvSpPr>
            <a:spLocks noChangeArrowheads="1"/>
          </p:cNvSpPr>
          <p:nvPr/>
        </p:nvSpPr>
        <p:spPr bwMode="auto">
          <a:xfrm>
            <a:off x="9264352" y="3356587"/>
            <a:ext cx="2325739"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dirty="0">
                <a:solidFill>
                  <a:srgbClr val="FFFFFF"/>
                </a:solidFill>
                <a:cs typeface="+mn-ea"/>
                <a:sym typeface="+mn-lt"/>
              </a:rPr>
              <a:t>变更管理常见问题</a:t>
            </a:r>
          </a:p>
        </p:txBody>
      </p:sp>
      <p:cxnSp>
        <p:nvCxnSpPr>
          <p:cNvPr id="9" name="直接连接符 7167"/>
          <p:cNvCxnSpPr>
            <a:cxnSpLocks noChangeShapeType="1"/>
          </p:cNvCxnSpPr>
          <p:nvPr/>
        </p:nvCxnSpPr>
        <p:spPr bwMode="auto">
          <a:xfrm>
            <a:off x="4954547" y="3099537"/>
            <a:ext cx="2150796"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2" name="直接连接符 7172"/>
          <p:cNvCxnSpPr>
            <a:cxnSpLocks noChangeShapeType="1"/>
          </p:cNvCxnSpPr>
          <p:nvPr/>
        </p:nvCxnSpPr>
        <p:spPr bwMode="auto">
          <a:xfrm>
            <a:off x="4954547"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3" name="直接连接符 50"/>
          <p:cNvCxnSpPr>
            <a:cxnSpLocks noChangeShapeType="1"/>
          </p:cNvCxnSpPr>
          <p:nvPr/>
        </p:nvCxnSpPr>
        <p:spPr bwMode="auto">
          <a:xfrm>
            <a:off x="7105343"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4" name="直接连接符 51"/>
          <p:cNvCxnSpPr>
            <a:cxnSpLocks noChangeShapeType="1"/>
          </p:cNvCxnSpPr>
          <p:nvPr/>
        </p:nvCxnSpPr>
        <p:spPr bwMode="auto">
          <a:xfrm>
            <a:off x="9256135"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15" name="直接连接符 52"/>
          <p:cNvCxnSpPr>
            <a:cxnSpLocks noChangeShapeType="1"/>
          </p:cNvCxnSpPr>
          <p:nvPr/>
        </p:nvCxnSpPr>
        <p:spPr bwMode="auto">
          <a:xfrm>
            <a:off x="11406930" y="2860328"/>
            <a:ext cx="0" cy="322200"/>
          </a:xfrm>
          <a:prstGeom prst="line">
            <a:avLst/>
          </a:prstGeom>
          <a:noFill/>
          <a:ln w="9525">
            <a:solidFill>
              <a:srgbClr val="7F7F7F"/>
            </a:solidFill>
            <a:round/>
          </a:ln>
          <a:extLst>
            <a:ext uri="{909E8E84-426E-40DD-AFC4-6F175D3DCCD1}">
              <a14:hiddenFill xmlns:a14="http://schemas.microsoft.com/office/drawing/2010/main">
                <a:noFill/>
              </a14:hiddenFill>
            </a:ext>
          </a:extLst>
        </p:spPr>
      </p:cxnSp>
      <p:sp>
        <p:nvSpPr>
          <p:cNvPr id="16" name="TextBox 7177"/>
          <p:cNvSpPr txBox="1">
            <a:spLocks noChangeArrowheads="1"/>
          </p:cNvSpPr>
          <p:nvPr/>
        </p:nvSpPr>
        <p:spPr bwMode="auto">
          <a:xfrm>
            <a:off x="4954547" y="2276448"/>
            <a:ext cx="1005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chemeClr val="accent6">
                    <a:lumMod val="75000"/>
                  </a:schemeClr>
                </a:solidFill>
                <a:latin typeface="+mn-lt"/>
                <a:ea typeface="+mn-ea"/>
                <a:cs typeface="+mn-ea"/>
                <a:sym typeface="+mn-lt"/>
              </a:rPr>
              <a:t>Part  </a:t>
            </a:r>
            <a:r>
              <a:rPr lang="en-US" altLang="zh-CN" sz="1400" b="1" dirty="0">
                <a:solidFill>
                  <a:schemeClr val="accent6">
                    <a:lumMod val="75000"/>
                  </a:schemeClr>
                </a:solidFill>
                <a:latin typeface="+mn-lt"/>
                <a:ea typeface="+mn-ea"/>
                <a:cs typeface="+mn-ea"/>
                <a:sym typeface="+mn-lt"/>
              </a:rPr>
              <a:t> </a:t>
            </a:r>
            <a:r>
              <a:rPr lang="en-US" altLang="zh-CN" sz="3600" b="1" dirty="0">
                <a:solidFill>
                  <a:schemeClr val="accent6">
                    <a:lumMod val="75000"/>
                  </a:schemeClr>
                </a:solidFill>
                <a:latin typeface="+mn-lt"/>
                <a:ea typeface="+mn-ea"/>
                <a:cs typeface="+mn-ea"/>
                <a:sym typeface="+mn-lt"/>
              </a:rPr>
              <a:t>1</a:t>
            </a:r>
            <a:endParaRPr lang="zh-CN" altLang="en-US" sz="3600" b="1" dirty="0">
              <a:solidFill>
                <a:schemeClr val="accent6">
                  <a:lumMod val="75000"/>
                </a:schemeClr>
              </a:solidFill>
              <a:latin typeface="+mn-lt"/>
              <a:ea typeface="+mn-ea"/>
              <a:cs typeface="+mn-ea"/>
              <a:sym typeface="+mn-lt"/>
            </a:endParaRPr>
          </a:p>
        </p:txBody>
      </p:sp>
      <p:sp>
        <p:nvSpPr>
          <p:cNvPr id="17" name="TextBox 7177"/>
          <p:cNvSpPr txBox="1">
            <a:spLocks noChangeArrowheads="1"/>
          </p:cNvSpPr>
          <p:nvPr/>
        </p:nvSpPr>
        <p:spPr bwMode="auto">
          <a:xfrm>
            <a:off x="7117532" y="2276448"/>
            <a:ext cx="9973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4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2</a:t>
            </a:r>
            <a:endParaRPr lang="zh-CN" altLang="en-US" sz="3600" b="1" dirty="0">
              <a:solidFill>
                <a:srgbClr val="7F7F7F"/>
              </a:solidFill>
              <a:latin typeface="+mn-lt"/>
              <a:ea typeface="+mn-ea"/>
              <a:cs typeface="+mn-ea"/>
              <a:sym typeface="+mn-lt"/>
            </a:endParaRPr>
          </a:p>
        </p:txBody>
      </p:sp>
      <p:sp>
        <p:nvSpPr>
          <p:cNvPr id="18" name="TextBox 7177"/>
          <p:cNvSpPr txBox="1">
            <a:spLocks noChangeArrowheads="1"/>
          </p:cNvSpPr>
          <p:nvPr/>
        </p:nvSpPr>
        <p:spPr bwMode="auto">
          <a:xfrm>
            <a:off x="9205764" y="2276447"/>
            <a:ext cx="950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7F7F7F"/>
                </a:solidFill>
                <a:latin typeface="+mn-lt"/>
                <a:ea typeface="+mn-ea"/>
                <a:cs typeface="+mn-ea"/>
                <a:sym typeface="+mn-lt"/>
              </a:rPr>
              <a:t>Part </a:t>
            </a:r>
            <a:r>
              <a:rPr lang="en-US" altLang="zh-CN" sz="1500" b="1" dirty="0">
                <a:solidFill>
                  <a:srgbClr val="7F7F7F"/>
                </a:solidFill>
                <a:latin typeface="+mn-lt"/>
                <a:ea typeface="+mn-ea"/>
                <a:cs typeface="+mn-ea"/>
                <a:sym typeface="+mn-lt"/>
              </a:rPr>
              <a:t> </a:t>
            </a:r>
            <a:r>
              <a:rPr lang="en-US" altLang="zh-CN" sz="3600" b="1" dirty="0">
                <a:solidFill>
                  <a:srgbClr val="7F7F7F"/>
                </a:solidFill>
                <a:latin typeface="+mn-lt"/>
                <a:ea typeface="+mn-ea"/>
                <a:cs typeface="+mn-ea"/>
                <a:sym typeface="+mn-lt"/>
              </a:rPr>
              <a:t>3</a:t>
            </a:r>
            <a:endParaRPr lang="zh-CN" altLang="en-US" sz="3600" b="1" dirty="0">
              <a:solidFill>
                <a:srgbClr val="7F7F7F"/>
              </a:solidFill>
              <a:latin typeface="+mn-lt"/>
              <a:ea typeface="+mn-ea"/>
              <a:cs typeface="+mn-ea"/>
              <a:sym typeface="+mn-lt"/>
            </a:endParaRPr>
          </a:p>
        </p:txBody>
      </p:sp>
      <p:sp>
        <p:nvSpPr>
          <p:cNvPr id="19" name="矩形 28"/>
          <p:cNvSpPr>
            <a:spLocks noChangeArrowheads="1"/>
          </p:cNvSpPr>
          <p:nvPr/>
        </p:nvSpPr>
        <p:spPr bwMode="auto">
          <a:xfrm>
            <a:off x="4976534" y="3375361"/>
            <a:ext cx="1467068"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2000" dirty="0">
                <a:solidFill>
                  <a:srgbClr val="FFFFFF"/>
                </a:solidFill>
                <a:cs typeface="+mn-ea"/>
                <a:sym typeface="+mn-lt"/>
              </a:rPr>
              <a:t>什么是变更</a:t>
            </a:r>
            <a:endParaRPr lang="zh-CN" altLang="en-US" sz="2000" b="1" dirty="0">
              <a:solidFill>
                <a:srgbClr val="FFFFFF"/>
              </a:solidFill>
              <a:cs typeface="+mn-ea"/>
              <a:sym typeface="+mn-lt"/>
            </a:endParaRPr>
          </a:p>
        </p:txBody>
      </p:sp>
      <p:cxnSp>
        <p:nvCxnSpPr>
          <p:cNvPr id="20" name="直接连接符 19"/>
          <p:cNvCxnSpPr/>
          <p:nvPr/>
        </p:nvCxnSpPr>
        <p:spPr bwMode="auto">
          <a:xfrm>
            <a:off x="7105343" y="3099537"/>
            <a:ext cx="2150792"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21" name="直接连接符 20"/>
          <p:cNvCxnSpPr/>
          <p:nvPr/>
        </p:nvCxnSpPr>
        <p:spPr bwMode="auto">
          <a:xfrm>
            <a:off x="9236182" y="3099537"/>
            <a:ext cx="2548451"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pic>
        <p:nvPicPr>
          <p:cNvPr id="1028" name="Picture 4" descr="C:\Users\user\Desktop\45455 (1).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9439958" y="4149081"/>
            <a:ext cx="1855738"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 name="Picture 4" descr="C:\Users\user\Desktop\xpic7085.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Lst>
          </a:blip>
          <a:srcRect/>
          <a:stretch>
            <a:fillRect/>
          </a:stretch>
        </p:blipFill>
        <p:spPr bwMode="auto">
          <a:xfrm>
            <a:off x="7279665" y="4149080"/>
            <a:ext cx="1854693" cy="1235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4294967295"/>
          </p:nvPr>
        </p:nvSpPr>
        <p:spPr>
          <a:xfrm>
            <a:off x="695400" y="1412777"/>
            <a:ext cx="10513168" cy="3168352"/>
          </a:xfrm>
          <a:ln>
            <a:solidFill>
              <a:schemeClr val="tx2"/>
            </a:solidFill>
            <a:prstDash val="sysDash"/>
          </a:ln>
        </p:spPr>
        <p:txBody>
          <a:bodyPr anchor="ctr">
            <a:normAutofit/>
          </a:bodyPr>
          <a:lstStyle/>
          <a:p>
            <a:pPr marL="0" indent="0">
              <a:buNone/>
            </a:pPr>
            <a:r>
              <a:rPr lang="zh-CN" altLang="en-US" sz="2800" dirty="0">
                <a:solidFill>
                  <a:schemeClr val="tx1">
                    <a:lumMod val="65000"/>
                    <a:lumOff val="35000"/>
                  </a:schemeClr>
                </a:solidFill>
                <a:cs typeface="+mn-ea"/>
                <a:sym typeface="+mn-lt"/>
              </a:rPr>
              <a:t>用于以下生产作业过程中的工艺设备变更：</a:t>
            </a:r>
          </a:p>
          <a:p>
            <a:pPr>
              <a:buClr>
                <a:schemeClr val="tx2"/>
              </a:buClr>
              <a:buFont typeface="Wingdings" charset="2"/>
              <a:buChar char="n"/>
            </a:pPr>
            <a:r>
              <a:rPr lang="zh-CN" altLang="en-US" sz="2800" dirty="0">
                <a:solidFill>
                  <a:schemeClr val="tx1">
                    <a:lumMod val="65000"/>
                    <a:lumOff val="35000"/>
                  </a:schemeClr>
                </a:solidFill>
                <a:cs typeface="+mn-ea"/>
                <a:sym typeface="+mn-lt"/>
              </a:rPr>
              <a:t>生产运行；</a:t>
            </a:r>
          </a:p>
          <a:p>
            <a:pPr>
              <a:buClr>
                <a:schemeClr val="tx2"/>
              </a:buClr>
              <a:buFont typeface="Wingdings" charset="2"/>
              <a:buChar char="n"/>
            </a:pPr>
            <a:r>
              <a:rPr lang="zh-CN" altLang="en-US" sz="2800" dirty="0">
                <a:solidFill>
                  <a:schemeClr val="tx1">
                    <a:lumMod val="65000"/>
                    <a:lumOff val="35000"/>
                  </a:schemeClr>
                </a:solidFill>
                <a:cs typeface="+mn-ea"/>
                <a:sym typeface="+mn-lt"/>
              </a:rPr>
              <a:t>检维修作业；</a:t>
            </a:r>
          </a:p>
          <a:p>
            <a:pPr>
              <a:buClr>
                <a:schemeClr val="tx2"/>
              </a:buClr>
              <a:buFont typeface="Wingdings" charset="2"/>
              <a:buChar char="n"/>
            </a:pPr>
            <a:r>
              <a:rPr lang="zh-CN" altLang="en-US" sz="2800" dirty="0">
                <a:solidFill>
                  <a:schemeClr val="tx1">
                    <a:lumMod val="65000"/>
                    <a:lumOff val="35000"/>
                  </a:schemeClr>
                </a:solidFill>
                <a:cs typeface="+mn-ea"/>
                <a:sym typeface="+mn-lt"/>
              </a:rPr>
              <a:t>开、停工过程；</a:t>
            </a:r>
          </a:p>
          <a:p>
            <a:pPr>
              <a:buClr>
                <a:schemeClr val="tx2"/>
              </a:buClr>
              <a:buFont typeface="Wingdings" charset="2"/>
              <a:buChar char="n"/>
            </a:pPr>
            <a:r>
              <a:rPr lang="zh-CN" altLang="en-US" sz="2800" dirty="0">
                <a:solidFill>
                  <a:schemeClr val="tx1">
                    <a:lumMod val="65000"/>
                    <a:lumOff val="35000"/>
                  </a:schemeClr>
                </a:solidFill>
                <a:cs typeface="+mn-ea"/>
                <a:sym typeface="+mn-lt"/>
              </a:rPr>
              <a:t>技改、技措；</a:t>
            </a:r>
            <a:endParaRPr lang="en-US" altLang="zh-CN" sz="2800" dirty="0">
              <a:solidFill>
                <a:schemeClr val="tx1">
                  <a:lumMod val="65000"/>
                  <a:lumOff val="35000"/>
                </a:schemeClr>
              </a:solidFill>
              <a:cs typeface="+mn-ea"/>
              <a:sym typeface="+mn-lt"/>
            </a:endParaRPr>
          </a:p>
        </p:txBody>
      </p:sp>
      <p:sp>
        <p:nvSpPr>
          <p:cNvPr id="20484"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C151FB64-EB81-4F5C-8A39-0708A71F47B7}" type="slidenum">
              <a:rPr lang="zh-CN" altLang="en-US" sz="900">
                <a:latin typeface="+mn-lt"/>
                <a:ea typeface="+mn-ea"/>
                <a:cs typeface="+mn-ea"/>
                <a:sym typeface="+mn-lt"/>
              </a:rPr>
              <a:t>7</a:t>
            </a:fld>
            <a:endParaRPr lang="en-US" altLang="zh-CN" sz="900">
              <a:latin typeface="+mn-lt"/>
              <a:ea typeface="+mn-ea"/>
              <a:cs typeface="+mn-ea"/>
              <a:sym typeface="+mn-lt"/>
            </a:endParaRPr>
          </a:p>
        </p:txBody>
      </p:sp>
      <p:sp>
        <p:nvSpPr>
          <p:cNvPr id="5"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endParaRPr lang="en-US" altLang="zh-CN" sz="2400" b="1" dirty="0">
              <a:solidFill>
                <a:schemeClr val="bg1"/>
              </a:solidFill>
              <a:latin typeface="+mn-lt"/>
              <a:ea typeface="+mn-ea"/>
              <a:cs typeface="+mn-ea"/>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0" y="2708920"/>
            <a:ext cx="4572000" cy="3429000"/>
          </a:xfrm>
          <a:prstGeom prst="rect">
            <a:avLst/>
          </a:prstGeom>
          <a:ln w="19050">
            <a:solidFill>
              <a:schemeClr val="tx2"/>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4294967295"/>
          </p:nvPr>
        </p:nvSpPr>
        <p:spPr>
          <a:xfrm>
            <a:off x="695400" y="1493167"/>
            <a:ext cx="10729192" cy="4528121"/>
          </a:xfrm>
          <a:ln w="19050">
            <a:solidFill>
              <a:schemeClr val="tx2"/>
            </a:solidFill>
            <a:prstDash val="sysDash"/>
          </a:ln>
        </p:spPr>
        <p:txBody>
          <a:bodyPr>
            <a:normAutofit/>
          </a:bodyPr>
          <a:lstStyle/>
          <a:p>
            <a:pPr>
              <a:buClr>
                <a:schemeClr val="tx2"/>
              </a:buClr>
              <a:buFont typeface="Wingdings" charset="2"/>
              <a:buChar char="n"/>
            </a:pPr>
            <a:r>
              <a:rPr lang="zh-CN" altLang="en-US" sz="2800" dirty="0">
                <a:solidFill>
                  <a:schemeClr val="tx1">
                    <a:lumMod val="65000"/>
                    <a:lumOff val="35000"/>
                  </a:schemeClr>
                </a:solidFill>
                <a:cs typeface="+mn-ea"/>
                <a:sym typeface="+mn-lt"/>
              </a:rPr>
              <a:t> 同类替换</a:t>
            </a:r>
          </a:p>
          <a:p>
            <a:pPr>
              <a:buClr>
                <a:schemeClr val="tx2"/>
              </a:buClr>
              <a:buFont typeface="Wingdings" charset="2"/>
              <a:buChar char="n"/>
            </a:pPr>
            <a:r>
              <a:rPr lang="zh-CN" altLang="en-US" sz="2800" dirty="0">
                <a:solidFill>
                  <a:schemeClr val="tx1">
                    <a:lumMod val="65000"/>
                    <a:lumOff val="35000"/>
                  </a:schemeClr>
                </a:solidFill>
                <a:cs typeface="+mn-ea"/>
                <a:sym typeface="+mn-lt"/>
              </a:rPr>
              <a:t> 微小变更 （一般变更）</a:t>
            </a:r>
          </a:p>
          <a:p>
            <a:pPr>
              <a:buClr>
                <a:schemeClr val="tx2"/>
              </a:buClr>
              <a:buFont typeface="Wingdings" charset="2"/>
              <a:buChar char="n"/>
            </a:pPr>
            <a:r>
              <a:rPr lang="zh-CN" altLang="en-US" sz="2800" dirty="0">
                <a:solidFill>
                  <a:schemeClr val="tx1">
                    <a:lumMod val="65000"/>
                    <a:lumOff val="35000"/>
                  </a:schemeClr>
                </a:solidFill>
                <a:cs typeface="+mn-ea"/>
                <a:sym typeface="+mn-lt"/>
              </a:rPr>
              <a:t> 重大变更 （工艺设备变更）</a:t>
            </a:r>
          </a:p>
          <a:p>
            <a:pPr>
              <a:buClr>
                <a:schemeClr val="tx2"/>
              </a:buClr>
              <a:buFont typeface="Wingdings" charset="2"/>
              <a:buChar char="n"/>
            </a:pPr>
            <a:r>
              <a:rPr lang="zh-CN" altLang="en-US" sz="2800" dirty="0">
                <a:solidFill>
                  <a:schemeClr val="tx1">
                    <a:lumMod val="65000"/>
                    <a:lumOff val="35000"/>
                  </a:schemeClr>
                </a:solidFill>
                <a:cs typeface="+mn-ea"/>
                <a:sym typeface="+mn-lt"/>
              </a:rPr>
              <a:t> 紧急变更 （临时变更）</a:t>
            </a:r>
          </a:p>
          <a:p>
            <a:pPr>
              <a:buClr>
                <a:schemeClr val="tx2"/>
              </a:buClr>
              <a:buFont typeface="Wingdings" charset="2"/>
              <a:buChar char="n"/>
            </a:pPr>
            <a:endParaRPr lang="en-US" altLang="zh-CN" sz="2800" dirty="0">
              <a:solidFill>
                <a:schemeClr val="tx1">
                  <a:lumMod val="65000"/>
                  <a:lumOff val="35000"/>
                </a:schemeClr>
              </a:solidFill>
              <a:cs typeface="+mn-ea"/>
              <a:sym typeface="+mn-lt"/>
            </a:endParaRPr>
          </a:p>
        </p:txBody>
      </p:sp>
      <p:sp>
        <p:nvSpPr>
          <p:cNvPr id="21508"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001AAC93-AABA-4E6D-9D14-C5199ED92065}" type="slidenum">
              <a:rPr lang="zh-CN" altLang="en-US" sz="900">
                <a:latin typeface="+mn-lt"/>
                <a:ea typeface="+mn-ea"/>
                <a:cs typeface="+mn-ea"/>
                <a:sym typeface="+mn-lt"/>
              </a:rPr>
              <a:t>8</a:t>
            </a:fld>
            <a:endParaRPr lang="en-US" altLang="zh-CN" sz="900">
              <a:latin typeface="+mn-lt"/>
              <a:ea typeface="+mn-ea"/>
              <a:cs typeface="+mn-ea"/>
              <a:sym typeface="+mn-lt"/>
            </a:endParaRPr>
          </a:p>
        </p:txBody>
      </p:sp>
      <p:sp>
        <p:nvSpPr>
          <p:cNvPr id="6"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p>
        </p:txBody>
      </p:sp>
      <p:sp>
        <p:nvSpPr>
          <p:cNvPr id="7"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变更分类</a:t>
            </a:r>
          </a:p>
        </p:txBody>
      </p:sp>
      <p:sp>
        <p:nvSpPr>
          <p:cNvPr id="2" name="文本框 1"/>
          <p:cNvSpPr txBox="1"/>
          <p:nvPr/>
        </p:nvSpPr>
        <p:spPr>
          <a:xfrm>
            <a:off x="2279576" y="5157192"/>
            <a:ext cx="7488832" cy="461665"/>
          </a:xfrm>
          <a:prstGeom prst="rect">
            <a:avLst/>
          </a:prstGeom>
          <a:solidFill>
            <a:schemeClr val="tx2"/>
          </a:solidFill>
        </p:spPr>
        <p:txBody>
          <a:bodyPr wrap="square" rtlCol="0">
            <a:spAutoFit/>
          </a:bodyPr>
          <a:lstStyle/>
          <a:p>
            <a:r>
              <a:rPr lang="zh-CN" altLang="en-US" sz="2400" b="1" dirty="0">
                <a:solidFill>
                  <a:schemeClr val="bg1"/>
                </a:solidFill>
              </a:rPr>
              <a:t>所有的变更必须按其特性和影响范围进行正确的分类</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7476"/>
          <a:stretch>
            <a:fillRect/>
          </a:stretch>
        </p:blipFill>
        <p:spPr>
          <a:xfrm>
            <a:off x="6023992" y="1213068"/>
            <a:ext cx="5641916" cy="3048880"/>
          </a:xfrm>
          <a:prstGeom prst="rect">
            <a:avLst/>
          </a:prstGeom>
          <a:ln>
            <a:solidFill>
              <a:schemeClr val="tx2"/>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4294967295"/>
          </p:nvPr>
        </p:nvSpPr>
        <p:spPr>
          <a:xfrm>
            <a:off x="648494" y="1502345"/>
            <a:ext cx="10972800" cy="461665"/>
          </a:xfrm>
          <a:solidFill>
            <a:schemeClr val="tx2"/>
          </a:solidFill>
        </p:spPr>
        <p:txBody>
          <a:bodyPr wrap="square" rtlCol="0">
            <a:spAutoFit/>
          </a:bodyPr>
          <a:lstStyle/>
          <a:p>
            <a:pPr marL="0" indent="0" algn="ctr">
              <a:buNone/>
            </a:pPr>
            <a:r>
              <a:rPr lang="zh-CN" altLang="en-US" sz="2400" b="1" dirty="0">
                <a:solidFill>
                  <a:schemeClr val="bg1"/>
                </a:solidFill>
                <a:sym typeface="+mn-lt"/>
              </a:rPr>
              <a:t>符合原设计规格的更换。</a:t>
            </a:r>
            <a:endParaRPr lang="en-US" altLang="zh-CN" sz="2400" b="1" dirty="0">
              <a:solidFill>
                <a:schemeClr val="bg1"/>
              </a:solidFill>
              <a:sym typeface="+mn-lt"/>
            </a:endParaRPr>
          </a:p>
        </p:txBody>
      </p:sp>
      <p:sp>
        <p:nvSpPr>
          <p:cNvPr id="22532" name="Slide Number Placeholder 3"/>
          <p:cNvSpPr>
            <a:spLocks noGrp="1"/>
          </p:cNvSpPr>
          <p:nvPr>
            <p:ph type="sldNum" sz="quarter" idx="4294967295"/>
          </p:nvPr>
        </p:nvSpPr>
        <p:spPr bwMode="auto">
          <a:xfrm>
            <a:off x="93472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MS PGothic" pitchFamily="34" charset="-128"/>
              </a:defRPr>
            </a:lvl1pPr>
            <a:lvl2pPr marL="742950" indent="-285750" defTabSz="457200" eaLnBrk="0" hangingPunct="0">
              <a:defRPr sz="2400">
                <a:solidFill>
                  <a:schemeClr val="tx1"/>
                </a:solidFill>
                <a:latin typeface="Arial" charset="0"/>
                <a:ea typeface="MS PGothic" pitchFamily="34" charset="-128"/>
              </a:defRPr>
            </a:lvl2pPr>
            <a:lvl3pPr marL="1143000" indent="-228600" defTabSz="457200" eaLnBrk="0" hangingPunct="0">
              <a:defRPr sz="2400">
                <a:solidFill>
                  <a:schemeClr val="tx1"/>
                </a:solidFill>
                <a:latin typeface="Arial" charset="0"/>
                <a:ea typeface="MS PGothic" pitchFamily="34" charset="-128"/>
              </a:defRPr>
            </a:lvl3pPr>
            <a:lvl4pPr marL="1600200" indent="-228600" defTabSz="457200" eaLnBrk="0" hangingPunct="0">
              <a:defRPr sz="2400">
                <a:solidFill>
                  <a:schemeClr val="tx1"/>
                </a:solidFill>
                <a:latin typeface="Arial" charset="0"/>
                <a:ea typeface="MS PGothic" pitchFamily="34" charset="-128"/>
              </a:defRPr>
            </a:lvl4pPr>
            <a:lvl5pPr marL="2057400" indent="-228600" defTabSz="457200" eaLnBrk="0" hangingPunct="0">
              <a:defRPr sz="2400">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97EEE71B-6181-46B0-B402-7D2141E19756}" type="slidenum">
              <a:rPr lang="zh-CN" altLang="en-US" sz="900">
                <a:latin typeface="+mn-lt"/>
                <a:ea typeface="+mn-ea"/>
                <a:cs typeface="+mn-ea"/>
                <a:sym typeface="+mn-lt"/>
              </a:rPr>
              <a:t>9</a:t>
            </a:fld>
            <a:endParaRPr lang="en-US" altLang="zh-CN" sz="900">
              <a:latin typeface="+mn-lt"/>
              <a:ea typeface="+mn-ea"/>
              <a:cs typeface="+mn-ea"/>
              <a:sym typeface="+mn-lt"/>
            </a:endParaRPr>
          </a:p>
        </p:txBody>
      </p:sp>
      <p:pic>
        <p:nvPicPr>
          <p:cNvPr id="22533" name="Picture 4" descr="法兰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3025303"/>
            <a:ext cx="21621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法兰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68" y="3068959"/>
            <a:ext cx="2162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1127448" y="0"/>
            <a:ext cx="4799856" cy="710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400" b="1" dirty="0">
                <a:solidFill>
                  <a:schemeClr val="bg1"/>
                </a:solidFill>
                <a:latin typeface="+mn-lt"/>
                <a:ea typeface="+mn-ea"/>
                <a:cs typeface="+mn-ea"/>
                <a:sym typeface="+mn-lt"/>
              </a:rPr>
              <a:t>什么是变更</a:t>
            </a:r>
          </a:p>
        </p:txBody>
      </p:sp>
      <p:sp>
        <p:nvSpPr>
          <p:cNvPr id="9" name="Rectangle 3"/>
          <p:cNvSpPr>
            <a:spLocks noChangeArrowheads="1"/>
          </p:cNvSpPr>
          <p:nvPr/>
        </p:nvSpPr>
        <p:spPr bwMode="auto">
          <a:xfrm>
            <a:off x="4799856" y="112589"/>
            <a:ext cx="7239000" cy="485775"/>
          </a:xfrm>
          <a:prstGeom prst="rect">
            <a:avLst/>
          </a:prstGeom>
          <a:noFill/>
          <a:ln>
            <a:noFill/>
          </a:ln>
          <a:effectLst/>
          <a:extLst>
            <a:ext uri="{909E8E84-426E-40DD-AFC4-6F175D3DCCD1}">
              <a14:hiddenFill xmlns:a14="http://schemas.microsoft.com/office/drawing/2010/main">
                <a:gradFill rotWithShape="1">
                  <a:gsLst>
                    <a:gs pos="0">
                      <a:srgbClr val="3399FF">
                        <a:alpha val="70000"/>
                      </a:srgbClr>
                    </a:gs>
                    <a:gs pos="100000">
                      <a:srgbClr val="0000DA"/>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r" eaLnBrk="1" hangingPunct="1"/>
            <a:r>
              <a:rPr lang="zh-CN" altLang="en-US" b="1" dirty="0">
                <a:solidFill>
                  <a:schemeClr val="bg1"/>
                </a:solidFill>
                <a:latin typeface="+mn-lt"/>
                <a:ea typeface="+mn-ea"/>
                <a:cs typeface="+mn-ea"/>
                <a:sym typeface="+mn-lt"/>
              </a:rPr>
              <a:t>同类替换</a:t>
            </a:r>
          </a:p>
        </p:txBody>
      </p:sp>
      <p:sp>
        <p:nvSpPr>
          <p:cNvPr id="2" name="右箭头 1"/>
          <p:cNvSpPr/>
          <p:nvPr/>
        </p:nvSpPr>
        <p:spPr>
          <a:xfrm>
            <a:off x="5061917" y="3602173"/>
            <a:ext cx="1728192" cy="64807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59496" y="2348880"/>
            <a:ext cx="8712968" cy="316835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宽屏</PresentationFormat>
  <Paragraphs>276</Paragraphs>
  <Slides>43</Slides>
  <Notes>9</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43</vt:i4>
      </vt:variant>
    </vt:vector>
  </HeadingPairs>
  <TitlesOfParts>
    <vt:vector size="51" baseType="lpstr">
      <vt:lpstr>宋体</vt:lpstr>
      <vt:lpstr>微软雅黑</vt:lpstr>
      <vt:lpstr>Arial</vt:lpstr>
      <vt:lpstr>Broadway</vt:lpstr>
      <vt:lpstr>Calibri</vt:lpstr>
      <vt:lpstr>Wingdings</vt:lpstr>
      <vt:lpstr>Office 主题</vt:lpstr>
      <vt:lpstr>1_Office 主题</vt:lpstr>
      <vt:lpstr>PowerPoint 演示文稿</vt:lpstr>
      <vt:lpstr>PowerPoint 演示文稿</vt:lpstr>
      <vt:lpstr>1974- Flixborough 事故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2019-03-09T13:10:57Z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2052-9.3.1</vt:lpwstr>
  </property>
</Properties>
</file>