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7" r:id="rId3"/>
    <p:sldId id="334" r:id="rId5"/>
    <p:sldId id="258" r:id="rId6"/>
    <p:sldId id="256" r:id="rId7"/>
    <p:sldId id="270" r:id="rId8"/>
    <p:sldId id="273" r:id="rId9"/>
    <p:sldId id="308" r:id="rId10"/>
    <p:sldId id="259" r:id="rId11"/>
    <p:sldId id="265" r:id="rId12"/>
    <p:sldId id="309" r:id="rId13"/>
    <p:sldId id="275" r:id="rId14"/>
    <p:sldId id="311" r:id="rId15"/>
    <p:sldId id="312" r:id="rId16"/>
    <p:sldId id="310" r:id="rId17"/>
    <p:sldId id="314" r:id="rId18"/>
    <p:sldId id="260" r:id="rId19"/>
    <p:sldId id="315" r:id="rId20"/>
    <p:sldId id="318" r:id="rId21"/>
    <p:sldId id="316" r:id="rId22"/>
    <p:sldId id="317" r:id="rId23"/>
    <p:sldId id="266" r:id="rId24"/>
    <p:sldId id="319" r:id="rId25"/>
    <p:sldId id="261" r:id="rId26"/>
    <p:sldId id="267" r:id="rId27"/>
    <p:sldId id="288" r:id="rId28"/>
    <p:sldId id="320" r:id="rId29"/>
    <p:sldId id="322" r:id="rId30"/>
    <p:sldId id="321" r:id="rId31"/>
    <p:sldId id="262" r:id="rId32"/>
    <p:sldId id="268" r:id="rId33"/>
    <p:sldId id="298" r:id="rId34"/>
    <p:sldId id="325" r:id="rId35"/>
    <p:sldId id="324" r:id="rId36"/>
    <p:sldId id="263" r:id="rId37"/>
    <p:sldId id="326" r:id="rId38"/>
    <p:sldId id="305" r:id="rId39"/>
    <p:sldId id="332" r:id="rId40"/>
    <p:sldId id="333" r:id="rId41"/>
    <p:sldId id="331" r:id="rId42"/>
    <p:sldId id="306" r:id="rId43"/>
    <p:sldId id="307" r:id="rId44"/>
    <p:sldId id="338" r:id="rId45"/>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60" d="100"/>
          <a:sy n="60" d="100"/>
        </p:scale>
        <p:origin x="37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96F0A-07C1-4BB3-934D-CE04F3BE81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78B9C-C045-4054-8D19-3544929CA89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78B9C-C045-4054-8D19-3544929CA89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D7B8640-2CC1-4446-B8D7-734F94C3B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B5AF0A-E4EB-4404-AFBD-2D7E3B2EB6F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B8640-2CC1-4446-B8D7-734F94C3BC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5AF0A-E4EB-4404-AFBD-2D7E3B2EB6F4}" type="slidenum">
              <a:rPr lang="zh-CN" altLang="en-US" smtClean="0"/>
            </a:fld>
            <a:endParaRPr lang="zh-CN" altLang="en-US"/>
          </a:p>
        </p:txBody>
      </p:sp>
      <p:pic>
        <p:nvPicPr>
          <p:cNvPr id="7" name="图片 6"/>
          <p:cNvPicPr>
            <a:picLocks noChangeAspect="1"/>
          </p:cNvPicPr>
          <p:nvPr userDrawn="1"/>
        </p:nvPicPr>
        <p:blipFill rotWithShape="1">
          <a:blip r:embed="rId12" cstate="print">
            <a:extLst>
              <a:ext uri="{28A0092B-C50C-407E-A947-70E740481C1C}">
                <a14:useLocalDpi xmlns:a14="http://schemas.microsoft.com/office/drawing/2010/main" val="0"/>
              </a:ext>
            </a:extLst>
          </a:blip>
          <a:srcRect t="20668" r="20668"/>
          <a:stretch>
            <a:fillRect/>
          </a:stretch>
        </p:blipFill>
        <p:spPr>
          <a:xfrm>
            <a:off x="-1" y="0"/>
            <a:ext cx="1219200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txBox="1">
            <a:spLocks noChangeArrowheads="1"/>
          </p:cNvSpPr>
          <p:nvPr/>
        </p:nvSpPr>
        <p:spPr>
          <a:xfrm>
            <a:off x="1791398" y="2575703"/>
            <a:ext cx="8635880" cy="1137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7200" b="1" dirty="0">
                <a:solidFill>
                  <a:srgbClr val="0070C0"/>
                </a:solidFill>
                <a:latin typeface="微软雅黑" panose="020B0503020204020204" pitchFamily="34" charset="-122"/>
                <a:ea typeface="微软雅黑" panose="020B0503020204020204" pitchFamily="34" charset="-122"/>
                <a:cs typeface="Arial Unicode MS" pitchFamily="34" charset="-122"/>
              </a:rPr>
              <a:t>企业</a:t>
            </a:r>
            <a:r>
              <a:rPr lang="en-US" altLang="zh-CN" sz="7200" b="1" dirty="0">
                <a:solidFill>
                  <a:srgbClr val="0070C0"/>
                </a:solidFill>
                <a:latin typeface="微软雅黑" panose="020B0503020204020204" pitchFamily="34" charset="-122"/>
                <a:ea typeface="微软雅黑" panose="020B0503020204020204" pitchFamily="34" charset="-122"/>
                <a:cs typeface="Arial Unicode MS" pitchFamily="34" charset="-122"/>
              </a:rPr>
              <a:t>6S</a:t>
            </a:r>
            <a:r>
              <a:rPr lang="zh-CN" altLang="en-US" sz="7200" b="1" dirty="0">
                <a:solidFill>
                  <a:srgbClr val="0070C0"/>
                </a:solidFill>
                <a:latin typeface="微软雅黑" panose="020B0503020204020204" pitchFamily="34" charset="-122"/>
                <a:ea typeface="微软雅黑" panose="020B0503020204020204" pitchFamily="34" charset="-122"/>
                <a:cs typeface="Arial Unicode MS" pitchFamily="34" charset="-122"/>
              </a:rPr>
              <a:t>安全管理培训</a:t>
            </a:r>
            <a:endParaRPr lang="zh-CN" altLang="en-US" sz="72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8" name="TextBox 187"/>
          <p:cNvSpPr txBox="1"/>
          <p:nvPr/>
        </p:nvSpPr>
        <p:spPr>
          <a:xfrm>
            <a:off x="2898868" y="3770088"/>
            <a:ext cx="6420940" cy="430883"/>
          </a:xfrm>
          <a:prstGeom prst="rect">
            <a:avLst/>
          </a:prstGeom>
          <a:noFill/>
        </p:spPr>
        <p:txBody>
          <a:bodyPr wrap="square" lIns="121917" tIns="60958" rIns="121917" bIns="60958"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公司安全培训  安全生产  工厂管理  现场施工 安全管理</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9" name="TextBox 187"/>
          <p:cNvSpPr txBox="1"/>
          <p:nvPr/>
        </p:nvSpPr>
        <p:spPr>
          <a:xfrm>
            <a:off x="3905303" y="4598591"/>
            <a:ext cx="4582948" cy="430883"/>
          </a:xfrm>
          <a:prstGeom prst="rect">
            <a:avLst/>
          </a:prstGeom>
          <a:noFill/>
        </p:spPr>
        <p:txBody>
          <a:bodyPr wrap="square" lIns="121917" tIns="60958" rIns="121917" bIns="60958"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演讲人：</a:t>
            </a:r>
            <a:r>
              <a:rPr lang="en-US" altLang="zh-CN" sz="2000" dirty="0">
                <a:solidFill>
                  <a:srgbClr val="0070C0"/>
                </a:solidFill>
                <a:latin typeface="微软雅黑" panose="020B0503020204020204" pitchFamily="34" charset="-122"/>
                <a:ea typeface="微软雅黑" panose="020B0503020204020204" pitchFamily="34" charset="-122"/>
              </a:rPr>
              <a:t>XXX</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495300" y="5997119"/>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2329661" y="6111101"/>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950966" y="5914867"/>
            <a:ext cx="11971266" cy="1492591"/>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 name="connsiteX0-1" fmla="*/ 0 w 13234881"/>
              <a:gd name="connsiteY0-2" fmla="*/ 895502 h 990783"/>
              <a:gd name="connsiteX1-3" fmla="*/ 2800350 w 13234881"/>
              <a:gd name="connsiteY1-4" fmla="*/ 38252 h 990783"/>
              <a:gd name="connsiteX2-5" fmla="*/ 6191250 w 13234881"/>
              <a:gd name="connsiteY2-6" fmla="*/ 990752 h 990783"/>
              <a:gd name="connsiteX3-7" fmla="*/ 8991600 w 13234881"/>
              <a:gd name="connsiteY3-8" fmla="*/ 152 h 990783"/>
              <a:gd name="connsiteX4-9" fmla="*/ 13234881 w 13234881"/>
              <a:gd name="connsiteY4-10" fmla="*/ 918828 h 990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34881" h="990783">
                <a:moveTo>
                  <a:pt x="0" y="895502"/>
                </a:moveTo>
                <a:cubicBezTo>
                  <a:pt x="884237" y="458939"/>
                  <a:pt x="1768475" y="22377"/>
                  <a:pt x="2800350" y="38252"/>
                </a:cubicBezTo>
                <a:cubicBezTo>
                  <a:pt x="3832225" y="54127"/>
                  <a:pt x="5159375" y="997102"/>
                  <a:pt x="6191250" y="990752"/>
                </a:cubicBezTo>
                <a:cubicBezTo>
                  <a:pt x="7223125" y="984402"/>
                  <a:pt x="7817662" y="12139"/>
                  <a:pt x="8991600" y="152"/>
                </a:cubicBezTo>
                <a:cubicBezTo>
                  <a:pt x="10165538" y="-11835"/>
                  <a:pt x="12564956" y="690228"/>
                  <a:pt x="13234881" y="918828"/>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291140" y="5570630"/>
            <a:ext cx="1374204" cy="1374204"/>
            <a:chOff x="7543996" y="1289752"/>
            <a:chExt cx="1498482" cy="1498482"/>
          </a:xfrm>
        </p:grpSpPr>
        <p:sp>
          <p:nvSpPr>
            <p:cNvPr id="19" name="任意多边形 1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 name="椭圆 19"/>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椭圆 20"/>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任意多边形 21"/>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3" name="组合 22"/>
          <p:cNvGrpSpPr/>
          <p:nvPr/>
        </p:nvGrpSpPr>
        <p:grpSpPr>
          <a:xfrm>
            <a:off x="3154540" y="6035123"/>
            <a:ext cx="785570" cy="785570"/>
            <a:chOff x="7543996" y="1289752"/>
            <a:chExt cx="1498482" cy="1498482"/>
          </a:xfrm>
        </p:grpSpPr>
        <p:sp>
          <p:nvSpPr>
            <p:cNvPr id="24" name="任意多边形 23"/>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椭圆 24"/>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椭圆 25"/>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任意多边形 26"/>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8" name="组合 27"/>
          <p:cNvGrpSpPr/>
          <p:nvPr/>
        </p:nvGrpSpPr>
        <p:grpSpPr>
          <a:xfrm>
            <a:off x="4969800" y="5831321"/>
            <a:ext cx="785570" cy="785570"/>
            <a:chOff x="7543996" y="1289752"/>
            <a:chExt cx="1498482" cy="1498482"/>
          </a:xfrm>
        </p:grpSpPr>
        <p:sp>
          <p:nvSpPr>
            <p:cNvPr id="29" name="任意多边形 2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椭圆 29"/>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椭圆 30"/>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任意多边形 31"/>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3" name="组合 32"/>
          <p:cNvGrpSpPr/>
          <p:nvPr/>
        </p:nvGrpSpPr>
        <p:grpSpPr>
          <a:xfrm>
            <a:off x="6373823" y="5506601"/>
            <a:ext cx="1668167" cy="1668167"/>
            <a:chOff x="7543996" y="1289752"/>
            <a:chExt cx="1498482" cy="1498482"/>
          </a:xfrm>
        </p:grpSpPr>
        <p:sp>
          <p:nvSpPr>
            <p:cNvPr id="34" name="任意多边形 33"/>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椭圆 34"/>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椭圆 35"/>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任意多边形 36"/>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8" name="组合 37"/>
          <p:cNvGrpSpPr/>
          <p:nvPr/>
        </p:nvGrpSpPr>
        <p:grpSpPr>
          <a:xfrm>
            <a:off x="9159546" y="6679615"/>
            <a:ext cx="410899" cy="410899"/>
            <a:chOff x="7543996" y="1289752"/>
            <a:chExt cx="1498482" cy="1498482"/>
          </a:xfrm>
        </p:grpSpPr>
        <p:sp>
          <p:nvSpPr>
            <p:cNvPr id="39" name="任意多边形 3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0" name="椭圆 39"/>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1" name="椭圆 40"/>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任意多边形 41"/>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3" name="组合 42"/>
          <p:cNvGrpSpPr/>
          <p:nvPr/>
        </p:nvGrpSpPr>
        <p:grpSpPr>
          <a:xfrm>
            <a:off x="9766744" y="5506601"/>
            <a:ext cx="1668167" cy="1668167"/>
            <a:chOff x="7543996" y="1289752"/>
            <a:chExt cx="1498482" cy="1498482"/>
          </a:xfrm>
        </p:grpSpPr>
        <p:sp>
          <p:nvSpPr>
            <p:cNvPr id="44" name="任意多边形 43"/>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5" name="椭圆 44"/>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6" name="椭圆 45"/>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7" name="任意多边形 46"/>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pic>
        <p:nvPicPr>
          <p:cNvPr id="50" name="Itro、Tobu - Sunburst (LJY混音版)">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107558" y="-1783528"/>
            <a:ext cx="609600" cy="609600"/>
          </a:xfrm>
          <a:prstGeom prst="rect">
            <a:avLst/>
          </a:prstGeom>
        </p:spPr>
      </p:pic>
      <p:grpSp>
        <p:nvGrpSpPr>
          <p:cNvPr id="54" name="组合 53"/>
          <p:cNvGrpSpPr/>
          <p:nvPr/>
        </p:nvGrpSpPr>
        <p:grpSpPr>
          <a:xfrm>
            <a:off x="4296736" y="349151"/>
            <a:ext cx="787413" cy="787413"/>
            <a:chOff x="7543996" y="1289752"/>
            <a:chExt cx="1498482" cy="1498482"/>
          </a:xfrm>
        </p:grpSpPr>
        <p:sp>
          <p:nvSpPr>
            <p:cNvPr id="55" name="任意多边形 5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6" name="椭圆 5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7" name="椭圆 56"/>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8" name="任意多边形 5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9" name="组合 58"/>
          <p:cNvGrpSpPr/>
          <p:nvPr/>
        </p:nvGrpSpPr>
        <p:grpSpPr>
          <a:xfrm>
            <a:off x="7296012" y="1151053"/>
            <a:ext cx="708784" cy="708784"/>
            <a:chOff x="7543996" y="1289752"/>
            <a:chExt cx="1498482" cy="1498482"/>
          </a:xfrm>
        </p:grpSpPr>
        <p:sp>
          <p:nvSpPr>
            <p:cNvPr id="60" name="任意多边形 5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1" name="椭圆 6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2" name="椭圆 61"/>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3" name="任意多边形 6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4" name="组合 63"/>
          <p:cNvGrpSpPr/>
          <p:nvPr/>
        </p:nvGrpSpPr>
        <p:grpSpPr>
          <a:xfrm>
            <a:off x="4991492" y="1532406"/>
            <a:ext cx="410899" cy="410899"/>
            <a:chOff x="7543996" y="1289752"/>
            <a:chExt cx="1498482" cy="1498482"/>
          </a:xfrm>
        </p:grpSpPr>
        <p:sp>
          <p:nvSpPr>
            <p:cNvPr id="65" name="任意多边形 6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6" name="椭圆 6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7" name="椭圆 66"/>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8" name="任意多边形 6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9" name="组合 68"/>
          <p:cNvGrpSpPr/>
          <p:nvPr/>
        </p:nvGrpSpPr>
        <p:grpSpPr>
          <a:xfrm>
            <a:off x="7593897" y="557518"/>
            <a:ext cx="410899" cy="410899"/>
            <a:chOff x="7543996" y="1289752"/>
            <a:chExt cx="1498482" cy="1498482"/>
          </a:xfrm>
        </p:grpSpPr>
        <p:sp>
          <p:nvSpPr>
            <p:cNvPr id="70" name="任意多边形 6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1" name="椭圆 7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2" name="椭圆 71"/>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3" name="任意多边形 7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8" name="组合 47"/>
          <p:cNvGrpSpPr/>
          <p:nvPr/>
        </p:nvGrpSpPr>
        <p:grpSpPr>
          <a:xfrm>
            <a:off x="5079084" y="-568744"/>
            <a:ext cx="2346630" cy="2346630"/>
            <a:chOff x="7543996" y="1289752"/>
            <a:chExt cx="1498482" cy="1498482"/>
          </a:xfrm>
        </p:grpSpPr>
        <p:sp>
          <p:nvSpPr>
            <p:cNvPr id="49" name="任意多边形 4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1" name="椭圆 5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2" name="椭圆 51"/>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3" name="任意多边形 5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4" name="TextBox 187"/>
          <p:cNvSpPr txBox="1"/>
          <p:nvPr/>
        </p:nvSpPr>
        <p:spPr>
          <a:xfrm>
            <a:off x="5342382" y="365849"/>
            <a:ext cx="1805836" cy="615549"/>
          </a:xfrm>
          <a:prstGeom prst="rect">
            <a:avLst/>
          </a:prstGeom>
          <a:noFill/>
        </p:spPr>
        <p:txBody>
          <a:bodyPr wrap="square" lIns="121917" tIns="60958" rIns="121917" bIns="60958"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LOGO</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9533">
        <p14:prism/>
      </p:transition>
    </mc:Choice>
    <mc:Fallback>
      <p:transition spd="slow" advClick="0" advTm="95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0"/>
                                        </p:tgtEl>
                                      </p:cBhvr>
                                    </p:cmd>
                                  </p:childTnLst>
                                </p:cTn>
                              </p:par>
                              <p:par>
                                <p:cTn id="7" presetID="53" presetClass="entr" presetSubtype="16" fill="hold" nodeType="withEffect">
                                  <p:stCondLst>
                                    <p:cond delay="0"/>
                                  </p:stCondLst>
                                  <p:childTnLst>
                                    <p:set>
                                      <p:cBhvr>
                                        <p:cTn id="8" dur="1" fill="hold">
                                          <p:stCondLst>
                                            <p:cond delay="0"/>
                                          </p:stCondLst>
                                        </p:cTn>
                                        <p:tgtEl>
                                          <p:spTgt spid="48"/>
                                        </p:tgtEl>
                                        <p:attrNameLst>
                                          <p:attrName>style.visibility</p:attrName>
                                        </p:attrNameLst>
                                      </p:cBhvr>
                                      <p:to>
                                        <p:strVal val="visible"/>
                                      </p:to>
                                    </p:set>
                                    <p:anim calcmode="lin" valueType="num">
                                      <p:cBhvr>
                                        <p:cTn id="9" dur="500" fill="hold"/>
                                        <p:tgtEl>
                                          <p:spTgt spid="48"/>
                                        </p:tgtEl>
                                        <p:attrNameLst>
                                          <p:attrName>ppt_w</p:attrName>
                                        </p:attrNameLst>
                                      </p:cBhvr>
                                      <p:tavLst>
                                        <p:tav tm="0">
                                          <p:val>
                                            <p:fltVal val="0"/>
                                          </p:val>
                                        </p:tav>
                                        <p:tav tm="100000">
                                          <p:val>
                                            <p:strVal val="#ppt_w"/>
                                          </p:val>
                                        </p:tav>
                                      </p:tavLst>
                                    </p:anim>
                                    <p:anim calcmode="lin" valueType="num">
                                      <p:cBhvr>
                                        <p:cTn id="10" dur="500" fill="hold"/>
                                        <p:tgtEl>
                                          <p:spTgt spid="48"/>
                                        </p:tgtEl>
                                        <p:attrNameLst>
                                          <p:attrName>ppt_h</p:attrName>
                                        </p:attrNameLst>
                                      </p:cBhvr>
                                      <p:tavLst>
                                        <p:tav tm="0">
                                          <p:val>
                                            <p:fltVal val="0"/>
                                          </p:val>
                                        </p:tav>
                                        <p:tav tm="100000">
                                          <p:val>
                                            <p:strVal val="#ppt_h"/>
                                          </p:val>
                                        </p:tav>
                                      </p:tavLst>
                                    </p:anim>
                                    <p:animEffect transition="in" filter="fade">
                                      <p:cBhvr>
                                        <p:cTn id="11" dur="500"/>
                                        <p:tgtEl>
                                          <p:spTgt spid="48"/>
                                        </p:tgtEl>
                                      </p:cBhvr>
                                    </p:animEffect>
                                  </p:childTnLst>
                                </p:cTn>
                              </p:par>
                              <p:par>
                                <p:cTn id="12" presetID="26" presetClass="emph" presetSubtype="0" repeatCount="2000" fill="hold" nodeType="withEffect">
                                  <p:stCondLst>
                                    <p:cond delay="200"/>
                                  </p:stCondLst>
                                  <p:childTnLst>
                                    <p:animEffect transition="out" filter="fade">
                                      <p:cBhvr>
                                        <p:cTn id="13" dur="500" tmFilter="0, 0; .2, .5; .8, .5; 1, 0"/>
                                        <p:tgtEl>
                                          <p:spTgt spid="48"/>
                                        </p:tgtEl>
                                      </p:cBhvr>
                                    </p:animEffect>
                                    <p:animScale>
                                      <p:cBhvr>
                                        <p:cTn id="14" dur="250" autoRev="1" fill="hold"/>
                                        <p:tgtEl>
                                          <p:spTgt spid="48"/>
                                        </p:tgtEl>
                                      </p:cBhvr>
                                      <p:by x="105000" y="105000"/>
                                    </p:animScale>
                                  </p:childTnLst>
                                </p:cTn>
                              </p:par>
                            </p:childTnLst>
                          </p:cTn>
                        </p:par>
                        <p:par>
                          <p:cTn id="15" fill="hold">
                            <p:stCondLst>
                              <p:cond delay="0"/>
                            </p:stCondLst>
                            <p:childTnLst>
                              <p:par>
                                <p:cTn id="16" presetID="53" presetClass="entr" presetSubtype="16"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par>
                                <p:cTn id="21" presetID="53" presetClass="entr" presetSubtype="16"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53" presetClass="entr" presetSubtype="16"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500" fill="hold"/>
                                        <p:tgtEl>
                                          <p:spTgt spid="64"/>
                                        </p:tgtEl>
                                        <p:attrNameLst>
                                          <p:attrName>ppt_w</p:attrName>
                                        </p:attrNameLst>
                                      </p:cBhvr>
                                      <p:tavLst>
                                        <p:tav tm="0">
                                          <p:val>
                                            <p:fltVal val="0"/>
                                          </p:val>
                                        </p:tav>
                                        <p:tav tm="100000">
                                          <p:val>
                                            <p:strVal val="#ppt_w"/>
                                          </p:val>
                                        </p:tav>
                                      </p:tavLst>
                                    </p:anim>
                                    <p:anim calcmode="lin" valueType="num">
                                      <p:cBhvr>
                                        <p:cTn id="29" dur="500" fill="hold"/>
                                        <p:tgtEl>
                                          <p:spTgt spid="64"/>
                                        </p:tgtEl>
                                        <p:attrNameLst>
                                          <p:attrName>ppt_h</p:attrName>
                                        </p:attrNameLst>
                                      </p:cBhvr>
                                      <p:tavLst>
                                        <p:tav tm="0">
                                          <p:val>
                                            <p:fltVal val="0"/>
                                          </p:val>
                                        </p:tav>
                                        <p:tav tm="100000">
                                          <p:val>
                                            <p:strVal val="#ppt_h"/>
                                          </p:val>
                                        </p:tav>
                                      </p:tavLst>
                                    </p:anim>
                                    <p:animEffect transition="in" filter="fade">
                                      <p:cBhvr>
                                        <p:cTn id="30" dur="500"/>
                                        <p:tgtEl>
                                          <p:spTgt spid="64"/>
                                        </p:tgtEl>
                                      </p:cBhvr>
                                    </p:animEffect>
                                  </p:childTnLst>
                                </p:cTn>
                              </p:par>
                              <p:par>
                                <p:cTn id="31" presetID="53" presetClass="entr" presetSubtype="16"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1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anim calcmode="lin" valueType="num">
                                      <p:cBhvr>
                                        <p:cTn id="4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7"/>
                                        </p:tgtEl>
                                      </p:cBhvr>
                                    </p:animEffect>
                                  </p:childTnLst>
                                </p:cTn>
                              </p:par>
                            </p:childTnLst>
                          </p:cTn>
                        </p:par>
                        <p:par>
                          <p:cTn id="50" fill="hold">
                            <p:stCondLst>
                              <p:cond delay="3150"/>
                            </p:stCondLst>
                            <p:childTnLst>
                              <p:par>
                                <p:cTn id="51" presetID="27" presetClass="emph" presetSubtype="0" fill="remove" grpId="1" nodeType="afterEffect">
                                  <p:stCondLst>
                                    <p:cond delay="0"/>
                                  </p:stCondLst>
                                  <p:iterate type="lt">
                                    <p:tmPct val="10000"/>
                                  </p:iterate>
                                  <p:childTnLst>
                                    <p:animClr clrSpc="rgb" dir="cw">
                                      <p:cBhvr override="childStyle">
                                        <p:cTn id="52" dur="250" autoRev="1" fill="remove"/>
                                        <p:tgtEl>
                                          <p:spTgt spid="7"/>
                                        </p:tgtEl>
                                        <p:attrNameLst>
                                          <p:attrName>style.color</p:attrName>
                                        </p:attrNameLst>
                                      </p:cBhvr>
                                      <p:to>
                                        <a:srgbClr val="FFC000"/>
                                      </p:to>
                                    </p:animClr>
                                    <p:animClr clrSpc="rgb" dir="cw">
                                      <p:cBhvr>
                                        <p:cTn id="53" dur="250" autoRev="1" fill="remove"/>
                                        <p:tgtEl>
                                          <p:spTgt spid="7"/>
                                        </p:tgtEl>
                                        <p:attrNameLst>
                                          <p:attrName>fillcolor</p:attrName>
                                        </p:attrNameLst>
                                      </p:cBhvr>
                                      <p:to>
                                        <a:srgbClr val="FFC000"/>
                                      </p:to>
                                    </p:animClr>
                                    <p:set>
                                      <p:cBhvr>
                                        <p:cTn id="54" dur="250" autoRev="1" fill="remove"/>
                                        <p:tgtEl>
                                          <p:spTgt spid="7"/>
                                        </p:tgtEl>
                                        <p:attrNameLst>
                                          <p:attrName>fill.type</p:attrName>
                                        </p:attrNameLst>
                                      </p:cBhvr>
                                      <p:to>
                                        <p:strVal val="solid"/>
                                      </p:to>
                                    </p:set>
                                    <p:set>
                                      <p:cBhvr>
                                        <p:cTn id="55" dur="250" autoRev="1" fill="remove"/>
                                        <p:tgtEl>
                                          <p:spTgt spid="7"/>
                                        </p:tgtEl>
                                        <p:attrNameLst>
                                          <p:attrName>fill.on</p:attrName>
                                        </p:attrNameLst>
                                      </p:cBhvr>
                                      <p:to>
                                        <p:strVal val="true"/>
                                      </p:to>
                                    </p:set>
                                  </p:childTnLst>
                                </p:cTn>
                              </p:par>
                            </p:childTnLst>
                          </p:cTn>
                        </p:par>
                        <p:par>
                          <p:cTn id="56" fill="hold">
                            <p:stCondLst>
                              <p:cond delay="41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4600"/>
                            </p:stCondLst>
                            <p:childTnLst>
                              <p:par>
                                <p:cTn id="61" presetID="2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par>
                          <p:cTn id="64" fill="hold">
                            <p:stCondLst>
                              <p:cond delay="51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right)">
                                      <p:cBhvr>
                                        <p:cTn id="70" dur="500"/>
                                        <p:tgtEl>
                                          <p:spTgt spid="1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56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53" presetClass="entr" presetSubtype="16" fill="hold" nodeType="withEffect">
                                  <p:stCondLst>
                                    <p:cond delay="30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nodeType="withEffect">
                                  <p:stCondLst>
                                    <p:cond delay="20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par>
                                <p:cTn id="95" presetID="53" presetClass="entr" presetSubtype="16"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animEffect transition="in" filter="fade">
                                      <p:cBhvr>
                                        <p:cTn id="99" dur="500"/>
                                        <p:tgtEl>
                                          <p:spTgt spid="33"/>
                                        </p:tgtEl>
                                      </p:cBhvr>
                                    </p:animEffect>
                                  </p:childTnLst>
                                </p:cTn>
                              </p:par>
                              <p:par>
                                <p:cTn id="100" presetID="53" presetClass="entr" presetSubtype="16" fill="hold" nodeType="withEffect">
                                  <p:stCondLst>
                                    <p:cond delay="10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500" fill="hold"/>
                                        <p:tgtEl>
                                          <p:spTgt spid="43"/>
                                        </p:tgtEl>
                                        <p:attrNameLst>
                                          <p:attrName>ppt_w</p:attrName>
                                        </p:attrNameLst>
                                      </p:cBhvr>
                                      <p:tavLst>
                                        <p:tav tm="0">
                                          <p:val>
                                            <p:fltVal val="0"/>
                                          </p:val>
                                        </p:tav>
                                        <p:tav tm="100000">
                                          <p:val>
                                            <p:strVal val="#ppt_w"/>
                                          </p:val>
                                        </p:tav>
                                      </p:tavLst>
                                    </p:anim>
                                    <p:anim calcmode="lin" valueType="num">
                                      <p:cBhvr>
                                        <p:cTn id="103" dur="500" fill="hold"/>
                                        <p:tgtEl>
                                          <p:spTgt spid="43"/>
                                        </p:tgtEl>
                                        <p:attrNameLst>
                                          <p:attrName>ppt_h</p:attrName>
                                        </p:attrNameLst>
                                      </p:cBhvr>
                                      <p:tavLst>
                                        <p:tav tm="0">
                                          <p:val>
                                            <p:fltVal val="0"/>
                                          </p:val>
                                        </p:tav>
                                        <p:tav tm="100000">
                                          <p:val>
                                            <p:strVal val="#ppt_h"/>
                                          </p:val>
                                        </p:tav>
                                      </p:tavLst>
                                    </p:anim>
                                    <p:animEffect transition="in" filter="fade">
                                      <p:cBhvr>
                                        <p:cTn id="104" dur="500"/>
                                        <p:tgtEl>
                                          <p:spTgt spid="43"/>
                                        </p:tgtEl>
                                      </p:cBhvr>
                                    </p:animEffect>
                                  </p:childTnLst>
                                </p:cTn>
                              </p:par>
                            </p:childTnLst>
                          </p:cTn>
                        </p:par>
                        <p:par>
                          <p:cTn id="105" fill="hold">
                            <p:stCondLst>
                              <p:cond delay="6100"/>
                            </p:stCondLst>
                            <p:childTnLst>
                              <p:par>
                                <p:cTn id="106" presetID="26" presetClass="emph" presetSubtype="0" repeatCount="2000" fill="hold" nodeType="afterEffect">
                                  <p:stCondLst>
                                    <p:cond delay="0"/>
                                  </p:stCondLst>
                                  <p:childTnLst>
                                    <p:animEffect transition="out" filter="fade">
                                      <p:cBhvr>
                                        <p:cTn id="107" dur="500" tmFilter="0, 0; .2, .5; .8, .5; 1, 0"/>
                                        <p:tgtEl>
                                          <p:spTgt spid="23"/>
                                        </p:tgtEl>
                                      </p:cBhvr>
                                    </p:animEffect>
                                    <p:animScale>
                                      <p:cBhvr>
                                        <p:cTn id="108" dur="250" autoRev="1" fill="hold"/>
                                        <p:tgtEl>
                                          <p:spTgt spid="23"/>
                                        </p:tgtEl>
                                      </p:cBhvr>
                                      <p:by x="105000" y="105000"/>
                                    </p:animScale>
                                  </p:childTnLst>
                                </p:cTn>
                              </p:par>
                              <p:par>
                                <p:cTn id="109" presetID="26" presetClass="emph" presetSubtype="0" repeatCount="2000" fill="hold" nodeType="withEffect">
                                  <p:stCondLst>
                                    <p:cond delay="200"/>
                                  </p:stCondLst>
                                  <p:childTnLst>
                                    <p:animEffect transition="out" filter="fade">
                                      <p:cBhvr>
                                        <p:cTn id="110" dur="500" tmFilter="0, 0; .2, .5; .8, .5; 1, 0"/>
                                        <p:tgtEl>
                                          <p:spTgt spid="33"/>
                                        </p:tgtEl>
                                      </p:cBhvr>
                                    </p:animEffect>
                                    <p:animScale>
                                      <p:cBhvr>
                                        <p:cTn id="111" dur="250" autoRev="1" fill="hold"/>
                                        <p:tgtEl>
                                          <p:spTgt spid="33"/>
                                        </p:tgtEl>
                                      </p:cBhvr>
                                      <p:by x="105000" y="105000"/>
                                    </p:animScale>
                                  </p:childTnLst>
                                </p:cTn>
                              </p:par>
                              <p:par>
                                <p:cTn id="112" presetID="26" presetClass="emph" presetSubtype="0" repeatCount="2000" fill="hold" nodeType="withEffect">
                                  <p:stCondLst>
                                    <p:cond delay="0"/>
                                  </p:stCondLst>
                                  <p:childTnLst>
                                    <p:animEffect transition="out" filter="fade">
                                      <p:cBhvr>
                                        <p:cTn id="113" dur="500" tmFilter="0, 0; .2, .5; .8, .5; 1, 0"/>
                                        <p:tgtEl>
                                          <p:spTgt spid="43"/>
                                        </p:tgtEl>
                                      </p:cBhvr>
                                    </p:animEffect>
                                    <p:animScale>
                                      <p:cBhvr>
                                        <p:cTn id="114" dur="250" autoRev="1"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5" repeatCount="indefinite" fill="remove" display="0">
                  <p:stCondLst>
                    <p:cond delay="indefinite"/>
                  </p:stCondLst>
                  <p:endCondLst>
                    <p:cond evt="onStopAudio" delay="0">
                      <p:tgtEl>
                        <p:sldTgt/>
                      </p:tgtEl>
                    </p:cond>
                  </p:endCondLst>
                </p:cTn>
                <p:tgtEl>
                  <p:spTgt spid="50"/>
                </p:tgtEl>
              </p:cMediaNode>
            </p:audio>
          </p:childTnLst>
        </p:cTn>
      </p:par>
    </p:tnLst>
    <p:bldLst>
      <p:bldP spid="7" grpId="0"/>
      <p:bldP spid="7" grpId="1"/>
      <p:bldP spid="8" grpId="0"/>
      <p:bldP spid="9" grpId="0"/>
      <p:bldP spid="15" grpId="0" animBg="1"/>
      <p:bldP spid="16" grpId="0" animBg="1"/>
      <p:bldP spid="17"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603143"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三定原则</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箭头: 五边形 9"/>
          <p:cNvSpPr/>
          <p:nvPr/>
        </p:nvSpPr>
        <p:spPr>
          <a:xfrm>
            <a:off x="1844993" y="3234216"/>
            <a:ext cx="2954925" cy="762561"/>
          </a:xfrm>
          <a:prstGeom prst="homePlate">
            <a:avLst/>
          </a:prstGeom>
          <a:solidFill>
            <a:schemeClr val="bg1"/>
          </a:solidFill>
          <a:ln>
            <a:noFill/>
          </a:ln>
          <a:effectLst>
            <a:outerShdw blurRad="254000" dist="1143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V 形 10"/>
          <p:cNvSpPr/>
          <p:nvPr/>
        </p:nvSpPr>
        <p:spPr>
          <a:xfrm>
            <a:off x="4727041" y="3234216"/>
            <a:ext cx="2954926" cy="762561"/>
          </a:xfrm>
          <a:prstGeom prst="chevron">
            <a:avLst/>
          </a:prstGeom>
          <a:solidFill>
            <a:schemeClr val="bg1"/>
          </a:solidFill>
          <a:ln>
            <a:noFill/>
          </a:ln>
          <a:effectLst>
            <a:outerShdw blurRad="254000" dist="1143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V 形 11"/>
          <p:cNvSpPr/>
          <p:nvPr/>
        </p:nvSpPr>
        <p:spPr>
          <a:xfrm>
            <a:off x="7609089" y="3253585"/>
            <a:ext cx="2954926" cy="762561"/>
          </a:xfrm>
          <a:prstGeom prst="chevron">
            <a:avLst/>
          </a:prstGeom>
          <a:solidFill>
            <a:schemeClr val="bg1"/>
          </a:solidFill>
          <a:ln>
            <a:noFill/>
          </a:ln>
          <a:effectLst>
            <a:outerShdw blurRad="254000" dist="1143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30"/>
          <p:cNvSpPr/>
          <p:nvPr/>
        </p:nvSpPr>
        <p:spPr>
          <a:xfrm rot="17474072">
            <a:off x="2564744" y="3237618"/>
            <a:ext cx="500584" cy="1241202"/>
          </a:xfrm>
          <a:custGeom>
            <a:avLst/>
            <a:gdLst>
              <a:gd name="connsiteX0" fmla="*/ 500584 w 500584"/>
              <a:gd name="connsiteY0" fmla="*/ 0 h 1241202"/>
              <a:gd name="connsiteX1" fmla="*/ 500584 w 500584"/>
              <a:gd name="connsiteY1" fmla="*/ 1121931 h 1241202"/>
              <a:gd name="connsiteX2" fmla="*/ 342788 w 500584"/>
              <a:gd name="connsiteY2" fmla="*/ 1241202 h 1241202"/>
              <a:gd name="connsiteX3" fmla="*/ 0 w 500584"/>
              <a:gd name="connsiteY3" fmla="*/ 359020 h 1241202"/>
              <a:gd name="connsiteX4" fmla="*/ 0 w 500584"/>
              <a:gd name="connsiteY4" fmla="*/ 0 h 124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84" h="1241202">
                <a:moveTo>
                  <a:pt x="500584" y="0"/>
                </a:moveTo>
                <a:lnTo>
                  <a:pt x="500584" y="1121931"/>
                </a:lnTo>
                <a:lnTo>
                  <a:pt x="342788" y="1241202"/>
                </a:lnTo>
                <a:lnTo>
                  <a:pt x="0" y="359020"/>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39"/>
          <p:cNvSpPr/>
          <p:nvPr/>
        </p:nvSpPr>
        <p:spPr>
          <a:xfrm rot="17474072">
            <a:off x="8357494" y="3253557"/>
            <a:ext cx="500584" cy="1241202"/>
          </a:xfrm>
          <a:custGeom>
            <a:avLst/>
            <a:gdLst>
              <a:gd name="connsiteX0" fmla="*/ 500584 w 500584"/>
              <a:gd name="connsiteY0" fmla="*/ 0 h 1241202"/>
              <a:gd name="connsiteX1" fmla="*/ 500584 w 500584"/>
              <a:gd name="connsiteY1" fmla="*/ 1121931 h 1241202"/>
              <a:gd name="connsiteX2" fmla="*/ 342788 w 500584"/>
              <a:gd name="connsiteY2" fmla="*/ 1241202 h 1241202"/>
              <a:gd name="connsiteX3" fmla="*/ 0 w 500584"/>
              <a:gd name="connsiteY3" fmla="*/ 359020 h 1241202"/>
              <a:gd name="connsiteX4" fmla="*/ 0 w 500584"/>
              <a:gd name="connsiteY4" fmla="*/ 0 h 124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84" h="1241202">
                <a:moveTo>
                  <a:pt x="500584" y="0"/>
                </a:moveTo>
                <a:lnTo>
                  <a:pt x="500584" y="1121931"/>
                </a:lnTo>
                <a:lnTo>
                  <a:pt x="342788" y="1241202"/>
                </a:lnTo>
                <a:lnTo>
                  <a:pt x="0" y="359020"/>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椭圆 15"/>
          <p:cNvSpPr/>
          <p:nvPr/>
        </p:nvSpPr>
        <p:spPr>
          <a:xfrm>
            <a:off x="7734987" y="3377889"/>
            <a:ext cx="507092" cy="50709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8"/>
          <p:cNvSpPr txBox="1"/>
          <p:nvPr/>
        </p:nvSpPr>
        <p:spPr>
          <a:xfrm>
            <a:off x="7850514" y="3477546"/>
            <a:ext cx="276038" cy="307777"/>
          </a:xfrm>
          <a:prstGeom prst="rect">
            <a:avLst/>
          </a:prstGeom>
          <a:noFill/>
        </p:spPr>
        <p:txBody>
          <a:bodyPr wrap="none" rtlCol="0">
            <a:spAutoFit/>
          </a:bodyPr>
          <a:lstStyle/>
          <a:p>
            <a:pPr algn="ctr"/>
            <a:r>
              <a:rPr lang="en-US" altLang="zh-CN" sz="1400" dirty="0">
                <a:solidFill>
                  <a:schemeClr val="bg1"/>
                </a:solidFill>
              </a:rPr>
              <a:t>3</a:t>
            </a:r>
            <a:endParaRPr lang="zh-CN" altLang="en-US" sz="1400" dirty="0">
              <a:solidFill>
                <a:schemeClr val="bg1"/>
              </a:solidFill>
            </a:endParaRPr>
          </a:p>
        </p:txBody>
      </p:sp>
      <p:sp>
        <p:nvSpPr>
          <p:cNvPr id="21" name="矩形 20"/>
          <p:cNvSpPr/>
          <p:nvPr/>
        </p:nvSpPr>
        <p:spPr>
          <a:xfrm>
            <a:off x="2273133" y="4482222"/>
            <a:ext cx="1949811" cy="369332"/>
          </a:xfrm>
          <a:prstGeom prst="rect">
            <a:avLst/>
          </a:prstGeom>
        </p:spPr>
        <p:txBody>
          <a:bodyPr wrap="square">
            <a:spAutoFit/>
          </a:bodyPr>
          <a:lstStyle/>
          <a:p>
            <a:pPr lvl="0"/>
            <a:r>
              <a:rPr lang="zh-CN" altLang="en-US" dirty="0">
                <a:solidFill>
                  <a:schemeClr val="bg2">
                    <a:lumMod val="50000"/>
                  </a:schemeClr>
                </a:solidFill>
                <a:latin typeface="微软雅黑" panose="020B0503020204020204" pitchFamily="34" charset="-122"/>
                <a:ea typeface="微软雅黑" panose="020B0503020204020204" pitchFamily="34" charset="-122"/>
              </a:rPr>
              <a:t>放在哪里合适</a:t>
            </a:r>
            <a:endParaRPr lang="en-US" altLang="zh-CN"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098575" y="4414747"/>
            <a:ext cx="2328548" cy="369332"/>
          </a:xfrm>
          <a:prstGeom prst="rect">
            <a:avLst/>
          </a:prstGeom>
        </p:spPr>
        <p:txBody>
          <a:bodyPr wrap="square">
            <a:spAutoFit/>
          </a:bodyPr>
          <a:lstStyle/>
          <a:p>
            <a:pPr lvl="0"/>
            <a:r>
              <a:rPr lang="zh-CN" altLang="en-US" dirty="0">
                <a:solidFill>
                  <a:schemeClr val="bg2">
                    <a:lumMod val="50000"/>
                  </a:schemeClr>
                </a:solidFill>
                <a:latin typeface="微软雅黑" panose="020B0503020204020204" pitchFamily="34" charset="-122"/>
                <a:ea typeface="微软雅黑" panose="020B0503020204020204" pitchFamily="34" charset="-122"/>
              </a:rPr>
              <a:t>用什么容器、颜色</a:t>
            </a:r>
            <a:endParaRPr lang="en-US" altLang="zh-CN"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7880806" y="4482222"/>
            <a:ext cx="1949811" cy="369332"/>
          </a:xfrm>
          <a:prstGeom prst="rect">
            <a:avLst/>
          </a:prstGeom>
        </p:spPr>
        <p:txBody>
          <a:bodyPr wrap="square">
            <a:spAutoFit/>
          </a:bodyPr>
          <a:lstStyle/>
          <a:p>
            <a:pPr lvl="0" algn="r"/>
            <a:r>
              <a:rPr lang="zh-CN" altLang="en-US" dirty="0">
                <a:solidFill>
                  <a:schemeClr val="bg2">
                    <a:lumMod val="50000"/>
                  </a:schemeClr>
                </a:solidFill>
                <a:latin typeface="微软雅黑" panose="020B0503020204020204" pitchFamily="34" charset="-122"/>
                <a:ea typeface="微软雅黑" panose="020B0503020204020204" pitchFamily="34" charset="-122"/>
              </a:rPr>
              <a:t>规定合适的数量</a:t>
            </a:r>
            <a:endParaRPr lang="en-US" altLang="zh-CN"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2893488" y="3400147"/>
            <a:ext cx="891591" cy="461665"/>
          </a:xfrm>
          <a:prstGeom prst="rect">
            <a:avLst/>
          </a:prstGeom>
        </p:spPr>
        <p:txBody>
          <a:bodyPr wrap="none">
            <a:spAutoFit/>
          </a:bodyPr>
          <a:lstStyle/>
          <a:p>
            <a:pPr lvl="0" algn="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定 点</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730938" y="3384103"/>
            <a:ext cx="891591" cy="461665"/>
          </a:xfrm>
          <a:prstGeom prst="rect">
            <a:avLst/>
          </a:prstGeom>
        </p:spPr>
        <p:txBody>
          <a:bodyPr wrap="none">
            <a:spAutoFit/>
          </a:bodyPr>
          <a:lstStyle/>
          <a:p>
            <a:pPr lvl="0" algn="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定 容</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8608456" y="3396010"/>
            <a:ext cx="891591" cy="461665"/>
          </a:xfrm>
          <a:prstGeom prst="rect">
            <a:avLst/>
          </a:prstGeom>
        </p:spPr>
        <p:txBody>
          <a:bodyPr wrap="none">
            <a:spAutoFit/>
          </a:bodyPr>
          <a:lstStyle/>
          <a:p>
            <a:pPr lvl="0" algn="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定 量</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任意多边形 34"/>
          <p:cNvSpPr/>
          <p:nvPr/>
        </p:nvSpPr>
        <p:spPr>
          <a:xfrm rot="17474072">
            <a:off x="5467536" y="3233522"/>
            <a:ext cx="500584" cy="1241202"/>
          </a:xfrm>
          <a:custGeom>
            <a:avLst/>
            <a:gdLst>
              <a:gd name="connsiteX0" fmla="*/ 500584 w 500584"/>
              <a:gd name="connsiteY0" fmla="*/ 0 h 1241202"/>
              <a:gd name="connsiteX1" fmla="*/ 500584 w 500584"/>
              <a:gd name="connsiteY1" fmla="*/ 1121931 h 1241202"/>
              <a:gd name="connsiteX2" fmla="*/ 342788 w 500584"/>
              <a:gd name="connsiteY2" fmla="*/ 1241202 h 1241202"/>
              <a:gd name="connsiteX3" fmla="*/ 0 w 500584"/>
              <a:gd name="connsiteY3" fmla="*/ 359020 h 1241202"/>
              <a:gd name="connsiteX4" fmla="*/ 0 w 500584"/>
              <a:gd name="connsiteY4" fmla="*/ 0 h 124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84" h="1241202">
                <a:moveTo>
                  <a:pt x="500584" y="0"/>
                </a:moveTo>
                <a:lnTo>
                  <a:pt x="500584" y="1121931"/>
                </a:lnTo>
                <a:lnTo>
                  <a:pt x="342788" y="1241202"/>
                </a:lnTo>
                <a:lnTo>
                  <a:pt x="0" y="359020"/>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椭圆 29"/>
          <p:cNvSpPr/>
          <p:nvPr/>
        </p:nvSpPr>
        <p:spPr>
          <a:xfrm>
            <a:off x="4845029" y="3357854"/>
            <a:ext cx="507092" cy="50709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8"/>
          <p:cNvSpPr txBox="1"/>
          <p:nvPr/>
        </p:nvSpPr>
        <p:spPr>
          <a:xfrm>
            <a:off x="4960556" y="3457511"/>
            <a:ext cx="276038" cy="307777"/>
          </a:xfrm>
          <a:prstGeom prst="rect">
            <a:avLst/>
          </a:prstGeom>
          <a:noFill/>
        </p:spPr>
        <p:txBody>
          <a:bodyPr wrap="none" rtlCol="0">
            <a:spAutoFit/>
          </a:bodyPr>
          <a:lstStyle/>
          <a:p>
            <a:pPr algn="ctr"/>
            <a:r>
              <a:rPr lang="en-US" altLang="zh-CN" sz="1400" dirty="0">
                <a:solidFill>
                  <a:schemeClr val="bg1"/>
                </a:solidFill>
              </a:rPr>
              <a:t>2</a:t>
            </a:r>
            <a:endParaRPr lang="zh-CN" altLang="en-US" sz="1400" dirty="0">
              <a:solidFill>
                <a:schemeClr val="bg1"/>
              </a:solidFill>
            </a:endParaRPr>
          </a:p>
        </p:txBody>
      </p:sp>
      <p:sp>
        <p:nvSpPr>
          <p:cNvPr id="32" name="椭圆 31"/>
          <p:cNvSpPr/>
          <p:nvPr/>
        </p:nvSpPr>
        <p:spPr>
          <a:xfrm>
            <a:off x="1942237" y="3361950"/>
            <a:ext cx="507092" cy="50709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8"/>
          <p:cNvSpPr txBox="1"/>
          <p:nvPr/>
        </p:nvSpPr>
        <p:spPr>
          <a:xfrm>
            <a:off x="2057764" y="3461607"/>
            <a:ext cx="276038" cy="307777"/>
          </a:xfrm>
          <a:prstGeom prst="rect">
            <a:avLst/>
          </a:prstGeom>
          <a:noFill/>
        </p:spPr>
        <p:txBody>
          <a:bodyPr wrap="none" rtlCol="0">
            <a:spAutoFit/>
          </a:bodyPr>
          <a:lstStyle/>
          <a:p>
            <a:pPr algn="ctr"/>
            <a:r>
              <a:rPr lang="en-US" altLang="zh-CN" sz="1400" dirty="0">
                <a:solidFill>
                  <a:schemeClr val="bg1"/>
                </a:solidFill>
              </a:rPr>
              <a:t>1</a:t>
            </a:r>
            <a:endParaRPr lang="zh-CN" altLang="en-US" sz="1400" dirty="0">
              <a:solidFill>
                <a:schemeClr val="bg1"/>
              </a:solidFill>
            </a:endParaRPr>
          </a:p>
        </p:txBody>
      </p:sp>
      <p:grpSp>
        <p:nvGrpSpPr>
          <p:cNvPr id="28" name="组合 27"/>
          <p:cNvGrpSpPr/>
          <p:nvPr/>
        </p:nvGrpSpPr>
        <p:grpSpPr>
          <a:xfrm>
            <a:off x="329015" y="0"/>
            <a:ext cx="1099735" cy="1099735"/>
            <a:chOff x="7543996" y="1289752"/>
            <a:chExt cx="1498482" cy="1498482"/>
          </a:xfrm>
        </p:grpSpPr>
        <p:sp>
          <p:nvSpPr>
            <p:cNvPr id="34"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4143">
        <p14:gallery dir="l"/>
      </p:transition>
    </mc:Choice>
    <mc:Fallback>
      <p:transition spd="slow" advClick="0" advTm="41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12" decel="10000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0-#ppt_w/2"/>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10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12" decel="100000" fill="hold" grpId="0" nodeType="withEffect">
                                  <p:stCondLst>
                                    <p:cond delay="2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25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250"/>
                                        <p:tgtEl>
                                          <p:spTgt spid="2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250"/>
                                        <p:tgtEl>
                                          <p:spTgt spid="15"/>
                                        </p:tgtEl>
                                      </p:cBhvr>
                                    </p:animEffect>
                                  </p:childTnLst>
                                </p:cTn>
                              </p:par>
                            </p:childTnLst>
                          </p:cTn>
                        </p:par>
                        <p:par>
                          <p:cTn id="44" fill="hold">
                            <p:stCondLst>
                              <p:cond delay="2000"/>
                            </p:stCondLst>
                            <p:childTnLst>
                              <p:par>
                                <p:cTn id="45" presetID="18" presetClass="entr" presetSubtype="6" fill="hold" grpId="0" nodeType="afterEffect">
                                  <p:stCondLst>
                                    <p:cond delay="0"/>
                                  </p:stCondLst>
                                  <p:iterate type="lt">
                                    <p:tmPct val="5000"/>
                                  </p:iterate>
                                  <p:childTnLst>
                                    <p:set>
                                      <p:cBhvr>
                                        <p:cTn id="46" dur="1" fill="hold">
                                          <p:stCondLst>
                                            <p:cond delay="0"/>
                                          </p:stCondLst>
                                        </p:cTn>
                                        <p:tgtEl>
                                          <p:spTgt spid="33"/>
                                        </p:tgtEl>
                                        <p:attrNameLst>
                                          <p:attrName>style.visibility</p:attrName>
                                        </p:attrNameLst>
                                      </p:cBhvr>
                                      <p:to>
                                        <p:strVal val="visible"/>
                                      </p:to>
                                    </p:set>
                                    <p:animEffect transition="in" filter="strips(downRight)">
                                      <p:cBhvr>
                                        <p:cTn id="47" dur="500"/>
                                        <p:tgtEl>
                                          <p:spTgt spid="33"/>
                                        </p:tgtEl>
                                      </p:cBhvr>
                                    </p:animEffect>
                                  </p:childTnLst>
                                </p:cTn>
                              </p:par>
                              <p:par>
                                <p:cTn id="48" presetID="18" presetClass="entr" presetSubtype="6" fill="hold" grpId="0" nodeType="withEffect">
                                  <p:stCondLst>
                                    <p:cond delay="0"/>
                                  </p:stCondLst>
                                  <p:iterate type="lt">
                                    <p:tmPct val="5000"/>
                                  </p:iterate>
                                  <p:childTnLst>
                                    <p:set>
                                      <p:cBhvr>
                                        <p:cTn id="49" dur="1" fill="hold">
                                          <p:stCondLst>
                                            <p:cond delay="0"/>
                                          </p:stCondLst>
                                        </p:cTn>
                                        <p:tgtEl>
                                          <p:spTgt spid="31"/>
                                        </p:tgtEl>
                                        <p:attrNameLst>
                                          <p:attrName>style.visibility</p:attrName>
                                        </p:attrNameLst>
                                      </p:cBhvr>
                                      <p:to>
                                        <p:strVal val="visible"/>
                                      </p:to>
                                    </p:set>
                                    <p:animEffect transition="in" filter="strips(downRight)">
                                      <p:cBhvr>
                                        <p:cTn id="50" dur="500"/>
                                        <p:tgtEl>
                                          <p:spTgt spid="31"/>
                                        </p:tgtEl>
                                      </p:cBhvr>
                                    </p:animEffect>
                                  </p:childTnLst>
                                </p:cTn>
                              </p:par>
                              <p:par>
                                <p:cTn id="51" presetID="18" presetClass="entr" presetSubtype="6" fill="hold" grpId="0" nodeType="withEffect">
                                  <p:stCondLst>
                                    <p:cond delay="0"/>
                                  </p:stCondLst>
                                  <p:iterate type="lt">
                                    <p:tmPct val="5000"/>
                                  </p:iterate>
                                  <p:childTnLst>
                                    <p:set>
                                      <p:cBhvr>
                                        <p:cTn id="52" dur="1" fill="hold">
                                          <p:stCondLst>
                                            <p:cond delay="0"/>
                                          </p:stCondLst>
                                        </p:cTn>
                                        <p:tgtEl>
                                          <p:spTgt spid="17"/>
                                        </p:tgtEl>
                                        <p:attrNameLst>
                                          <p:attrName>style.visibility</p:attrName>
                                        </p:attrNameLst>
                                      </p:cBhvr>
                                      <p:to>
                                        <p:strVal val="visible"/>
                                      </p:to>
                                    </p:set>
                                    <p:animEffect transition="in" filter="strips(downRight)">
                                      <p:cBhvr>
                                        <p:cTn id="53" dur="500"/>
                                        <p:tgtEl>
                                          <p:spTgt spid="17"/>
                                        </p:tgtEl>
                                      </p:cBhvr>
                                    </p:animEffect>
                                  </p:childTnLst>
                                </p:cTn>
                              </p:par>
                              <p:par>
                                <p:cTn id="54" presetID="18" presetClass="entr" presetSubtype="6" fill="hold" grpId="0" nodeType="withEffect">
                                  <p:stCondLst>
                                    <p:cond delay="0"/>
                                  </p:stCondLst>
                                  <p:iterate type="lt">
                                    <p:tmPct val="5000"/>
                                  </p:iterate>
                                  <p:childTnLst>
                                    <p:set>
                                      <p:cBhvr>
                                        <p:cTn id="55" dur="1" fill="hold">
                                          <p:stCondLst>
                                            <p:cond delay="0"/>
                                          </p:stCondLst>
                                        </p:cTn>
                                        <p:tgtEl>
                                          <p:spTgt spid="25"/>
                                        </p:tgtEl>
                                        <p:attrNameLst>
                                          <p:attrName>style.visibility</p:attrName>
                                        </p:attrNameLst>
                                      </p:cBhvr>
                                      <p:to>
                                        <p:strVal val="visible"/>
                                      </p:to>
                                    </p:set>
                                    <p:animEffect transition="in" filter="strips(downRight)">
                                      <p:cBhvr>
                                        <p:cTn id="56" dur="500"/>
                                        <p:tgtEl>
                                          <p:spTgt spid="25"/>
                                        </p:tgtEl>
                                      </p:cBhvr>
                                    </p:animEffect>
                                  </p:childTnLst>
                                </p:cTn>
                              </p:par>
                              <p:par>
                                <p:cTn id="57" presetID="18" presetClass="entr" presetSubtype="6" fill="hold" grpId="0" nodeType="withEffect">
                                  <p:stCondLst>
                                    <p:cond delay="0"/>
                                  </p:stCondLst>
                                  <p:iterate type="lt">
                                    <p:tmPct val="5000"/>
                                  </p:iterate>
                                  <p:childTnLst>
                                    <p:set>
                                      <p:cBhvr>
                                        <p:cTn id="58" dur="1" fill="hold">
                                          <p:stCondLst>
                                            <p:cond delay="0"/>
                                          </p:stCondLst>
                                        </p:cTn>
                                        <p:tgtEl>
                                          <p:spTgt spid="26"/>
                                        </p:tgtEl>
                                        <p:attrNameLst>
                                          <p:attrName>style.visibility</p:attrName>
                                        </p:attrNameLst>
                                      </p:cBhvr>
                                      <p:to>
                                        <p:strVal val="visible"/>
                                      </p:to>
                                    </p:set>
                                    <p:animEffect transition="in" filter="strips(downRight)">
                                      <p:cBhvr>
                                        <p:cTn id="59" dur="500"/>
                                        <p:tgtEl>
                                          <p:spTgt spid="26"/>
                                        </p:tgtEl>
                                      </p:cBhvr>
                                    </p:animEffect>
                                  </p:childTnLst>
                                </p:cTn>
                              </p:par>
                              <p:par>
                                <p:cTn id="60" presetID="18" presetClass="entr" presetSubtype="6" fill="hold" grpId="0" nodeType="withEffect">
                                  <p:stCondLst>
                                    <p:cond delay="0"/>
                                  </p:stCondLst>
                                  <p:iterate type="lt">
                                    <p:tmPct val="5000"/>
                                  </p:iterate>
                                  <p:childTnLst>
                                    <p:set>
                                      <p:cBhvr>
                                        <p:cTn id="61" dur="1" fill="hold">
                                          <p:stCondLst>
                                            <p:cond delay="0"/>
                                          </p:stCondLst>
                                        </p:cTn>
                                        <p:tgtEl>
                                          <p:spTgt spid="27"/>
                                        </p:tgtEl>
                                        <p:attrNameLst>
                                          <p:attrName>style.visibility</p:attrName>
                                        </p:attrNameLst>
                                      </p:cBhvr>
                                      <p:to>
                                        <p:strVal val="visible"/>
                                      </p:to>
                                    </p:set>
                                    <p:animEffect transition="in" filter="strips(downRight)">
                                      <p:cBhvr>
                                        <p:cTn id="62" dur="500"/>
                                        <p:tgtEl>
                                          <p:spTgt spid="27"/>
                                        </p:tgtEl>
                                      </p:cBhvr>
                                    </p:animEffect>
                                  </p:childTnLst>
                                </p:cTn>
                              </p:par>
                              <p:par>
                                <p:cTn id="63" presetID="18" presetClass="entr" presetSubtype="6" fill="hold" grpId="0" nodeType="withEffect">
                                  <p:stCondLst>
                                    <p:cond delay="0"/>
                                  </p:stCondLst>
                                  <p:iterate type="lt">
                                    <p:tmPct val="5000"/>
                                  </p:iterate>
                                  <p:childTnLst>
                                    <p:set>
                                      <p:cBhvr>
                                        <p:cTn id="64" dur="1" fill="hold">
                                          <p:stCondLst>
                                            <p:cond delay="0"/>
                                          </p:stCondLst>
                                        </p:cTn>
                                        <p:tgtEl>
                                          <p:spTgt spid="21"/>
                                        </p:tgtEl>
                                        <p:attrNameLst>
                                          <p:attrName>style.visibility</p:attrName>
                                        </p:attrNameLst>
                                      </p:cBhvr>
                                      <p:to>
                                        <p:strVal val="visible"/>
                                      </p:to>
                                    </p:set>
                                    <p:animEffect transition="in" filter="strips(downRight)">
                                      <p:cBhvr>
                                        <p:cTn id="65" dur="500"/>
                                        <p:tgtEl>
                                          <p:spTgt spid="21"/>
                                        </p:tgtEl>
                                      </p:cBhvr>
                                    </p:animEffect>
                                  </p:childTnLst>
                                </p:cTn>
                              </p:par>
                              <p:par>
                                <p:cTn id="66" presetID="18" presetClass="entr" presetSubtype="6" fill="hold" grpId="0" nodeType="withEffect">
                                  <p:stCondLst>
                                    <p:cond delay="0"/>
                                  </p:stCondLst>
                                  <p:iterate type="lt">
                                    <p:tmPct val="5000"/>
                                  </p:iterate>
                                  <p:childTnLst>
                                    <p:set>
                                      <p:cBhvr>
                                        <p:cTn id="67" dur="1" fill="hold">
                                          <p:stCondLst>
                                            <p:cond delay="0"/>
                                          </p:stCondLst>
                                        </p:cTn>
                                        <p:tgtEl>
                                          <p:spTgt spid="22"/>
                                        </p:tgtEl>
                                        <p:attrNameLst>
                                          <p:attrName>style.visibility</p:attrName>
                                        </p:attrNameLst>
                                      </p:cBhvr>
                                      <p:to>
                                        <p:strVal val="visible"/>
                                      </p:to>
                                    </p:set>
                                    <p:animEffect transition="in" filter="strips(downRight)">
                                      <p:cBhvr>
                                        <p:cTn id="68" dur="500"/>
                                        <p:tgtEl>
                                          <p:spTgt spid="22"/>
                                        </p:tgtEl>
                                      </p:cBhvr>
                                    </p:animEffect>
                                  </p:childTnLst>
                                </p:cTn>
                              </p:par>
                              <p:par>
                                <p:cTn id="69" presetID="18" presetClass="entr" presetSubtype="6" fill="hold" grpId="0" nodeType="withEffect">
                                  <p:stCondLst>
                                    <p:cond delay="0"/>
                                  </p:stCondLst>
                                  <p:iterate type="lt">
                                    <p:tmPct val="5000"/>
                                  </p:iterate>
                                  <p:childTnLst>
                                    <p:set>
                                      <p:cBhvr>
                                        <p:cTn id="70" dur="1" fill="hold">
                                          <p:stCondLst>
                                            <p:cond delay="0"/>
                                          </p:stCondLst>
                                        </p:cTn>
                                        <p:tgtEl>
                                          <p:spTgt spid="23"/>
                                        </p:tgtEl>
                                        <p:attrNameLst>
                                          <p:attrName>style.visibility</p:attrName>
                                        </p:attrNameLst>
                                      </p:cBhvr>
                                      <p:to>
                                        <p:strVal val="visible"/>
                                      </p:to>
                                    </p:set>
                                    <p:animEffect transition="in" filter="strips(downRight)">
                                      <p:cBhvr>
                                        <p:cTn id="71" dur="500"/>
                                        <p:tgtEl>
                                          <p:spTgt spid="23"/>
                                        </p:tgtEl>
                                      </p:cBhvr>
                                    </p:animEffect>
                                  </p:childTnLst>
                                </p:cTn>
                              </p:par>
                            </p:childTnLst>
                          </p:cTn>
                        </p:par>
                        <p:par>
                          <p:cTn id="72" fill="hold">
                            <p:stCondLst>
                              <p:cond delay="2724"/>
                            </p:stCondLst>
                            <p:childTnLst>
                              <p:par>
                                <p:cTn id="73" presetID="53" presetClass="entr" presetSubtype="16"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4" grpId="0" animBg="1"/>
      <p:bldP spid="15" grpId="0" animBg="1"/>
      <p:bldP spid="16" grpId="0" animBg="1"/>
      <p:bldP spid="17" grpId="0"/>
      <p:bldP spid="21" grpId="0"/>
      <p:bldP spid="22" grpId="0"/>
      <p:bldP spid="23" grpId="0"/>
      <p:bldP spid="25" grpId="0"/>
      <p:bldP spid="26" grpId="0"/>
      <p:bldP spid="27" grpId="0"/>
      <p:bldP spid="29" grpId="0" animBg="1"/>
      <p:bldP spid="30" grpId="0" animBg="1"/>
      <p:bldP spid="31"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整  顿</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grpSp>
        <p:nvGrpSpPr>
          <p:cNvPr id="10" name="组合 9"/>
          <p:cNvGrpSpPr/>
          <p:nvPr/>
        </p:nvGrpSpPr>
        <p:grpSpPr>
          <a:xfrm>
            <a:off x="1974513" y="1483915"/>
            <a:ext cx="3904614" cy="1498482"/>
            <a:chOff x="1684421" y="907548"/>
            <a:chExt cx="4675630" cy="1794376"/>
          </a:xfrm>
        </p:grpSpPr>
        <p:sp>
          <p:nvSpPr>
            <p:cNvPr id="11" name="圆角矩形 8"/>
            <p:cNvSpPr/>
            <p:nvPr/>
          </p:nvSpPr>
          <p:spPr>
            <a:xfrm>
              <a:off x="1686652" y="1232963"/>
              <a:ext cx="3688623" cy="1399407"/>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圆角矩形 11"/>
            <p:cNvSpPr/>
            <p:nvPr/>
          </p:nvSpPr>
          <p:spPr>
            <a:xfrm>
              <a:off x="1684421" y="1010653"/>
              <a:ext cx="4267033" cy="158816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圆角矩形 12"/>
            <p:cNvSpPr/>
            <p:nvPr/>
          </p:nvSpPr>
          <p:spPr>
            <a:xfrm>
              <a:off x="1812673" y="1132697"/>
              <a:ext cx="4010527" cy="1372076"/>
            </a:xfrm>
            <a:prstGeom prst="roundRect">
              <a:avLst>
                <a:gd name="adj" fmla="val 36420"/>
              </a:avLst>
            </a:prstGeom>
            <a:solidFill>
              <a:srgbClr val="0070C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4" name="任意多边形 13"/>
            <p:cNvSpPr/>
            <p:nvPr/>
          </p:nvSpPr>
          <p:spPr>
            <a:xfrm>
              <a:off x="4574952" y="990563"/>
              <a:ext cx="1557034" cy="1692513"/>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椭圆 14"/>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椭圆 15"/>
            <p:cNvSpPr/>
            <p:nvPr/>
          </p:nvSpPr>
          <p:spPr>
            <a:xfrm>
              <a:off x="4776826" y="1118698"/>
              <a:ext cx="1372076" cy="1372076"/>
            </a:xfrm>
            <a:prstGeom prst="ellips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7" name="任意多边形 16"/>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8" name="文本框 17"/>
          <p:cNvSpPr txBox="1"/>
          <p:nvPr/>
        </p:nvSpPr>
        <p:spPr>
          <a:xfrm>
            <a:off x="2571805" y="1951655"/>
            <a:ext cx="1662166" cy="584775"/>
          </a:xfrm>
          <a:prstGeom prst="rect">
            <a:avLst/>
          </a:prstGeom>
          <a:noFill/>
        </p:spPr>
        <p:txBody>
          <a:bodyPr wrap="square" rtlCol="0">
            <a:spAutoFit/>
          </a:bodyPr>
          <a:lstStyle/>
          <a:p>
            <a:pPr algn="just"/>
            <a:r>
              <a:rPr lang="zh-CN" altLang="en-US" sz="1600" b="1" dirty="0">
                <a:solidFill>
                  <a:schemeClr val="bg1"/>
                </a:solidFill>
                <a:latin typeface="微软雅黑" panose="020B0503020204020204" pitchFamily="34" charset="-122"/>
                <a:ea typeface="微软雅黑" panose="020B0503020204020204" pitchFamily="34" charset="-122"/>
              </a:rPr>
              <a:t>每件物品都有一个指定的位置</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889472" y="3137456"/>
            <a:ext cx="3904614" cy="1498482"/>
            <a:chOff x="1684421" y="907548"/>
            <a:chExt cx="4675630" cy="1794376"/>
          </a:xfrm>
        </p:grpSpPr>
        <p:sp>
          <p:nvSpPr>
            <p:cNvPr id="20" name="圆角矩形 8"/>
            <p:cNvSpPr/>
            <p:nvPr/>
          </p:nvSpPr>
          <p:spPr>
            <a:xfrm>
              <a:off x="1686652" y="1232963"/>
              <a:ext cx="3688623" cy="1399407"/>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圆角矩形 20"/>
            <p:cNvSpPr/>
            <p:nvPr/>
          </p:nvSpPr>
          <p:spPr>
            <a:xfrm>
              <a:off x="1684421" y="1010653"/>
              <a:ext cx="4267033" cy="158816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圆角矩形 21"/>
            <p:cNvSpPr/>
            <p:nvPr/>
          </p:nvSpPr>
          <p:spPr>
            <a:xfrm>
              <a:off x="1812673" y="1132697"/>
              <a:ext cx="4010527" cy="1372076"/>
            </a:xfrm>
            <a:prstGeom prst="roundRect">
              <a:avLst>
                <a:gd name="adj" fmla="val 36420"/>
              </a:avLst>
            </a:prstGeom>
            <a:solidFill>
              <a:srgbClr val="0070C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3" name="任意多边形 22"/>
            <p:cNvSpPr/>
            <p:nvPr/>
          </p:nvSpPr>
          <p:spPr>
            <a:xfrm>
              <a:off x="4574952" y="990563"/>
              <a:ext cx="1557034" cy="1692513"/>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椭圆 23"/>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椭圆 24"/>
            <p:cNvSpPr/>
            <p:nvPr/>
          </p:nvSpPr>
          <p:spPr>
            <a:xfrm>
              <a:off x="4776826" y="1118698"/>
              <a:ext cx="1372076" cy="1372076"/>
            </a:xfrm>
            <a:prstGeom prst="ellips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任意多边形 25"/>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7" name="文本框 26"/>
          <p:cNvSpPr txBox="1"/>
          <p:nvPr/>
        </p:nvSpPr>
        <p:spPr>
          <a:xfrm>
            <a:off x="2486764" y="3605196"/>
            <a:ext cx="1662166" cy="584775"/>
          </a:xfrm>
          <a:prstGeom prst="rect">
            <a:avLst/>
          </a:prstGeom>
          <a:noFill/>
        </p:spPr>
        <p:txBody>
          <a:bodyPr wrap="square" rtlCol="0">
            <a:spAutoFit/>
          </a:bodyPr>
          <a:lstStyle/>
          <a:p>
            <a:pPr algn="just"/>
            <a:r>
              <a:rPr lang="zh-CN" altLang="en-US" sz="1600" b="1" dirty="0">
                <a:solidFill>
                  <a:schemeClr val="bg1"/>
                </a:solidFill>
                <a:latin typeface="微软雅黑" panose="020B0503020204020204" pitchFamily="34" charset="-122"/>
                <a:ea typeface="微软雅黑" panose="020B0503020204020204" pitchFamily="34" charset="-122"/>
              </a:rPr>
              <a:t>每件物品的状态都一目了然</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848700" y="4773840"/>
            <a:ext cx="3904614" cy="1498482"/>
            <a:chOff x="1684421" y="907548"/>
            <a:chExt cx="4675630" cy="1794376"/>
          </a:xfrm>
        </p:grpSpPr>
        <p:sp>
          <p:nvSpPr>
            <p:cNvPr id="29" name="圆角矩形 8"/>
            <p:cNvSpPr/>
            <p:nvPr/>
          </p:nvSpPr>
          <p:spPr>
            <a:xfrm>
              <a:off x="1686652" y="1232963"/>
              <a:ext cx="3688623" cy="1399407"/>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圆角矩形 29"/>
            <p:cNvSpPr/>
            <p:nvPr/>
          </p:nvSpPr>
          <p:spPr>
            <a:xfrm>
              <a:off x="1684421" y="1010653"/>
              <a:ext cx="4267033" cy="158816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圆角矩形 30"/>
            <p:cNvSpPr/>
            <p:nvPr/>
          </p:nvSpPr>
          <p:spPr>
            <a:xfrm>
              <a:off x="1812673" y="1132697"/>
              <a:ext cx="4010527" cy="1372076"/>
            </a:xfrm>
            <a:prstGeom prst="roundRect">
              <a:avLst>
                <a:gd name="adj" fmla="val 36420"/>
              </a:avLst>
            </a:prstGeom>
            <a:solidFill>
              <a:srgbClr val="0070C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32" name="任意多边形 31"/>
            <p:cNvSpPr/>
            <p:nvPr/>
          </p:nvSpPr>
          <p:spPr>
            <a:xfrm>
              <a:off x="4574952" y="990563"/>
              <a:ext cx="1557034" cy="1692513"/>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3" name="椭圆 32"/>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椭圆 33"/>
            <p:cNvSpPr/>
            <p:nvPr/>
          </p:nvSpPr>
          <p:spPr>
            <a:xfrm>
              <a:off x="4776826" y="1118698"/>
              <a:ext cx="1372076" cy="1372076"/>
            </a:xfrm>
            <a:prstGeom prst="ellips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任意多边形 34"/>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6" name="文本框 35"/>
          <p:cNvSpPr txBox="1"/>
          <p:nvPr/>
        </p:nvSpPr>
        <p:spPr>
          <a:xfrm>
            <a:off x="2445992" y="5437624"/>
            <a:ext cx="1662166" cy="338554"/>
          </a:xfrm>
          <a:prstGeom prst="rect">
            <a:avLst/>
          </a:prstGeom>
          <a:noFill/>
        </p:spPr>
        <p:txBody>
          <a:bodyPr wrap="square" rtlCol="0">
            <a:spAutoFit/>
          </a:bodyPr>
          <a:lstStyle/>
          <a:p>
            <a:pPr algn="just"/>
            <a:r>
              <a:rPr lang="zh-CN" altLang="en-US" sz="1600" b="1" dirty="0">
                <a:solidFill>
                  <a:schemeClr val="bg1"/>
                </a:solidFill>
                <a:latin typeface="微软雅黑" panose="020B0503020204020204" pitchFamily="34" charset="-122"/>
                <a:ea typeface="微软雅黑" panose="020B0503020204020204" pitchFamily="34" charset="-122"/>
              </a:rPr>
              <a:t>工作秩序井然</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7" name="卷形: 水平 36"/>
          <p:cNvSpPr/>
          <p:nvPr/>
        </p:nvSpPr>
        <p:spPr>
          <a:xfrm>
            <a:off x="7375969" y="2745193"/>
            <a:ext cx="4082876" cy="2450647"/>
          </a:xfrm>
          <a:prstGeom prst="horizontalScroll">
            <a:avLst>
              <a:gd name="adj" fmla="val 10339"/>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8041877" y="3224121"/>
            <a:ext cx="3110302" cy="1526187"/>
          </a:xfrm>
          <a:prstGeom prst="rect">
            <a:avLst/>
          </a:prstGeom>
          <a:noFill/>
        </p:spPr>
        <p:txBody>
          <a:bodyPr wrap="square" rtlCol="0">
            <a:spAutoFit/>
          </a:bodyPr>
          <a:lstStyle/>
          <a:p>
            <a:pPr algn="just">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三易</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易取  易放  易管理</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五定</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定置  定量  定姿  定时  定质</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29015" y="0"/>
            <a:ext cx="1099735" cy="1099735"/>
            <a:chOff x="7543996" y="1289752"/>
            <a:chExt cx="1498482" cy="1498482"/>
          </a:xfrm>
        </p:grpSpPr>
        <p:sp>
          <p:nvSpPr>
            <p:cNvPr id="40"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1"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5751">
        <p14:gallery dir="l"/>
      </p:transition>
    </mc:Choice>
    <mc:Fallback>
      <p:transition spd="slow" advClick="0" advTm="57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7" grpId="0"/>
      <p:bldP spid="36" grpId="0"/>
      <p:bldP spid="37" grpId="0" animBg="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整  顿</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矩形 9"/>
          <p:cNvSpPr/>
          <p:nvPr/>
        </p:nvSpPr>
        <p:spPr>
          <a:xfrm>
            <a:off x="7536977" y="1099735"/>
            <a:ext cx="4082876" cy="486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601871" y="1158231"/>
            <a:ext cx="3930280" cy="369332"/>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整顿的有力工具</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可视管理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7601871" y="1813113"/>
            <a:ext cx="1395802" cy="668974"/>
            <a:chOff x="1666292" y="2557056"/>
            <a:chExt cx="1395802" cy="668974"/>
          </a:xfrm>
        </p:grpSpPr>
        <p:grpSp>
          <p:nvGrpSpPr>
            <p:cNvPr id="13" name="组合 12"/>
            <p:cNvGrpSpPr/>
            <p:nvPr/>
          </p:nvGrpSpPr>
          <p:grpSpPr>
            <a:xfrm>
              <a:off x="1666292" y="2557056"/>
              <a:ext cx="1395802" cy="668974"/>
              <a:chOff x="6474776" y="1019119"/>
              <a:chExt cx="668974" cy="668974"/>
            </a:xfrm>
          </p:grpSpPr>
          <p:sp>
            <p:nvSpPr>
              <p:cNvPr id="15" name="圆角矩形 14"/>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513596" y="1085598"/>
                <a:ext cx="601530"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782236" y="2698810"/>
              <a:ext cx="1151816"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标识线</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601871" y="2693006"/>
            <a:ext cx="1395802" cy="593215"/>
            <a:chOff x="1666292" y="3436949"/>
            <a:chExt cx="1395802" cy="593215"/>
          </a:xfrm>
        </p:grpSpPr>
        <p:sp>
          <p:nvSpPr>
            <p:cNvPr id="18" name="圆角矩形 17"/>
            <p:cNvSpPr/>
            <p:nvPr/>
          </p:nvSpPr>
          <p:spPr>
            <a:xfrm>
              <a:off x="1666292" y="3436949"/>
              <a:ext cx="1395802" cy="563551"/>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698900" y="3453083"/>
              <a:ext cx="1303470" cy="577081"/>
            </a:xfrm>
            <a:prstGeom prst="rect">
              <a:avLst/>
            </a:prstGeom>
            <a:noFill/>
          </p:spPr>
          <p:txBody>
            <a:bodyPr wrap="square" lIns="91440" tIns="45720" rIns="91440" bIns="45720" rtlCol="0">
              <a:spAutoFit/>
            </a:bodyPr>
            <a:lstStyle/>
            <a:p>
              <a:pPr algn="ctr"/>
              <a:r>
                <a:rPr lang="zh-CN" altLang="en-US" sz="1050" b="1" dirty="0">
                  <a:solidFill>
                    <a:srgbClr val="0070C0"/>
                  </a:solidFill>
                  <a:latin typeface="微软雅黑" panose="020B0503020204020204" pitchFamily="34" charset="-122"/>
                  <a:ea typeface="微软雅黑" panose="020B0503020204020204" pitchFamily="34" charset="-122"/>
                </a:rPr>
                <a:t>区域划分：半成品区、不合格品区、作业区等</a:t>
              </a:r>
              <a:endParaRPr lang="zh-CN" altLang="en-US" sz="1050" b="1" dirty="0">
                <a:solidFill>
                  <a:srgbClr val="0070C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601871" y="3336669"/>
            <a:ext cx="1395802" cy="563551"/>
            <a:chOff x="1666292" y="4080612"/>
            <a:chExt cx="1395802" cy="563551"/>
          </a:xfrm>
        </p:grpSpPr>
        <p:sp>
          <p:nvSpPr>
            <p:cNvPr id="21" name="圆角矩形 20"/>
            <p:cNvSpPr/>
            <p:nvPr/>
          </p:nvSpPr>
          <p:spPr>
            <a:xfrm>
              <a:off x="1666292" y="4080612"/>
              <a:ext cx="1395802" cy="563551"/>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782236" y="4212841"/>
              <a:ext cx="1151816" cy="307777"/>
            </a:xfrm>
            <a:prstGeom prst="rect">
              <a:avLst/>
            </a:prstGeom>
            <a:noFill/>
          </p:spPr>
          <p:txBody>
            <a:bodyPr wrap="square" lIns="91440" tIns="45720" rIns="91440" bIns="45720"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通道</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601871" y="3980332"/>
            <a:ext cx="1395802" cy="563551"/>
            <a:chOff x="1666292" y="4724275"/>
            <a:chExt cx="1395802" cy="563551"/>
          </a:xfrm>
        </p:grpSpPr>
        <p:sp>
          <p:nvSpPr>
            <p:cNvPr id="24" name="圆角矩形 23"/>
            <p:cNvSpPr/>
            <p:nvPr/>
          </p:nvSpPr>
          <p:spPr>
            <a:xfrm>
              <a:off x="1666292" y="4724275"/>
              <a:ext cx="1395802" cy="563551"/>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782236" y="4856504"/>
              <a:ext cx="1151816" cy="307777"/>
            </a:xfrm>
            <a:prstGeom prst="rect">
              <a:avLst/>
            </a:prstGeom>
            <a:noFill/>
          </p:spPr>
          <p:txBody>
            <a:bodyPr wrap="square" lIns="91440" tIns="45720" rIns="91440" bIns="45720"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危险区</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7601871" y="4623995"/>
            <a:ext cx="1395802" cy="563551"/>
            <a:chOff x="1666292" y="5367938"/>
            <a:chExt cx="1395802" cy="563551"/>
          </a:xfrm>
        </p:grpSpPr>
        <p:sp>
          <p:nvSpPr>
            <p:cNvPr id="27" name="圆角矩形 26"/>
            <p:cNvSpPr/>
            <p:nvPr/>
          </p:nvSpPr>
          <p:spPr>
            <a:xfrm>
              <a:off x="1666292" y="5367938"/>
              <a:ext cx="1395802" cy="563551"/>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782236" y="5500167"/>
              <a:ext cx="1151816" cy="307777"/>
            </a:xfrm>
            <a:prstGeom prst="rect">
              <a:avLst/>
            </a:prstGeom>
            <a:noFill/>
          </p:spPr>
          <p:txBody>
            <a:bodyPr wrap="square" lIns="91440" tIns="45720" rIns="91440" bIns="45720"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开门方式</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7601871" y="5267658"/>
            <a:ext cx="1395802" cy="563551"/>
            <a:chOff x="1666292" y="6011601"/>
            <a:chExt cx="1395802" cy="563551"/>
          </a:xfrm>
        </p:grpSpPr>
        <p:sp>
          <p:nvSpPr>
            <p:cNvPr id="30" name="圆角矩形 29"/>
            <p:cNvSpPr/>
            <p:nvPr/>
          </p:nvSpPr>
          <p:spPr>
            <a:xfrm>
              <a:off x="1666292" y="6011601"/>
              <a:ext cx="1395802" cy="563551"/>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782236" y="6143830"/>
              <a:ext cx="1151816" cy="307777"/>
            </a:xfrm>
            <a:prstGeom prst="rect">
              <a:avLst/>
            </a:prstGeom>
            <a:noFill/>
          </p:spPr>
          <p:txBody>
            <a:bodyPr wrap="square" lIns="91440" tIns="45720" rIns="91440" bIns="45720"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等等</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9505830" y="1813113"/>
            <a:ext cx="1395802" cy="668974"/>
            <a:chOff x="3570251" y="2557056"/>
            <a:chExt cx="1395802" cy="668974"/>
          </a:xfrm>
        </p:grpSpPr>
        <p:grpSp>
          <p:nvGrpSpPr>
            <p:cNvPr id="33" name="组合 32"/>
            <p:cNvGrpSpPr/>
            <p:nvPr/>
          </p:nvGrpSpPr>
          <p:grpSpPr>
            <a:xfrm>
              <a:off x="3570251" y="2557056"/>
              <a:ext cx="1395802" cy="668974"/>
              <a:chOff x="6474776" y="1019119"/>
              <a:chExt cx="668974" cy="668974"/>
            </a:xfrm>
          </p:grpSpPr>
          <p:sp>
            <p:nvSpPr>
              <p:cNvPr id="35" name="圆角矩形 34"/>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6513596" y="1085598"/>
                <a:ext cx="601530"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3686195" y="2698810"/>
              <a:ext cx="1151816"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标识板</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9505830" y="3336669"/>
            <a:ext cx="1395802" cy="563551"/>
            <a:chOff x="3570251" y="4080612"/>
            <a:chExt cx="1395802" cy="563551"/>
          </a:xfrm>
        </p:grpSpPr>
        <p:sp>
          <p:nvSpPr>
            <p:cNvPr id="38" name="圆角矩形 37"/>
            <p:cNvSpPr/>
            <p:nvPr/>
          </p:nvSpPr>
          <p:spPr>
            <a:xfrm>
              <a:off x="3570251" y="4080612"/>
              <a:ext cx="1395802" cy="563551"/>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686195" y="4212841"/>
              <a:ext cx="1151816" cy="307777"/>
            </a:xfrm>
            <a:prstGeom prst="rect">
              <a:avLst/>
            </a:prstGeom>
            <a:noFill/>
          </p:spPr>
          <p:txBody>
            <a:bodyPr wrap="square" lIns="91440" tIns="45720" rIns="91440" bIns="45720"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库存位置</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9505830" y="3980332"/>
            <a:ext cx="1395802" cy="563551"/>
            <a:chOff x="3570251" y="4724275"/>
            <a:chExt cx="1395802" cy="563551"/>
          </a:xfrm>
        </p:grpSpPr>
        <p:sp>
          <p:nvSpPr>
            <p:cNvPr id="41" name="圆角矩形 40"/>
            <p:cNvSpPr/>
            <p:nvPr/>
          </p:nvSpPr>
          <p:spPr>
            <a:xfrm>
              <a:off x="3570251" y="4724275"/>
              <a:ext cx="1395802" cy="563551"/>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686195" y="4856504"/>
              <a:ext cx="1151816" cy="307777"/>
            </a:xfrm>
            <a:prstGeom prst="rect">
              <a:avLst/>
            </a:prstGeom>
            <a:noFill/>
          </p:spPr>
          <p:txBody>
            <a:bodyPr wrap="square" lIns="91440" tIns="45720" rIns="91440" bIns="45720"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作业流程</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9505830" y="4623995"/>
            <a:ext cx="1395802" cy="563551"/>
            <a:chOff x="3570251" y="5367938"/>
            <a:chExt cx="1395802" cy="563551"/>
          </a:xfrm>
        </p:grpSpPr>
        <p:sp>
          <p:nvSpPr>
            <p:cNvPr id="44" name="圆角矩形 43"/>
            <p:cNvSpPr/>
            <p:nvPr/>
          </p:nvSpPr>
          <p:spPr>
            <a:xfrm>
              <a:off x="3570251" y="5367938"/>
              <a:ext cx="1395802" cy="563551"/>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3686195" y="5500167"/>
              <a:ext cx="1151816" cy="307777"/>
            </a:xfrm>
            <a:prstGeom prst="rect">
              <a:avLst/>
            </a:prstGeom>
            <a:noFill/>
          </p:spPr>
          <p:txBody>
            <a:bodyPr wrap="square" lIns="91440" tIns="45720" rIns="91440" bIns="45720"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安全警示</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9505830" y="5267658"/>
            <a:ext cx="1395802" cy="563551"/>
            <a:chOff x="3570251" y="6011601"/>
            <a:chExt cx="1395802" cy="563551"/>
          </a:xfrm>
        </p:grpSpPr>
        <p:sp>
          <p:nvSpPr>
            <p:cNvPr id="47" name="圆角矩形 46"/>
            <p:cNvSpPr/>
            <p:nvPr/>
          </p:nvSpPr>
          <p:spPr>
            <a:xfrm>
              <a:off x="3570251" y="6011601"/>
              <a:ext cx="1395802" cy="563551"/>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3686195" y="6143830"/>
              <a:ext cx="1151816" cy="307777"/>
            </a:xfrm>
            <a:prstGeom prst="rect">
              <a:avLst/>
            </a:prstGeom>
            <a:noFill/>
          </p:spPr>
          <p:txBody>
            <a:bodyPr wrap="square" lIns="91440" tIns="45720" rIns="91440" bIns="45720"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等等</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9505830" y="2693006"/>
            <a:ext cx="1395802" cy="563551"/>
            <a:chOff x="3570251" y="3436949"/>
            <a:chExt cx="1395802" cy="563551"/>
          </a:xfrm>
        </p:grpSpPr>
        <p:sp>
          <p:nvSpPr>
            <p:cNvPr id="50" name="圆角矩形 49"/>
            <p:cNvSpPr/>
            <p:nvPr/>
          </p:nvSpPr>
          <p:spPr>
            <a:xfrm>
              <a:off x="3570251" y="3436949"/>
              <a:ext cx="1395802" cy="563551"/>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3686195" y="3552832"/>
              <a:ext cx="1151816" cy="307777"/>
            </a:xfrm>
            <a:prstGeom prst="rect">
              <a:avLst/>
            </a:prstGeom>
            <a:noFill/>
          </p:spPr>
          <p:txBody>
            <a:bodyPr wrap="square" lIns="91440" tIns="45720" rIns="91440" bIns="45720"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工作区域</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pSp>
      <p:pic>
        <p:nvPicPr>
          <p:cNvPr id="52" name="图片 5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406986" y="3886806"/>
            <a:ext cx="3802686" cy="2535124"/>
          </a:xfrm>
          <a:prstGeom prst="rect">
            <a:avLst/>
          </a:prstGeom>
          <a:ln>
            <a:noFill/>
          </a:ln>
          <a:effectLst>
            <a:outerShdw blurRad="292100" dist="139700" dir="2700000" algn="tl" rotWithShape="0">
              <a:srgbClr val="333333">
                <a:alpha val="65000"/>
              </a:srgbClr>
            </a:outerShdw>
          </a:effectLst>
        </p:spPr>
      </p:pic>
      <p:pic>
        <p:nvPicPr>
          <p:cNvPr id="53" name="图片 5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920867" y="1402903"/>
            <a:ext cx="3329595" cy="2219730"/>
          </a:xfrm>
          <a:prstGeom prst="rect">
            <a:avLst/>
          </a:prstGeom>
          <a:ln>
            <a:noFill/>
          </a:ln>
          <a:effectLst>
            <a:outerShdw blurRad="292100" dist="139700" dir="2700000" algn="tl" rotWithShape="0">
              <a:srgbClr val="333333">
                <a:alpha val="65000"/>
              </a:srgbClr>
            </a:outerShdw>
          </a:effectLst>
        </p:spPr>
      </p:pic>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999554" y="3116666"/>
            <a:ext cx="3067044" cy="2044696"/>
          </a:xfrm>
          <a:prstGeom prst="rect">
            <a:avLst/>
          </a:prstGeom>
          <a:ln>
            <a:noFill/>
          </a:ln>
          <a:effectLst>
            <a:outerShdw blurRad="292100" dist="139700" dir="2700000" algn="tl" rotWithShape="0">
              <a:srgbClr val="333333">
                <a:alpha val="65000"/>
              </a:srgbClr>
            </a:outerShdw>
          </a:effectLst>
        </p:spPr>
      </p:pic>
      <p:grpSp>
        <p:nvGrpSpPr>
          <p:cNvPr id="55" name="组合 54"/>
          <p:cNvGrpSpPr/>
          <p:nvPr/>
        </p:nvGrpSpPr>
        <p:grpSpPr>
          <a:xfrm>
            <a:off x="329015" y="0"/>
            <a:ext cx="1099735" cy="1099735"/>
            <a:chOff x="7543996" y="1289752"/>
            <a:chExt cx="1498482" cy="1498482"/>
          </a:xfrm>
        </p:grpSpPr>
        <p:sp>
          <p:nvSpPr>
            <p:cNvPr id="56"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7"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8"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9"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9775">
        <p14:gallery dir="l"/>
      </p:transition>
    </mc:Choice>
    <mc:Fallback>
      <p:transition spd="slow" advClick="0" advTm="97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randombar(horizontal)">
                                      <p:cBhvr>
                                        <p:cTn id="11" dur="500"/>
                                        <p:tgtEl>
                                          <p:spTgt spid="5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randombar(horizontal)">
                                      <p:cBhvr>
                                        <p:cTn id="19" dur="500"/>
                                        <p:tgtEl>
                                          <p:spTgt spid="5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fltVal val="0"/>
                                          </p:val>
                                        </p:tav>
                                        <p:tav tm="100000">
                                          <p:val>
                                            <p:strVal val="#ppt_h"/>
                                          </p:val>
                                        </p:tav>
                                      </p:tavLst>
                                    </p:anim>
                                    <p:animEffect transition="in" filter="fade">
                                      <p:cBhvr>
                                        <p:cTn id="66" dur="500"/>
                                        <p:tgtEl>
                                          <p:spTgt spid="37"/>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p:cTn id="76" dur="500" fill="hold"/>
                                        <p:tgtEl>
                                          <p:spTgt spid="40"/>
                                        </p:tgtEl>
                                        <p:attrNameLst>
                                          <p:attrName>ppt_w</p:attrName>
                                        </p:attrNameLst>
                                      </p:cBhvr>
                                      <p:tavLst>
                                        <p:tav tm="0">
                                          <p:val>
                                            <p:fltVal val="0"/>
                                          </p:val>
                                        </p:tav>
                                        <p:tav tm="100000">
                                          <p:val>
                                            <p:strVal val="#ppt_w"/>
                                          </p:val>
                                        </p:tav>
                                      </p:tavLst>
                                    </p:anim>
                                    <p:anim calcmode="lin" valueType="num">
                                      <p:cBhvr>
                                        <p:cTn id="77" dur="500" fill="hold"/>
                                        <p:tgtEl>
                                          <p:spTgt spid="40"/>
                                        </p:tgtEl>
                                        <p:attrNameLst>
                                          <p:attrName>ppt_h</p:attrName>
                                        </p:attrNameLst>
                                      </p:cBhvr>
                                      <p:tavLst>
                                        <p:tav tm="0">
                                          <p:val>
                                            <p:fltVal val="0"/>
                                          </p:val>
                                        </p:tav>
                                        <p:tav tm="100000">
                                          <p:val>
                                            <p:strVal val="#ppt_h"/>
                                          </p:val>
                                        </p:tav>
                                      </p:tavLst>
                                    </p:anim>
                                    <p:animEffect transition="in" filter="fade">
                                      <p:cBhvr>
                                        <p:cTn id="78" dur="500"/>
                                        <p:tgtEl>
                                          <p:spTgt spid="40"/>
                                        </p:tgtEl>
                                      </p:cBhvr>
                                    </p:animEffect>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childTnLst>
                          </p:cTn>
                        </p:par>
                        <p:par>
                          <p:cTn id="91" fill="hold">
                            <p:stCondLst>
                              <p:cond delay="7500"/>
                            </p:stCondLst>
                            <p:childTnLst>
                              <p:par>
                                <p:cTn id="92" presetID="53" presetClass="entr" presetSubtype="16"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6"/>
                                        </p:tgtEl>
                                        <p:attrNameLst>
                                          <p:attrName>style.visibility</p:attrName>
                                        </p:attrNameLst>
                                      </p:cBhvr>
                                      <p:to>
                                        <p:strVal val="visible"/>
                                      </p:to>
                                    </p:set>
                                    <p:anim calcmode="lin" valueType="num">
                                      <p:cBhvr>
                                        <p:cTn id="100" dur="500" fill="hold"/>
                                        <p:tgtEl>
                                          <p:spTgt spid="46"/>
                                        </p:tgtEl>
                                        <p:attrNameLst>
                                          <p:attrName>ppt_w</p:attrName>
                                        </p:attrNameLst>
                                      </p:cBhvr>
                                      <p:tavLst>
                                        <p:tav tm="0">
                                          <p:val>
                                            <p:fltVal val="0"/>
                                          </p:val>
                                        </p:tav>
                                        <p:tav tm="100000">
                                          <p:val>
                                            <p:strVal val="#ppt_w"/>
                                          </p:val>
                                        </p:tav>
                                      </p:tavLst>
                                    </p:anim>
                                    <p:anim calcmode="lin" valueType="num">
                                      <p:cBhvr>
                                        <p:cTn id="101" dur="500" fill="hold"/>
                                        <p:tgtEl>
                                          <p:spTgt spid="46"/>
                                        </p:tgtEl>
                                        <p:attrNameLst>
                                          <p:attrName>ppt_h</p:attrName>
                                        </p:attrNameLst>
                                      </p:cBhvr>
                                      <p:tavLst>
                                        <p:tav tm="0">
                                          <p:val>
                                            <p:fltVal val="0"/>
                                          </p:val>
                                        </p:tav>
                                        <p:tav tm="100000">
                                          <p:val>
                                            <p:strVal val="#ppt_h"/>
                                          </p:val>
                                        </p:tav>
                                      </p:tavLst>
                                    </p:anim>
                                    <p:animEffect transition="in" filter="fade">
                                      <p:cBhvr>
                                        <p:cTn id="102" dur="500"/>
                                        <p:tgtEl>
                                          <p:spTgt spid="46"/>
                                        </p:tgtEl>
                                      </p:cBhvr>
                                    </p:animEffect>
                                  </p:childTnLst>
                                </p:cTn>
                              </p:par>
                            </p:childTnLst>
                          </p:cTn>
                        </p:par>
                        <p:par>
                          <p:cTn id="103" fill="hold">
                            <p:stCondLst>
                              <p:cond delay="8500"/>
                            </p:stCondLst>
                            <p:childTnLst>
                              <p:par>
                                <p:cTn id="104" presetID="53" presetClass="entr" presetSubtype="16" fill="hold" nodeType="after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p:cTn id="106" dur="500" fill="hold"/>
                                        <p:tgtEl>
                                          <p:spTgt spid="55"/>
                                        </p:tgtEl>
                                        <p:attrNameLst>
                                          <p:attrName>ppt_w</p:attrName>
                                        </p:attrNameLst>
                                      </p:cBhvr>
                                      <p:tavLst>
                                        <p:tav tm="0">
                                          <p:val>
                                            <p:fltVal val="0"/>
                                          </p:val>
                                        </p:tav>
                                        <p:tav tm="100000">
                                          <p:val>
                                            <p:strVal val="#ppt_w"/>
                                          </p:val>
                                        </p:tav>
                                      </p:tavLst>
                                    </p:anim>
                                    <p:anim calcmode="lin" valueType="num">
                                      <p:cBhvr>
                                        <p:cTn id="107" dur="500" fill="hold"/>
                                        <p:tgtEl>
                                          <p:spTgt spid="55"/>
                                        </p:tgtEl>
                                        <p:attrNameLst>
                                          <p:attrName>ppt_h</p:attrName>
                                        </p:attrNameLst>
                                      </p:cBhvr>
                                      <p:tavLst>
                                        <p:tav tm="0">
                                          <p:val>
                                            <p:fltVal val="0"/>
                                          </p:val>
                                        </p:tav>
                                        <p:tav tm="100000">
                                          <p:val>
                                            <p:strVal val="#ppt_h"/>
                                          </p:val>
                                        </p:tav>
                                      </p:tavLst>
                                    </p:anim>
                                    <p:animEffect transition="in" filter="fade">
                                      <p:cBhvr>
                                        <p:cTn id="10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整  顿</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箭头: 五边形 9"/>
          <p:cNvSpPr/>
          <p:nvPr/>
        </p:nvSpPr>
        <p:spPr>
          <a:xfrm>
            <a:off x="4352222" y="1558567"/>
            <a:ext cx="2708810" cy="85016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417116" y="1617063"/>
            <a:ext cx="2231200" cy="646331"/>
          </a:xfrm>
          <a:prstGeom prst="rect">
            <a:avLst/>
          </a:prstGeom>
          <a:noFill/>
        </p:spPr>
        <p:txBody>
          <a:bodyPr wrap="square" lIns="91440" tIns="45720" rIns="91440" bIns="4572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整顿的有力工具</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可视管理</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810014" y="3647141"/>
            <a:ext cx="1395802" cy="668974"/>
            <a:chOff x="6474776" y="1019119"/>
            <a:chExt cx="668974" cy="668974"/>
          </a:xfrm>
        </p:grpSpPr>
        <p:sp>
          <p:nvSpPr>
            <p:cNvPr id="13" name="圆角矩形 12"/>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6513596" y="1085598"/>
              <a:ext cx="601530"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1925958" y="3788895"/>
            <a:ext cx="1151816" cy="369332"/>
          </a:xfrm>
          <a:prstGeom prst="rect">
            <a:avLst/>
          </a:prstGeom>
          <a:noFill/>
        </p:spPr>
        <p:txBody>
          <a:bodyPr wrap="square" lIns="91440" tIns="45720" rIns="91440" bIns="4572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色标管理</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352222" y="2933763"/>
            <a:ext cx="1312565" cy="486325"/>
            <a:chOff x="4673065" y="2725216"/>
            <a:chExt cx="1312565" cy="486325"/>
          </a:xfrm>
        </p:grpSpPr>
        <p:sp>
          <p:nvSpPr>
            <p:cNvPr id="17" name="箭头: 五边形 16"/>
            <p:cNvSpPr/>
            <p:nvPr/>
          </p:nvSpPr>
          <p:spPr>
            <a:xfrm>
              <a:off x="4673065" y="2725216"/>
              <a:ext cx="1312565" cy="486325"/>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4737959" y="2783712"/>
              <a:ext cx="1247671" cy="369332"/>
            </a:xfrm>
            <a:prstGeom prst="rect">
              <a:avLst/>
            </a:prstGeom>
            <a:noFill/>
          </p:spPr>
          <p:txBody>
            <a:bodyPr wrap="square" lIns="91440" tIns="45720" rIns="91440" bIns="45720" rtlCol="0">
              <a:spAutoFit/>
            </a:bodyPr>
            <a:lstStyle/>
            <a:p>
              <a:pPr algn="ctr"/>
              <a:r>
                <a:rPr lang="en-US" altLang="zh-CN" dirty="0">
                  <a:solidFill>
                    <a:srgbClr val="0070C0"/>
                  </a:solidFill>
                  <a:latin typeface="微软雅黑" panose="020B0503020204020204" pitchFamily="34" charset="-122"/>
                  <a:ea typeface="微软雅黑" panose="020B0503020204020204" pitchFamily="34" charset="-122"/>
                </a:rPr>
                <a:t>YELLOW</a:t>
              </a:r>
              <a:endParaRPr lang="zh-CN" altLang="en-US" dirty="0">
                <a:solidFill>
                  <a:srgbClr val="0070C0"/>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5797663" y="2992259"/>
            <a:ext cx="1151816" cy="369332"/>
          </a:xfrm>
          <a:prstGeom prst="rect">
            <a:avLst/>
          </a:prstGeom>
          <a:noFill/>
        </p:spPr>
        <p:txBody>
          <a:bodyPr wrap="square" lIns="91440" tIns="45720" rIns="91440" bIns="4572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一般区域</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352222" y="3829790"/>
            <a:ext cx="1312565" cy="486325"/>
            <a:chOff x="4673065" y="3621243"/>
            <a:chExt cx="1312565" cy="486325"/>
          </a:xfrm>
        </p:grpSpPr>
        <p:sp>
          <p:nvSpPr>
            <p:cNvPr id="21" name="箭头: 五边形 20"/>
            <p:cNvSpPr/>
            <p:nvPr/>
          </p:nvSpPr>
          <p:spPr>
            <a:xfrm>
              <a:off x="4673065" y="3621243"/>
              <a:ext cx="1312565" cy="48632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4737959" y="3679739"/>
              <a:ext cx="1247671" cy="369332"/>
            </a:xfrm>
            <a:prstGeom prst="homePlate">
              <a:avLst/>
            </a:prstGeom>
            <a:noFill/>
          </p:spPr>
          <p:txBody>
            <a:bodyPr wrap="square" lIns="91440" tIns="45720" rIns="91440" bIns="45720"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BLUE</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5797662" y="3888286"/>
            <a:ext cx="1381797" cy="369332"/>
          </a:xfrm>
          <a:prstGeom prst="rect">
            <a:avLst/>
          </a:prstGeom>
          <a:noFill/>
        </p:spPr>
        <p:txBody>
          <a:bodyPr wrap="square" lIns="91440" tIns="45720" rIns="91440" bIns="4572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合格安全区</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4352222" y="4725817"/>
            <a:ext cx="1312565" cy="486325"/>
            <a:chOff x="4673065" y="4517270"/>
            <a:chExt cx="1312565" cy="486325"/>
          </a:xfrm>
        </p:grpSpPr>
        <p:sp>
          <p:nvSpPr>
            <p:cNvPr id="25" name="箭头: 五边形 24"/>
            <p:cNvSpPr/>
            <p:nvPr/>
          </p:nvSpPr>
          <p:spPr>
            <a:xfrm>
              <a:off x="4673065" y="4517270"/>
              <a:ext cx="1312565" cy="486325"/>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737959" y="4575766"/>
              <a:ext cx="1247671" cy="369332"/>
            </a:xfrm>
            <a:prstGeom prst="homePlate">
              <a:avLst/>
            </a:prstGeom>
            <a:noFill/>
          </p:spPr>
          <p:txBody>
            <a:bodyPr wrap="square" lIns="91440" tIns="45720" rIns="91440" bIns="45720"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RED</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5797663" y="4784313"/>
            <a:ext cx="1381796" cy="369332"/>
          </a:xfrm>
          <a:prstGeom prst="rect">
            <a:avLst/>
          </a:prstGeom>
          <a:noFill/>
        </p:spPr>
        <p:txBody>
          <a:bodyPr wrap="square" lIns="91440" tIns="45720" rIns="91440" bIns="4572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废品</a:t>
            </a:r>
            <a:r>
              <a:rPr lang="en-US" altLang="zh-CN" dirty="0">
                <a:solidFill>
                  <a:srgbClr val="0070C0"/>
                </a:solidFill>
                <a:latin typeface="微软雅黑" panose="020B0503020204020204" pitchFamily="34" charset="-122"/>
                <a:ea typeface="微软雅黑" panose="020B0503020204020204" pitchFamily="34" charset="-122"/>
              </a:rPr>
              <a:t>/</a:t>
            </a:r>
            <a:r>
              <a:rPr lang="zh-CN" altLang="en-US" dirty="0">
                <a:solidFill>
                  <a:srgbClr val="0070C0"/>
                </a:solidFill>
                <a:latin typeface="微软雅黑" panose="020B0503020204020204" pitchFamily="34" charset="-122"/>
                <a:ea typeface="微软雅黑" panose="020B0503020204020204" pitchFamily="34" charset="-122"/>
              </a:rPr>
              <a:t>返工</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7312336" y="2933763"/>
            <a:ext cx="1312565" cy="486325"/>
            <a:chOff x="7633179" y="2725216"/>
            <a:chExt cx="1312565" cy="486325"/>
          </a:xfrm>
        </p:grpSpPr>
        <p:sp>
          <p:nvSpPr>
            <p:cNvPr id="29" name="箭头: 五边形 28"/>
            <p:cNvSpPr/>
            <p:nvPr/>
          </p:nvSpPr>
          <p:spPr>
            <a:xfrm>
              <a:off x="7633179" y="2725216"/>
              <a:ext cx="1312565" cy="486325"/>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7698073" y="2783712"/>
              <a:ext cx="1247671" cy="369332"/>
            </a:xfrm>
            <a:prstGeom prst="rect">
              <a:avLst/>
            </a:prstGeom>
            <a:noFill/>
          </p:spPr>
          <p:txBody>
            <a:bodyPr wrap="square" lIns="91440" tIns="45720" rIns="91440" bIns="45720" rtlCol="0">
              <a:spAutoFit/>
            </a:bodyPr>
            <a:lstStyle/>
            <a:p>
              <a:pPr algn="ctr"/>
              <a:r>
                <a:rPr lang="en-US" altLang="zh-CN" dirty="0">
                  <a:solidFill>
                    <a:srgbClr val="0070C0"/>
                  </a:solidFill>
                  <a:latin typeface="微软雅黑" panose="020B0503020204020204" pitchFamily="34" charset="-122"/>
                  <a:ea typeface="微软雅黑" panose="020B0503020204020204" pitchFamily="34" charset="-122"/>
                </a:rPr>
                <a:t>WHITE</a:t>
              </a:r>
              <a:endParaRPr lang="zh-CN" altLang="en-US" dirty="0">
                <a:solidFill>
                  <a:srgbClr val="0070C0"/>
                </a:solidFill>
                <a:latin typeface="微软雅黑" panose="020B0503020204020204" pitchFamily="34" charset="-122"/>
                <a:ea typeface="微软雅黑" panose="020B0503020204020204" pitchFamily="34" charset="-122"/>
              </a:endParaRPr>
            </a:p>
          </p:txBody>
        </p:sp>
      </p:grpSp>
      <p:sp>
        <p:nvSpPr>
          <p:cNvPr id="31" name="文本框 30"/>
          <p:cNvSpPr txBox="1"/>
          <p:nvPr/>
        </p:nvSpPr>
        <p:spPr>
          <a:xfrm>
            <a:off x="8757777" y="2992259"/>
            <a:ext cx="1151816" cy="369332"/>
          </a:xfrm>
          <a:prstGeom prst="rect">
            <a:avLst/>
          </a:prstGeom>
          <a:noFill/>
        </p:spPr>
        <p:txBody>
          <a:bodyPr wrap="square" lIns="91440" tIns="45720" rIns="91440" bIns="4572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待审区</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7312336" y="3829790"/>
            <a:ext cx="1312565" cy="486325"/>
            <a:chOff x="7633179" y="3621243"/>
            <a:chExt cx="1312565" cy="486325"/>
          </a:xfrm>
        </p:grpSpPr>
        <p:sp>
          <p:nvSpPr>
            <p:cNvPr id="33" name="箭头: 五边形 32"/>
            <p:cNvSpPr/>
            <p:nvPr/>
          </p:nvSpPr>
          <p:spPr>
            <a:xfrm>
              <a:off x="7633179" y="3621243"/>
              <a:ext cx="1312565" cy="486325"/>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p:cNvSpPr txBox="1"/>
            <p:nvPr/>
          </p:nvSpPr>
          <p:spPr>
            <a:xfrm>
              <a:off x="7698073" y="3679739"/>
              <a:ext cx="1247671" cy="369332"/>
            </a:xfrm>
            <a:prstGeom prst="homePlate">
              <a:avLst/>
            </a:prstGeom>
            <a:noFill/>
          </p:spPr>
          <p:txBody>
            <a:bodyPr wrap="square" lIns="91440" tIns="45720" rIns="91440" bIns="45720"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GREY</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5" name="文本框 34"/>
          <p:cNvSpPr txBox="1"/>
          <p:nvPr/>
        </p:nvSpPr>
        <p:spPr>
          <a:xfrm>
            <a:off x="8757777" y="3888286"/>
            <a:ext cx="1151816" cy="369332"/>
          </a:xfrm>
          <a:prstGeom prst="rect">
            <a:avLst/>
          </a:prstGeom>
          <a:noFill/>
        </p:spPr>
        <p:txBody>
          <a:bodyPr wrap="square" lIns="91440" tIns="45720" rIns="91440" bIns="4572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固定物</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7312336" y="4725817"/>
            <a:ext cx="1312565" cy="486325"/>
            <a:chOff x="7633179" y="4517270"/>
            <a:chExt cx="1312565" cy="486325"/>
          </a:xfrm>
        </p:grpSpPr>
        <p:sp>
          <p:nvSpPr>
            <p:cNvPr id="37" name="箭头: 五边形 36"/>
            <p:cNvSpPr/>
            <p:nvPr/>
          </p:nvSpPr>
          <p:spPr>
            <a:xfrm>
              <a:off x="7633179" y="4517270"/>
              <a:ext cx="1312565" cy="486325"/>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7698073" y="4575766"/>
              <a:ext cx="1247671" cy="369332"/>
            </a:xfrm>
            <a:prstGeom prst="homePlate">
              <a:avLst/>
            </a:prstGeom>
            <a:noFill/>
          </p:spPr>
          <p:txBody>
            <a:bodyPr wrap="square" lIns="91440" tIns="45720" rIns="91440" bIns="45720"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LIMIT</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9" name="文本框 38"/>
          <p:cNvSpPr txBox="1"/>
          <p:nvPr/>
        </p:nvSpPr>
        <p:spPr>
          <a:xfrm>
            <a:off x="8757777" y="4784313"/>
            <a:ext cx="1397886" cy="369332"/>
          </a:xfrm>
          <a:prstGeom prst="rect">
            <a:avLst/>
          </a:prstGeom>
          <a:noFill/>
        </p:spPr>
        <p:txBody>
          <a:bodyPr wrap="square" lIns="91440" tIns="45720" rIns="91440" bIns="4572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有害警示区</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329015" y="0"/>
            <a:ext cx="1099735" cy="1099735"/>
            <a:chOff x="7543996" y="1289752"/>
            <a:chExt cx="1498482" cy="1498482"/>
          </a:xfrm>
        </p:grpSpPr>
        <p:sp>
          <p:nvSpPr>
            <p:cNvPr id="41"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4"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9930">
        <p14:gallery dir="l"/>
      </p:transition>
    </mc:Choice>
    <mc:Fallback>
      <p:transition spd="slow" advClick="0" advTm="99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14"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par>
                          <p:cTn id="40" fill="hold">
                            <p:stCondLst>
                              <p:cond delay="3500"/>
                            </p:stCondLst>
                            <p:childTnLst>
                              <p:par>
                                <p:cTn id="41" presetID="14" presetClass="entr" presetSubtype="1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par>
                          <p:cTn id="48" fill="hold">
                            <p:stCondLst>
                              <p:cond delay="4500"/>
                            </p:stCondLst>
                            <p:childTnLst>
                              <p:par>
                                <p:cTn id="49" presetID="14" presetClass="entr" presetSubtype="1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randombar(horizontal)">
                                      <p:cBhvr>
                                        <p:cTn id="51" dur="500"/>
                                        <p:tgtEl>
                                          <p:spTgt spid="24"/>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par>
                          <p:cTn id="56" fill="hold">
                            <p:stCondLst>
                              <p:cond delay="5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randombar(horizontal)">
                                      <p:cBhvr>
                                        <p:cTn id="63" dur="500"/>
                                        <p:tgtEl>
                                          <p:spTgt spid="31"/>
                                        </p:tgtEl>
                                      </p:cBhvr>
                                    </p:animEffect>
                                  </p:childTnLst>
                                </p:cTn>
                              </p:par>
                            </p:childTnLst>
                          </p:cTn>
                        </p:par>
                        <p:par>
                          <p:cTn id="64" fill="hold">
                            <p:stCondLst>
                              <p:cond delay="6500"/>
                            </p:stCondLst>
                            <p:childTnLst>
                              <p:par>
                                <p:cTn id="65" presetID="14" presetClass="entr" presetSubtype="1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randombar(horizontal)">
                                      <p:cBhvr>
                                        <p:cTn id="67" dur="500"/>
                                        <p:tgtEl>
                                          <p:spTgt spid="32"/>
                                        </p:tgtEl>
                                      </p:cBhvr>
                                    </p:animEffect>
                                  </p:childTnLst>
                                </p:cTn>
                              </p:par>
                            </p:childTnLst>
                          </p:cTn>
                        </p:par>
                        <p:par>
                          <p:cTn id="68" fill="hold">
                            <p:stCondLst>
                              <p:cond delay="7000"/>
                            </p:stCondLst>
                            <p:childTnLst>
                              <p:par>
                                <p:cTn id="69" presetID="14" presetClass="entr" presetSubtype="1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randombar(horizontal)">
                                      <p:cBhvr>
                                        <p:cTn id="71" dur="500"/>
                                        <p:tgtEl>
                                          <p:spTgt spid="35"/>
                                        </p:tgtEl>
                                      </p:cBhvr>
                                    </p:animEffect>
                                  </p:childTnLst>
                                </p:cTn>
                              </p:par>
                            </p:childTnLst>
                          </p:cTn>
                        </p:par>
                        <p:par>
                          <p:cTn id="72" fill="hold">
                            <p:stCondLst>
                              <p:cond delay="7500"/>
                            </p:stCondLst>
                            <p:childTnLst>
                              <p:par>
                                <p:cTn id="73" presetID="14" presetClass="entr" presetSubtype="10"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randombar(horizontal)">
                                      <p:cBhvr>
                                        <p:cTn id="75" dur="500"/>
                                        <p:tgtEl>
                                          <p:spTgt spid="36"/>
                                        </p:tgtEl>
                                      </p:cBhvr>
                                    </p:animEffect>
                                  </p:childTnLst>
                                </p:cTn>
                              </p:par>
                            </p:childTnLst>
                          </p:cTn>
                        </p:par>
                        <p:par>
                          <p:cTn id="76" fill="hold">
                            <p:stCondLst>
                              <p:cond delay="8000"/>
                            </p:stCondLst>
                            <p:childTnLst>
                              <p:par>
                                <p:cTn id="77" presetID="14" presetClass="entr" presetSubtype="1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randombar(horizontal)">
                                      <p:cBhvr>
                                        <p:cTn id="79" dur="500"/>
                                        <p:tgtEl>
                                          <p:spTgt spid="39"/>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5" grpId="0"/>
      <p:bldP spid="19" grpId="0"/>
      <p:bldP spid="23" grpId="0"/>
      <p:bldP spid="27" grpId="0"/>
      <p:bldP spid="31" grpId="0"/>
      <p:bldP spid="35"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整  顿</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40" name="卷形: 垂直 39"/>
          <p:cNvSpPr/>
          <p:nvPr/>
        </p:nvSpPr>
        <p:spPr>
          <a:xfrm>
            <a:off x="1631822" y="2247488"/>
            <a:ext cx="1769082" cy="3497194"/>
          </a:xfrm>
          <a:prstGeom prst="verticalScroll">
            <a:avLst>
              <a:gd name="adj" fmla="val 19566"/>
            </a:avLst>
          </a:prstGeom>
          <a:solidFill>
            <a:srgbClr val="0070C0"/>
          </a:solidFill>
          <a:ln>
            <a:noFill/>
          </a:ln>
          <a:effectLst>
            <a:outerShdw blurRad="50800" dist="88900" dir="126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2338564" y="2402566"/>
            <a:ext cx="456986" cy="3170099"/>
          </a:xfrm>
          <a:prstGeom prst="rect">
            <a:avLst/>
          </a:prstGeom>
          <a:noFill/>
        </p:spPr>
        <p:txBody>
          <a:bodyPr wrap="square" lIns="91440" tIns="45720" rIns="91440" bIns="4572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可视化管理的三个层次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3764034" y="1478719"/>
            <a:ext cx="5906870" cy="2654056"/>
            <a:chOff x="3764034" y="1478719"/>
            <a:chExt cx="5906870" cy="2654056"/>
          </a:xfrm>
        </p:grpSpPr>
        <p:sp>
          <p:nvSpPr>
            <p:cNvPr id="43" name="任意多边形 42"/>
            <p:cNvSpPr/>
            <p:nvPr/>
          </p:nvSpPr>
          <p:spPr bwMode="auto">
            <a:xfrm>
              <a:off x="4987000" y="1935972"/>
              <a:ext cx="4546919" cy="886816"/>
            </a:xfrm>
            <a:custGeom>
              <a:avLst/>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0070C0"/>
            </a:solidFill>
            <a:ln>
              <a:noFill/>
            </a:ln>
            <a:effectLst>
              <a:innerShdw blurRad="431800" dist="127000" dir="13500000">
                <a:srgbClr val="002060"/>
              </a:innerShdw>
            </a:effectLst>
          </p:spPr>
          <p:txBody>
            <a:bodyPr vert="horz" wrap="square" lIns="91440" tIns="45720" rIns="91440" bIns="45720" numCol="1" anchor="t" anchorCtr="0" compatLnSpc="1">
              <a:noAutofit/>
            </a:bodyPr>
            <a:lstStyle/>
            <a:p>
              <a:endParaRPr lang="zh-CN" altLang="en-US" sz="2400" dirty="0">
                <a:solidFill>
                  <a:prstClr val="black"/>
                </a:solidFill>
              </a:endParaRPr>
            </a:p>
          </p:txBody>
        </p:sp>
        <p:sp>
          <p:nvSpPr>
            <p:cNvPr id="44" name="任意多边形 43"/>
            <p:cNvSpPr/>
            <p:nvPr/>
          </p:nvSpPr>
          <p:spPr bwMode="auto">
            <a:xfrm>
              <a:off x="4765771" y="1795634"/>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45" name="组合 44"/>
            <p:cNvGrpSpPr/>
            <p:nvPr/>
          </p:nvGrpSpPr>
          <p:grpSpPr>
            <a:xfrm>
              <a:off x="3764034" y="1478719"/>
              <a:ext cx="2130132" cy="2654056"/>
              <a:chOff x="7380501" y="2927402"/>
              <a:chExt cx="2311887" cy="2880512"/>
            </a:xfrm>
          </p:grpSpPr>
          <p:sp>
            <p:nvSpPr>
              <p:cNvPr id="48"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椭圆 48"/>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椭圆 4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sp>
          <p:nvSpPr>
            <p:cNvPr id="46" name="椭圆 70"/>
            <p:cNvSpPr/>
            <p:nvPr/>
          </p:nvSpPr>
          <p:spPr>
            <a:xfrm>
              <a:off x="4165954" y="1913117"/>
              <a:ext cx="646164" cy="778859"/>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rgbClr val="F4E0B9"/>
                </a:solidFill>
              </a:endParaRPr>
            </a:p>
          </p:txBody>
        </p:sp>
        <p:sp>
          <p:nvSpPr>
            <p:cNvPr id="47" name="文本框 46"/>
            <p:cNvSpPr txBox="1"/>
            <p:nvPr/>
          </p:nvSpPr>
          <p:spPr>
            <a:xfrm>
              <a:off x="5411935" y="2153138"/>
              <a:ext cx="3852957" cy="400110"/>
            </a:xfrm>
            <a:prstGeom prst="rect">
              <a:avLst/>
            </a:prstGeom>
            <a:noFill/>
          </p:spPr>
          <p:txBody>
            <a:bodyPr wrap="square" lIns="91440" tIns="45720" rIns="91440" bIns="45720" rtlCol="0">
              <a:spAutoFit/>
            </a:bodyPr>
            <a:lstStyle/>
            <a:p>
              <a:pPr algn="ctr"/>
              <a:r>
                <a:rPr lang="zh-CN" altLang="en-US" sz="2000" dirty="0">
                  <a:solidFill>
                    <a:prstClr val="white"/>
                  </a:solidFill>
                  <a:latin typeface="微软雅黑" panose="020B0503020204020204" pitchFamily="34" charset="-122"/>
                  <a:ea typeface="微软雅黑" panose="020B0503020204020204" pitchFamily="34" charset="-122"/>
                </a:rPr>
                <a:t>初级水平：谁都能明白现场状态</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764034" y="3176027"/>
            <a:ext cx="5906870" cy="2654056"/>
            <a:chOff x="3764034" y="3176027"/>
            <a:chExt cx="5906870" cy="2654056"/>
          </a:xfrm>
        </p:grpSpPr>
        <p:sp>
          <p:nvSpPr>
            <p:cNvPr id="52" name="Freeform 11"/>
            <p:cNvSpPr/>
            <p:nvPr/>
          </p:nvSpPr>
          <p:spPr bwMode="auto">
            <a:xfrm>
              <a:off x="4967993" y="3561089"/>
              <a:ext cx="4564020" cy="885505"/>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5"/>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0070C0"/>
            </a:solidFill>
            <a:ln>
              <a:noFill/>
            </a:ln>
            <a:effectLst>
              <a:innerShdw blurRad="558800" dist="127000" dir="13500000">
                <a:srgbClr val="002060"/>
              </a:innerShdw>
            </a:effectLst>
          </p:spPr>
          <p:txBody>
            <a:bodyPr vert="horz" wrap="square" lIns="91440" tIns="45720" rIns="91440" bIns="45720" numCol="1" anchor="t" anchorCtr="0" compatLnSpc="1"/>
            <a:lstStyle/>
            <a:p>
              <a:endParaRPr lang="zh-CN" altLang="en-US" sz="2400">
                <a:solidFill>
                  <a:prstClr val="black"/>
                </a:solidFill>
              </a:endParaRPr>
            </a:p>
          </p:txBody>
        </p:sp>
        <p:sp>
          <p:nvSpPr>
            <p:cNvPr id="53" name="任意多边形 52"/>
            <p:cNvSpPr/>
            <p:nvPr/>
          </p:nvSpPr>
          <p:spPr bwMode="auto">
            <a:xfrm>
              <a:off x="4765771" y="3423269"/>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54" name="组合 53"/>
            <p:cNvGrpSpPr/>
            <p:nvPr/>
          </p:nvGrpSpPr>
          <p:grpSpPr>
            <a:xfrm>
              <a:off x="3764034" y="3176027"/>
              <a:ext cx="2130132" cy="2654056"/>
              <a:chOff x="7380501" y="2927402"/>
              <a:chExt cx="2311887" cy="2880512"/>
            </a:xfrm>
          </p:grpSpPr>
          <p:sp>
            <p:nvSpPr>
              <p:cNvPr id="59"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椭圆 59"/>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椭圆 60"/>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grpSp>
          <p:nvGrpSpPr>
            <p:cNvPr id="55" name="组合 54"/>
            <p:cNvGrpSpPr/>
            <p:nvPr/>
          </p:nvGrpSpPr>
          <p:grpSpPr>
            <a:xfrm>
              <a:off x="4189338" y="3559451"/>
              <a:ext cx="660867" cy="796652"/>
              <a:chOff x="4141787" y="809625"/>
              <a:chExt cx="3600451" cy="4340225"/>
            </a:xfrm>
            <a:solidFill>
              <a:srgbClr val="0070C0"/>
            </a:solidFill>
          </p:grpSpPr>
          <p:sp>
            <p:nvSpPr>
              <p:cNvPr id="57" name="Freeform 7"/>
              <p:cNvSpPr/>
              <p:nvPr/>
            </p:nvSpPr>
            <p:spPr bwMode="auto">
              <a:xfrm>
                <a:off x="4141787" y="1774826"/>
                <a:ext cx="3600451" cy="3375024"/>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8" name="Freeform 8"/>
              <p:cNvSpPr/>
              <p:nvPr/>
            </p:nvSpPr>
            <p:spPr bwMode="auto">
              <a:xfrm>
                <a:off x="6021391" y="809625"/>
                <a:ext cx="792163" cy="1135064"/>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56" name="文本框 55"/>
            <p:cNvSpPr txBox="1"/>
            <p:nvPr/>
          </p:nvSpPr>
          <p:spPr>
            <a:xfrm>
              <a:off x="5411935" y="3781856"/>
              <a:ext cx="3852957" cy="400110"/>
            </a:xfrm>
            <a:prstGeom prst="rect">
              <a:avLst/>
            </a:prstGeom>
            <a:noFill/>
          </p:spPr>
          <p:txBody>
            <a:bodyPr wrap="square" lIns="91440" tIns="45720" rIns="91440" bIns="45720" rtlCol="0">
              <a:spAutoFit/>
            </a:bodyPr>
            <a:lstStyle/>
            <a:p>
              <a:pPr algn="ctr"/>
              <a:r>
                <a:rPr lang="zh-CN" altLang="en-US" sz="2000" dirty="0">
                  <a:solidFill>
                    <a:prstClr val="white"/>
                  </a:solidFill>
                  <a:latin typeface="微软雅黑" panose="020B0503020204020204" pitchFamily="34" charset="-122"/>
                  <a:ea typeface="微软雅黑" panose="020B0503020204020204" pitchFamily="34" charset="-122"/>
                </a:rPr>
                <a:t>中级水平：谁都能判断是否正常</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3764034" y="4904364"/>
            <a:ext cx="5906870" cy="2654056"/>
            <a:chOff x="3764034" y="4904364"/>
            <a:chExt cx="5906870" cy="2654056"/>
          </a:xfrm>
        </p:grpSpPr>
        <p:sp>
          <p:nvSpPr>
            <p:cNvPr id="63" name="Freeform 21"/>
            <p:cNvSpPr/>
            <p:nvPr/>
          </p:nvSpPr>
          <p:spPr bwMode="auto">
            <a:xfrm>
              <a:off x="4967992" y="5264888"/>
              <a:ext cx="4564019" cy="886816"/>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6"/>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0070C0"/>
            </a:solidFill>
            <a:ln>
              <a:noFill/>
            </a:ln>
            <a:effectLst>
              <a:innerShdw blurRad="558800" dist="127000" dir="13500000">
                <a:srgbClr val="002060"/>
              </a:innerShdw>
            </a:effectLst>
          </p:spPr>
          <p:txBody>
            <a:bodyPr vert="horz" wrap="square" lIns="91440" tIns="45720" rIns="91440" bIns="45720" numCol="1" anchor="t" anchorCtr="0" compatLnSpc="1"/>
            <a:lstStyle/>
            <a:p>
              <a:endParaRPr lang="zh-CN" altLang="en-US" sz="2400">
                <a:solidFill>
                  <a:prstClr val="black"/>
                </a:solidFill>
              </a:endParaRPr>
            </a:p>
          </p:txBody>
        </p:sp>
        <p:sp>
          <p:nvSpPr>
            <p:cNvPr id="64" name="任意多边形 63"/>
            <p:cNvSpPr/>
            <p:nvPr/>
          </p:nvSpPr>
          <p:spPr bwMode="auto">
            <a:xfrm>
              <a:off x="4765771" y="5127726"/>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65" name="组合 64"/>
            <p:cNvGrpSpPr/>
            <p:nvPr/>
          </p:nvGrpSpPr>
          <p:grpSpPr>
            <a:xfrm>
              <a:off x="3764034" y="4904364"/>
              <a:ext cx="2130132" cy="2654056"/>
              <a:chOff x="7380501" y="2927402"/>
              <a:chExt cx="2311887" cy="2880512"/>
            </a:xfrm>
          </p:grpSpPr>
          <p:sp>
            <p:nvSpPr>
              <p:cNvPr id="72"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椭圆 72"/>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椭圆 73"/>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grpSp>
          <p:nvGrpSpPr>
            <p:cNvPr id="66" name="组合 65"/>
            <p:cNvGrpSpPr/>
            <p:nvPr/>
          </p:nvGrpSpPr>
          <p:grpSpPr>
            <a:xfrm>
              <a:off x="4165954" y="5422313"/>
              <a:ext cx="618124" cy="622340"/>
              <a:chOff x="3771900" y="3200403"/>
              <a:chExt cx="2011680" cy="2025393"/>
            </a:xfrm>
            <a:solidFill>
              <a:srgbClr val="0070C0"/>
            </a:solidFill>
          </p:grpSpPr>
          <p:sp>
            <p:nvSpPr>
              <p:cNvPr id="68" name="任意多边形 67"/>
              <p:cNvSpPr/>
              <p:nvPr/>
            </p:nvSpPr>
            <p:spPr>
              <a:xfrm>
                <a:off x="3775164" y="3370221"/>
                <a:ext cx="770709" cy="796835"/>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9" name="任意多边形 68"/>
              <p:cNvSpPr/>
              <p:nvPr/>
            </p:nvSpPr>
            <p:spPr>
              <a:xfrm>
                <a:off x="4704586" y="3200403"/>
                <a:ext cx="1078994" cy="937258"/>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0" name="任意多边形 69"/>
              <p:cNvSpPr/>
              <p:nvPr/>
            </p:nvSpPr>
            <p:spPr>
              <a:xfrm>
                <a:off x="3771900" y="4279397"/>
                <a:ext cx="772670" cy="786382"/>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1" name="任意多边形 70"/>
              <p:cNvSpPr/>
              <p:nvPr/>
            </p:nvSpPr>
            <p:spPr>
              <a:xfrm>
                <a:off x="4704586" y="4293110"/>
                <a:ext cx="1076203" cy="932686"/>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7" name="文本框 66"/>
            <p:cNvSpPr txBox="1"/>
            <p:nvPr/>
          </p:nvSpPr>
          <p:spPr>
            <a:xfrm>
              <a:off x="5411935" y="5484826"/>
              <a:ext cx="3852957" cy="400110"/>
            </a:xfrm>
            <a:prstGeom prst="rect">
              <a:avLst/>
            </a:prstGeom>
            <a:noFill/>
          </p:spPr>
          <p:txBody>
            <a:bodyPr wrap="square" lIns="91440" tIns="45720" rIns="91440" bIns="45720" rtlCol="0">
              <a:spAutoFit/>
            </a:bodyPr>
            <a:lstStyle/>
            <a:p>
              <a:pPr algn="ctr"/>
              <a:r>
                <a:rPr lang="zh-CN" altLang="en-US" sz="2000" dirty="0">
                  <a:solidFill>
                    <a:prstClr val="white"/>
                  </a:solidFill>
                  <a:latin typeface="微软雅黑" panose="020B0503020204020204" pitchFamily="34" charset="-122"/>
                  <a:ea typeface="微软雅黑" panose="020B0503020204020204" pitchFamily="34" charset="-122"/>
                </a:rPr>
                <a:t>高级水平：异常流程，管理标准</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329015" y="0"/>
            <a:ext cx="1099735" cy="1099735"/>
            <a:chOff x="7543996" y="1289752"/>
            <a:chExt cx="1498482" cy="1498482"/>
          </a:xfrm>
        </p:grpSpPr>
        <p:sp>
          <p:nvSpPr>
            <p:cNvPr id="76"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7"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8"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9"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6565">
        <p14:gallery dir="l"/>
      </p:transition>
    </mc:Choice>
    <mc:Fallback>
      <p:transition spd="slow" advClick="0" advTm="656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2" presetClass="entr" presetSubtype="2" fill="hold" nodeType="afterEffect" p14:presetBounceEnd="86000">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14:bounceEnd="86000">
                                          <p:cBhvr additive="base">
                                            <p:cTn id="23" dur="750" fill="hold"/>
                                            <p:tgtEl>
                                              <p:spTgt spid="42"/>
                                            </p:tgtEl>
                                            <p:attrNameLst>
                                              <p:attrName>ppt_x</p:attrName>
                                            </p:attrNameLst>
                                          </p:cBhvr>
                                          <p:tavLst>
                                            <p:tav tm="0">
                                              <p:val>
                                                <p:strVal val="1+#ppt_w/2"/>
                                              </p:val>
                                            </p:tav>
                                            <p:tav tm="100000">
                                              <p:val>
                                                <p:strVal val="#ppt_x"/>
                                              </p:val>
                                            </p:tav>
                                          </p:tavLst>
                                        </p:anim>
                                        <p:anim calcmode="lin" valueType="num" p14:bounceEnd="86000">
                                          <p:cBhvr additive="base">
                                            <p:cTn id="24" dur="750" fill="hold"/>
                                            <p:tgtEl>
                                              <p:spTgt spid="4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2" fill="hold" nodeType="afterEffect" p14:presetBounceEnd="86000">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14:bounceEnd="86000">
                                          <p:cBhvr additive="base">
                                            <p:cTn id="28" dur="750" fill="hold"/>
                                            <p:tgtEl>
                                              <p:spTgt spid="51"/>
                                            </p:tgtEl>
                                            <p:attrNameLst>
                                              <p:attrName>ppt_x</p:attrName>
                                            </p:attrNameLst>
                                          </p:cBhvr>
                                          <p:tavLst>
                                            <p:tav tm="0">
                                              <p:val>
                                                <p:strVal val="1+#ppt_w/2"/>
                                              </p:val>
                                            </p:tav>
                                            <p:tav tm="100000">
                                              <p:val>
                                                <p:strVal val="#ppt_x"/>
                                              </p:val>
                                            </p:tav>
                                          </p:tavLst>
                                        </p:anim>
                                        <p:anim calcmode="lin" valueType="num" p14:bounceEnd="86000">
                                          <p:cBhvr additive="base">
                                            <p:cTn id="29" dur="750" fill="hold"/>
                                            <p:tgtEl>
                                              <p:spTgt spid="51"/>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2" fill="hold" nodeType="afterEffect" p14:presetBounceEnd="86000">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14:bounceEnd="86000">
                                          <p:cBhvr additive="base">
                                            <p:cTn id="33" dur="750" fill="hold"/>
                                            <p:tgtEl>
                                              <p:spTgt spid="62"/>
                                            </p:tgtEl>
                                            <p:attrNameLst>
                                              <p:attrName>ppt_x</p:attrName>
                                            </p:attrNameLst>
                                          </p:cBhvr>
                                          <p:tavLst>
                                            <p:tav tm="0">
                                              <p:val>
                                                <p:strVal val="1+#ppt_w/2"/>
                                              </p:val>
                                            </p:tav>
                                            <p:tav tm="100000">
                                              <p:val>
                                                <p:strVal val="#ppt_x"/>
                                              </p:val>
                                            </p:tav>
                                          </p:tavLst>
                                        </p:anim>
                                        <p:anim calcmode="lin" valueType="num" p14:bounceEnd="86000">
                                          <p:cBhvr additive="base">
                                            <p:cTn id="34" dur="750" fill="hold"/>
                                            <p:tgtEl>
                                              <p:spTgt spid="62"/>
                                            </p:tgtEl>
                                            <p:attrNameLst>
                                              <p:attrName>ppt_y</p:attrName>
                                            </p:attrNameLst>
                                          </p:cBhvr>
                                          <p:tavLst>
                                            <p:tav tm="0">
                                              <p:val>
                                                <p:strVal val="#ppt_y"/>
                                              </p:val>
                                            </p:tav>
                                            <p:tav tm="100000">
                                              <p:val>
                                                <p:strVal val="#ppt_y"/>
                                              </p:val>
                                            </p:tav>
                                          </p:tavLst>
                                        </p:anim>
                                      </p:childTnLst>
                                    </p:cTn>
                                  </p:par>
                                </p:childTnLst>
                              </p:cTn>
                            </p:par>
                            <p:par>
                              <p:cTn id="35" fill="hold">
                                <p:stCondLst>
                                  <p:cond delay="5000"/>
                                </p:stCondLst>
                                <p:childTnLst>
                                  <p:par>
                                    <p:cTn id="36" presetID="53" presetClass="entr" presetSubtype="16"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0" grpId="0" animBg="1"/>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1+#ppt_w/2"/>
                                              </p:val>
                                            </p:tav>
                                            <p:tav tm="100000">
                                              <p:val>
                                                <p:strVal val="#ppt_x"/>
                                              </p:val>
                                            </p:tav>
                                          </p:tavLst>
                                        </p:anim>
                                        <p:anim calcmode="lin" valueType="num">
                                          <p:cBhvr additive="base">
                                            <p:cTn id="24" dur="750" fill="hold"/>
                                            <p:tgtEl>
                                              <p:spTgt spid="4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2"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750" fill="hold"/>
                                            <p:tgtEl>
                                              <p:spTgt spid="51"/>
                                            </p:tgtEl>
                                            <p:attrNameLst>
                                              <p:attrName>ppt_x</p:attrName>
                                            </p:attrNameLst>
                                          </p:cBhvr>
                                          <p:tavLst>
                                            <p:tav tm="0">
                                              <p:val>
                                                <p:strVal val="1+#ppt_w/2"/>
                                              </p:val>
                                            </p:tav>
                                            <p:tav tm="100000">
                                              <p:val>
                                                <p:strVal val="#ppt_x"/>
                                              </p:val>
                                            </p:tav>
                                          </p:tavLst>
                                        </p:anim>
                                        <p:anim calcmode="lin" valueType="num">
                                          <p:cBhvr additive="base">
                                            <p:cTn id="29" dur="750" fill="hold"/>
                                            <p:tgtEl>
                                              <p:spTgt spid="51"/>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750" fill="hold"/>
                                            <p:tgtEl>
                                              <p:spTgt spid="62"/>
                                            </p:tgtEl>
                                            <p:attrNameLst>
                                              <p:attrName>ppt_x</p:attrName>
                                            </p:attrNameLst>
                                          </p:cBhvr>
                                          <p:tavLst>
                                            <p:tav tm="0">
                                              <p:val>
                                                <p:strVal val="1+#ppt_w/2"/>
                                              </p:val>
                                            </p:tav>
                                            <p:tav tm="100000">
                                              <p:val>
                                                <p:strVal val="#ppt_x"/>
                                              </p:val>
                                            </p:tav>
                                          </p:tavLst>
                                        </p:anim>
                                        <p:anim calcmode="lin" valueType="num">
                                          <p:cBhvr additive="base">
                                            <p:cTn id="34" dur="750" fill="hold"/>
                                            <p:tgtEl>
                                              <p:spTgt spid="62"/>
                                            </p:tgtEl>
                                            <p:attrNameLst>
                                              <p:attrName>ppt_y</p:attrName>
                                            </p:attrNameLst>
                                          </p:cBhvr>
                                          <p:tavLst>
                                            <p:tav tm="0">
                                              <p:val>
                                                <p:strVal val="#ppt_y"/>
                                              </p:val>
                                            </p:tav>
                                            <p:tav tm="100000">
                                              <p:val>
                                                <p:strVal val="#ppt_y"/>
                                              </p:val>
                                            </p:tav>
                                          </p:tavLst>
                                        </p:anim>
                                      </p:childTnLst>
                                    </p:cTn>
                                  </p:par>
                                </p:childTnLst>
                              </p:cTn>
                            </p:par>
                            <p:par>
                              <p:cTn id="35" fill="hold">
                                <p:stCondLst>
                                  <p:cond delay="5000"/>
                                </p:stCondLst>
                                <p:childTnLst>
                                  <p:par>
                                    <p:cTn id="36" presetID="53" presetClass="entr" presetSubtype="16"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0" grpId="0" animBg="1"/>
          <p:bldP spid="4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整  顿</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页脚占位符 1"/>
          <p:cNvSpPr>
            <a:spLocks noGrp="1"/>
          </p:cNvSpPr>
          <p:nvPr>
            <p:ph type="ftr" sz="quarter" idx="4294967295"/>
          </p:nvPr>
        </p:nvSpPr>
        <p:spPr>
          <a:xfrm>
            <a:off x="4240042" y="6989480"/>
            <a:ext cx="4114800" cy="365125"/>
          </a:xfrm>
        </p:spPr>
        <p:txBody>
          <a:bodyPr/>
          <a:lstStyle/>
          <a:p>
            <a:r>
              <a:rPr lang="en-US" dirty="0">
                <a:solidFill>
                  <a:prstClr val="white">
                    <a:lumMod val="65000"/>
                  </a:prstClr>
                </a:solidFill>
                <a:latin typeface="微软雅黑" panose="020B0503020204020204" pitchFamily="34" charset="-122"/>
                <a:ea typeface="微软雅黑" panose="020B0503020204020204" pitchFamily="34" charset="-122"/>
              </a:rPr>
              <a:t>  </a:t>
            </a:r>
            <a:endParaRPr lang="en-US" dirty="0">
              <a:solidFill>
                <a:prstClr val="white">
                  <a:lumMod val="65000"/>
                </a:prstClr>
              </a:solidFill>
              <a:latin typeface="微软雅黑" panose="020B0503020204020204" pitchFamily="34" charset="-122"/>
              <a:ea typeface="微软雅黑" panose="020B0503020204020204" pitchFamily="34" charset="-122"/>
            </a:endParaRPr>
          </a:p>
        </p:txBody>
      </p:sp>
      <p:sp>
        <p:nvSpPr>
          <p:cNvPr id="11" name="灯片编号占位符 2"/>
          <p:cNvSpPr>
            <a:spLocks noGrp="1"/>
          </p:cNvSpPr>
          <p:nvPr>
            <p:ph type="sldNum" sz="quarter" idx="4294967295"/>
          </p:nvPr>
        </p:nvSpPr>
        <p:spPr>
          <a:xfrm>
            <a:off x="8812042" y="6989480"/>
            <a:ext cx="2743200" cy="365125"/>
          </a:xfrm>
        </p:spPr>
        <p:txBody>
          <a:bodyPr/>
          <a:lstStyle/>
          <a:p>
            <a:fld id="{857B18ED-D931-45F4-8873-1BEDAB4DC03E}" type="slidenum">
              <a:rPr lang="en-US" smtClean="0">
                <a:solidFill>
                  <a:prstClr val="black">
                    <a:lumMod val="50000"/>
                    <a:lumOff val="50000"/>
                  </a:prstClr>
                </a:solidFill>
                <a:latin typeface="微软雅黑" panose="020B0503020204020204" pitchFamily="34" charset="-122"/>
                <a:ea typeface="微软雅黑" panose="020B0503020204020204" pitchFamily="34" charset="-122"/>
              </a:rPr>
            </a:fld>
            <a:endParaRPr lang="en-US"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 name="七边形 11"/>
          <p:cNvSpPr/>
          <p:nvPr/>
        </p:nvSpPr>
        <p:spPr>
          <a:xfrm>
            <a:off x="4127330" y="1892018"/>
            <a:ext cx="4340224" cy="4340224"/>
          </a:xfrm>
          <a:prstGeom prst="heptagon">
            <a:avLst/>
          </a:prstGeom>
          <a:solidFill>
            <a:srgbClr val="0070C0"/>
          </a:solidFill>
          <a:ln w="34925">
            <a:gradFill flip="none" rotWithShape="1">
              <a:gsLst>
                <a:gs pos="0">
                  <a:schemeClr val="bg1">
                    <a:lumMod val="85000"/>
                  </a:schemeClr>
                </a:gs>
                <a:gs pos="100000">
                  <a:schemeClr val="bg1"/>
                </a:gs>
              </a:gsLst>
              <a:lin ang="2700000" scaled="1"/>
              <a:tileRect/>
            </a:grad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椭圆 12"/>
          <p:cNvSpPr/>
          <p:nvPr/>
        </p:nvSpPr>
        <p:spPr>
          <a:xfrm>
            <a:off x="4573392" y="2338080"/>
            <a:ext cx="3448103" cy="3448103"/>
          </a:xfrm>
          <a:prstGeom prst="ellipse">
            <a:avLst/>
          </a:prstGeom>
          <a:solidFill>
            <a:srgbClr val="F5F5F5"/>
          </a:solidFill>
          <a:ln w="31750">
            <a:gradFill flip="none" rotWithShape="1">
              <a:gsLst>
                <a:gs pos="100000">
                  <a:schemeClr val="bg1">
                    <a:lumMod val="85000"/>
                  </a:schemeClr>
                </a:gs>
                <a:gs pos="0">
                  <a:schemeClr val="bg1"/>
                </a:gs>
              </a:gsLst>
              <a:lin ang="2700000" scaled="1"/>
              <a:tileRect/>
            </a:grad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七边形 13"/>
          <p:cNvSpPr/>
          <p:nvPr/>
        </p:nvSpPr>
        <p:spPr>
          <a:xfrm>
            <a:off x="4922572" y="2687260"/>
            <a:ext cx="2749743" cy="2749743"/>
          </a:xfrm>
          <a:prstGeom prst="heptagon">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椭圆 14"/>
          <p:cNvSpPr/>
          <p:nvPr/>
        </p:nvSpPr>
        <p:spPr>
          <a:xfrm>
            <a:off x="5317040" y="3081728"/>
            <a:ext cx="1960807" cy="1960807"/>
          </a:xfrm>
          <a:prstGeom prst="ellipse">
            <a:avLst/>
          </a:prstGeom>
          <a:solidFill>
            <a:srgbClr val="F5F5F5"/>
          </a:solidFill>
          <a:ln w="31750">
            <a:gradFill flip="none" rotWithShape="1">
              <a:gsLst>
                <a:gs pos="100000">
                  <a:schemeClr val="bg1">
                    <a:lumMod val="85000"/>
                  </a:schemeClr>
                </a:gs>
                <a:gs pos="0">
                  <a:schemeClr val="bg1"/>
                </a:gs>
              </a:gsLst>
              <a:lin ang="2700000" scaled="1"/>
              <a:tileRect/>
            </a:grad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七边形 15"/>
          <p:cNvSpPr/>
          <p:nvPr/>
        </p:nvSpPr>
        <p:spPr>
          <a:xfrm>
            <a:off x="5634532" y="3399220"/>
            <a:ext cx="1325823" cy="1325823"/>
          </a:xfrm>
          <a:prstGeom prst="heptagon">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019493" y="1448184"/>
            <a:ext cx="890865" cy="1289663"/>
            <a:chOff x="6750940" y="1882667"/>
            <a:chExt cx="890865" cy="1289663"/>
          </a:xfrm>
        </p:grpSpPr>
        <p:grpSp>
          <p:nvGrpSpPr>
            <p:cNvPr id="18" name="组合 17"/>
            <p:cNvGrpSpPr/>
            <p:nvPr/>
          </p:nvGrpSpPr>
          <p:grpSpPr>
            <a:xfrm>
              <a:off x="6750940" y="1882667"/>
              <a:ext cx="890865" cy="1289663"/>
              <a:chOff x="2993266" y="1738669"/>
              <a:chExt cx="1434748" cy="2077014"/>
            </a:xfrm>
          </p:grpSpPr>
          <p:sp>
            <p:nvSpPr>
              <p:cNvPr id="24" name="圆角矩形 23"/>
              <p:cNvSpPr/>
              <p:nvPr/>
            </p:nvSpPr>
            <p:spPr>
              <a:xfrm rot="2700000">
                <a:off x="2823580" y="2211249"/>
                <a:ext cx="2077014" cy="1131854"/>
              </a:xfrm>
              <a:prstGeom prst="roundRect">
                <a:avLst>
                  <a:gd name="adj" fmla="val 50000"/>
                </a:avLst>
              </a:prstGeom>
              <a:gradFill>
                <a:gsLst>
                  <a:gs pos="0">
                    <a:schemeClr val="tx1">
                      <a:alpha val="83000"/>
                    </a:schemeClr>
                  </a:gs>
                  <a:gs pos="88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25" name="椭圆 2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圆角矩形 25"/>
              <p:cNvSpPr/>
              <p:nvPr/>
            </p:nvSpPr>
            <p:spPr>
              <a:xfrm rot="2700000">
                <a:off x="2918202" y="2295926"/>
                <a:ext cx="1827603" cy="902439"/>
              </a:xfrm>
              <a:prstGeom prst="roundRect">
                <a:avLst>
                  <a:gd name="adj" fmla="val 50000"/>
                </a:avLst>
              </a:prstGeom>
              <a:gradFill>
                <a:gsLst>
                  <a:gs pos="0">
                    <a:schemeClr val="tx1">
                      <a:alpha val="37000"/>
                    </a:schemeClr>
                  </a:gs>
                  <a:gs pos="99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27" name="椭圆 26"/>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9" name="Group 4"/>
            <p:cNvGrpSpPr>
              <a:grpSpLocks noChangeAspect="1"/>
            </p:cNvGrpSpPr>
            <p:nvPr/>
          </p:nvGrpSpPr>
          <p:grpSpPr bwMode="auto">
            <a:xfrm>
              <a:off x="6940319" y="2132339"/>
              <a:ext cx="242633" cy="284336"/>
              <a:chOff x="1776" y="1776"/>
              <a:chExt cx="64" cy="75"/>
            </a:xfrm>
            <a:solidFill>
              <a:schemeClr val="bg1">
                <a:lumMod val="50000"/>
              </a:schemeClr>
            </a:solidFill>
            <a:effectLst/>
          </p:grpSpPr>
          <p:sp>
            <p:nvSpPr>
              <p:cNvPr id="20"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7827537" y="2333191"/>
            <a:ext cx="890865" cy="1289663"/>
            <a:chOff x="7793322" y="2943401"/>
            <a:chExt cx="890865" cy="1289663"/>
          </a:xfrm>
        </p:grpSpPr>
        <p:grpSp>
          <p:nvGrpSpPr>
            <p:cNvPr id="29" name="组合 28"/>
            <p:cNvGrpSpPr/>
            <p:nvPr/>
          </p:nvGrpSpPr>
          <p:grpSpPr>
            <a:xfrm>
              <a:off x="7793322" y="2943401"/>
              <a:ext cx="890865" cy="1289663"/>
              <a:chOff x="2993266" y="1738669"/>
              <a:chExt cx="1434748" cy="2077014"/>
            </a:xfrm>
          </p:grpSpPr>
          <p:sp>
            <p:nvSpPr>
              <p:cNvPr id="36" name="圆角矩形 35"/>
              <p:cNvSpPr/>
              <p:nvPr/>
            </p:nvSpPr>
            <p:spPr>
              <a:xfrm rot="2700000">
                <a:off x="2823580" y="2211249"/>
                <a:ext cx="2077014" cy="1131854"/>
              </a:xfrm>
              <a:prstGeom prst="roundRect">
                <a:avLst>
                  <a:gd name="adj" fmla="val 50000"/>
                </a:avLst>
              </a:prstGeom>
              <a:gradFill>
                <a:gsLst>
                  <a:gs pos="0">
                    <a:schemeClr val="tx1">
                      <a:alpha val="83000"/>
                    </a:schemeClr>
                  </a:gs>
                  <a:gs pos="100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37" name="椭圆 3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8" name="圆角矩形 37"/>
              <p:cNvSpPr/>
              <p:nvPr/>
            </p:nvSpPr>
            <p:spPr>
              <a:xfrm rot="2700000">
                <a:off x="2918201" y="2295926"/>
                <a:ext cx="1827602" cy="902439"/>
              </a:xfrm>
              <a:prstGeom prst="roundRect">
                <a:avLst>
                  <a:gd name="adj" fmla="val 50000"/>
                </a:avLst>
              </a:prstGeom>
              <a:gradFill>
                <a:gsLst>
                  <a:gs pos="0">
                    <a:schemeClr val="tx1">
                      <a:alpha val="37000"/>
                    </a:schemeClr>
                  </a:gs>
                  <a:gs pos="100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39" name="椭圆 3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30" name="Group 18"/>
            <p:cNvGrpSpPr>
              <a:grpSpLocks noChangeAspect="1"/>
            </p:cNvGrpSpPr>
            <p:nvPr/>
          </p:nvGrpSpPr>
          <p:grpSpPr bwMode="auto">
            <a:xfrm>
              <a:off x="7978217" y="3218606"/>
              <a:ext cx="265223" cy="247136"/>
              <a:chOff x="3802" y="2858"/>
              <a:chExt cx="616" cy="574"/>
            </a:xfrm>
            <a:solidFill>
              <a:schemeClr val="bg1">
                <a:lumMod val="50000"/>
              </a:schemeClr>
            </a:solidFill>
            <a:effectLst/>
          </p:grpSpPr>
          <p:sp>
            <p:nvSpPr>
              <p:cNvPr id="3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grpSp>
        <p:nvGrpSpPr>
          <p:cNvPr id="40" name="组合 39"/>
          <p:cNvGrpSpPr/>
          <p:nvPr/>
        </p:nvGrpSpPr>
        <p:grpSpPr>
          <a:xfrm>
            <a:off x="8199842" y="4125694"/>
            <a:ext cx="890865" cy="1289663"/>
            <a:chOff x="7780343" y="4430529"/>
            <a:chExt cx="890865" cy="1289663"/>
          </a:xfrm>
        </p:grpSpPr>
        <p:grpSp>
          <p:nvGrpSpPr>
            <p:cNvPr id="41" name="组合 40"/>
            <p:cNvGrpSpPr/>
            <p:nvPr/>
          </p:nvGrpSpPr>
          <p:grpSpPr>
            <a:xfrm>
              <a:off x="7780343" y="4430529"/>
              <a:ext cx="890865" cy="1289663"/>
              <a:chOff x="2993266" y="1738669"/>
              <a:chExt cx="1434748" cy="2077014"/>
            </a:xfrm>
          </p:grpSpPr>
          <p:sp>
            <p:nvSpPr>
              <p:cNvPr id="45" name="圆角矩形 44"/>
              <p:cNvSpPr/>
              <p:nvPr/>
            </p:nvSpPr>
            <p:spPr>
              <a:xfrm rot="2700000">
                <a:off x="2823580" y="2211249"/>
                <a:ext cx="2077014" cy="1131854"/>
              </a:xfrm>
              <a:prstGeom prst="roundRect">
                <a:avLst>
                  <a:gd name="adj" fmla="val 50000"/>
                </a:avLst>
              </a:prstGeom>
              <a:gradFill>
                <a:gsLst>
                  <a:gs pos="0">
                    <a:schemeClr val="tx1">
                      <a:alpha val="83000"/>
                    </a:schemeClr>
                  </a:gs>
                  <a:gs pos="100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46" name="椭圆 45"/>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7" name="圆角矩形 46"/>
              <p:cNvSpPr/>
              <p:nvPr/>
            </p:nvSpPr>
            <p:spPr>
              <a:xfrm rot="2700000">
                <a:off x="2918202" y="2295926"/>
                <a:ext cx="1827603" cy="902439"/>
              </a:xfrm>
              <a:prstGeom prst="roundRect">
                <a:avLst>
                  <a:gd name="adj" fmla="val 50000"/>
                </a:avLst>
              </a:prstGeom>
              <a:gradFill>
                <a:gsLst>
                  <a:gs pos="0">
                    <a:schemeClr val="tx1">
                      <a:alpha val="37000"/>
                    </a:schemeClr>
                  </a:gs>
                  <a:gs pos="100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48" name="椭圆 47"/>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42" name="Group 13"/>
            <p:cNvGrpSpPr>
              <a:grpSpLocks noChangeAspect="1"/>
            </p:cNvGrpSpPr>
            <p:nvPr/>
          </p:nvGrpSpPr>
          <p:grpSpPr bwMode="auto">
            <a:xfrm>
              <a:off x="7945423" y="4684880"/>
              <a:ext cx="304689" cy="308287"/>
              <a:chOff x="2426" y="2781"/>
              <a:chExt cx="593" cy="600"/>
            </a:xfrm>
            <a:solidFill>
              <a:schemeClr val="bg1">
                <a:lumMod val="50000"/>
              </a:schemeClr>
            </a:solidFill>
            <a:effectLst/>
          </p:grpSpPr>
          <p:sp>
            <p:nvSpPr>
              <p:cNvPr id="4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6972180" y="5793461"/>
            <a:ext cx="890865" cy="1289663"/>
            <a:chOff x="6719610" y="5472911"/>
            <a:chExt cx="890865" cy="1289663"/>
          </a:xfrm>
        </p:grpSpPr>
        <p:grpSp>
          <p:nvGrpSpPr>
            <p:cNvPr id="50" name="组合 49"/>
            <p:cNvGrpSpPr/>
            <p:nvPr/>
          </p:nvGrpSpPr>
          <p:grpSpPr>
            <a:xfrm>
              <a:off x="6719610" y="5472911"/>
              <a:ext cx="890865" cy="1289663"/>
              <a:chOff x="2993266" y="1738669"/>
              <a:chExt cx="1434748" cy="2077014"/>
            </a:xfrm>
          </p:grpSpPr>
          <p:sp>
            <p:nvSpPr>
              <p:cNvPr id="56" name="圆角矩形 55"/>
              <p:cNvSpPr/>
              <p:nvPr/>
            </p:nvSpPr>
            <p:spPr>
              <a:xfrm rot="2700000">
                <a:off x="2823580" y="2211249"/>
                <a:ext cx="2077014" cy="1131854"/>
              </a:xfrm>
              <a:prstGeom prst="roundRect">
                <a:avLst>
                  <a:gd name="adj" fmla="val 50000"/>
                </a:avLst>
              </a:prstGeom>
              <a:gradFill>
                <a:gsLst>
                  <a:gs pos="0">
                    <a:schemeClr val="tx1">
                      <a:alpha val="83000"/>
                    </a:schemeClr>
                  </a:gs>
                  <a:gs pos="100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57" name="椭圆 5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8" name="圆角矩形 57"/>
              <p:cNvSpPr/>
              <p:nvPr/>
            </p:nvSpPr>
            <p:spPr>
              <a:xfrm rot="2700000">
                <a:off x="2918202" y="2295926"/>
                <a:ext cx="1827603" cy="902439"/>
              </a:xfrm>
              <a:prstGeom prst="roundRect">
                <a:avLst>
                  <a:gd name="adj" fmla="val 50000"/>
                </a:avLst>
              </a:prstGeom>
              <a:gradFill>
                <a:gsLst>
                  <a:gs pos="0">
                    <a:schemeClr val="tx1">
                      <a:alpha val="37000"/>
                    </a:schemeClr>
                  </a:gs>
                  <a:gs pos="100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59" name="椭圆 5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893259" y="5739307"/>
              <a:ext cx="273679" cy="297819"/>
              <a:chOff x="4873620" y="1965325"/>
              <a:chExt cx="269882" cy="293688"/>
            </a:xfrm>
            <a:solidFill>
              <a:schemeClr val="bg1">
                <a:lumMod val="50000"/>
              </a:schemeClr>
            </a:solidFill>
            <a:effectLst/>
          </p:grpSpPr>
          <p:sp>
            <p:nvSpPr>
              <p:cNvPr id="52"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3"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4"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4994260" y="5780300"/>
            <a:ext cx="890865" cy="1289663"/>
            <a:chOff x="5232482" y="5459933"/>
            <a:chExt cx="890865" cy="1289663"/>
          </a:xfrm>
        </p:grpSpPr>
        <p:grpSp>
          <p:nvGrpSpPr>
            <p:cNvPr id="61" name="组合 60"/>
            <p:cNvGrpSpPr/>
            <p:nvPr/>
          </p:nvGrpSpPr>
          <p:grpSpPr>
            <a:xfrm>
              <a:off x="5232482" y="5459933"/>
              <a:ext cx="890865" cy="1289663"/>
              <a:chOff x="2993266" y="1738669"/>
              <a:chExt cx="1434748" cy="2077014"/>
            </a:xfrm>
          </p:grpSpPr>
          <p:sp>
            <p:nvSpPr>
              <p:cNvPr id="66" name="圆角矩形 65"/>
              <p:cNvSpPr/>
              <p:nvPr/>
            </p:nvSpPr>
            <p:spPr>
              <a:xfrm rot="2700000">
                <a:off x="2823580" y="2211249"/>
                <a:ext cx="2077014" cy="1131854"/>
              </a:xfrm>
              <a:prstGeom prst="roundRect">
                <a:avLst>
                  <a:gd name="adj" fmla="val 50000"/>
                </a:avLst>
              </a:prstGeom>
              <a:gradFill>
                <a:gsLst>
                  <a:gs pos="0">
                    <a:schemeClr val="tx1">
                      <a:alpha val="83000"/>
                    </a:schemeClr>
                  </a:gs>
                  <a:gs pos="100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67" name="椭圆 6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8" name="圆角矩形 67"/>
              <p:cNvSpPr/>
              <p:nvPr/>
            </p:nvSpPr>
            <p:spPr>
              <a:xfrm rot="2700000">
                <a:off x="2918202" y="2295926"/>
                <a:ext cx="1827603" cy="902439"/>
              </a:xfrm>
              <a:prstGeom prst="roundRect">
                <a:avLst>
                  <a:gd name="adj" fmla="val 50000"/>
                </a:avLst>
              </a:prstGeom>
              <a:gradFill>
                <a:gsLst>
                  <a:gs pos="0">
                    <a:schemeClr val="tx1">
                      <a:alpha val="37000"/>
                    </a:schemeClr>
                  </a:gs>
                  <a:gs pos="100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69" name="椭圆 6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62" name="Group 62"/>
            <p:cNvGrpSpPr>
              <a:grpSpLocks noChangeAspect="1"/>
            </p:cNvGrpSpPr>
            <p:nvPr/>
          </p:nvGrpSpPr>
          <p:grpSpPr bwMode="auto">
            <a:xfrm>
              <a:off x="5385486" y="5757172"/>
              <a:ext cx="295528" cy="235965"/>
              <a:chOff x="3775" y="2110"/>
              <a:chExt cx="129" cy="103"/>
            </a:xfrm>
            <a:solidFill>
              <a:schemeClr val="bg1">
                <a:lumMod val="50000"/>
              </a:schemeClr>
            </a:solidFill>
            <a:effectLst/>
          </p:grpSpPr>
          <p:sp>
            <p:nvSpPr>
              <p:cNvPr id="63"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4"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grpSp>
        <p:nvGrpSpPr>
          <p:cNvPr id="70" name="组合 69"/>
          <p:cNvGrpSpPr/>
          <p:nvPr/>
        </p:nvGrpSpPr>
        <p:grpSpPr>
          <a:xfrm>
            <a:off x="3848143" y="4284848"/>
            <a:ext cx="890865" cy="1289663"/>
            <a:chOff x="4190100" y="4399199"/>
            <a:chExt cx="890865" cy="1289663"/>
          </a:xfrm>
        </p:grpSpPr>
        <p:grpSp>
          <p:nvGrpSpPr>
            <p:cNvPr id="71" name="组合 70"/>
            <p:cNvGrpSpPr/>
            <p:nvPr/>
          </p:nvGrpSpPr>
          <p:grpSpPr>
            <a:xfrm>
              <a:off x="4190100" y="4399199"/>
              <a:ext cx="890865" cy="1289663"/>
              <a:chOff x="2993266" y="1738669"/>
              <a:chExt cx="1434748" cy="2077014"/>
            </a:xfrm>
          </p:grpSpPr>
          <p:sp>
            <p:nvSpPr>
              <p:cNvPr id="77" name="圆角矩形 76"/>
              <p:cNvSpPr/>
              <p:nvPr/>
            </p:nvSpPr>
            <p:spPr>
              <a:xfrm rot="2700000">
                <a:off x="2823580" y="2211249"/>
                <a:ext cx="2077014" cy="1131854"/>
              </a:xfrm>
              <a:prstGeom prst="roundRect">
                <a:avLst>
                  <a:gd name="adj" fmla="val 50000"/>
                </a:avLst>
              </a:prstGeom>
              <a:gradFill>
                <a:gsLst>
                  <a:gs pos="0">
                    <a:schemeClr val="tx1">
                      <a:alpha val="83000"/>
                    </a:schemeClr>
                  </a:gs>
                  <a:gs pos="88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78" name="椭圆 77"/>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9" name="圆角矩形 78"/>
              <p:cNvSpPr/>
              <p:nvPr/>
            </p:nvSpPr>
            <p:spPr>
              <a:xfrm rot="2700000">
                <a:off x="2918202" y="2295926"/>
                <a:ext cx="1827603" cy="902439"/>
              </a:xfrm>
              <a:prstGeom prst="roundRect">
                <a:avLst>
                  <a:gd name="adj" fmla="val 50000"/>
                </a:avLst>
              </a:prstGeom>
              <a:gradFill>
                <a:gsLst>
                  <a:gs pos="0">
                    <a:schemeClr val="tx1">
                      <a:alpha val="37000"/>
                    </a:schemeClr>
                  </a:gs>
                  <a:gs pos="99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80" name="椭圆 79"/>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72" name="Group 36"/>
            <p:cNvGrpSpPr>
              <a:grpSpLocks noChangeAspect="1"/>
            </p:cNvGrpSpPr>
            <p:nvPr/>
          </p:nvGrpSpPr>
          <p:grpSpPr bwMode="auto">
            <a:xfrm>
              <a:off x="4346103" y="4688333"/>
              <a:ext cx="275907" cy="238308"/>
              <a:chOff x="3321" y="1710"/>
              <a:chExt cx="1042" cy="900"/>
            </a:xfrm>
            <a:solidFill>
              <a:schemeClr val="bg1">
                <a:lumMod val="50000"/>
              </a:schemeClr>
            </a:solidFill>
          </p:grpSpPr>
          <p:sp>
            <p:nvSpPr>
              <p:cNvPr id="73"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4"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5"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6"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grpSp>
        <p:nvGrpSpPr>
          <p:cNvPr id="81" name="组合 80"/>
          <p:cNvGrpSpPr/>
          <p:nvPr/>
        </p:nvGrpSpPr>
        <p:grpSpPr>
          <a:xfrm>
            <a:off x="4254051" y="2382791"/>
            <a:ext cx="890865" cy="1289663"/>
            <a:chOff x="4203078" y="2912071"/>
            <a:chExt cx="890865" cy="1289663"/>
          </a:xfrm>
        </p:grpSpPr>
        <p:grpSp>
          <p:nvGrpSpPr>
            <p:cNvPr id="82" name="组合 81"/>
            <p:cNvGrpSpPr/>
            <p:nvPr/>
          </p:nvGrpSpPr>
          <p:grpSpPr>
            <a:xfrm>
              <a:off x="4203078" y="2912071"/>
              <a:ext cx="890865" cy="1289663"/>
              <a:chOff x="2993266" y="1738669"/>
              <a:chExt cx="1434748" cy="2077014"/>
            </a:xfrm>
          </p:grpSpPr>
          <p:sp>
            <p:nvSpPr>
              <p:cNvPr id="84" name="圆角矩形 83"/>
              <p:cNvSpPr/>
              <p:nvPr/>
            </p:nvSpPr>
            <p:spPr>
              <a:xfrm rot="2700000">
                <a:off x="2823580" y="2211249"/>
                <a:ext cx="2077014" cy="1131854"/>
              </a:xfrm>
              <a:prstGeom prst="roundRect">
                <a:avLst>
                  <a:gd name="adj" fmla="val 50000"/>
                </a:avLst>
              </a:prstGeom>
              <a:gradFill>
                <a:gsLst>
                  <a:gs pos="0">
                    <a:schemeClr val="tx1">
                      <a:alpha val="83000"/>
                    </a:schemeClr>
                  </a:gs>
                  <a:gs pos="88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85" name="椭圆 8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6" name="圆角矩形 85"/>
              <p:cNvSpPr/>
              <p:nvPr/>
            </p:nvSpPr>
            <p:spPr>
              <a:xfrm rot="2700000">
                <a:off x="2918201" y="2295925"/>
                <a:ext cx="1827602" cy="902439"/>
              </a:xfrm>
              <a:prstGeom prst="roundRect">
                <a:avLst>
                  <a:gd name="adj" fmla="val 50000"/>
                </a:avLst>
              </a:prstGeom>
              <a:gradFill>
                <a:gsLst>
                  <a:gs pos="0">
                    <a:schemeClr val="tx1">
                      <a:alpha val="37000"/>
                    </a:schemeClr>
                  </a:gs>
                  <a:gs pos="99000">
                    <a:srgbClr val="F2F2F2">
                      <a:alpha val="0"/>
                    </a:srgb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87" name="椭圆 86"/>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83" name="Freeform 53"/>
            <p:cNvSpPr>
              <a:spLocks noEditPoints="1"/>
            </p:cNvSpPr>
            <p:nvPr/>
          </p:nvSpPr>
          <p:spPr bwMode="auto">
            <a:xfrm>
              <a:off x="4358510" y="3172030"/>
              <a:ext cx="277219" cy="277219"/>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2400">
                <a:solidFill>
                  <a:srgbClr val="FFB850"/>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6614689" y="1073615"/>
            <a:ext cx="4201641" cy="681729"/>
            <a:chOff x="6010879" y="908862"/>
            <a:chExt cx="4201641" cy="681728"/>
          </a:xfrm>
        </p:grpSpPr>
        <p:sp>
          <p:nvSpPr>
            <p:cNvPr id="89" name="任意多边形 88"/>
            <p:cNvSpPr/>
            <p:nvPr/>
          </p:nvSpPr>
          <p:spPr>
            <a:xfrm flipV="1">
              <a:off x="6010879" y="1317986"/>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0" name="文本框 89"/>
            <p:cNvSpPr txBox="1"/>
            <p:nvPr/>
          </p:nvSpPr>
          <p:spPr>
            <a:xfrm>
              <a:off x="6852147" y="908862"/>
              <a:ext cx="3360373" cy="338554"/>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提高效率减少浪费和非必要的作业</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8415963" y="1868213"/>
            <a:ext cx="2981988" cy="681729"/>
            <a:chOff x="6010879" y="908862"/>
            <a:chExt cx="2981988" cy="681728"/>
          </a:xfrm>
        </p:grpSpPr>
        <p:sp>
          <p:nvSpPr>
            <p:cNvPr id="92" name="任意多边形 91"/>
            <p:cNvSpPr/>
            <p:nvPr/>
          </p:nvSpPr>
          <p:spPr>
            <a:xfrm flipV="1">
              <a:off x="6010879" y="1317986"/>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文本框 92"/>
            <p:cNvSpPr txBox="1"/>
            <p:nvPr/>
          </p:nvSpPr>
          <p:spPr>
            <a:xfrm>
              <a:off x="6852147" y="908862"/>
              <a:ext cx="2140720" cy="338554"/>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将寻找的时间减为零</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flipV="1">
            <a:off x="8674823" y="4688333"/>
            <a:ext cx="3292453" cy="364366"/>
            <a:chOff x="6010879" y="1317986"/>
            <a:chExt cx="3292453" cy="364366"/>
          </a:xfrm>
        </p:grpSpPr>
        <p:sp>
          <p:nvSpPr>
            <p:cNvPr id="95" name="任意多边形 94"/>
            <p:cNvSpPr/>
            <p:nvPr/>
          </p:nvSpPr>
          <p:spPr>
            <a:xfrm flipV="1">
              <a:off x="6010879" y="1317986"/>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6" name="文本框 95"/>
            <p:cNvSpPr txBox="1"/>
            <p:nvPr/>
          </p:nvSpPr>
          <p:spPr>
            <a:xfrm flipV="1">
              <a:off x="6852147" y="1343798"/>
              <a:ext cx="2451185" cy="338554"/>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出现异常能马上发现</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flipH="1" flipV="1">
            <a:off x="842562" y="4928184"/>
            <a:ext cx="3153420" cy="338554"/>
            <a:chOff x="6010879" y="1304251"/>
            <a:chExt cx="3153420" cy="338554"/>
          </a:xfrm>
        </p:grpSpPr>
        <p:sp>
          <p:nvSpPr>
            <p:cNvPr id="98" name="任意多边形 97"/>
            <p:cNvSpPr/>
            <p:nvPr/>
          </p:nvSpPr>
          <p:spPr>
            <a:xfrm flipV="1">
              <a:off x="6010879" y="1317986"/>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9" name="文本框 98"/>
            <p:cNvSpPr txBox="1"/>
            <p:nvPr/>
          </p:nvSpPr>
          <p:spPr>
            <a:xfrm flipV="1">
              <a:off x="6878619" y="1304251"/>
              <a:ext cx="2285680" cy="338554"/>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缩短换线换模具的时间</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flipV="1">
            <a:off x="7455889" y="6336590"/>
            <a:ext cx="3324981" cy="364366"/>
            <a:chOff x="6010879" y="1317986"/>
            <a:chExt cx="3324981" cy="364366"/>
          </a:xfrm>
        </p:grpSpPr>
        <p:sp>
          <p:nvSpPr>
            <p:cNvPr id="101" name="任意多边形 100"/>
            <p:cNvSpPr/>
            <p:nvPr/>
          </p:nvSpPr>
          <p:spPr>
            <a:xfrm flipV="1">
              <a:off x="6010879" y="1317986"/>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2" name="文本框 101"/>
            <p:cNvSpPr txBox="1"/>
            <p:nvPr/>
          </p:nvSpPr>
          <p:spPr>
            <a:xfrm flipV="1">
              <a:off x="6852147" y="1343798"/>
              <a:ext cx="2483713" cy="338554"/>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创造一目了然的现场</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flipH="1">
            <a:off x="1328042" y="1951301"/>
            <a:ext cx="2981990" cy="681729"/>
            <a:chOff x="6010879" y="908862"/>
            <a:chExt cx="2981990" cy="681728"/>
          </a:xfrm>
        </p:grpSpPr>
        <p:sp>
          <p:nvSpPr>
            <p:cNvPr id="104" name="任意多边形 103"/>
            <p:cNvSpPr/>
            <p:nvPr/>
          </p:nvSpPr>
          <p:spPr>
            <a:xfrm flipV="1">
              <a:off x="6010879" y="1317986"/>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5" name="文本框 104"/>
            <p:cNvSpPr txBox="1"/>
            <p:nvPr/>
          </p:nvSpPr>
          <p:spPr>
            <a:xfrm>
              <a:off x="6852148" y="908862"/>
              <a:ext cx="2140721" cy="338554"/>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标识清楚，保障安全</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flipH="1" flipV="1">
            <a:off x="1812728" y="6330148"/>
            <a:ext cx="3324981" cy="364366"/>
            <a:chOff x="6010879" y="1317986"/>
            <a:chExt cx="3324981" cy="364366"/>
          </a:xfrm>
        </p:grpSpPr>
        <p:sp>
          <p:nvSpPr>
            <p:cNvPr id="107" name="任意多边形 106"/>
            <p:cNvSpPr/>
            <p:nvPr/>
          </p:nvSpPr>
          <p:spPr>
            <a:xfrm flipV="1">
              <a:off x="6010879" y="1317986"/>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8" name="文本框 107"/>
            <p:cNvSpPr txBox="1"/>
            <p:nvPr/>
          </p:nvSpPr>
          <p:spPr>
            <a:xfrm flipV="1">
              <a:off x="6852147" y="1343798"/>
              <a:ext cx="2483713" cy="338554"/>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不同的人做结果是一样的</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6856440" y="1061652"/>
            <a:ext cx="620995" cy="400110"/>
            <a:chOff x="7386444" y="863004"/>
            <a:chExt cx="620995" cy="400109"/>
          </a:xfrm>
        </p:grpSpPr>
        <p:sp>
          <p:nvSpPr>
            <p:cNvPr id="110" name="圆角矩形 109"/>
            <p:cNvSpPr/>
            <p:nvPr/>
          </p:nvSpPr>
          <p:spPr>
            <a:xfrm>
              <a:off x="7425325" y="872048"/>
              <a:ext cx="546542" cy="373295"/>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1" name="文本框 110"/>
            <p:cNvSpPr txBox="1"/>
            <p:nvPr/>
          </p:nvSpPr>
          <p:spPr>
            <a:xfrm>
              <a:off x="7386444" y="863004"/>
              <a:ext cx="620995" cy="400109"/>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01</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8603970" y="1825853"/>
            <a:ext cx="620995" cy="400110"/>
            <a:chOff x="7386444" y="863004"/>
            <a:chExt cx="620995" cy="400109"/>
          </a:xfrm>
        </p:grpSpPr>
        <p:sp>
          <p:nvSpPr>
            <p:cNvPr id="113" name="圆角矩形 112"/>
            <p:cNvSpPr/>
            <p:nvPr/>
          </p:nvSpPr>
          <p:spPr>
            <a:xfrm>
              <a:off x="7425325" y="872048"/>
              <a:ext cx="546542" cy="373295"/>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4" name="文本框 113"/>
            <p:cNvSpPr txBox="1"/>
            <p:nvPr/>
          </p:nvSpPr>
          <p:spPr>
            <a:xfrm>
              <a:off x="7386444" y="863004"/>
              <a:ext cx="620995" cy="400109"/>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02</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8912344" y="4615823"/>
            <a:ext cx="620995" cy="400110"/>
            <a:chOff x="7386444" y="863004"/>
            <a:chExt cx="620995" cy="400109"/>
          </a:xfrm>
        </p:grpSpPr>
        <p:sp>
          <p:nvSpPr>
            <p:cNvPr id="116" name="圆角矩形 115"/>
            <p:cNvSpPr/>
            <p:nvPr/>
          </p:nvSpPr>
          <p:spPr>
            <a:xfrm>
              <a:off x="7425325" y="872048"/>
              <a:ext cx="546542" cy="373295"/>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7" name="文本框 116"/>
            <p:cNvSpPr txBox="1"/>
            <p:nvPr/>
          </p:nvSpPr>
          <p:spPr>
            <a:xfrm>
              <a:off x="7386444" y="863004"/>
              <a:ext cx="620995" cy="400109"/>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03</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3064134" y="4815832"/>
            <a:ext cx="620995" cy="400110"/>
            <a:chOff x="7386444" y="863004"/>
            <a:chExt cx="620995" cy="400109"/>
          </a:xfrm>
        </p:grpSpPr>
        <p:sp>
          <p:nvSpPr>
            <p:cNvPr id="119" name="圆角矩形 118"/>
            <p:cNvSpPr/>
            <p:nvPr/>
          </p:nvSpPr>
          <p:spPr>
            <a:xfrm>
              <a:off x="7425325" y="872048"/>
              <a:ext cx="546542" cy="373295"/>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0" name="文本框 119"/>
            <p:cNvSpPr txBox="1"/>
            <p:nvPr/>
          </p:nvSpPr>
          <p:spPr>
            <a:xfrm>
              <a:off x="7386444" y="863004"/>
              <a:ext cx="620995" cy="400109"/>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06</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4208883" y="6252201"/>
            <a:ext cx="620995" cy="400110"/>
            <a:chOff x="7386444" y="863004"/>
            <a:chExt cx="620995" cy="400109"/>
          </a:xfrm>
        </p:grpSpPr>
        <p:sp>
          <p:nvSpPr>
            <p:cNvPr id="122" name="圆角矩形 121"/>
            <p:cNvSpPr/>
            <p:nvPr/>
          </p:nvSpPr>
          <p:spPr>
            <a:xfrm>
              <a:off x="7425325" y="872048"/>
              <a:ext cx="546542" cy="373295"/>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3" name="文本框 122"/>
            <p:cNvSpPr txBox="1"/>
            <p:nvPr/>
          </p:nvSpPr>
          <p:spPr>
            <a:xfrm>
              <a:off x="7386444" y="863004"/>
              <a:ext cx="620995" cy="400109"/>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05</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7679843" y="6265084"/>
            <a:ext cx="620995" cy="400110"/>
            <a:chOff x="7386444" y="863004"/>
            <a:chExt cx="620995" cy="400109"/>
          </a:xfrm>
        </p:grpSpPr>
        <p:sp>
          <p:nvSpPr>
            <p:cNvPr id="125" name="圆角矩形 124"/>
            <p:cNvSpPr/>
            <p:nvPr/>
          </p:nvSpPr>
          <p:spPr>
            <a:xfrm>
              <a:off x="7425325" y="872048"/>
              <a:ext cx="546542" cy="373295"/>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6" name="文本框 125"/>
            <p:cNvSpPr txBox="1"/>
            <p:nvPr/>
          </p:nvSpPr>
          <p:spPr>
            <a:xfrm>
              <a:off x="7386444" y="863004"/>
              <a:ext cx="620995" cy="400109"/>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04</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3447539" y="1925466"/>
            <a:ext cx="620995" cy="400110"/>
            <a:chOff x="7386444" y="863004"/>
            <a:chExt cx="620995" cy="400109"/>
          </a:xfrm>
        </p:grpSpPr>
        <p:sp>
          <p:nvSpPr>
            <p:cNvPr id="128" name="圆角矩形 127"/>
            <p:cNvSpPr/>
            <p:nvPr/>
          </p:nvSpPr>
          <p:spPr>
            <a:xfrm>
              <a:off x="7425325" y="872048"/>
              <a:ext cx="546542" cy="373295"/>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9" name="文本框 128"/>
            <p:cNvSpPr txBox="1"/>
            <p:nvPr/>
          </p:nvSpPr>
          <p:spPr>
            <a:xfrm>
              <a:off x="7386444" y="863004"/>
              <a:ext cx="620995" cy="400109"/>
            </a:xfrm>
            <a:prstGeom prst="rect">
              <a:avLst/>
            </a:prstGeom>
            <a:noFill/>
          </p:spPr>
          <p:txBody>
            <a:bodyPr wrap="square"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07</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0" name="组合 129"/>
          <p:cNvGrpSpPr/>
          <p:nvPr/>
        </p:nvGrpSpPr>
        <p:grpSpPr>
          <a:xfrm>
            <a:off x="329015" y="0"/>
            <a:ext cx="1099735" cy="1099735"/>
            <a:chOff x="7543996" y="1289752"/>
            <a:chExt cx="1498482" cy="1498482"/>
          </a:xfrm>
        </p:grpSpPr>
        <p:sp>
          <p:nvSpPr>
            <p:cNvPr id="131"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2"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3"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4"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15421">
        <p14:gallery dir="l"/>
      </p:transition>
    </mc:Choice>
    <mc:Fallback>
      <p:transition spd="slow" advClick="0" advTm="154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p:cTn id="53" dur="500" fill="hold"/>
                                        <p:tgtEl>
                                          <p:spTgt spid="60"/>
                                        </p:tgtEl>
                                        <p:attrNameLst>
                                          <p:attrName>ppt_w</p:attrName>
                                        </p:attrNameLst>
                                      </p:cBhvr>
                                      <p:tavLst>
                                        <p:tav tm="0">
                                          <p:val>
                                            <p:fltVal val="0"/>
                                          </p:val>
                                        </p:tav>
                                        <p:tav tm="100000">
                                          <p:val>
                                            <p:strVal val="#ppt_w"/>
                                          </p:val>
                                        </p:tav>
                                      </p:tavLst>
                                    </p:anim>
                                    <p:anim calcmode="lin" valueType="num">
                                      <p:cBhvr>
                                        <p:cTn id="54" dur="500" fill="hold"/>
                                        <p:tgtEl>
                                          <p:spTgt spid="60"/>
                                        </p:tgtEl>
                                        <p:attrNameLst>
                                          <p:attrName>ppt_h</p:attrName>
                                        </p:attrNameLst>
                                      </p:cBhvr>
                                      <p:tavLst>
                                        <p:tav tm="0">
                                          <p:val>
                                            <p:fltVal val="0"/>
                                          </p:val>
                                        </p:tav>
                                        <p:tav tm="100000">
                                          <p:val>
                                            <p:strVal val="#ppt_h"/>
                                          </p:val>
                                        </p:tav>
                                      </p:tavLst>
                                    </p:anim>
                                    <p:animEffect transition="in" filter="fade">
                                      <p:cBhvr>
                                        <p:cTn id="55" dur="500"/>
                                        <p:tgtEl>
                                          <p:spTgt spid="60"/>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81"/>
                                        </p:tgtEl>
                                        <p:attrNameLst>
                                          <p:attrName>style.visibility</p:attrName>
                                        </p:attrNameLst>
                                      </p:cBhvr>
                                      <p:to>
                                        <p:strVal val="visible"/>
                                      </p:to>
                                    </p:set>
                                    <p:anim calcmode="lin" valueType="num">
                                      <p:cBhvr>
                                        <p:cTn id="65" dur="500" fill="hold"/>
                                        <p:tgtEl>
                                          <p:spTgt spid="81"/>
                                        </p:tgtEl>
                                        <p:attrNameLst>
                                          <p:attrName>ppt_w</p:attrName>
                                        </p:attrNameLst>
                                      </p:cBhvr>
                                      <p:tavLst>
                                        <p:tav tm="0">
                                          <p:val>
                                            <p:fltVal val="0"/>
                                          </p:val>
                                        </p:tav>
                                        <p:tav tm="100000">
                                          <p:val>
                                            <p:strVal val="#ppt_w"/>
                                          </p:val>
                                        </p:tav>
                                      </p:tavLst>
                                    </p:anim>
                                    <p:anim calcmode="lin" valueType="num">
                                      <p:cBhvr>
                                        <p:cTn id="66" dur="500" fill="hold"/>
                                        <p:tgtEl>
                                          <p:spTgt spid="81"/>
                                        </p:tgtEl>
                                        <p:attrNameLst>
                                          <p:attrName>ppt_h</p:attrName>
                                        </p:attrNameLst>
                                      </p:cBhvr>
                                      <p:tavLst>
                                        <p:tav tm="0">
                                          <p:val>
                                            <p:fltVal val="0"/>
                                          </p:val>
                                        </p:tav>
                                        <p:tav tm="100000">
                                          <p:val>
                                            <p:strVal val="#ppt_h"/>
                                          </p:val>
                                        </p:tav>
                                      </p:tavLst>
                                    </p:anim>
                                    <p:animEffect transition="in" filter="fade">
                                      <p:cBhvr>
                                        <p:cTn id="67" dur="500"/>
                                        <p:tgtEl>
                                          <p:spTgt spid="81"/>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cBhvr>
                                        <p:cTn id="71" dur="500" fill="hold"/>
                                        <p:tgtEl>
                                          <p:spTgt spid="109"/>
                                        </p:tgtEl>
                                        <p:attrNameLst>
                                          <p:attrName>ppt_w</p:attrName>
                                        </p:attrNameLst>
                                      </p:cBhvr>
                                      <p:tavLst>
                                        <p:tav tm="0">
                                          <p:val>
                                            <p:fltVal val="0"/>
                                          </p:val>
                                        </p:tav>
                                        <p:tav tm="100000">
                                          <p:val>
                                            <p:strVal val="#ppt_w"/>
                                          </p:val>
                                        </p:tav>
                                      </p:tavLst>
                                    </p:anim>
                                    <p:anim calcmode="lin" valueType="num">
                                      <p:cBhvr>
                                        <p:cTn id="72" dur="500" fill="hold"/>
                                        <p:tgtEl>
                                          <p:spTgt spid="109"/>
                                        </p:tgtEl>
                                        <p:attrNameLst>
                                          <p:attrName>ppt_h</p:attrName>
                                        </p:attrNameLst>
                                      </p:cBhvr>
                                      <p:tavLst>
                                        <p:tav tm="0">
                                          <p:val>
                                            <p:fltVal val="0"/>
                                          </p:val>
                                        </p:tav>
                                        <p:tav tm="100000">
                                          <p:val>
                                            <p:strVal val="#ppt_h"/>
                                          </p:val>
                                        </p:tav>
                                      </p:tavLst>
                                    </p:anim>
                                    <p:animEffect transition="in" filter="fade">
                                      <p:cBhvr>
                                        <p:cTn id="73" dur="500"/>
                                        <p:tgtEl>
                                          <p:spTgt spid="109"/>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88"/>
                                        </p:tgtEl>
                                        <p:attrNameLst>
                                          <p:attrName>style.visibility</p:attrName>
                                        </p:attrNameLst>
                                      </p:cBhvr>
                                      <p:to>
                                        <p:strVal val="visible"/>
                                      </p:to>
                                    </p:set>
                                    <p:anim calcmode="lin" valueType="num">
                                      <p:cBhvr>
                                        <p:cTn id="77" dur="500" fill="hold"/>
                                        <p:tgtEl>
                                          <p:spTgt spid="88"/>
                                        </p:tgtEl>
                                        <p:attrNameLst>
                                          <p:attrName>ppt_w</p:attrName>
                                        </p:attrNameLst>
                                      </p:cBhvr>
                                      <p:tavLst>
                                        <p:tav tm="0">
                                          <p:val>
                                            <p:fltVal val="0"/>
                                          </p:val>
                                        </p:tav>
                                        <p:tav tm="100000">
                                          <p:val>
                                            <p:strVal val="#ppt_w"/>
                                          </p:val>
                                        </p:tav>
                                      </p:tavLst>
                                    </p:anim>
                                    <p:anim calcmode="lin" valueType="num">
                                      <p:cBhvr>
                                        <p:cTn id="78" dur="500" fill="hold"/>
                                        <p:tgtEl>
                                          <p:spTgt spid="88"/>
                                        </p:tgtEl>
                                        <p:attrNameLst>
                                          <p:attrName>ppt_h</p:attrName>
                                        </p:attrNameLst>
                                      </p:cBhvr>
                                      <p:tavLst>
                                        <p:tav tm="0">
                                          <p:val>
                                            <p:fltVal val="0"/>
                                          </p:val>
                                        </p:tav>
                                        <p:tav tm="100000">
                                          <p:val>
                                            <p:strVal val="#ppt_h"/>
                                          </p:val>
                                        </p:tav>
                                      </p:tavLst>
                                    </p:anim>
                                    <p:animEffect transition="in" filter="fade">
                                      <p:cBhvr>
                                        <p:cTn id="79" dur="500"/>
                                        <p:tgtEl>
                                          <p:spTgt spid="88"/>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12"/>
                                        </p:tgtEl>
                                        <p:attrNameLst>
                                          <p:attrName>style.visibility</p:attrName>
                                        </p:attrNameLst>
                                      </p:cBhvr>
                                      <p:to>
                                        <p:strVal val="visible"/>
                                      </p:to>
                                    </p:set>
                                    <p:anim calcmode="lin" valueType="num">
                                      <p:cBhvr>
                                        <p:cTn id="83" dur="500" fill="hold"/>
                                        <p:tgtEl>
                                          <p:spTgt spid="112"/>
                                        </p:tgtEl>
                                        <p:attrNameLst>
                                          <p:attrName>ppt_w</p:attrName>
                                        </p:attrNameLst>
                                      </p:cBhvr>
                                      <p:tavLst>
                                        <p:tav tm="0">
                                          <p:val>
                                            <p:fltVal val="0"/>
                                          </p:val>
                                        </p:tav>
                                        <p:tav tm="100000">
                                          <p:val>
                                            <p:strVal val="#ppt_w"/>
                                          </p:val>
                                        </p:tav>
                                      </p:tavLst>
                                    </p:anim>
                                    <p:anim calcmode="lin" valueType="num">
                                      <p:cBhvr>
                                        <p:cTn id="84" dur="500" fill="hold"/>
                                        <p:tgtEl>
                                          <p:spTgt spid="112"/>
                                        </p:tgtEl>
                                        <p:attrNameLst>
                                          <p:attrName>ppt_h</p:attrName>
                                        </p:attrNameLst>
                                      </p:cBhvr>
                                      <p:tavLst>
                                        <p:tav tm="0">
                                          <p:val>
                                            <p:fltVal val="0"/>
                                          </p:val>
                                        </p:tav>
                                        <p:tav tm="100000">
                                          <p:val>
                                            <p:strVal val="#ppt_h"/>
                                          </p:val>
                                        </p:tav>
                                      </p:tavLst>
                                    </p:anim>
                                    <p:animEffect transition="in" filter="fade">
                                      <p:cBhvr>
                                        <p:cTn id="85" dur="500"/>
                                        <p:tgtEl>
                                          <p:spTgt spid="112"/>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15"/>
                                        </p:tgtEl>
                                        <p:attrNameLst>
                                          <p:attrName>style.visibility</p:attrName>
                                        </p:attrNameLst>
                                      </p:cBhvr>
                                      <p:to>
                                        <p:strVal val="visible"/>
                                      </p:to>
                                    </p:set>
                                    <p:anim calcmode="lin" valueType="num">
                                      <p:cBhvr>
                                        <p:cTn id="95" dur="500" fill="hold"/>
                                        <p:tgtEl>
                                          <p:spTgt spid="115"/>
                                        </p:tgtEl>
                                        <p:attrNameLst>
                                          <p:attrName>ppt_w</p:attrName>
                                        </p:attrNameLst>
                                      </p:cBhvr>
                                      <p:tavLst>
                                        <p:tav tm="0">
                                          <p:val>
                                            <p:fltVal val="0"/>
                                          </p:val>
                                        </p:tav>
                                        <p:tav tm="100000">
                                          <p:val>
                                            <p:strVal val="#ppt_w"/>
                                          </p:val>
                                        </p:tav>
                                      </p:tavLst>
                                    </p:anim>
                                    <p:anim calcmode="lin" valueType="num">
                                      <p:cBhvr>
                                        <p:cTn id="96" dur="500" fill="hold"/>
                                        <p:tgtEl>
                                          <p:spTgt spid="115"/>
                                        </p:tgtEl>
                                        <p:attrNameLst>
                                          <p:attrName>ppt_h</p:attrName>
                                        </p:attrNameLst>
                                      </p:cBhvr>
                                      <p:tavLst>
                                        <p:tav tm="0">
                                          <p:val>
                                            <p:fltVal val="0"/>
                                          </p:val>
                                        </p:tav>
                                        <p:tav tm="100000">
                                          <p:val>
                                            <p:strVal val="#ppt_h"/>
                                          </p:val>
                                        </p:tav>
                                      </p:tavLst>
                                    </p:anim>
                                    <p:animEffect transition="in" filter="fade">
                                      <p:cBhvr>
                                        <p:cTn id="97" dur="500"/>
                                        <p:tgtEl>
                                          <p:spTgt spid="115"/>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94"/>
                                        </p:tgtEl>
                                        <p:attrNameLst>
                                          <p:attrName>style.visibility</p:attrName>
                                        </p:attrNameLst>
                                      </p:cBhvr>
                                      <p:to>
                                        <p:strVal val="visible"/>
                                      </p:to>
                                    </p:set>
                                    <p:anim calcmode="lin" valueType="num">
                                      <p:cBhvr>
                                        <p:cTn id="101" dur="500" fill="hold"/>
                                        <p:tgtEl>
                                          <p:spTgt spid="94"/>
                                        </p:tgtEl>
                                        <p:attrNameLst>
                                          <p:attrName>ppt_w</p:attrName>
                                        </p:attrNameLst>
                                      </p:cBhvr>
                                      <p:tavLst>
                                        <p:tav tm="0">
                                          <p:val>
                                            <p:fltVal val="0"/>
                                          </p:val>
                                        </p:tav>
                                        <p:tav tm="100000">
                                          <p:val>
                                            <p:strVal val="#ppt_w"/>
                                          </p:val>
                                        </p:tav>
                                      </p:tavLst>
                                    </p:anim>
                                    <p:anim calcmode="lin" valueType="num">
                                      <p:cBhvr>
                                        <p:cTn id="102" dur="500" fill="hold"/>
                                        <p:tgtEl>
                                          <p:spTgt spid="94"/>
                                        </p:tgtEl>
                                        <p:attrNameLst>
                                          <p:attrName>ppt_h</p:attrName>
                                        </p:attrNameLst>
                                      </p:cBhvr>
                                      <p:tavLst>
                                        <p:tav tm="0">
                                          <p:val>
                                            <p:fltVal val="0"/>
                                          </p:val>
                                        </p:tav>
                                        <p:tav tm="100000">
                                          <p:val>
                                            <p:strVal val="#ppt_h"/>
                                          </p:val>
                                        </p:tav>
                                      </p:tavLst>
                                    </p:anim>
                                    <p:animEffect transition="in" filter="fade">
                                      <p:cBhvr>
                                        <p:cTn id="103" dur="500"/>
                                        <p:tgtEl>
                                          <p:spTgt spid="94"/>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 calcmode="lin" valueType="num">
                                      <p:cBhvr>
                                        <p:cTn id="107" dur="500" fill="hold"/>
                                        <p:tgtEl>
                                          <p:spTgt spid="124"/>
                                        </p:tgtEl>
                                        <p:attrNameLst>
                                          <p:attrName>ppt_w</p:attrName>
                                        </p:attrNameLst>
                                      </p:cBhvr>
                                      <p:tavLst>
                                        <p:tav tm="0">
                                          <p:val>
                                            <p:fltVal val="0"/>
                                          </p:val>
                                        </p:tav>
                                        <p:tav tm="100000">
                                          <p:val>
                                            <p:strVal val="#ppt_w"/>
                                          </p:val>
                                        </p:tav>
                                      </p:tavLst>
                                    </p:anim>
                                    <p:anim calcmode="lin" valueType="num">
                                      <p:cBhvr>
                                        <p:cTn id="108" dur="500" fill="hold"/>
                                        <p:tgtEl>
                                          <p:spTgt spid="124"/>
                                        </p:tgtEl>
                                        <p:attrNameLst>
                                          <p:attrName>ppt_h</p:attrName>
                                        </p:attrNameLst>
                                      </p:cBhvr>
                                      <p:tavLst>
                                        <p:tav tm="0">
                                          <p:val>
                                            <p:fltVal val="0"/>
                                          </p:val>
                                        </p:tav>
                                        <p:tav tm="100000">
                                          <p:val>
                                            <p:strVal val="#ppt_h"/>
                                          </p:val>
                                        </p:tav>
                                      </p:tavLst>
                                    </p:anim>
                                    <p:animEffect transition="in" filter="fade">
                                      <p:cBhvr>
                                        <p:cTn id="109" dur="500"/>
                                        <p:tgtEl>
                                          <p:spTgt spid="124"/>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0"/>
                                        </p:tgtEl>
                                        <p:attrNameLst>
                                          <p:attrName>style.visibility</p:attrName>
                                        </p:attrNameLst>
                                      </p:cBhvr>
                                      <p:to>
                                        <p:strVal val="visible"/>
                                      </p:to>
                                    </p:set>
                                    <p:anim calcmode="lin" valueType="num">
                                      <p:cBhvr>
                                        <p:cTn id="113" dur="500" fill="hold"/>
                                        <p:tgtEl>
                                          <p:spTgt spid="100"/>
                                        </p:tgtEl>
                                        <p:attrNameLst>
                                          <p:attrName>ppt_w</p:attrName>
                                        </p:attrNameLst>
                                      </p:cBhvr>
                                      <p:tavLst>
                                        <p:tav tm="0">
                                          <p:val>
                                            <p:fltVal val="0"/>
                                          </p:val>
                                        </p:tav>
                                        <p:tav tm="100000">
                                          <p:val>
                                            <p:strVal val="#ppt_w"/>
                                          </p:val>
                                        </p:tav>
                                      </p:tavLst>
                                    </p:anim>
                                    <p:anim calcmode="lin" valueType="num">
                                      <p:cBhvr>
                                        <p:cTn id="114" dur="500" fill="hold"/>
                                        <p:tgtEl>
                                          <p:spTgt spid="100"/>
                                        </p:tgtEl>
                                        <p:attrNameLst>
                                          <p:attrName>ppt_h</p:attrName>
                                        </p:attrNameLst>
                                      </p:cBhvr>
                                      <p:tavLst>
                                        <p:tav tm="0">
                                          <p:val>
                                            <p:fltVal val="0"/>
                                          </p:val>
                                        </p:tav>
                                        <p:tav tm="100000">
                                          <p:val>
                                            <p:strVal val="#ppt_h"/>
                                          </p:val>
                                        </p:tav>
                                      </p:tavLst>
                                    </p:anim>
                                    <p:animEffect transition="in" filter="fade">
                                      <p:cBhvr>
                                        <p:cTn id="115" dur="500"/>
                                        <p:tgtEl>
                                          <p:spTgt spid="100"/>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21"/>
                                        </p:tgtEl>
                                        <p:attrNameLst>
                                          <p:attrName>style.visibility</p:attrName>
                                        </p:attrNameLst>
                                      </p:cBhvr>
                                      <p:to>
                                        <p:strVal val="visible"/>
                                      </p:to>
                                    </p:set>
                                    <p:anim calcmode="lin" valueType="num">
                                      <p:cBhvr>
                                        <p:cTn id="119" dur="500" fill="hold"/>
                                        <p:tgtEl>
                                          <p:spTgt spid="121"/>
                                        </p:tgtEl>
                                        <p:attrNameLst>
                                          <p:attrName>ppt_w</p:attrName>
                                        </p:attrNameLst>
                                      </p:cBhvr>
                                      <p:tavLst>
                                        <p:tav tm="0">
                                          <p:val>
                                            <p:fltVal val="0"/>
                                          </p:val>
                                        </p:tav>
                                        <p:tav tm="100000">
                                          <p:val>
                                            <p:strVal val="#ppt_w"/>
                                          </p:val>
                                        </p:tav>
                                      </p:tavLst>
                                    </p:anim>
                                    <p:anim calcmode="lin" valueType="num">
                                      <p:cBhvr>
                                        <p:cTn id="120" dur="500" fill="hold"/>
                                        <p:tgtEl>
                                          <p:spTgt spid="121"/>
                                        </p:tgtEl>
                                        <p:attrNameLst>
                                          <p:attrName>ppt_h</p:attrName>
                                        </p:attrNameLst>
                                      </p:cBhvr>
                                      <p:tavLst>
                                        <p:tav tm="0">
                                          <p:val>
                                            <p:fltVal val="0"/>
                                          </p:val>
                                        </p:tav>
                                        <p:tav tm="100000">
                                          <p:val>
                                            <p:strVal val="#ppt_h"/>
                                          </p:val>
                                        </p:tav>
                                      </p:tavLst>
                                    </p:anim>
                                    <p:animEffect transition="in" filter="fade">
                                      <p:cBhvr>
                                        <p:cTn id="121" dur="500"/>
                                        <p:tgtEl>
                                          <p:spTgt spid="121"/>
                                        </p:tgtEl>
                                      </p:cBhvr>
                                    </p:animEffect>
                                  </p:childTnLst>
                                </p:cTn>
                              </p:par>
                            </p:childTnLst>
                          </p:cTn>
                        </p:par>
                        <p:par>
                          <p:cTn id="122" fill="hold">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06"/>
                                        </p:tgtEl>
                                        <p:attrNameLst>
                                          <p:attrName>style.visibility</p:attrName>
                                        </p:attrNameLst>
                                      </p:cBhvr>
                                      <p:to>
                                        <p:strVal val="visible"/>
                                      </p:to>
                                    </p:set>
                                    <p:anim calcmode="lin" valueType="num">
                                      <p:cBhvr>
                                        <p:cTn id="125" dur="500" fill="hold"/>
                                        <p:tgtEl>
                                          <p:spTgt spid="106"/>
                                        </p:tgtEl>
                                        <p:attrNameLst>
                                          <p:attrName>ppt_w</p:attrName>
                                        </p:attrNameLst>
                                      </p:cBhvr>
                                      <p:tavLst>
                                        <p:tav tm="0">
                                          <p:val>
                                            <p:fltVal val="0"/>
                                          </p:val>
                                        </p:tav>
                                        <p:tav tm="100000">
                                          <p:val>
                                            <p:strVal val="#ppt_w"/>
                                          </p:val>
                                        </p:tav>
                                      </p:tavLst>
                                    </p:anim>
                                    <p:anim calcmode="lin" valueType="num">
                                      <p:cBhvr>
                                        <p:cTn id="126" dur="500" fill="hold"/>
                                        <p:tgtEl>
                                          <p:spTgt spid="106"/>
                                        </p:tgtEl>
                                        <p:attrNameLst>
                                          <p:attrName>ppt_h</p:attrName>
                                        </p:attrNameLst>
                                      </p:cBhvr>
                                      <p:tavLst>
                                        <p:tav tm="0">
                                          <p:val>
                                            <p:fltVal val="0"/>
                                          </p:val>
                                        </p:tav>
                                        <p:tav tm="100000">
                                          <p:val>
                                            <p:strVal val="#ppt_h"/>
                                          </p:val>
                                        </p:tav>
                                      </p:tavLst>
                                    </p:anim>
                                    <p:animEffect transition="in" filter="fade">
                                      <p:cBhvr>
                                        <p:cTn id="127" dur="500"/>
                                        <p:tgtEl>
                                          <p:spTgt spid="106"/>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8"/>
                                        </p:tgtEl>
                                        <p:attrNameLst>
                                          <p:attrName>style.visibility</p:attrName>
                                        </p:attrNameLst>
                                      </p:cBhvr>
                                      <p:to>
                                        <p:strVal val="visible"/>
                                      </p:to>
                                    </p:set>
                                    <p:anim calcmode="lin" valueType="num">
                                      <p:cBhvr>
                                        <p:cTn id="131" dur="500" fill="hold"/>
                                        <p:tgtEl>
                                          <p:spTgt spid="118"/>
                                        </p:tgtEl>
                                        <p:attrNameLst>
                                          <p:attrName>ppt_w</p:attrName>
                                        </p:attrNameLst>
                                      </p:cBhvr>
                                      <p:tavLst>
                                        <p:tav tm="0">
                                          <p:val>
                                            <p:fltVal val="0"/>
                                          </p:val>
                                        </p:tav>
                                        <p:tav tm="100000">
                                          <p:val>
                                            <p:strVal val="#ppt_w"/>
                                          </p:val>
                                        </p:tav>
                                      </p:tavLst>
                                    </p:anim>
                                    <p:anim calcmode="lin" valueType="num">
                                      <p:cBhvr>
                                        <p:cTn id="132" dur="500" fill="hold"/>
                                        <p:tgtEl>
                                          <p:spTgt spid="118"/>
                                        </p:tgtEl>
                                        <p:attrNameLst>
                                          <p:attrName>ppt_h</p:attrName>
                                        </p:attrNameLst>
                                      </p:cBhvr>
                                      <p:tavLst>
                                        <p:tav tm="0">
                                          <p:val>
                                            <p:fltVal val="0"/>
                                          </p:val>
                                        </p:tav>
                                        <p:tav tm="100000">
                                          <p:val>
                                            <p:strVal val="#ppt_h"/>
                                          </p:val>
                                        </p:tav>
                                      </p:tavLst>
                                    </p:anim>
                                    <p:animEffect transition="in" filter="fade">
                                      <p:cBhvr>
                                        <p:cTn id="133" dur="500"/>
                                        <p:tgtEl>
                                          <p:spTgt spid="118"/>
                                        </p:tgtEl>
                                      </p:cBhvr>
                                    </p:animEffect>
                                  </p:childTnLst>
                                </p:cTn>
                              </p:par>
                            </p:childTnLst>
                          </p:cTn>
                        </p:par>
                        <p:par>
                          <p:cTn id="134" fill="hold">
                            <p:stCondLst>
                              <p:cond delay="11000"/>
                            </p:stCondLst>
                            <p:childTnLst>
                              <p:par>
                                <p:cTn id="135" presetID="53" presetClass="entr" presetSubtype="16" fill="hold" nodeType="afterEffect">
                                  <p:stCondLst>
                                    <p:cond delay="0"/>
                                  </p:stCondLst>
                                  <p:childTnLst>
                                    <p:set>
                                      <p:cBhvr>
                                        <p:cTn id="136" dur="1" fill="hold">
                                          <p:stCondLst>
                                            <p:cond delay="0"/>
                                          </p:stCondLst>
                                        </p:cTn>
                                        <p:tgtEl>
                                          <p:spTgt spid="97"/>
                                        </p:tgtEl>
                                        <p:attrNameLst>
                                          <p:attrName>style.visibility</p:attrName>
                                        </p:attrNameLst>
                                      </p:cBhvr>
                                      <p:to>
                                        <p:strVal val="visible"/>
                                      </p:to>
                                    </p:set>
                                    <p:anim calcmode="lin" valueType="num">
                                      <p:cBhvr>
                                        <p:cTn id="137" dur="500" fill="hold"/>
                                        <p:tgtEl>
                                          <p:spTgt spid="97"/>
                                        </p:tgtEl>
                                        <p:attrNameLst>
                                          <p:attrName>ppt_w</p:attrName>
                                        </p:attrNameLst>
                                      </p:cBhvr>
                                      <p:tavLst>
                                        <p:tav tm="0">
                                          <p:val>
                                            <p:fltVal val="0"/>
                                          </p:val>
                                        </p:tav>
                                        <p:tav tm="100000">
                                          <p:val>
                                            <p:strVal val="#ppt_w"/>
                                          </p:val>
                                        </p:tav>
                                      </p:tavLst>
                                    </p:anim>
                                    <p:anim calcmode="lin" valueType="num">
                                      <p:cBhvr>
                                        <p:cTn id="138" dur="500" fill="hold"/>
                                        <p:tgtEl>
                                          <p:spTgt spid="97"/>
                                        </p:tgtEl>
                                        <p:attrNameLst>
                                          <p:attrName>ppt_h</p:attrName>
                                        </p:attrNameLst>
                                      </p:cBhvr>
                                      <p:tavLst>
                                        <p:tav tm="0">
                                          <p:val>
                                            <p:fltVal val="0"/>
                                          </p:val>
                                        </p:tav>
                                        <p:tav tm="100000">
                                          <p:val>
                                            <p:strVal val="#ppt_h"/>
                                          </p:val>
                                        </p:tav>
                                      </p:tavLst>
                                    </p:anim>
                                    <p:animEffect transition="in" filter="fade">
                                      <p:cBhvr>
                                        <p:cTn id="139" dur="500"/>
                                        <p:tgtEl>
                                          <p:spTgt spid="97"/>
                                        </p:tgtEl>
                                      </p:cBhvr>
                                    </p:animEffect>
                                  </p:childTnLst>
                                </p:cTn>
                              </p:par>
                            </p:childTnLst>
                          </p:cTn>
                        </p:par>
                        <p:par>
                          <p:cTn id="140" fill="hold">
                            <p:stCondLst>
                              <p:cond delay="11500"/>
                            </p:stCondLst>
                            <p:childTnLst>
                              <p:par>
                                <p:cTn id="141" presetID="53" presetClass="entr" presetSubtype="16" fill="hold" nodeType="afterEffect">
                                  <p:stCondLst>
                                    <p:cond delay="0"/>
                                  </p:stCondLst>
                                  <p:childTnLst>
                                    <p:set>
                                      <p:cBhvr>
                                        <p:cTn id="142" dur="1" fill="hold">
                                          <p:stCondLst>
                                            <p:cond delay="0"/>
                                          </p:stCondLst>
                                        </p:cTn>
                                        <p:tgtEl>
                                          <p:spTgt spid="127"/>
                                        </p:tgtEl>
                                        <p:attrNameLst>
                                          <p:attrName>style.visibility</p:attrName>
                                        </p:attrNameLst>
                                      </p:cBhvr>
                                      <p:to>
                                        <p:strVal val="visible"/>
                                      </p:to>
                                    </p:set>
                                    <p:anim calcmode="lin" valueType="num">
                                      <p:cBhvr>
                                        <p:cTn id="143" dur="500" fill="hold"/>
                                        <p:tgtEl>
                                          <p:spTgt spid="127"/>
                                        </p:tgtEl>
                                        <p:attrNameLst>
                                          <p:attrName>ppt_w</p:attrName>
                                        </p:attrNameLst>
                                      </p:cBhvr>
                                      <p:tavLst>
                                        <p:tav tm="0">
                                          <p:val>
                                            <p:fltVal val="0"/>
                                          </p:val>
                                        </p:tav>
                                        <p:tav tm="100000">
                                          <p:val>
                                            <p:strVal val="#ppt_w"/>
                                          </p:val>
                                        </p:tav>
                                      </p:tavLst>
                                    </p:anim>
                                    <p:anim calcmode="lin" valueType="num">
                                      <p:cBhvr>
                                        <p:cTn id="144" dur="500" fill="hold"/>
                                        <p:tgtEl>
                                          <p:spTgt spid="127"/>
                                        </p:tgtEl>
                                        <p:attrNameLst>
                                          <p:attrName>ppt_h</p:attrName>
                                        </p:attrNameLst>
                                      </p:cBhvr>
                                      <p:tavLst>
                                        <p:tav tm="0">
                                          <p:val>
                                            <p:fltVal val="0"/>
                                          </p:val>
                                        </p:tav>
                                        <p:tav tm="100000">
                                          <p:val>
                                            <p:strVal val="#ppt_h"/>
                                          </p:val>
                                        </p:tav>
                                      </p:tavLst>
                                    </p:anim>
                                    <p:animEffect transition="in" filter="fade">
                                      <p:cBhvr>
                                        <p:cTn id="145" dur="500"/>
                                        <p:tgtEl>
                                          <p:spTgt spid="127"/>
                                        </p:tgtEl>
                                      </p:cBhvr>
                                    </p:animEffect>
                                  </p:childTnLst>
                                </p:cTn>
                              </p:par>
                            </p:childTnLst>
                          </p:cTn>
                        </p:par>
                        <p:par>
                          <p:cTn id="146" fill="hold">
                            <p:stCondLst>
                              <p:cond delay="12000"/>
                            </p:stCondLst>
                            <p:childTnLst>
                              <p:par>
                                <p:cTn id="147" presetID="53" presetClass="entr" presetSubtype="16" fill="hold" nodeType="afterEffect">
                                  <p:stCondLst>
                                    <p:cond delay="0"/>
                                  </p:stCondLst>
                                  <p:childTnLst>
                                    <p:set>
                                      <p:cBhvr>
                                        <p:cTn id="148" dur="1" fill="hold">
                                          <p:stCondLst>
                                            <p:cond delay="0"/>
                                          </p:stCondLst>
                                        </p:cTn>
                                        <p:tgtEl>
                                          <p:spTgt spid="103"/>
                                        </p:tgtEl>
                                        <p:attrNameLst>
                                          <p:attrName>style.visibility</p:attrName>
                                        </p:attrNameLst>
                                      </p:cBhvr>
                                      <p:to>
                                        <p:strVal val="visible"/>
                                      </p:to>
                                    </p:set>
                                    <p:anim calcmode="lin" valueType="num">
                                      <p:cBhvr>
                                        <p:cTn id="149" dur="500" fill="hold"/>
                                        <p:tgtEl>
                                          <p:spTgt spid="103"/>
                                        </p:tgtEl>
                                        <p:attrNameLst>
                                          <p:attrName>ppt_w</p:attrName>
                                        </p:attrNameLst>
                                      </p:cBhvr>
                                      <p:tavLst>
                                        <p:tav tm="0">
                                          <p:val>
                                            <p:fltVal val="0"/>
                                          </p:val>
                                        </p:tav>
                                        <p:tav tm="100000">
                                          <p:val>
                                            <p:strVal val="#ppt_w"/>
                                          </p:val>
                                        </p:tav>
                                      </p:tavLst>
                                    </p:anim>
                                    <p:anim calcmode="lin" valueType="num">
                                      <p:cBhvr>
                                        <p:cTn id="150" dur="500" fill="hold"/>
                                        <p:tgtEl>
                                          <p:spTgt spid="103"/>
                                        </p:tgtEl>
                                        <p:attrNameLst>
                                          <p:attrName>ppt_h</p:attrName>
                                        </p:attrNameLst>
                                      </p:cBhvr>
                                      <p:tavLst>
                                        <p:tav tm="0">
                                          <p:val>
                                            <p:fltVal val="0"/>
                                          </p:val>
                                        </p:tav>
                                        <p:tav tm="100000">
                                          <p:val>
                                            <p:strVal val="#ppt_h"/>
                                          </p:val>
                                        </p:tav>
                                      </p:tavLst>
                                    </p:anim>
                                    <p:animEffect transition="in" filter="fade">
                                      <p:cBhvr>
                                        <p:cTn id="151" dur="500"/>
                                        <p:tgtEl>
                                          <p:spTgt spid="103"/>
                                        </p:tgtEl>
                                      </p:cBhvr>
                                    </p:animEffect>
                                  </p:childTnLst>
                                </p:cTn>
                              </p:par>
                            </p:childTnLst>
                          </p:cTn>
                        </p:par>
                        <p:par>
                          <p:cTn id="152" fill="hold">
                            <p:stCondLst>
                              <p:cond delay="12500"/>
                            </p:stCondLst>
                            <p:childTnLst>
                              <p:par>
                                <p:cTn id="153" presetID="53" presetClass="entr" presetSubtype="16" fill="hold" nodeType="afterEffect">
                                  <p:stCondLst>
                                    <p:cond delay="0"/>
                                  </p:stCondLst>
                                  <p:childTnLst>
                                    <p:set>
                                      <p:cBhvr>
                                        <p:cTn id="154" dur="1" fill="hold">
                                          <p:stCondLst>
                                            <p:cond delay="0"/>
                                          </p:stCondLst>
                                        </p:cTn>
                                        <p:tgtEl>
                                          <p:spTgt spid="130"/>
                                        </p:tgtEl>
                                        <p:attrNameLst>
                                          <p:attrName>style.visibility</p:attrName>
                                        </p:attrNameLst>
                                      </p:cBhvr>
                                      <p:to>
                                        <p:strVal val="visible"/>
                                      </p:to>
                                    </p:set>
                                    <p:anim calcmode="lin" valueType="num">
                                      <p:cBhvr>
                                        <p:cTn id="155" dur="500" fill="hold"/>
                                        <p:tgtEl>
                                          <p:spTgt spid="130"/>
                                        </p:tgtEl>
                                        <p:attrNameLst>
                                          <p:attrName>ppt_w</p:attrName>
                                        </p:attrNameLst>
                                      </p:cBhvr>
                                      <p:tavLst>
                                        <p:tav tm="0">
                                          <p:val>
                                            <p:fltVal val="0"/>
                                          </p:val>
                                        </p:tav>
                                        <p:tav tm="100000">
                                          <p:val>
                                            <p:strVal val="#ppt_w"/>
                                          </p:val>
                                        </p:tav>
                                      </p:tavLst>
                                    </p:anim>
                                    <p:anim calcmode="lin" valueType="num">
                                      <p:cBhvr>
                                        <p:cTn id="156" dur="500" fill="hold"/>
                                        <p:tgtEl>
                                          <p:spTgt spid="130"/>
                                        </p:tgtEl>
                                        <p:attrNameLst>
                                          <p:attrName>ppt_h</p:attrName>
                                        </p:attrNameLst>
                                      </p:cBhvr>
                                      <p:tavLst>
                                        <p:tav tm="0">
                                          <p:val>
                                            <p:fltVal val="0"/>
                                          </p:val>
                                        </p:tav>
                                        <p:tav tm="100000">
                                          <p:val>
                                            <p:strVal val="#ppt_h"/>
                                          </p:val>
                                        </p:tav>
                                      </p:tavLst>
                                    </p:anim>
                                    <p:animEffect transition="in" filter="fade">
                                      <p:cBhvr>
                                        <p:cTn id="15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0"/>
          <p:cNvSpPr txBox="1">
            <a:spLocks noChangeArrowheads="1"/>
          </p:cNvSpPr>
          <p:nvPr/>
        </p:nvSpPr>
        <p:spPr>
          <a:xfrm>
            <a:off x="5046913" y="4902457"/>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rPr>
              <a:t>清  扫</a:t>
            </a:r>
            <a:endPar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3" name="标题 2"/>
          <p:cNvSpPr>
            <a:spLocks noGrp="1"/>
          </p:cNvSpPr>
          <p:nvPr>
            <p:ph type="ctrTitle"/>
          </p:nvPr>
        </p:nvSpPr>
        <p:spPr/>
        <p:txBody>
          <a:bodyPr/>
          <a:lstStyle/>
          <a:p>
            <a:endParaRPr lang="zh-CN" altLang="en-US"/>
          </a:p>
        </p:txBody>
      </p:sp>
      <p:sp>
        <p:nvSpPr>
          <p:cNvPr id="62" name="矩形 61"/>
          <p:cNvSpPr/>
          <p:nvPr/>
        </p:nvSpPr>
        <p:spPr>
          <a:xfrm>
            <a:off x="0" y="0"/>
            <a:ext cx="12192000" cy="393212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矩形 62"/>
          <p:cNvSpPr/>
          <p:nvPr/>
        </p:nvSpPr>
        <p:spPr>
          <a:xfrm>
            <a:off x="-55146" y="3821132"/>
            <a:ext cx="12192000" cy="10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6632018" y="2804485"/>
            <a:ext cx="1276105" cy="1276105"/>
            <a:chOff x="7543996" y="1289752"/>
            <a:chExt cx="1498482" cy="1498482"/>
          </a:xfrm>
        </p:grpSpPr>
        <p:sp>
          <p:nvSpPr>
            <p:cNvPr id="65" name="任意多边形 11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6" name="椭圆 12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7" name="椭圆 12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8" name="任意多边形 12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9" name="组合 68"/>
          <p:cNvGrpSpPr/>
          <p:nvPr/>
        </p:nvGrpSpPr>
        <p:grpSpPr>
          <a:xfrm>
            <a:off x="6227669" y="1540822"/>
            <a:ext cx="912894" cy="912894"/>
            <a:chOff x="7543996" y="1289752"/>
            <a:chExt cx="1498482" cy="1498482"/>
          </a:xfrm>
        </p:grpSpPr>
        <p:sp>
          <p:nvSpPr>
            <p:cNvPr id="70" name="任意多边形 12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1" name="椭圆 12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2" name="椭圆 126"/>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3" name="任意多边形 12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4" name="组合 73"/>
          <p:cNvGrpSpPr/>
          <p:nvPr/>
        </p:nvGrpSpPr>
        <p:grpSpPr>
          <a:xfrm>
            <a:off x="4361434" y="2302560"/>
            <a:ext cx="1458761" cy="1458761"/>
            <a:chOff x="7543996" y="1289752"/>
            <a:chExt cx="1498482" cy="1498482"/>
          </a:xfrm>
        </p:grpSpPr>
        <p:sp>
          <p:nvSpPr>
            <p:cNvPr id="75" name="任意多边形 12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6" name="椭圆 13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7" name="椭圆 13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8" name="任意多边形 13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9" name="组合 78"/>
          <p:cNvGrpSpPr/>
          <p:nvPr/>
        </p:nvGrpSpPr>
        <p:grpSpPr>
          <a:xfrm>
            <a:off x="4472482" y="2160825"/>
            <a:ext cx="3262824" cy="3262824"/>
            <a:chOff x="7481293" y="1335855"/>
            <a:chExt cx="1498482" cy="1498482"/>
          </a:xfrm>
        </p:grpSpPr>
        <p:sp>
          <p:nvSpPr>
            <p:cNvPr id="80" name="任意多边形 13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1" name="椭圆 135"/>
            <p:cNvSpPr/>
            <p:nvPr/>
          </p:nvSpPr>
          <p:spPr>
            <a:xfrm>
              <a:off x="7481293" y="1335855"/>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82" name="椭圆 136"/>
            <p:cNvSpPr/>
            <p:nvPr/>
          </p:nvSpPr>
          <p:spPr>
            <a:xfrm>
              <a:off x="7619173" y="1478964"/>
              <a:ext cx="1300279" cy="1237551"/>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3" name="任意多边形 13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84" name="Rectangle 10"/>
          <p:cNvSpPr txBox="1">
            <a:spLocks noChangeArrowheads="1"/>
          </p:cNvSpPr>
          <p:nvPr/>
        </p:nvSpPr>
        <p:spPr>
          <a:xfrm>
            <a:off x="5364344" y="2897538"/>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6600" b="1" dirty="0">
                <a:solidFill>
                  <a:schemeClr val="bg1"/>
                </a:solidFill>
                <a:latin typeface="微软雅黑" panose="020B0503020204020204" pitchFamily="34" charset="-122"/>
                <a:ea typeface="微软雅黑" panose="020B0503020204020204" pitchFamily="34" charset="-122"/>
                <a:cs typeface="Arial Unicode MS"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5" name="Rectangle 10"/>
          <p:cNvSpPr txBox="1">
            <a:spLocks noChangeArrowheads="1"/>
          </p:cNvSpPr>
          <p:nvPr/>
        </p:nvSpPr>
        <p:spPr>
          <a:xfrm>
            <a:off x="5026602" y="3475660"/>
            <a:ext cx="2113961" cy="113749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8800" b="1" dirty="0">
                <a:solidFill>
                  <a:schemeClr val="bg1"/>
                </a:solidFill>
                <a:latin typeface="微软雅黑" panose="020B0503020204020204" pitchFamily="34" charset="-122"/>
                <a:ea typeface="微软雅黑" panose="020B0503020204020204" pitchFamily="34" charset="-122"/>
                <a:cs typeface="Arial Unicode MS" pitchFamily="34" charset="-122"/>
              </a:rPr>
              <a:t>P</a:t>
            </a:r>
            <a:r>
              <a:rPr lang="en-US" altLang="zh-CN" sz="4800" b="1" dirty="0">
                <a:solidFill>
                  <a:schemeClr val="bg1"/>
                </a:solidFill>
                <a:latin typeface="微软雅黑" panose="020B0503020204020204" pitchFamily="34" charset="-122"/>
                <a:ea typeface="微软雅黑" panose="020B0503020204020204" pitchFamily="34" charset="-122"/>
                <a:cs typeface="Arial Unicode MS" pitchFamily="34" charset="-122"/>
              </a:rPr>
              <a:t>ART</a:t>
            </a:r>
            <a:endParaRPr lang="zh-CN" altLang="en-US" sz="27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7" name="任意多边形 176"/>
          <p:cNvSpPr/>
          <p:nvPr/>
        </p:nvSpPr>
        <p:spPr>
          <a:xfrm>
            <a:off x="-495300" y="5997119"/>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177"/>
          <p:cNvSpPr/>
          <p:nvPr/>
        </p:nvSpPr>
        <p:spPr>
          <a:xfrm>
            <a:off x="2329661" y="6111101"/>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178"/>
          <p:cNvSpPr/>
          <p:nvPr/>
        </p:nvSpPr>
        <p:spPr>
          <a:xfrm>
            <a:off x="-1950966" y="5914867"/>
            <a:ext cx="11971266" cy="1492591"/>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 name="connsiteX0-1" fmla="*/ 0 w 13234881"/>
              <a:gd name="connsiteY0-2" fmla="*/ 895502 h 990783"/>
              <a:gd name="connsiteX1-3" fmla="*/ 2800350 w 13234881"/>
              <a:gd name="connsiteY1-4" fmla="*/ 38252 h 990783"/>
              <a:gd name="connsiteX2-5" fmla="*/ 6191250 w 13234881"/>
              <a:gd name="connsiteY2-6" fmla="*/ 990752 h 990783"/>
              <a:gd name="connsiteX3-7" fmla="*/ 8991600 w 13234881"/>
              <a:gd name="connsiteY3-8" fmla="*/ 152 h 990783"/>
              <a:gd name="connsiteX4-9" fmla="*/ 13234881 w 13234881"/>
              <a:gd name="connsiteY4-10" fmla="*/ 918828 h 990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34881" h="990783">
                <a:moveTo>
                  <a:pt x="0" y="895502"/>
                </a:moveTo>
                <a:cubicBezTo>
                  <a:pt x="884237" y="458939"/>
                  <a:pt x="1768475" y="22377"/>
                  <a:pt x="2800350" y="38252"/>
                </a:cubicBezTo>
                <a:cubicBezTo>
                  <a:pt x="3832225" y="54127"/>
                  <a:pt x="5159375" y="997102"/>
                  <a:pt x="6191250" y="990752"/>
                </a:cubicBezTo>
                <a:cubicBezTo>
                  <a:pt x="7223125" y="984402"/>
                  <a:pt x="7817662" y="12139"/>
                  <a:pt x="8991600" y="152"/>
                </a:cubicBezTo>
                <a:cubicBezTo>
                  <a:pt x="10165538" y="-11835"/>
                  <a:pt x="12564956" y="690228"/>
                  <a:pt x="13234881" y="918828"/>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851169" y="5722986"/>
            <a:ext cx="718789" cy="718789"/>
            <a:chOff x="7543996" y="1289752"/>
            <a:chExt cx="1498482" cy="1498482"/>
          </a:xfrm>
        </p:grpSpPr>
        <p:sp>
          <p:nvSpPr>
            <p:cNvPr id="91" name="任意多边形 18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2" name="椭圆 18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3" name="椭圆 18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4" name="任意多边形 18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5" name="组合 94"/>
          <p:cNvGrpSpPr/>
          <p:nvPr/>
        </p:nvGrpSpPr>
        <p:grpSpPr>
          <a:xfrm>
            <a:off x="3471925" y="6246631"/>
            <a:ext cx="410899" cy="410899"/>
            <a:chOff x="7543996" y="1289752"/>
            <a:chExt cx="1498482" cy="1498482"/>
          </a:xfrm>
        </p:grpSpPr>
        <p:sp>
          <p:nvSpPr>
            <p:cNvPr id="96" name="任意多边形 18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7" name="椭圆 18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8" name="椭圆 18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9" name="任意多边形 18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0" name="组合 99"/>
          <p:cNvGrpSpPr/>
          <p:nvPr/>
        </p:nvGrpSpPr>
        <p:grpSpPr>
          <a:xfrm>
            <a:off x="5287185" y="6042829"/>
            <a:ext cx="410899" cy="410899"/>
            <a:chOff x="7543996" y="1289752"/>
            <a:chExt cx="1498482" cy="1498482"/>
          </a:xfrm>
        </p:grpSpPr>
        <p:sp>
          <p:nvSpPr>
            <p:cNvPr id="101" name="任意多边形 19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2" name="椭圆 19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椭圆 19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4" name="任意多边形 19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5" name="组合 104"/>
          <p:cNvGrpSpPr/>
          <p:nvPr/>
        </p:nvGrpSpPr>
        <p:grpSpPr>
          <a:xfrm>
            <a:off x="7191239" y="5718109"/>
            <a:ext cx="872549" cy="872549"/>
            <a:chOff x="7543996" y="1289752"/>
            <a:chExt cx="1498482" cy="1498482"/>
          </a:xfrm>
        </p:grpSpPr>
        <p:sp>
          <p:nvSpPr>
            <p:cNvPr id="106" name="任意多边形 19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7" name="椭圆 19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8" name="椭圆 197"/>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9" name="任意多边形 19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0" name="组合 109"/>
          <p:cNvGrpSpPr/>
          <p:nvPr/>
        </p:nvGrpSpPr>
        <p:grpSpPr>
          <a:xfrm>
            <a:off x="6624988" y="6416345"/>
            <a:ext cx="410899" cy="410899"/>
            <a:chOff x="7543996" y="1289752"/>
            <a:chExt cx="1498482" cy="1498482"/>
          </a:xfrm>
        </p:grpSpPr>
        <p:sp>
          <p:nvSpPr>
            <p:cNvPr id="111" name="任意多边形 20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2" name="椭圆 20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3" name="椭圆 202"/>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4" name="任意多边形 20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5" name="组合 114"/>
          <p:cNvGrpSpPr/>
          <p:nvPr/>
        </p:nvGrpSpPr>
        <p:grpSpPr>
          <a:xfrm>
            <a:off x="10584160" y="5718109"/>
            <a:ext cx="872549" cy="872549"/>
            <a:chOff x="7543996" y="1289752"/>
            <a:chExt cx="1498482" cy="1498482"/>
          </a:xfrm>
        </p:grpSpPr>
        <p:sp>
          <p:nvSpPr>
            <p:cNvPr id="116" name="任意多边形 20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2" name="椭圆 20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3" name="椭圆 20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4" name="任意多边形 20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6906">
        <p15:prstTrans prst="origami"/>
      </p:transition>
    </mc:Choice>
    <mc:Fallback>
      <p:transition spd="slow" advClick="0" advTm="6906">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 presetClass="entr" presetSubtype="4" fill="hold" nodeType="afterEffect" p14:presetBounceEnd="76000">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14:bounceEnd="76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76000">
                                          <p:cBhvr additive="base">
                                            <p:cTn id="20" dur="1000" fill="hold"/>
                                            <p:tgtEl>
                                              <p:spTgt spid="79"/>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14:presetBounceEnd="72000">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14:bounceEnd="72000">
                                          <p:cBhvr additive="base">
                                            <p:cTn id="24" dur="750" fill="hold"/>
                                            <p:tgtEl>
                                              <p:spTgt spid="74"/>
                                            </p:tgtEl>
                                            <p:attrNameLst>
                                              <p:attrName>ppt_x</p:attrName>
                                            </p:attrNameLst>
                                          </p:cBhvr>
                                          <p:tavLst>
                                            <p:tav tm="0">
                                              <p:val>
                                                <p:strVal val="0-#ppt_w/2"/>
                                              </p:val>
                                            </p:tav>
                                            <p:tav tm="100000">
                                              <p:val>
                                                <p:strVal val="#ppt_x"/>
                                              </p:val>
                                            </p:tav>
                                          </p:tavLst>
                                        </p:anim>
                                        <p:anim calcmode="lin" valueType="num" p14:bounceEnd="72000">
                                          <p:cBhvr additive="base">
                                            <p:cTn id="25" dur="750" fill="hold"/>
                                            <p:tgtEl>
                                              <p:spTgt spid="74"/>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14:presetBounceEnd="72000">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14:bounceEnd="72000">
                                          <p:cBhvr additive="base">
                                            <p:cTn id="28" dur="750" fill="hold"/>
                                            <p:tgtEl>
                                              <p:spTgt spid="64"/>
                                            </p:tgtEl>
                                            <p:attrNameLst>
                                              <p:attrName>ppt_x</p:attrName>
                                            </p:attrNameLst>
                                          </p:cBhvr>
                                          <p:tavLst>
                                            <p:tav tm="0">
                                              <p:val>
                                                <p:strVal val="0-#ppt_w/2"/>
                                              </p:val>
                                            </p:tav>
                                            <p:tav tm="100000">
                                              <p:val>
                                                <p:strVal val="#ppt_x"/>
                                              </p:val>
                                            </p:tav>
                                          </p:tavLst>
                                        </p:anim>
                                        <p:anim calcmode="lin" valueType="num" p14:bounceEnd="72000">
                                          <p:cBhvr additive="base">
                                            <p:cTn id="29" dur="750" fill="hold"/>
                                            <p:tgtEl>
                                              <p:spTgt spid="6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14:presetBounceEnd="72000">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14:bounceEnd="72000">
                                          <p:cBhvr additive="base">
                                            <p:cTn id="32" dur="750" fill="hold"/>
                                            <p:tgtEl>
                                              <p:spTgt spid="69"/>
                                            </p:tgtEl>
                                            <p:attrNameLst>
                                              <p:attrName>ppt_x</p:attrName>
                                            </p:attrNameLst>
                                          </p:cBhvr>
                                          <p:tavLst>
                                            <p:tav tm="0">
                                              <p:val>
                                                <p:strVal val="1+#ppt_w/2"/>
                                              </p:val>
                                            </p:tav>
                                            <p:tav tm="100000">
                                              <p:val>
                                                <p:strVal val="#ppt_x"/>
                                              </p:val>
                                            </p:tav>
                                          </p:tavLst>
                                        </p:anim>
                                        <p:anim calcmode="lin" valueType="num" p14:bounceEnd="72000">
                                          <p:cBhvr additive="base">
                                            <p:cTn id="33" dur="750" fill="hold"/>
                                            <p:tgtEl>
                                              <p:spTgt spid="6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randombar(horizontal)">
                                          <p:cBhvr>
                                            <p:cTn id="49" dur="750"/>
                                            <p:tgtEl>
                                              <p:spTgt spid="8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randombar(horizontal)">
                                          <p:cBhvr>
                                            <p:cTn id="52" dur="750"/>
                                            <p:tgtEl>
                                              <p:spTgt spid="8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randombar(horizontal)">
                                          <p:cBhvr>
                                            <p:cTn id="55" dur="750"/>
                                            <p:tgtEl>
                                              <p:spTgt spid="88"/>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p:cTn id="59" dur="500" fill="hold"/>
                                            <p:tgtEl>
                                              <p:spTgt spid="90"/>
                                            </p:tgtEl>
                                            <p:attrNameLst>
                                              <p:attrName>ppt_w</p:attrName>
                                            </p:attrNameLst>
                                          </p:cBhvr>
                                          <p:tavLst>
                                            <p:tav tm="0">
                                              <p:val>
                                                <p:fltVal val="0"/>
                                              </p:val>
                                            </p:tav>
                                            <p:tav tm="100000">
                                              <p:val>
                                                <p:strVal val="#ppt_w"/>
                                              </p:val>
                                            </p:tav>
                                          </p:tavLst>
                                        </p:anim>
                                        <p:anim calcmode="lin" valueType="num">
                                          <p:cBhvr>
                                            <p:cTn id="60" dur="500" fill="hold"/>
                                            <p:tgtEl>
                                              <p:spTgt spid="90"/>
                                            </p:tgtEl>
                                            <p:attrNameLst>
                                              <p:attrName>ppt_h</p:attrName>
                                            </p:attrNameLst>
                                          </p:cBhvr>
                                          <p:tavLst>
                                            <p:tav tm="0">
                                              <p:val>
                                                <p:fltVal val="0"/>
                                              </p:val>
                                            </p:tav>
                                            <p:tav tm="100000">
                                              <p:val>
                                                <p:strVal val="#ppt_h"/>
                                              </p:val>
                                            </p:tav>
                                          </p:tavLst>
                                        </p:anim>
                                        <p:animEffect transition="in" filter="fade">
                                          <p:cBhvr>
                                            <p:cTn id="61" dur="500"/>
                                            <p:tgtEl>
                                              <p:spTgt spid="90"/>
                                            </p:tgtEl>
                                          </p:cBhvr>
                                        </p:animEffect>
                                      </p:childTnLst>
                                    </p:cTn>
                                  </p:par>
                                  <p:par>
                                    <p:cTn id="62" presetID="53" presetClass="entr" presetSubtype="16" fill="hold" nodeType="withEffect">
                                      <p:stCondLst>
                                        <p:cond delay="200"/>
                                      </p:stCondLst>
                                      <p:childTnLst>
                                        <p:set>
                                          <p:cBhvr>
                                            <p:cTn id="63" dur="1" fill="hold">
                                              <p:stCondLst>
                                                <p:cond delay="0"/>
                                              </p:stCondLst>
                                            </p:cTn>
                                            <p:tgtEl>
                                              <p:spTgt spid="95"/>
                                            </p:tgtEl>
                                            <p:attrNameLst>
                                              <p:attrName>style.visibility</p:attrName>
                                            </p:attrNameLst>
                                          </p:cBhvr>
                                          <p:to>
                                            <p:strVal val="visible"/>
                                          </p:to>
                                        </p:set>
                                        <p:anim calcmode="lin" valueType="num">
                                          <p:cBhvr>
                                            <p:cTn id="64" dur="500" fill="hold"/>
                                            <p:tgtEl>
                                              <p:spTgt spid="95"/>
                                            </p:tgtEl>
                                            <p:attrNameLst>
                                              <p:attrName>ppt_w</p:attrName>
                                            </p:attrNameLst>
                                          </p:cBhvr>
                                          <p:tavLst>
                                            <p:tav tm="0">
                                              <p:val>
                                                <p:fltVal val="0"/>
                                              </p:val>
                                            </p:tav>
                                            <p:tav tm="100000">
                                              <p:val>
                                                <p:strVal val="#ppt_w"/>
                                              </p:val>
                                            </p:tav>
                                          </p:tavLst>
                                        </p:anim>
                                        <p:anim calcmode="lin" valueType="num">
                                          <p:cBhvr>
                                            <p:cTn id="65" dur="500" fill="hold"/>
                                            <p:tgtEl>
                                              <p:spTgt spid="95"/>
                                            </p:tgtEl>
                                            <p:attrNameLst>
                                              <p:attrName>ppt_h</p:attrName>
                                            </p:attrNameLst>
                                          </p:cBhvr>
                                          <p:tavLst>
                                            <p:tav tm="0">
                                              <p:val>
                                                <p:fltVal val="0"/>
                                              </p:val>
                                            </p:tav>
                                            <p:tav tm="100000">
                                              <p:val>
                                                <p:strVal val="#ppt_h"/>
                                              </p:val>
                                            </p:tav>
                                          </p:tavLst>
                                        </p:anim>
                                        <p:animEffect transition="in" filter="fade">
                                          <p:cBhvr>
                                            <p:cTn id="66" dur="500"/>
                                            <p:tgtEl>
                                              <p:spTgt spid="95"/>
                                            </p:tgtEl>
                                          </p:cBhvr>
                                        </p:animEffect>
                                      </p:childTnLst>
                                    </p:cTn>
                                  </p:par>
                                  <p:par>
                                    <p:cTn id="67" presetID="53" presetClass="entr" presetSubtype="16" fill="hold" nodeType="withEffect">
                                      <p:stCondLst>
                                        <p:cond delay="50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ppt_w</p:attrName>
                                            </p:attrNameLst>
                                          </p:cBhvr>
                                          <p:tavLst>
                                            <p:tav tm="0">
                                              <p:val>
                                                <p:fltVal val="0"/>
                                              </p:val>
                                            </p:tav>
                                            <p:tav tm="100000">
                                              <p:val>
                                                <p:strVal val="#ppt_w"/>
                                              </p:val>
                                            </p:tav>
                                          </p:tavLst>
                                        </p:anim>
                                        <p:anim calcmode="lin" valueType="num">
                                          <p:cBhvr>
                                            <p:cTn id="70" dur="500" fill="hold"/>
                                            <p:tgtEl>
                                              <p:spTgt spid="100"/>
                                            </p:tgtEl>
                                            <p:attrNameLst>
                                              <p:attrName>ppt_h</p:attrName>
                                            </p:attrNameLst>
                                          </p:cBhvr>
                                          <p:tavLst>
                                            <p:tav tm="0">
                                              <p:val>
                                                <p:fltVal val="0"/>
                                              </p:val>
                                            </p:tav>
                                            <p:tav tm="100000">
                                              <p:val>
                                                <p:strVal val="#ppt_h"/>
                                              </p:val>
                                            </p:tav>
                                          </p:tavLst>
                                        </p:anim>
                                        <p:animEffect transition="in" filter="fade">
                                          <p:cBhvr>
                                            <p:cTn id="71" dur="500"/>
                                            <p:tgtEl>
                                              <p:spTgt spid="100"/>
                                            </p:tgtEl>
                                          </p:cBhvr>
                                        </p:animEffect>
                                      </p:childTnLst>
                                    </p:cTn>
                                  </p:par>
                                  <p:par>
                                    <p:cTn id="72" presetID="53" presetClass="entr" presetSubtype="16" fill="hold" nodeType="withEffect">
                                      <p:stCondLst>
                                        <p:cond delay="3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ppt_w</p:attrName>
                                            </p:attrNameLst>
                                          </p:cBhvr>
                                          <p:tavLst>
                                            <p:tav tm="0">
                                              <p:val>
                                                <p:fltVal val="0"/>
                                              </p:val>
                                            </p:tav>
                                            <p:tav tm="100000">
                                              <p:val>
                                                <p:strVal val="#ppt_w"/>
                                              </p:val>
                                            </p:tav>
                                          </p:tavLst>
                                        </p:anim>
                                        <p:anim calcmode="lin" valueType="num">
                                          <p:cBhvr>
                                            <p:cTn id="75" dur="500" fill="hold"/>
                                            <p:tgtEl>
                                              <p:spTgt spid="110"/>
                                            </p:tgtEl>
                                            <p:attrNameLst>
                                              <p:attrName>ppt_h</p:attrName>
                                            </p:attrNameLst>
                                          </p:cBhvr>
                                          <p:tavLst>
                                            <p:tav tm="0">
                                              <p:val>
                                                <p:fltVal val="0"/>
                                              </p:val>
                                            </p:tav>
                                            <p:tav tm="100000">
                                              <p:val>
                                                <p:strVal val="#ppt_h"/>
                                              </p:val>
                                            </p:tav>
                                          </p:tavLst>
                                        </p:anim>
                                        <p:animEffect transition="in" filter="fade">
                                          <p:cBhvr>
                                            <p:cTn id="76" dur="500"/>
                                            <p:tgtEl>
                                              <p:spTgt spid="110"/>
                                            </p:tgtEl>
                                          </p:cBhvr>
                                        </p:animEffect>
                                      </p:childTnLst>
                                    </p:cTn>
                                  </p:par>
                                  <p:par>
                                    <p:cTn id="77" presetID="53" presetClass="entr" presetSubtype="16" fill="hold" nodeType="withEffect">
                                      <p:stCondLst>
                                        <p:cond delay="20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par>
                                    <p:cTn id="82" presetID="53" presetClass="entr" presetSubtype="16" fill="hold" nodeType="withEffect">
                                      <p:stCondLst>
                                        <p:cond delay="0"/>
                                      </p:stCondLst>
                                      <p:childTnLst>
                                        <p:set>
                                          <p:cBhvr>
                                            <p:cTn id="83" dur="1" fill="hold">
                                              <p:stCondLst>
                                                <p:cond delay="0"/>
                                              </p:stCondLst>
                                            </p:cTn>
                                            <p:tgtEl>
                                              <p:spTgt spid="115"/>
                                            </p:tgtEl>
                                            <p:attrNameLst>
                                              <p:attrName>style.visibility</p:attrName>
                                            </p:attrNameLst>
                                          </p:cBhvr>
                                          <p:to>
                                            <p:strVal val="visible"/>
                                          </p:to>
                                        </p:set>
                                        <p:anim calcmode="lin" valueType="num">
                                          <p:cBhvr>
                                            <p:cTn id="84" dur="500" fill="hold"/>
                                            <p:tgtEl>
                                              <p:spTgt spid="115"/>
                                            </p:tgtEl>
                                            <p:attrNameLst>
                                              <p:attrName>ppt_w</p:attrName>
                                            </p:attrNameLst>
                                          </p:cBhvr>
                                          <p:tavLst>
                                            <p:tav tm="0">
                                              <p:val>
                                                <p:fltVal val="0"/>
                                              </p:val>
                                            </p:tav>
                                            <p:tav tm="100000">
                                              <p:val>
                                                <p:strVal val="#ppt_w"/>
                                              </p:val>
                                            </p:tav>
                                          </p:tavLst>
                                        </p:anim>
                                        <p:anim calcmode="lin" valueType="num">
                                          <p:cBhvr>
                                            <p:cTn id="85" dur="500" fill="hold"/>
                                            <p:tgtEl>
                                              <p:spTgt spid="115"/>
                                            </p:tgtEl>
                                            <p:attrNameLst>
                                              <p:attrName>ppt_h</p:attrName>
                                            </p:attrNameLst>
                                          </p:cBhvr>
                                          <p:tavLst>
                                            <p:tav tm="0">
                                              <p:val>
                                                <p:fltVal val="0"/>
                                              </p:val>
                                            </p:tav>
                                            <p:tav tm="100000">
                                              <p:val>
                                                <p:strVal val="#ppt_h"/>
                                              </p:val>
                                            </p:tav>
                                          </p:tavLst>
                                        </p:anim>
                                        <p:animEffect transition="in" filter="fade">
                                          <p:cBhvr>
                                            <p:cTn id="86" dur="500"/>
                                            <p:tgtEl>
                                              <p:spTgt spid="115"/>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90"/>
                                            </p:tgtEl>
                                          </p:cBhvr>
                                        </p:animEffect>
                                        <p:animScale>
                                          <p:cBhvr>
                                            <p:cTn id="90" dur="250" autoRev="1" fill="hold"/>
                                            <p:tgtEl>
                                              <p:spTgt spid="90"/>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100"/>
                                            </p:tgtEl>
                                          </p:cBhvr>
                                        </p:animEffect>
                                        <p:animScale>
                                          <p:cBhvr>
                                            <p:cTn id="93" dur="250" autoRev="1" fill="hold"/>
                                            <p:tgtEl>
                                              <p:spTgt spid="100"/>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05"/>
                                            </p:tgtEl>
                                          </p:cBhvr>
                                        </p:animEffect>
                                        <p:animScale>
                                          <p:cBhvr>
                                            <p:cTn id="96" dur="250" autoRev="1" fill="hold"/>
                                            <p:tgtEl>
                                              <p:spTgt spid="105"/>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115"/>
                                            </p:tgtEl>
                                          </p:cBhvr>
                                        </p:animEffect>
                                        <p:animScale>
                                          <p:cBhvr>
                                            <p:cTn id="99" dur="250" autoRev="1" fill="hold"/>
                                            <p:tgtEl>
                                              <p:spTgt spid="1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62" grpId="0" animBg="1"/>
          <p:bldP spid="63" grpId="0" animBg="1"/>
          <p:bldP spid="84" grpId="0"/>
          <p:bldP spid="85" grpId="0"/>
          <p:bldP spid="87" grpId="0" animBg="1"/>
          <p:bldP spid="88" grpId="0" animBg="1"/>
          <p:bldP spid="8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750" fill="hold"/>
                                            <p:tgtEl>
                                              <p:spTgt spid="74"/>
                                            </p:tgtEl>
                                            <p:attrNameLst>
                                              <p:attrName>ppt_x</p:attrName>
                                            </p:attrNameLst>
                                          </p:cBhvr>
                                          <p:tavLst>
                                            <p:tav tm="0">
                                              <p:val>
                                                <p:strVal val="0-#ppt_w/2"/>
                                              </p:val>
                                            </p:tav>
                                            <p:tav tm="100000">
                                              <p:val>
                                                <p:strVal val="#ppt_x"/>
                                              </p:val>
                                            </p:tav>
                                          </p:tavLst>
                                        </p:anim>
                                        <p:anim calcmode="lin" valueType="num">
                                          <p:cBhvr additive="base">
                                            <p:cTn id="25" dur="750" fill="hold"/>
                                            <p:tgtEl>
                                              <p:spTgt spid="74"/>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750" fill="hold"/>
                                            <p:tgtEl>
                                              <p:spTgt spid="64"/>
                                            </p:tgtEl>
                                            <p:attrNameLst>
                                              <p:attrName>ppt_x</p:attrName>
                                            </p:attrNameLst>
                                          </p:cBhvr>
                                          <p:tavLst>
                                            <p:tav tm="0">
                                              <p:val>
                                                <p:strVal val="0-#ppt_w/2"/>
                                              </p:val>
                                            </p:tav>
                                            <p:tav tm="100000">
                                              <p:val>
                                                <p:strVal val="#ppt_x"/>
                                              </p:val>
                                            </p:tav>
                                          </p:tavLst>
                                        </p:anim>
                                        <p:anim calcmode="lin" valueType="num">
                                          <p:cBhvr additive="base">
                                            <p:cTn id="29" dur="750" fill="hold"/>
                                            <p:tgtEl>
                                              <p:spTgt spid="6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750" fill="hold"/>
                                            <p:tgtEl>
                                              <p:spTgt spid="69"/>
                                            </p:tgtEl>
                                            <p:attrNameLst>
                                              <p:attrName>ppt_x</p:attrName>
                                            </p:attrNameLst>
                                          </p:cBhvr>
                                          <p:tavLst>
                                            <p:tav tm="0">
                                              <p:val>
                                                <p:strVal val="1+#ppt_w/2"/>
                                              </p:val>
                                            </p:tav>
                                            <p:tav tm="100000">
                                              <p:val>
                                                <p:strVal val="#ppt_x"/>
                                              </p:val>
                                            </p:tav>
                                          </p:tavLst>
                                        </p:anim>
                                        <p:anim calcmode="lin" valueType="num">
                                          <p:cBhvr additive="base">
                                            <p:cTn id="33" dur="750" fill="hold"/>
                                            <p:tgtEl>
                                              <p:spTgt spid="6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randombar(horizontal)">
                                          <p:cBhvr>
                                            <p:cTn id="49" dur="750"/>
                                            <p:tgtEl>
                                              <p:spTgt spid="8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randombar(horizontal)">
                                          <p:cBhvr>
                                            <p:cTn id="52" dur="750"/>
                                            <p:tgtEl>
                                              <p:spTgt spid="8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randombar(horizontal)">
                                          <p:cBhvr>
                                            <p:cTn id="55" dur="750"/>
                                            <p:tgtEl>
                                              <p:spTgt spid="88"/>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p:cTn id="59" dur="500" fill="hold"/>
                                            <p:tgtEl>
                                              <p:spTgt spid="90"/>
                                            </p:tgtEl>
                                            <p:attrNameLst>
                                              <p:attrName>ppt_w</p:attrName>
                                            </p:attrNameLst>
                                          </p:cBhvr>
                                          <p:tavLst>
                                            <p:tav tm="0">
                                              <p:val>
                                                <p:fltVal val="0"/>
                                              </p:val>
                                            </p:tav>
                                            <p:tav tm="100000">
                                              <p:val>
                                                <p:strVal val="#ppt_w"/>
                                              </p:val>
                                            </p:tav>
                                          </p:tavLst>
                                        </p:anim>
                                        <p:anim calcmode="lin" valueType="num">
                                          <p:cBhvr>
                                            <p:cTn id="60" dur="500" fill="hold"/>
                                            <p:tgtEl>
                                              <p:spTgt spid="90"/>
                                            </p:tgtEl>
                                            <p:attrNameLst>
                                              <p:attrName>ppt_h</p:attrName>
                                            </p:attrNameLst>
                                          </p:cBhvr>
                                          <p:tavLst>
                                            <p:tav tm="0">
                                              <p:val>
                                                <p:fltVal val="0"/>
                                              </p:val>
                                            </p:tav>
                                            <p:tav tm="100000">
                                              <p:val>
                                                <p:strVal val="#ppt_h"/>
                                              </p:val>
                                            </p:tav>
                                          </p:tavLst>
                                        </p:anim>
                                        <p:animEffect transition="in" filter="fade">
                                          <p:cBhvr>
                                            <p:cTn id="61" dur="500"/>
                                            <p:tgtEl>
                                              <p:spTgt spid="90"/>
                                            </p:tgtEl>
                                          </p:cBhvr>
                                        </p:animEffect>
                                      </p:childTnLst>
                                    </p:cTn>
                                  </p:par>
                                  <p:par>
                                    <p:cTn id="62" presetID="53" presetClass="entr" presetSubtype="16" fill="hold" nodeType="withEffect">
                                      <p:stCondLst>
                                        <p:cond delay="200"/>
                                      </p:stCondLst>
                                      <p:childTnLst>
                                        <p:set>
                                          <p:cBhvr>
                                            <p:cTn id="63" dur="1" fill="hold">
                                              <p:stCondLst>
                                                <p:cond delay="0"/>
                                              </p:stCondLst>
                                            </p:cTn>
                                            <p:tgtEl>
                                              <p:spTgt spid="95"/>
                                            </p:tgtEl>
                                            <p:attrNameLst>
                                              <p:attrName>style.visibility</p:attrName>
                                            </p:attrNameLst>
                                          </p:cBhvr>
                                          <p:to>
                                            <p:strVal val="visible"/>
                                          </p:to>
                                        </p:set>
                                        <p:anim calcmode="lin" valueType="num">
                                          <p:cBhvr>
                                            <p:cTn id="64" dur="500" fill="hold"/>
                                            <p:tgtEl>
                                              <p:spTgt spid="95"/>
                                            </p:tgtEl>
                                            <p:attrNameLst>
                                              <p:attrName>ppt_w</p:attrName>
                                            </p:attrNameLst>
                                          </p:cBhvr>
                                          <p:tavLst>
                                            <p:tav tm="0">
                                              <p:val>
                                                <p:fltVal val="0"/>
                                              </p:val>
                                            </p:tav>
                                            <p:tav tm="100000">
                                              <p:val>
                                                <p:strVal val="#ppt_w"/>
                                              </p:val>
                                            </p:tav>
                                          </p:tavLst>
                                        </p:anim>
                                        <p:anim calcmode="lin" valueType="num">
                                          <p:cBhvr>
                                            <p:cTn id="65" dur="500" fill="hold"/>
                                            <p:tgtEl>
                                              <p:spTgt spid="95"/>
                                            </p:tgtEl>
                                            <p:attrNameLst>
                                              <p:attrName>ppt_h</p:attrName>
                                            </p:attrNameLst>
                                          </p:cBhvr>
                                          <p:tavLst>
                                            <p:tav tm="0">
                                              <p:val>
                                                <p:fltVal val="0"/>
                                              </p:val>
                                            </p:tav>
                                            <p:tav tm="100000">
                                              <p:val>
                                                <p:strVal val="#ppt_h"/>
                                              </p:val>
                                            </p:tav>
                                          </p:tavLst>
                                        </p:anim>
                                        <p:animEffect transition="in" filter="fade">
                                          <p:cBhvr>
                                            <p:cTn id="66" dur="500"/>
                                            <p:tgtEl>
                                              <p:spTgt spid="95"/>
                                            </p:tgtEl>
                                          </p:cBhvr>
                                        </p:animEffect>
                                      </p:childTnLst>
                                    </p:cTn>
                                  </p:par>
                                  <p:par>
                                    <p:cTn id="67" presetID="53" presetClass="entr" presetSubtype="16" fill="hold" nodeType="withEffect">
                                      <p:stCondLst>
                                        <p:cond delay="50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ppt_w</p:attrName>
                                            </p:attrNameLst>
                                          </p:cBhvr>
                                          <p:tavLst>
                                            <p:tav tm="0">
                                              <p:val>
                                                <p:fltVal val="0"/>
                                              </p:val>
                                            </p:tav>
                                            <p:tav tm="100000">
                                              <p:val>
                                                <p:strVal val="#ppt_w"/>
                                              </p:val>
                                            </p:tav>
                                          </p:tavLst>
                                        </p:anim>
                                        <p:anim calcmode="lin" valueType="num">
                                          <p:cBhvr>
                                            <p:cTn id="70" dur="500" fill="hold"/>
                                            <p:tgtEl>
                                              <p:spTgt spid="100"/>
                                            </p:tgtEl>
                                            <p:attrNameLst>
                                              <p:attrName>ppt_h</p:attrName>
                                            </p:attrNameLst>
                                          </p:cBhvr>
                                          <p:tavLst>
                                            <p:tav tm="0">
                                              <p:val>
                                                <p:fltVal val="0"/>
                                              </p:val>
                                            </p:tav>
                                            <p:tav tm="100000">
                                              <p:val>
                                                <p:strVal val="#ppt_h"/>
                                              </p:val>
                                            </p:tav>
                                          </p:tavLst>
                                        </p:anim>
                                        <p:animEffect transition="in" filter="fade">
                                          <p:cBhvr>
                                            <p:cTn id="71" dur="500"/>
                                            <p:tgtEl>
                                              <p:spTgt spid="100"/>
                                            </p:tgtEl>
                                          </p:cBhvr>
                                        </p:animEffect>
                                      </p:childTnLst>
                                    </p:cTn>
                                  </p:par>
                                  <p:par>
                                    <p:cTn id="72" presetID="53" presetClass="entr" presetSubtype="16" fill="hold" nodeType="withEffect">
                                      <p:stCondLst>
                                        <p:cond delay="3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ppt_w</p:attrName>
                                            </p:attrNameLst>
                                          </p:cBhvr>
                                          <p:tavLst>
                                            <p:tav tm="0">
                                              <p:val>
                                                <p:fltVal val="0"/>
                                              </p:val>
                                            </p:tav>
                                            <p:tav tm="100000">
                                              <p:val>
                                                <p:strVal val="#ppt_w"/>
                                              </p:val>
                                            </p:tav>
                                          </p:tavLst>
                                        </p:anim>
                                        <p:anim calcmode="lin" valueType="num">
                                          <p:cBhvr>
                                            <p:cTn id="75" dur="500" fill="hold"/>
                                            <p:tgtEl>
                                              <p:spTgt spid="110"/>
                                            </p:tgtEl>
                                            <p:attrNameLst>
                                              <p:attrName>ppt_h</p:attrName>
                                            </p:attrNameLst>
                                          </p:cBhvr>
                                          <p:tavLst>
                                            <p:tav tm="0">
                                              <p:val>
                                                <p:fltVal val="0"/>
                                              </p:val>
                                            </p:tav>
                                            <p:tav tm="100000">
                                              <p:val>
                                                <p:strVal val="#ppt_h"/>
                                              </p:val>
                                            </p:tav>
                                          </p:tavLst>
                                        </p:anim>
                                        <p:animEffect transition="in" filter="fade">
                                          <p:cBhvr>
                                            <p:cTn id="76" dur="500"/>
                                            <p:tgtEl>
                                              <p:spTgt spid="110"/>
                                            </p:tgtEl>
                                          </p:cBhvr>
                                        </p:animEffect>
                                      </p:childTnLst>
                                    </p:cTn>
                                  </p:par>
                                  <p:par>
                                    <p:cTn id="77" presetID="53" presetClass="entr" presetSubtype="16" fill="hold" nodeType="withEffect">
                                      <p:stCondLst>
                                        <p:cond delay="20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par>
                                    <p:cTn id="82" presetID="53" presetClass="entr" presetSubtype="16" fill="hold" nodeType="withEffect">
                                      <p:stCondLst>
                                        <p:cond delay="0"/>
                                      </p:stCondLst>
                                      <p:childTnLst>
                                        <p:set>
                                          <p:cBhvr>
                                            <p:cTn id="83" dur="1" fill="hold">
                                              <p:stCondLst>
                                                <p:cond delay="0"/>
                                              </p:stCondLst>
                                            </p:cTn>
                                            <p:tgtEl>
                                              <p:spTgt spid="115"/>
                                            </p:tgtEl>
                                            <p:attrNameLst>
                                              <p:attrName>style.visibility</p:attrName>
                                            </p:attrNameLst>
                                          </p:cBhvr>
                                          <p:to>
                                            <p:strVal val="visible"/>
                                          </p:to>
                                        </p:set>
                                        <p:anim calcmode="lin" valueType="num">
                                          <p:cBhvr>
                                            <p:cTn id="84" dur="500" fill="hold"/>
                                            <p:tgtEl>
                                              <p:spTgt spid="115"/>
                                            </p:tgtEl>
                                            <p:attrNameLst>
                                              <p:attrName>ppt_w</p:attrName>
                                            </p:attrNameLst>
                                          </p:cBhvr>
                                          <p:tavLst>
                                            <p:tav tm="0">
                                              <p:val>
                                                <p:fltVal val="0"/>
                                              </p:val>
                                            </p:tav>
                                            <p:tav tm="100000">
                                              <p:val>
                                                <p:strVal val="#ppt_w"/>
                                              </p:val>
                                            </p:tav>
                                          </p:tavLst>
                                        </p:anim>
                                        <p:anim calcmode="lin" valueType="num">
                                          <p:cBhvr>
                                            <p:cTn id="85" dur="500" fill="hold"/>
                                            <p:tgtEl>
                                              <p:spTgt spid="115"/>
                                            </p:tgtEl>
                                            <p:attrNameLst>
                                              <p:attrName>ppt_h</p:attrName>
                                            </p:attrNameLst>
                                          </p:cBhvr>
                                          <p:tavLst>
                                            <p:tav tm="0">
                                              <p:val>
                                                <p:fltVal val="0"/>
                                              </p:val>
                                            </p:tav>
                                            <p:tav tm="100000">
                                              <p:val>
                                                <p:strVal val="#ppt_h"/>
                                              </p:val>
                                            </p:tav>
                                          </p:tavLst>
                                        </p:anim>
                                        <p:animEffect transition="in" filter="fade">
                                          <p:cBhvr>
                                            <p:cTn id="86" dur="500"/>
                                            <p:tgtEl>
                                              <p:spTgt spid="115"/>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90"/>
                                            </p:tgtEl>
                                          </p:cBhvr>
                                        </p:animEffect>
                                        <p:animScale>
                                          <p:cBhvr>
                                            <p:cTn id="90" dur="250" autoRev="1" fill="hold"/>
                                            <p:tgtEl>
                                              <p:spTgt spid="90"/>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100"/>
                                            </p:tgtEl>
                                          </p:cBhvr>
                                        </p:animEffect>
                                        <p:animScale>
                                          <p:cBhvr>
                                            <p:cTn id="93" dur="250" autoRev="1" fill="hold"/>
                                            <p:tgtEl>
                                              <p:spTgt spid="100"/>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05"/>
                                            </p:tgtEl>
                                          </p:cBhvr>
                                        </p:animEffect>
                                        <p:animScale>
                                          <p:cBhvr>
                                            <p:cTn id="96" dur="250" autoRev="1" fill="hold"/>
                                            <p:tgtEl>
                                              <p:spTgt spid="105"/>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115"/>
                                            </p:tgtEl>
                                          </p:cBhvr>
                                        </p:animEffect>
                                        <p:animScale>
                                          <p:cBhvr>
                                            <p:cTn id="99" dur="250" autoRev="1" fill="hold"/>
                                            <p:tgtEl>
                                              <p:spTgt spid="1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62" grpId="0" animBg="1"/>
          <p:bldP spid="63" grpId="0" animBg="1"/>
          <p:bldP spid="84" grpId="0"/>
          <p:bldP spid="85" grpId="0"/>
          <p:bldP spid="87" grpId="0" animBg="1"/>
          <p:bldP spid="88" grpId="0" animBg="1"/>
          <p:bldP spid="8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扫</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1" name="缺角矩形 10"/>
          <p:cNvSpPr/>
          <p:nvPr/>
        </p:nvSpPr>
        <p:spPr>
          <a:xfrm>
            <a:off x="2437271"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缺角矩形 11"/>
          <p:cNvSpPr/>
          <p:nvPr/>
        </p:nvSpPr>
        <p:spPr>
          <a:xfrm>
            <a:off x="4989280"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缺角矩形 12"/>
          <p:cNvSpPr/>
          <p:nvPr/>
        </p:nvSpPr>
        <p:spPr>
          <a:xfrm>
            <a:off x="7541289"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29"/>
          <p:cNvSpPr/>
          <p:nvPr/>
        </p:nvSpPr>
        <p:spPr>
          <a:xfrm rot="17474072">
            <a:off x="3736948"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十字形 14"/>
          <p:cNvSpPr/>
          <p:nvPr/>
        </p:nvSpPr>
        <p:spPr>
          <a:xfrm>
            <a:off x="3048163"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6" name="组合 15"/>
          <p:cNvGrpSpPr/>
          <p:nvPr/>
        </p:nvGrpSpPr>
        <p:grpSpPr>
          <a:xfrm>
            <a:off x="3345638" y="3046974"/>
            <a:ext cx="399208" cy="437533"/>
            <a:chOff x="3484563" y="2503488"/>
            <a:chExt cx="992188" cy="1087438"/>
          </a:xfrm>
          <a:solidFill>
            <a:schemeClr val="bg1"/>
          </a:solidFill>
        </p:grpSpPr>
        <p:sp>
          <p:nvSpPr>
            <p:cNvPr id="17" name="Freeform 5"/>
            <p:cNvSpPr/>
            <p:nvPr/>
          </p:nvSpPr>
          <p:spPr bwMode="auto">
            <a:xfrm>
              <a:off x="3484563" y="2503488"/>
              <a:ext cx="992188" cy="768350"/>
            </a:xfrm>
            <a:custGeom>
              <a:avLst/>
              <a:gdLst>
                <a:gd name="T0" fmla="*/ 580 w 625"/>
                <a:gd name="T1" fmla="*/ 178 h 484"/>
                <a:gd name="T2" fmla="*/ 625 w 625"/>
                <a:gd name="T3" fmla="*/ 0 h 484"/>
                <a:gd name="T4" fmla="*/ 447 w 625"/>
                <a:gd name="T5" fmla="*/ 43 h 484"/>
                <a:gd name="T6" fmla="*/ 492 w 625"/>
                <a:gd name="T7" fmla="*/ 88 h 484"/>
                <a:gd name="T8" fmla="*/ 322 w 625"/>
                <a:gd name="T9" fmla="*/ 259 h 484"/>
                <a:gd name="T10" fmla="*/ 248 w 625"/>
                <a:gd name="T11" fmla="*/ 187 h 484"/>
                <a:gd name="T12" fmla="*/ 0 w 625"/>
                <a:gd name="T13" fmla="*/ 436 h 484"/>
                <a:gd name="T14" fmla="*/ 47 w 625"/>
                <a:gd name="T15" fmla="*/ 484 h 484"/>
                <a:gd name="T16" fmla="*/ 47 w 625"/>
                <a:gd name="T17" fmla="*/ 484 h 484"/>
                <a:gd name="T18" fmla="*/ 248 w 625"/>
                <a:gd name="T19" fmla="*/ 282 h 484"/>
                <a:gd name="T20" fmla="*/ 322 w 625"/>
                <a:gd name="T21" fmla="*/ 353 h 484"/>
                <a:gd name="T22" fmla="*/ 539 w 625"/>
                <a:gd name="T23" fmla="*/ 135 h 484"/>
                <a:gd name="T24" fmla="*/ 580 w 625"/>
                <a:gd name="T25" fmla="*/ 17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5" h="484">
                  <a:moveTo>
                    <a:pt x="580" y="178"/>
                  </a:moveTo>
                  <a:lnTo>
                    <a:pt x="625" y="0"/>
                  </a:lnTo>
                  <a:lnTo>
                    <a:pt x="447" y="43"/>
                  </a:lnTo>
                  <a:lnTo>
                    <a:pt x="492" y="88"/>
                  </a:lnTo>
                  <a:lnTo>
                    <a:pt x="322" y="259"/>
                  </a:lnTo>
                  <a:lnTo>
                    <a:pt x="248" y="187"/>
                  </a:lnTo>
                  <a:lnTo>
                    <a:pt x="0" y="436"/>
                  </a:lnTo>
                  <a:lnTo>
                    <a:pt x="47" y="484"/>
                  </a:lnTo>
                  <a:lnTo>
                    <a:pt x="47" y="484"/>
                  </a:lnTo>
                  <a:lnTo>
                    <a:pt x="248" y="282"/>
                  </a:lnTo>
                  <a:lnTo>
                    <a:pt x="322" y="353"/>
                  </a:lnTo>
                  <a:lnTo>
                    <a:pt x="539" y="135"/>
                  </a:lnTo>
                  <a:lnTo>
                    <a:pt x="58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Rectangle 6"/>
            <p:cNvSpPr>
              <a:spLocks noChangeArrowheads="1"/>
            </p:cNvSpPr>
            <p:nvPr/>
          </p:nvSpPr>
          <p:spPr bwMode="auto">
            <a:xfrm>
              <a:off x="3575051" y="3332163"/>
              <a:ext cx="138113" cy="258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7"/>
            <p:cNvSpPr>
              <a:spLocks noChangeArrowheads="1"/>
            </p:cNvSpPr>
            <p:nvPr/>
          </p:nvSpPr>
          <p:spPr bwMode="auto">
            <a:xfrm>
              <a:off x="3806826" y="3203576"/>
              <a:ext cx="142875"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8"/>
            <p:cNvSpPr>
              <a:spLocks noChangeArrowheads="1"/>
            </p:cNvSpPr>
            <p:nvPr/>
          </p:nvSpPr>
          <p:spPr bwMode="auto">
            <a:xfrm>
              <a:off x="4051301" y="3071813"/>
              <a:ext cx="142875" cy="519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9"/>
            <p:cNvSpPr>
              <a:spLocks noChangeArrowheads="1"/>
            </p:cNvSpPr>
            <p:nvPr/>
          </p:nvSpPr>
          <p:spPr bwMode="auto">
            <a:xfrm>
              <a:off x="4287838" y="2944813"/>
              <a:ext cx="142875"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2" name="任意多边形 30"/>
          <p:cNvSpPr/>
          <p:nvPr/>
        </p:nvSpPr>
        <p:spPr>
          <a:xfrm rot="17474072">
            <a:off x="6273580"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十字形 22"/>
          <p:cNvSpPr/>
          <p:nvPr/>
        </p:nvSpPr>
        <p:spPr>
          <a:xfrm>
            <a:off x="5595952"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4" name="组合 23"/>
          <p:cNvGrpSpPr/>
          <p:nvPr/>
        </p:nvGrpSpPr>
        <p:grpSpPr>
          <a:xfrm>
            <a:off x="5888048" y="3028646"/>
            <a:ext cx="418410" cy="498002"/>
            <a:chOff x="4683126" y="1033463"/>
            <a:chExt cx="909638" cy="1082675"/>
          </a:xfrm>
          <a:solidFill>
            <a:schemeClr val="bg1"/>
          </a:solidFill>
        </p:grpSpPr>
        <p:sp>
          <p:nvSpPr>
            <p:cNvPr id="25" name="Freeform 11"/>
            <p:cNvSpPr/>
            <p:nvPr/>
          </p:nvSpPr>
          <p:spPr bwMode="auto">
            <a:xfrm>
              <a:off x="4683126" y="1033463"/>
              <a:ext cx="909638" cy="1082675"/>
            </a:xfrm>
            <a:custGeom>
              <a:avLst/>
              <a:gdLst/>
              <a:ahLst/>
              <a:cxnLst/>
              <a:rect l="l" t="t" r="r" b="b"/>
              <a:pathLst>
                <a:path w="909638" h="1082675">
                  <a:moveTo>
                    <a:pt x="90487" y="198438"/>
                  </a:moveTo>
                  <a:lnTo>
                    <a:pt x="90487" y="646113"/>
                  </a:lnTo>
                  <a:lnTo>
                    <a:pt x="822325" y="646113"/>
                  </a:lnTo>
                  <a:lnTo>
                    <a:pt x="822325" y="198438"/>
                  </a:lnTo>
                  <a:close/>
                  <a:moveTo>
                    <a:pt x="451060" y="0"/>
                  </a:moveTo>
                  <a:cubicBezTo>
                    <a:pt x="473613" y="0"/>
                    <a:pt x="488649" y="15037"/>
                    <a:pt x="488649" y="37593"/>
                  </a:cubicBezTo>
                  <a:cubicBezTo>
                    <a:pt x="488649" y="37593"/>
                    <a:pt x="488649" y="37593"/>
                    <a:pt x="488649" y="109019"/>
                  </a:cubicBezTo>
                  <a:cubicBezTo>
                    <a:pt x="488649" y="109019"/>
                    <a:pt x="488649" y="109019"/>
                    <a:pt x="909638" y="109019"/>
                  </a:cubicBezTo>
                  <a:lnTo>
                    <a:pt x="909638" y="733061"/>
                  </a:lnTo>
                  <a:cubicBezTo>
                    <a:pt x="909638" y="733061"/>
                    <a:pt x="909638" y="733061"/>
                    <a:pt x="620208" y="733061"/>
                  </a:cubicBezTo>
                  <a:cubicBezTo>
                    <a:pt x="620208" y="733061"/>
                    <a:pt x="620208" y="733061"/>
                    <a:pt x="729214" y="1022526"/>
                  </a:cubicBezTo>
                  <a:cubicBezTo>
                    <a:pt x="736732" y="1045082"/>
                    <a:pt x="725455" y="1071397"/>
                    <a:pt x="702902" y="1078916"/>
                  </a:cubicBezTo>
                  <a:cubicBezTo>
                    <a:pt x="699143" y="1082675"/>
                    <a:pt x="695385" y="1082675"/>
                    <a:pt x="687867" y="1082675"/>
                  </a:cubicBezTo>
                  <a:cubicBezTo>
                    <a:pt x="669073" y="1082675"/>
                    <a:pt x="654037" y="1071397"/>
                    <a:pt x="646520" y="1052601"/>
                  </a:cubicBezTo>
                  <a:cubicBezTo>
                    <a:pt x="646520" y="1052601"/>
                    <a:pt x="646520" y="1052601"/>
                    <a:pt x="522478" y="733061"/>
                  </a:cubicBezTo>
                  <a:cubicBezTo>
                    <a:pt x="522478" y="733061"/>
                    <a:pt x="522478" y="733061"/>
                    <a:pt x="379643" y="733061"/>
                  </a:cubicBezTo>
                  <a:cubicBezTo>
                    <a:pt x="379643" y="733061"/>
                    <a:pt x="379643" y="733061"/>
                    <a:pt x="255601" y="1052601"/>
                  </a:cubicBezTo>
                  <a:cubicBezTo>
                    <a:pt x="248083" y="1071397"/>
                    <a:pt x="233048" y="1082675"/>
                    <a:pt x="214254" y="1082675"/>
                  </a:cubicBezTo>
                  <a:lnTo>
                    <a:pt x="199218" y="1078916"/>
                  </a:lnTo>
                  <a:cubicBezTo>
                    <a:pt x="176665" y="1071397"/>
                    <a:pt x="165389" y="1045082"/>
                    <a:pt x="172907" y="1022526"/>
                  </a:cubicBezTo>
                  <a:cubicBezTo>
                    <a:pt x="172907" y="1022526"/>
                    <a:pt x="172907" y="1022526"/>
                    <a:pt x="285672" y="733061"/>
                  </a:cubicBezTo>
                  <a:cubicBezTo>
                    <a:pt x="285672" y="733061"/>
                    <a:pt x="285672" y="733061"/>
                    <a:pt x="0" y="733061"/>
                  </a:cubicBezTo>
                  <a:cubicBezTo>
                    <a:pt x="0" y="733061"/>
                    <a:pt x="0" y="733061"/>
                    <a:pt x="0" y="109019"/>
                  </a:cubicBezTo>
                  <a:cubicBezTo>
                    <a:pt x="0" y="109019"/>
                    <a:pt x="0" y="109019"/>
                    <a:pt x="413472" y="109019"/>
                  </a:cubicBezTo>
                  <a:cubicBezTo>
                    <a:pt x="413472" y="109019"/>
                    <a:pt x="413472" y="109019"/>
                    <a:pt x="413472" y="37593"/>
                  </a:cubicBezTo>
                  <a:cubicBezTo>
                    <a:pt x="413472" y="15037"/>
                    <a:pt x="432266" y="0"/>
                    <a:pt x="4510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p:nvPr/>
          </p:nvSpPr>
          <p:spPr bwMode="auto">
            <a:xfrm>
              <a:off x="4837113" y="1300163"/>
              <a:ext cx="596900" cy="311150"/>
            </a:xfrm>
            <a:custGeom>
              <a:avLst/>
              <a:gdLst>
                <a:gd name="T0" fmla="*/ 19 w 376"/>
                <a:gd name="T1" fmla="*/ 196 h 196"/>
                <a:gd name="T2" fmla="*/ 147 w 376"/>
                <a:gd name="T3" fmla="*/ 111 h 196"/>
                <a:gd name="T4" fmla="*/ 177 w 376"/>
                <a:gd name="T5" fmla="*/ 156 h 196"/>
                <a:gd name="T6" fmla="*/ 317 w 376"/>
                <a:gd name="T7" fmla="*/ 64 h 196"/>
                <a:gd name="T8" fmla="*/ 334 w 376"/>
                <a:gd name="T9" fmla="*/ 90 h 196"/>
                <a:gd name="T10" fmla="*/ 376 w 376"/>
                <a:gd name="T11" fmla="*/ 0 h 196"/>
                <a:gd name="T12" fmla="*/ 277 w 376"/>
                <a:gd name="T13" fmla="*/ 5 h 196"/>
                <a:gd name="T14" fmla="*/ 296 w 376"/>
                <a:gd name="T15" fmla="*/ 33 h 196"/>
                <a:gd name="T16" fmla="*/ 189 w 376"/>
                <a:gd name="T17" fmla="*/ 106 h 196"/>
                <a:gd name="T18" fmla="*/ 158 w 376"/>
                <a:gd name="T19" fmla="*/ 61 h 196"/>
                <a:gd name="T20" fmla="*/ 0 w 376"/>
                <a:gd name="T21" fmla="*/ 166 h 196"/>
                <a:gd name="T22" fmla="*/ 19 w 376"/>
                <a:gd name="T23" fmla="*/ 196 h 196"/>
                <a:gd name="T24" fmla="*/ 19 w 376"/>
                <a:gd name="T2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196">
                  <a:moveTo>
                    <a:pt x="19" y="196"/>
                  </a:moveTo>
                  <a:lnTo>
                    <a:pt x="147" y="111"/>
                  </a:lnTo>
                  <a:lnTo>
                    <a:pt x="177" y="156"/>
                  </a:lnTo>
                  <a:lnTo>
                    <a:pt x="317" y="64"/>
                  </a:lnTo>
                  <a:lnTo>
                    <a:pt x="334" y="90"/>
                  </a:lnTo>
                  <a:lnTo>
                    <a:pt x="376" y="0"/>
                  </a:lnTo>
                  <a:lnTo>
                    <a:pt x="277" y="5"/>
                  </a:lnTo>
                  <a:lnTo>
                    <a:pt x="296" y="33"/>
                  </a:lnTo>
                  <a:lnTo>
                    <a:pt x="189" y="106"/>
                  </a:lnTo>
                  <a:lnTo>
                    <a:pt x="158" y="61"/>
                  </a:lnTo>
                  <a:lnTo>
                    <a:pt x="0" y="166"/>
                  </a:lnTo>
                  <a:lnTo>
                    <a:pt x="19" y="196"/>
                  </a:lnTo>
                  <a:lnTo>
                    <a:pt x="19"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任意多边形 31"/>
          <p:cNvSpPr/>
          <p:nvPr/>
        </p:nvSpPr>
        <p:spPr>
          <a:xfrm rot="17474072">
            <a:off x="8810212"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十字形 27"/>
          <p:cNvSpPr/>
          <p:nvPr/>
        </p:nvSpPr>
        <p:spPr>
          <a:xfrm>
            <a:off x="8152181"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Freeform 25"/>
          <p:cNvSpPr/>
          <p:nvPr/>
        </p:nvSpPr>
        <p:spPr bwMode="auto">
          <a:xfrm>
            <a:off x="8416503" y="3031956"/>
            <a:ext cx="465514" cy="467570"/>
          </a:xfrm>
          <a:custGeom>
            <a:avLst/>
            <a:gdLst/>
            <a:ahLst/>
            <a:cxnLst/>
            <a:rect l="l" t="t" r="r" b="b"/>
            <a:pathLst>
              <a:path w="1077913" h="1082675">
                <a:moveTo>
                  <a:pt x="536576" y="346075"/>
                </a:moveTo>
                <a:cubicBezTo>
                  <a:pt x="428735" y="346075"/>
                  <a:pt x="341313" y="433497"/>
                  <a:pt x="341313" y="541338"/>
                </a:cubicBezTo>
                <a:cubicBezTo>
                  <a:pt x="341313" y="649179"/>
                  <a:pt x="428735" y="736601"/>
                  <a:pt x="536576" y="736601"/>
                </a:cubicBezTo>
                <a:cubicBezTo>
                  <a:pt x="644417" y="736601"/>
                  <a:pt x="731839" y="649179"/>
                  <a:pt x="731839" y="541338"/>
                </a:cubicBezTo>
                <a:cubicBezTo>
                  <a:pt x="731839" y="433497"/>
                  <a:pt x="644417" y="346075"/>
                  <a:pt x="536576" y="346075"/>
                </a:cubicBezTo>
                <a:close/>
                <a:moveTo>
                  <a:pt x="476986" y="0"/>
                </a:moveTo>
                <a:cubicBezTo>
                  <a:pt x="476986" y="0"/>
                  <a:pt x="476986" y="0"/>
                  <a:pt x="600927" y="0"/>
                </a:cubicBezTo>
                <a:cubicBezTo>
                  <a:pt x="615950" y="0"/>
                  <a:pt x="634729" y="15037"/>
                  <a:pt x="634729" y="30074"/>
                </a:cubicBezTo>
                <a:cubicBezTo>
                  <a:pt x="634729" y="30074"/>
                  <a:pt x="634729" y="30074"/>
                  <a:pt x="664776" y="191724"/>
                </a:cubicBezTo>
                <a:cubicBezTo>
                  <a:pt x="668532" y="206761"/>
                  <a:pt x="683555" y="214280"/>
                  <a:pt x="694822" y="203002"/>
                </a:cubicBezTo>
                <a:cubicBezTo>
                  <a:pt x="694822" y="203002"/>
                  <a:pt x="694822" y="203002"/>
                  <a:pt x="833787" y="112779"/>
                </a:cubicBezTo>
                <a:cubicBezTo>
                  <a:pt x="845054" y="101501"/>
                  <a:pt x="863833" y="105260"/>
                  <a:pt x="875100" y="116538"/>
                </a:cubicBezTo>
                <a:cubicBezTo>
                  <a:pt x="875100" y="116538"/>
                  <a:pt x="875100" y="116538"/>
                  <a:pt x="965239" y="203002"/>
                </a:cubicBezTo>
                <a:cubicBezTo>
                  <a:pt x="976507" y="214280"/>
                  <a:pt x="980263" y="236835"/>
                  <a:pt x="968995" y="248113"/>
                </a:cubicBezTo>
                <a:cubicBezTo>
                  <a:pt x="968995" y="248113"/>
                  <a:pt x="968995" y="248113"/>
                  <a:pt x="878856" y="387207"/>
                </a:cubicBezTo>
                <a:cubicBezTo>
                  <a:pt x="867589" y="398485"/>
                  <a:pt x="875100" y="413522"/>
                  <a:pt x="890123" y="417281"/>
                </a:cubicBezTo>
                <a:cubicBezTo>
                  <a:pt x="890123" y="417281"/>
                  <a:pt x="890123" y="417281"/>
                  <a:pt x="1051623" y="443596"/>
                </a:cubicBezTo>
                <a:cubicBezTo>
                  <a:pt x="1066646" y="447355"/>
                  <a:pt x="1077913" y="462393"/>
                  <a:pt x="1077913" y="481189"/>
                </a:cubicBezTo>
                <a:cubicBezTo>
                  <a:pt x="1077913" y="481189"/>
                  <a:pt x="1077913" y="481189"/>
                  <a:pt x="1077913" y="605246"/>
                </a:cubicBezTo>
                <a:cubicBezTo>
                  <a:pt x="1077913" y="620283"/>
                  <a:pt x="1066646" y="635320"/>
                  <a:pt x="1051623" y="639079"/>
                </a:cubicBezTo>
                <a:cubicBezTo>
                  <a:pt x="1051623" y="639079"/>
                  <a:pt x="1051623" y="639079"/>
                  <a:pt x="890123" y="669153"/>
                </a:cubicBezTo>
                <a:cubicBezTo>
                  <a:pt x="875100" y="672913"/>
                  <a:pt x="867589" y="684191"/>
                  <a:pt x="878856" y="699228"/>
                </a:cubicBezTo>
                <a:cubicBezTo>
                  <a:pt x="878856" y="699228"/>
                  <a:pt x="878856" y="699228"/>
                  <a:pt x="968995" y="834562"/>
                </a:cubicBezTo>
                <a:cubicBezTo>
                  <a:pt x="980263" y="849599"/>
                  <a:pt x="976507" y="868396"/>
                  <a:pt x="965239" y="879674"/>
                </a:cubicBezTo>
                <a:cubicBezTo>
                  <a:pt x="965239" y="879674"/>
                  <a:pt x="965239" y="879674"/>
                  <a:pt x="875100" y="969896"/>
                </a:cubicBezTo>
                <a:cubicBezTo>
                  <a:pt x="863833" y="981174"/>
                  <a:pt x="845054" y="981174"/>
                  <a:pt x="833787" y="973656"/>
                </a:cubicBezTo>
                <a:cubicBezTo>
                  <a:pt x="833787" y="973656"/>
                  <a:pt x="833787" y="973656"/>
                  <a:pt x="694822" y="879674"/>
                </a:cubicBezTo>
                <a:cubicBezTo>
                  <a:pt x="683555" y="872155"/>
                  <a:pt x="668532" y="875914"/>
                  <a:pt x="664776" y="894711"/>
                </a:cubicBezTo>
                <a:cubicBezTo>
                  <a:pt x="664776" y="894711"/>
                  <a:pt x="664776" y="894711"/>
                  <a:pt x="634729" y="1056360"/>
                </a:cubicBezTo>
                <a:cubicBezTo>
                  <a:pt x="634729" y="1071397"/>
                  <a:pt x="615950" y="1082675"/>
                  <a:pt x="600927" y="1082675"/>
                </a:cubicBezTo>
                <a:cubicBezTo>
                  <a:pt x="600927" y="1082675"/>
                  <a:pt x="600927" y="1082675"/>
                  <a:pt x="476986" y="1082675"/>
                </a:cubicBezTo>
                <a:cubicBezTo>
                  <a:pt x="461963" y="1082675"/>
                  <a:pt x="443184" y="1071397"/>
                  <a:pt x="443184" y="1056360"/>
                </a:cubicBezTo>
                <a:cubicBezTo>
                  <a:pt x="443184" y="1056360"/>
                  <a:pt x="443184" y="1056360"/>
                  <a:pt x="413137" y="894711"/>
                </a:cubicBezTo>
                <a:cubicBezTo>
                  <a:pt x="409382" y="875914"/>
                  <a:pt x="394358" y="872155"/>
                  <a:pt x="383091" y="879674"/>
                </a:cubicBezTo>
                <a:cubicBezTo>
                  <a:pt x="383091" y="879674"/>
                  <a:pt x="383091" y="879674"/>
                  <a:pt x="244127" y="973656"/>
                </a:cubicBezTo>
                <a:cubicBezTo>
                  <a:pt x="232859" y="981174"/>
                  <a:pt x="214080" y="981174"/>
                  <a:pt x="202813" y="969896"/>
                </a:cubicBezTo>
                <a:cubicBezTo>
                  <a:pt x="202813" y="969896"/>
                  <a:pt x="202813" y="969896"/>
                  <a:pt x="112674" y="879674"/>
                </a:cubicBezTo>
                <a:cubicBezTo>
                  <a:pt x="101407" y="868396"/>
                  <a:pt x="97651" y="849599"/>
                  <a:pt x="108918" y="834562"/>
                </a:cubicBezTo>
                <a:cubicBezTo>
                  <a:pt x="108918" y="834562"/>
                  <a:pt x="108918" y="834562"/>
                  <a:pt x="199057" y="699228"/>
                </a:cubicBezTo>
                <a:cubicBezTo>
                  <a:pt x="210325" y="684191"/>
                  <a:pt x="202813" y="672913"/>
                  <a:pt x="187790" y="669153"/>
                </a:cubicBezTo>
                <a:cubicBezTo>
                  <a:pt x="187790" y="669153"/>
                  <a:pt x="187790" y="669153"/>
                  <a:pt x="26291" y="639079"/>
                </a:cubicBezTo>
                <a:cubicBezTo>
                  <a:pt x="11267" y="635320"/>
                  <a:pt x="0" y="620283"/>
                  <a:pt x="0" y="605246"/>
                </a:cubicBezTo>
                <a:cubicBezTo>
                  <a:pt x="0" y="605246"/>
                  <a:pt x="0" y="605246"/>
                  <a:pt x="0" y="481189"/>
                </a:cubicBezTo>
                <a:cubicBezTo>
                  <a:pt x="0" y="462393"/>
                  <a:pt x="11267" y="447355"/>
                  <a:pt x="26291" y="443596"/>
                </a:cubicBezTo>
                <a:cubicBezTo>
                  <a:pt x="26291" y="443596"/>
                  <a:pt x="26291" y="443596"/>
                  <a:pt x="187790" y="417281"/>
                </a:cubicBezTo>
                <a:cubicBezTo>
                  <a:pt x="202813" y="413522"/>
                  <a:pt x="210325" y="398485"/>
                  <a:pt x="199057" y="387207"/>
                </a:cubicBezTo>
                <a:cubicBezTo>
                  <a:pt x="199057" y="387207"/>
                  <a:pt x="199057" y="387207"/>
                  <a:pt x="108918" y="248113"/>
                </a:cubicBezTo>
                <a:cubicBezTo>
                  <a:pt x="97651" y="236835"/>
                  <a:pt x="101407" y="214280"/>
                  <a:pt x="112674" y="203002"/>
                </a:cubicBezTo>
                <a:cubicBezTo>
                  <a:pt x="112674" y="203002"/>
                  <a:pt x="112674" y="203002"/>
                  <a:pt x="202813" y="116538"/>
                </a:cubicBezTo>
                <a:cubicBezTo>
                  <a:pt x="214080" y="105260"/>
                  <a:pt x="232859" y="101501"/>
                  <a:pt x="244127" y="112779"/>
                </a:cubicBezTo>
                <a:cubicBezTo>
                  <a:pt x="244127" y="112779"/>
                  <a:pt x="244127" y="112779"/>
                  <a:pt x="383091" y="203002"/>
                </a:cubicBezTo>
                <a:cubicBezTo>
                  <a:pt x="394358" y="214280"/>
                  <a:pt x="409382" y="206761"/>
                  <a:pt x="413137" y="191724"/>
                </a:cubicBezTo>
                <a:cubicBezTo>
                  <a:pt x="413137" y="191724"/>
                  <a:pt x="413137" y="191724"/>
                  <a:pt x="443184" y="30074"/>
                </a:cubicBezTo>
                <a:cubicBezTo>
                  <a:pt x="443184" y="15037"/>
                  <a:pt x="461963" y="0"/>
                  <a:pt x="47698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矩形 29"/>
          <p:cNvSpPr/>
          <p:nvPr/>
        </p:nvSpPr>
        <p:spPr>
          <a:xfrm>
            <a:off x="2598760"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清扫不是扫除</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5106111" y="4850491"/>
            <a:ext cx="1949811" cy="523220"/>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日常清扫</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事前处置（发现问题）</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7674354" y="4850491"/>
            <a:ext cx="1949811" cy="523220"/>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清楚显示、检查确保、定型维持</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329015" y="0"/>
            <a:ext cx="1099735" cy="1099735"/>
            <a:chOff x="7543996" y="1289752"/>
            <a:chExt cx="1498482" cy="1498482"/>
          </a:xfrm>
        </p:grpSpPr>
        <p:sp>
          <p:nvSpPr>
            <p:cNvPr id="34"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5483">
        <p14:gallery dir="l"/>
      </p:transition>
    </mc:Choice>
    <mc:Fallback>
      <p:transition spd="slow" advClick="0" advTm="54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 decel="10000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25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250"/>
                                        <p:tgtEl>
                                          <p:spTgt spid="2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250"/>
                                        <p:tgtEl>
                                          <p:spTgt spid="27"/>
                                        </p:tgtEl>
                                      </p:cBhvr>
                                    </p:animEffect>
                                  </p:childTnLst>
                                </p:cTn>
                              </p:par>
                            </p:childTnLst>
                          </p:cTn>
                        </p:par>
                        <p:par>
                          <p:cTn id="44" fill="hold">
                            <p:stCondLst>
                              <p:cond delay="2000"/>
                            </p:stCondLst>
                            <p:childTnLst>
                              <p:par>
                                <p:cTn id="45" presetID="1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250"/>
                                        <p:tgtEl>
                                          <p:spTgt spid="16"/>
                                        </p:tgtEl>
                                        <p:attrNameLst>
                                          <p:attrName>ppt_x</p:attrName>
                                        </p:attrNameLst>
                                      </p:cBhvr>
                                      <p:tavLst>
                                        <p:tav tm="0">
                                          <p:val>
                                            <p:strVal val="#ppt_x-#ppt_w*1.125000"/>
                                          </p:val>
                                        </p:tav>
                                        <p:tav tm="100000">
                                          <p:val>
                                            <p:strVal val="#ppt_x"/>
                                          </p:val>
                                        </p:tav>
                                      </p:tavLst>
                                    </p:anim>
                                    <p:animEffect transition="in" filter="wipe(right)">
                                      <p:cBhvr>
                                        <p:cTn id="48" dur="250"/>
                                        <p:tgtEl>
                                          <p:spTgt spid="16"/>
                                        </p:tgtEl>
                                      </p:cBhvr>
                                    </p:animEffect>
                                  </p:childTnLst>
                                </p:cTn>
                              </p:par>
                              <p:par>
                                <p:cTn id="49" presetID="12" presetClass="entr" presetSubtype="8"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250"/>
                                        <p:tgtEl>
                                          <p:spTgt spid="24"/>
                                        </p:tgtEl>
                                        <p:attrNameLst>
                                          <p:attrName>ppt_x</p:attrName>
                                        </p:attrNameLst>
                                      </p:cBhvr>
                                      <p:tavLst>
                                        <p:tav tm="0">
                                          <p:val>
                                            <p:strVal val="#ppt_x-#ppt_w*1.125000"/>
                                          </p:val>
                                        </p:tav>
                                        <p:tav tm="100000">
                                          <p:val>
                                            <p:strVal val="#ppt_x"/>
                                          </p:val>
                                        </p:tav>
                                      </p:tavLst>
                                    </p:anim>
                                    <p:animEffect transition="in" filter="wipe(right)">
                                      <p:cBhvr>
                                        <p:cTn id="52" dur="250"/>
                                        <p:tgtEl>
                                          <p:spTgt spid="24"/>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250"/>
                                        <p:tgtEl>
                                          <p:spTgt spid="29"/>
                                        </p:tgtEl>
                                        <p:attrNameLst>
                                          <p:attrName>ppt_x</p:attrName>
                                        </p:attrNameLst>
                                      </p:cBhvr>
                                      <p:tavLst>
                                        <p:tav tm="0">
                                          <p:val>
                                            <p:strVal val="#ppt_x-#ppt_w*1.125000"/>
                                          </p:val>
                                        </p:tav>
                                        <p:tav tm="100000">
                                          <p:val>
                                            <p:strVal val="#ppt_x"/>
                                          </p:val>
                                        </p:tav>
                                      </p:tavLst>
                                    </p:anim>
                                    <p:animEffect transition="in" filter="wipe(right)">
                                      <p:cBhvr>
                                        <p:cTn id="56" dur="250"/>
                                        <p:tgtEl>
                                          <p:spTgt spid="29"/>
                                        </p:tgtEl>
                                      </p:cBhvr>
                                    </p:animEffect>
                                  </p:childTnLst>
                                </p:cTn>
                              </p:par>
                            </p:childTnLst>
                          </p:cTn>
                        </p:par>
                        <p:par>
                          <p:cTn id="57" fill="hold">
                            <p:stCondLst>
                              <p:cond delay="2500"/>
                            </p:stCondLst>
                            <p:childTnLst>
                              <p:par>
                                <p:cTn id="58" presetID="18" presetClass="entr" presetSubtype="6" fill="hold" grpId="0" nodeType="afterEffect">
                                  <p:stCondLst>
                                    <p:cond delay="0"/>
                                  </p:stCondLst>
                                  <p:iterate type="lt">
                                    <p:tmPct val="5000"/>
                                  </p:iterate>
                                  <p:childTnLst>
                                    <p:set>
                                      <p:cBhvr>
                                        <p:cTn id="59" dur="1" fill="hold">
                                          <p:stCondLst>
                                            <p:cond delay="0"/>
                                          </p:stCondLst>
                                        </p:cTn>
                                        <p:tgtEl>
                                          <p:spTgt spid="30"/>
                                        </p:tgtEl>
                                        <p:attrNameLst>
                                          <p:attrName>style.visibility</p:attrName>
                                        </p:attrNameLst>
                                      </p:cBhvr>
                                      <p:to>
                                        <p:strVal val="visible"/>
                                      </p:to>
                                    </p:set>
                                    <p:animEffect transition="in" filter="strips(downRight)">
                                      <p:cBhvr>
                                        <p:cTn id="60" dur="500"/>
                                        <p:tgtEl>
                                          <p:spTgt spid="30"/>
                                        </p:tgtEl>
                                      </p:cBhvr>
                                    </p:animEffect>
                                  </p:childTnLst>
                                </p:cTn>
                              </p:par>
                              <p:par>
                                <p:cTn id="61" presetID="18" presetClass="entr" presetSubtype="6" fill="hold" grpId="0" nodeType="withEffect">
                                  <p:stCondLst>
                                    <p:cond delay="0"/>
                                  </p:stCondLst>
                                  <p:iterate type="lt">
                                    <p:tmPct val="5000"/>
                                  </p:iterate>
                                  <p:childTnLst>
                                    <p:set>
                                      <p:cBhvr>
                                        <p:cTn id="62" dur="1" fill="hold">
                                          <p:stCondLst>
                                            <p:cond delay="0"/>
                                          </p:stCondLst>
                                        </p:cTn>
                                        <p:tgtEl>
                                          <p:spTgt spid="31"/>
                                        </p:tgtEl>
                                        <p:attrNameLst>
                                          <p:attrName>style.visibility</p:attrName>
                                        </p:attrNameLst>
                                      </p:cBhvr>
                                      <p:to>
                                        <p:strVal val="visible"/>
                                      </p:to>
                                    </p:set>
                                    <p:animEffect transition="in" filter="strips(downRight)">
                                      <p:cBhvr>
                                        <p:cTn id="63" dur="500"/>
                                        <p:tgtEl>
                                          <p:spTgt spid="31"/>
                                        </p:tgtEl>
                                      </p:cBhvr>
                                    </p:animEffect>
                                  </p:childTnLst>
                                </p:cTn>
                              </p:par>
                              <p:par>
                                <p:cTn id="64" presetID="18" presetClass="entr" presetSubtype="6" fill="hold" grpId="0" nodeType="withEffect">
                                  <p:stCondLst>
                                    <p:cond delay="0"/>
                                  </p:stCondLst>
                                  <p:iterate type="lt">
                                    <p:tmPct val="5000"/>
                                  </p:iterate>
                                  <p:childTnLst>
                                    <p:set>
                                      <p:cBhvr>
                                        <p:cTn id="65" dur="1" fill="hold">
                                          <p:stCondLst>
                                            <p:cond delay="0"/>
                                          </p:stCondLst>
                                        </p:cTn>
                                        <p:tgtEl>
                                          <p:spTgt spid="32"/>
                                        </p:tgtEl>
                                        <p:attrNameLst>
                                          <p:attrName>style.visibility</p:attrName>
                                        </p:attrNameLst>
                                      </p:cBhvr>
                                      <p:to>
                                        <p:strVal val="visible"/>
                                      </p:to>
                                    </p:set>
                                    <p:animEffect transition="in" filter="strips(downRight)">
                                      <p:cBhvr>
                                        <p:cTn id="66" dur="500"/>
                                        <p:tgtEl>
                                          <p:spTgt spid="32"/>
                                        </p:tgtEl>
                                      </p:cBhvr>
                                    </p:animEffect>
                                  </p:childTnLst>
                                </p:cTn>
                              </p:par>
                            </p:childTnLst>
                          </p:cTn>
                        </p:par>
                        <p:par>
                          <p:cTn id="67" fill="hold">
                            <p:stCondLst>
                              <p:cond delay="3250"/>
                            </p:stCondLst>
                            <p:childTnLst>
                              <p:par>
                                <p:cTn id="68" presetID="53" presetClass="entr" presetSubtype="16"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P spid="15" grpId="0" animBg="1"/>
      <p:bldP spid="22" grpId="0" animBg="1"/>
      <p:bldP spid="23" grpId="0" animBg="1"/>
      <p:bldP spid="27" grpId="0" animBg="1"/>
      <p:bldP spid="28" grpId="0" animBg="1"/>
      <p:bldP spid="29" grpId="0" animBg="1"/>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扫</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流程图: 手动操作 9"/>
          <p:cNvSpPr/>
          <p:nvPr/>
        </p:nvSpPr>
        <p:spPr>
          <a:xfrm rot="16200000">
            <a:off x="562801" y="3743023"/>
            <a:ext cx="3843580" cy="1526585"/>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注: 下箭头 10"/>
          <p:cNvSpPr/>
          <p:nvPr/>
        </p:nvSpPr>
        <p:spPr>
          <a:xfrm>
            <a:off x="4628624" y="1099734"/>
            <a:ext cx="2986100" cy="1290540"/>
          </a:xfrm>
          <a:prstGeom prst="downArrow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006074" y="1293985"/>
            <a:ext cx="2231200" cy="461665"/>
          </a:xfrm>
          <a:prstGeom prst="rect">
            <a:avLst/>
          </a:prstGeom>
          <a:noFill/>
        </p:spPr>
        <p:txBody>
          <a:bodyPr wrap="square" lIns="91440" tIns="45720" rIns="91440" bIns="4572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清扫内容步骤</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946137" y="3906150"/>
            <a:ext cx="1076908" cy="1200329"/>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从地面到天花板的所有物品</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流程图: 手动操作 13"/>
          <p:cNvSpPr/>
          <p:nvPr/>
        </p:nvSpPr>
        <p:spPr>
          <a:xfrm rot="16200000">
            <a:off x="2314226" y="3743024"/>
            <a:ext cx="3843580" cy="1526585"/>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697562" y="3906151"/>
            <a:ext cx="1076908" cy="923330"/>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彻底修理机器和工具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流程图: 手动操作 15"/>
          <p:cNvSpPr/>
          <p:nvPr/>
        </p:nvSpPr>
        <p:spPr>
          <a:xfrm rot="16200000">
            <a:off x="4065651" y="3743025"/>
            <a:ext cx="3843580" cy="1526585"/>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448987" y="4044650"/>
            <a:ext cx="1076908" cy="646331"/>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发现赃污问题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流程图: 手动操作 17"/>
          <p:cNvSpPr/>
          <p:nvPr/>
        </p:nvSpPr>
        <p:spPr>
          <a:xfrm rot="16200000">
            <a:off x="5817076" y="3743026"/>
            <a:ext cx="3843580" cy="1526585"/>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200412" y="4044649"/>
            <a:ext cx="1076908" cy="646331"/>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杜绝污染源</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流程图: 手动操作 19"/>
          <p:cNvSpPr/>
          <p:nvPr/>
        </p:nvSpPr>
        <p:spPr>
          <a:xfrm rot="16200000">
            <a:off x="7568501" y="3743027"/>
            <a:ext cx="3843580" cy="1526585"/>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951837" y="4044650"/>
            <a:ext cx="1076908" cy="923330"/>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对困难部位进行改善</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29015" y="0"/>
            <a:ext cx="1099735" cy="1099735"/>
            <a:chOff x="7543996" y="1289752"/>
            <a:chExt cx="1498482" cy="1498482"/>
          </a:xfrm>
        </p:grpSpPr>
        <p:sp>
          <p:nvSpPr>
            <p:cNvPr id="23"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6456">
        <p14:gallery dir="l"/>
      </p:transition>
    </mc:Choice>
    <mc:Fallback>
      <p:transition spd="slow" advClick="0" advTm="6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000"/>
                            </p:stCondLst>
                            <p:childTnLst>
                              <p:par>
                                <p:cTn id="54" presetID="53" presetClass="entr" presetSubtype="16"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4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3" grpId="0"/>
      <p:bldP spid="14" grpId="0" animBg="1"/>
      <p:bldP spid="15" grpId="0"/>
      <p:bldP spid="16" grpId="0" animBg="1"/>
      <p:bldP spid="17" grpId="0"/>
      <p:bldP spid="18" grpId="0" animBg="1"/>
      <p:bldP spid="19" grpId="0"/>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扫</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grpSp>
        <p:nvGrpSpPr>
          <p:cNvPr id="10" name="Group 6"/>
          <p:cNvGrpSpPr/>
          <p:nvPr/>
        </p:nvGrpSpPr>
        <p:grpSpPr>
          <a:xfrm>
            <a:off x="5580300" y="219049"/>
            <a:ext cx="4916535" cy="2928570"/>
            <a:chOff x="6254068" y="1436928"/>
            <a:chExt cx="4916535" cy="2928570"/>
          </a:xfrm>
        </p:grpSpPr>
        <p:sp>
          <p:nvSpPr>
            <p:cNvPr id="11" name="Freeform 25"/>
            <p:cNvSpPr/>
            <p:nvPr/>
          </p:nvSpPr>
          <p:spPr>
            <a:xfrm>
              <a:off x="6254068" y="1436928"/>
              <a:ext cx="4916535" cy="2928570"/>
            </a:xfrm>
            <a:custGeom>
              <a:avLst/>
              <a:gdLst>
                <a:gd name="connsiteX0" fmla="*/ 2981828 w 4916535"/>
                <a:gd name="connsiteY0" fmla="*/ 0 h 2928570"/>
                <a:gd name="connsiteX1" fmla="*/ 4916535 w 4916535"/>
                <a:gd name="connsiteY1" fmla="*/ 1900152 h 2928570"/>
                <a:gd name="connsiteX2" fmla="*/ 569401 w 4916535"/>
                <a:gd name="connsiteY2" fmla="*/ 2928570 h 2928570"/>
                <a:gd name="connsiteX3" fmla="*/ 0 w 4916535"/>
                <a:gd name="connsiteY3" fmla="*/ 2928570 h 2928570"/>
              </a:gdLst>
              <a:ahLst/>
              <a:cxnLst>
                <a:cxn ang="0">
                  <a:pos x="connsiteX0" y="connsiteY0"/>
                </a:cxn>
                <a:cxn ang="0">
                  <a:pos x="connsiteX1" y="connsiteY1"/>
                </a:cxn>
                <a:cxn ang="0">
                  <a:pos x="connsiteX2" y="connsiteY2"/>
                </a:cxn>
                <a:cxn ang="0">
                  <a:pos x="connsiteX3" y="connsiteY3"/>
                </a:cxn>
              </a:cxnLst>
              <a:rect l="l" t="t" r="r" b="b"/>
              <a:pathLst>
                <a:path w="4916535" h="2928570">
                  <a:moveTo>
                    <a:pt x="2981828" y="0"/>
                  </a:moveTo>
                  <a:lnTo>
                    <a:pt x="4916535" y="1900152"/>
                  </a:lnTo>
                  <a:lnTo>
                    <a:pt x="569401" y="2928570"/>
                  </a:lnTo>
                  <a:lnTo>
                    <a:pt x="0" y="292857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itle 1"/>
            <p:cNvSpPr txBox="1"/>
            <p:nvPr/>
          </p:nvSpPr>
          <p:spPr>
            <a:xfrm>
              <a:off x="7959905" y="2767293"/>
              <a:ext cx="1053490" cy="601499"/>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anose="020B0600000101010101" pitchFamily="34" charset="-127"/>
                  <a:cs typeface="+mj-cs"/>
                </a:defRPr>
              </a:lvl1pPr>
            </a:lstStyle>
            <a:p>
              <a:pPr algn="ctr"/>
              <a:r>
                <a:rPr lang="id-ID" sz="6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sz="6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itle 1"/>
            <p:cNvSpPr txBox="1"/>
            <p:nvPr/>
          </p:nvSpPr>
          <p:spPr>
            <a:xfrm>
              <a:off x="8884439" y="2697765"/>
              <a:ext cx="2208452" cy="321368"/>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anose="020B0600000101010101" pitchFamily="34" charset="-127"/>
                  <a:cs typeface="+mj-cs"/>
                </a:defRPr>
              </a:lvl1p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污染源处理</a:t>
              </a:r>
              <a:endPar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42"/>
            <p:cNvSpPr txBox="1"/>
            <p:nvPr/>
          </p:nvSpPr>
          <p:spPr>
            <a:xfrm>
              <a:off x="8884439" y="2923770"/>
              <a:ext cx="2208452" cy="430887"/>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找准污染源头，制定处理方法</a:t>
              </a:r>
              <a:endPar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堵 疏 收集</a:t>
              </a:r>
              <a:endParaRPr lang="id-ID"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43"/>
            <p:cNvGrpSpPr/>
            <p:nvPr/>
          </p:nvGrpSpPr>
          <p:grpSpPr>
            <a:xfrm>
              <a:off x="9065938" y="2056687"/>
              <a:ext cx="363812" cy="528075"/>
              <a:chOff x="9856788" y="2057400"/>
              <a:chExt cx="474662" cy="688975"/>
            </a:xfrm>
            <a:solidFill>
              <a:schemeClr val="bg1"/>
            </a:solidFill>
          </p:grpSpPr>
          <p:sp>
            <p:nvSpPr>
              <p:cNvPr id="16" name="Freeform 110"/>
              <p:cNvSpPr>
                <a:spLocks noEditPoints="1"/>
              </p:cNvSpPr>
              <p:nvPr/>
            </p:nvSpPr>
            <p:spPr bwMode="auto">
              <a:xfrm>
                <a:off x="9856788" y="2057400"/>
                <a:ext cx="474662" cy="688975"/>
              </a:xfrm>
              <a:custGeom>
                <a:avLst/>
                <a:gdLst>
                  <a:gd name="T0" fmla="*/ 1009 w 11063"/>
                  <a:gd name="T1" fmla="*/ 1454 h 16058"/>
                  <a:gd name="T2" fmla="*/ 1036 w 11063"/>
                  <a:gd name="T3" fmla="*/ 1334 h 16058"/>
                  <a:gd name="T4" fmla="*/ 1091 w 11063"/>
                  <a:gd name="T5" fmla="*/ 1225 h 16058"/>
                  <a:gd name="T6" fmla="*/ 1171 w 11063"/>
                  <a:gd name="T7" fmla="*/ 1134 h 16058"/>
                  <a:gd name="T8" fmla="*/ 1268 w 11063"/>
                  <a:gd name="T9" fmla="*/ 1065 h 16058"/>
                  <a:gd name="T10" fmla="*/ 1383 w 11063"/>
                  <a:gd name="T11" fmla="*/ 1020 h 16058"/>
                  <a:gd name="T12" fmla="*/ 1509 w 11063"/>
                  <a:gd name="T13" fmla="*/ 1004 h 16058"/>
                  <a:gd name="T14" fmla="*/ 9655 w 11063"/>
                  <a:gd name="T15" fmla="*/ 1014 h 16058"/>
                  <a:gd name="T16" fmla="*/ 9772 w 11063"/>
                  <a:gd name="T17" fmla="*/ 1053 h 16058"/>
                  <a:gd name="T18" fmla="*/ 9874 w 11063"/>
                  <a:gd name="T19" fmla="*/ 1118 h 16058"/>
                  <a:gd name="T20" fmla="*/ 9957 w 11063"/>
                  <a:gd name="T21" fmla="*/ 1205 h 16058"/>
                  <a:gd name="T22" fmla="*/ 10018 w 11063"/>
                  <a:gd name="T23" fmla="*/ 1310 h 16058"/>
                  <a:gd name="T24" fmla="*/ 10051 w 11063"/>
                  <a:gd name="T25" fmla="*/ 1429 h 16058"/>
                  <a:gd name="T26" fmla="*/ 10057 w 11063"/>
                  <a:gd name="T27" fmla="*/ 13044 h 16058"/>
                  <a:gd name="T28" fmla="*/ 10057 w 11063"/>
                  <a:gd name="T29" fmla="*/ 14553 h 16058"/>
                  <a:gd name="T30" fmla="*/ 10041 w 11063"/>
                  <a:gd name="T31" fmla="*/ 14677 h 16058"/>
                  <a:gd name="T32" fmla="*/ 9996 w 11063"/>
                  <a:gd name="T33" fmla="*/ 14791 h 16058"/>
                  <a:gd name="T34" fmla="*/ 9927 w 11063"/>
                  <a:gd name="T35" fmla="*/ 14890 h 16058"/>
                  <a:gd name="T36" fmla="*/ 9835 w 11063"/>
                  <a:gd name="T37" fmla="*/ 14968 h 16058"/>
                  <a:gd name="T38" fmla="*/ 9727 w 11063"/>
                  <a:gd name="T39" fmla="*/ 15023 h 16058"/>
                  <a:gd name="T40" fmla="*/ 9606 w 11063"/>
                  <a:gd name="T41" fmla="*/ 15051 h 16058"/>
                  <a:gd name="T42" fmla="*/ 1457 w 11063"/>
                  <a:gd name="T43" fmla="*/ 15051 h 16058"/>
                  <a:gd name="T44" fmla="*/ 1336 w 11063"/>
                  <a:gd name="T45" fmla="*/ 15024 h 16058"/>
                  <a:gd name="T46" fmla="*/ 1227 w 11063"/>
                  <a:gd name="T47" fmla="*/ 14969 h 16058"/>
                  <a:gd name="T48" fmla="*/ 1136 w 11063"/>
                  <a:gd name="T49" fmla="*/ 14890 h 16058"/>
                  <a:gd name="T50" fmla="*/ 1066 w 11063"/>
                  <a:gd name="T51" fmla="*/ 14791 h 16058"/>
                  <a:gd name="T52" fmla="*/ 1022 w 11063"/>
                  <a:gd name="T53" fmla="*/ 14678 h 16058"/>
                  <a:gd name="T54" fmla="*/ 1006 w 11063"/>
                  <a:gd name="T55" fmla="*/ 14553 h 16058"/>
                  <a:gd name="T56" fmla="*/ 1509 w 11063"/>
                  <a:gd name="T57" fmla="*/ 1 h 16058"/>
                  <a:gd name="T58" fmla="*/ 1131 w 11063"/>
                  <a:gd name="T59" fmla="*/ 48 h 16058"/>
                  <a:gd name="T60" fmla="*/ 789 w 11063"/>
                  <a:gd name="T61" fmla="*/ 183 h 16058"/>
                  <a:gd name="T62" fmla="*/ 494 w 11063"/>
                  <a:gd name="T63" fmla="*/ 391 h 16058"/>
                  <a:gd name="T64" fmla="*/ 257 w 11063"/>
                  <a:gd name="T65" fmla="*/ 664 h 16058"/>
                  <a:gd name="T66" fmla="*/ 92 w 11063"/>
                  <a:gd name="T67" fmla="*/ 989 h 16058"/>
                  <a:gd name="T68" fmla="*/ 8 w 11063"/>
                  <a:gd name="T69" fmla="*/ 1352 h 16058"/>
                  <a:gd name="T70" fmla="*/ 8 w 11063"/>
                  <a:gd name="T71" fmla="*/ 14706 h 16058"/>
                  <a:gd name="T72" fmla="*/ 92 w 11063"/>
                  <a:gd name="T73" fmla="*/ 15070 h 16058"/>
                  <a:gd name="T74" fmla="*/ 257 w 11063"/>
                  <a:gd name="T75" fmla="*/ 15395 h 16058"/>
                  <a:gd name="T76" fmla="*/ 494 w 11063"/>
                  <a:gd name="T77" fmla="*/ 15667 h 16058"/>
                  <a:gd name="T78" fmla="*/ 789 w 11063"/>
                  <a:gd name="T79" fmla="*/ 15876 h 16058"/>
                  <a:gd name="T80" fmla="*/ 1131 w 11063"/>
                  <a:gd name="T81" fmla="*/ 16011 h 16058"/>
                  <a:gd name="T82" fmla="*/ 1509 w 11063"/>
                  <a:gd name="T83" fmla="*/ 16058 h 16058"/>
                  <a:gd name="T84" fmla="*/ 9858 w 11063"/>
                  <a:gd name="T85" fmla="*/ 16027 h 16058"/>
                  <a:gd name="T86" fmla="*/ 10208 w 11063"/>
                  <a:gd name="T87" fmla="*/ 15909 h 16058"/>
                  <a:gd name="T88" fmla="*/ 10514 w 11063"/>
                  <a:gd name="T89" fmla="*/ 15714 h 16058"/>
                  <a:gd name="T90" fmla="*/ 10763 w 11063"/>
                  <a:gd name="T91" fmla="*/ 15453 h 16058"/>
                  <a:gd name="T92" fmla="*/ 10944 w 11063"/>
                  <a:gd name="T93" fmla="*/ 15138 h 16058"/>
                  <a:gd name="T94" fmla="*/ 11046 w 11063"/>
                  <a:gd name="T95" fmla="*/ 14781 h 16058"/>
                  <a:gd name="T96" fmla="*/ 11061 w 11063"/>
                  <a:gd name="T97" fmla="*/ 1428 h 16058"/>
                  <a:gd name="T98" fmla="*/ 10996 w 11063"/>
                  <a:gd name="T99" fmla="*/ 1058 h 16058"/>
                  <a:gd name="T100" fmla="*/ 10845 w 11063"/>
                  <a:gd name="T101" fmla="*/ 725 h 16058"/>
                  <a:gd name="T102" fmla="*/ 10620 w 11063"/>
                  <a:gd name="T103" fmla="*/ 441 h 16058"/>
                  <a:gd name="T104" fmla="*/ 10337 w 11063"/>
                  <a:gd name="T105" fmla="*/ 218 h 16058"/>
                  <a:gd name="T106" fmla="*/ 10003 w 11063"/>
                  <a:gd name="T107" fmla="*/ 67 h 16058"/>
                  <a:gd name="T108" fmla="*/ 9632 w 11063"/>
                  <a:gd name="T109" fmla="*/ 2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63" h="16058">
                    <a:moveTo>
                      <a:pt x="10057" y="2509"/>
                    </a:moveTo>
                    <a:lnTo>
                      <a:pt x="1006" y="2510"/>
                    </a:lnTo>
                    <a:lnTo>
                      <a:pt x="1006" y="1505"/>
                    </a:lnTo>
                    <a:lnTo>
                      <a:pt x="1007" y="1480"/>
                    </a:lnTo>
                    <a:lnTo>
                      <a:pt x="1009" y="1454"/>
                    </a:lnTo>
                    <a:lnTo>
                      <a:pt x="1012" y="1429"/>
                    </a:lnTo>
                    <a:lnTo>
                      <a:pt x="1016" y="1405"/>
                    </a:lnTo>
                    <a:lnTo>
                      <a:pt x="1022" y="1381"/>
                    </a:lnTo>
                    <a:lnTo>
                      <a:pt x="1028" y="1357"/>
                    </a:lnTo>
                    <a:lnTo>
                      <a:pt x="1036" y="1334"/>
                    </a:lnTo>
                    <a:lnTo>
                      <a:pt x="1045" y="1311"/>
                    </a:lnTo>
                    <a:lnTo>
                      <a:pt x="1055" y="1289"/>
                    </a:lnTo>
                    <a:lnTo>
                      <a:pt x="1066" y="1267"/>
                    </a:lnTo>
                    <a:lnTo>
                      <a:pt x="1078" y="1245"/>
                    </a:lnTo>
                    <a:lnTo>
                      <a:pt x="1091" y="1225"/>
                    </a:lnTo>
                    <a:lnTo>
                      <a:pt x="1105" y="1205"/>
                    </a:lnTo>
                    <a:lnTo>
                      <a:pt x="1120" y="1186"/>
                    </a:lnTo>
                    <a:lnTo>
                      <a:pt x="1136" y="1168"/>
                    </a:lnTo>
                    <a:lnTo>
                      <a:pt x="1153" y="1151"/>
                    </a:lnTo>
                    <a:lnTo>
                      <a:pt x="1171" y="1134"/>
                    </a:lnTo>
                    <a:lnTo>
                      <a:pt x="1189" y="1119"/>
                    </a:lnTo>
                    <a:lnTo>
                      <a:pt x="1208" y="1104"/>
                    </a:lnTo>
                    <a:lnTo>
                      <a:pt x="1227" y="1090"/>
                    </a:lnTo>
                    <a:lnTo>
                      <a:pt x="1248" y="1077"/>
                    </a:lnTo>
                    <a:lnTo>
                      <a:pt x="1268" y="1065"/>
                    </a:lnTo>
                    <a:lnTo>
                      <a:pt x="1290" y="1054"/>
                    </a:lnTo>
                    <a:lnTo>
                      <a:pt x="1312" y="1044"/>
                    </a:lnTo>
                    <a:lnTo>
                      <a:pt x="1336" y="1035"/>
                    </a:lnTo>
                    <a:lnTo>
                      <a:pt x="1359" y="1027"/>
                    </a:lnTo>
                    <a:lnTo>
                      <a:pt x="1383" y="1020"/>
                    </a:lnTo>
                    <a:lnTo>
                      <a:pt x="1407" y="1015"/>
                    </a:lnTo>
                    <a:lnTo>
                      <a:pt x="1432" y="1010"/>
                    </a:lnTo>
                    <a:lnTo>
                      <a:pt x="1457" y="1007"/>
                    </a:lnTo>
                    <a:lnTo>
                      <a:pt x="1482" y="1005"/>
                    </a:lnTo>
                    <a:lnTo>
                      <a:pt x="1509" y="1004"/>
                    </a:lnTo>
                    <a:lnTo>
                      <a:pt x="9554" y="1004"/>
                    </a:lnTo>
                    <a:lnTo>
                      <a:pt x="9581" y="1005"/>
                    </a:lnTo>
                    <a:lnTo>
                      <a:pt x="9606" y="1007"/>
                    </a:lnTo>
                    <a:lnTo>
                      <a:pt x="9631" y="1010"/>
                    </a:lnTo>
                    <a:lnTo>
                      <a:pt x="9655" y="1014"/>
                    </a:lnTo>
                    <a:lnTo>
                      <a:pt x="9680" y="1020"/>
                    </a:lnTo>
                    <a:lnTo>
                      <a:pt x="9703" y="1027"/>
                    </a:lnTo>
                    <a:lnTo>
                      <a:pt x="9727" y="1034"/>
                    </a:lnTo>
                    <a:lnTo>
                      <a:pt x="9750" y="1043"/>
                    </a:lnTo>
                    <a:lnTo>
                      <a:pt x="9772" y="1053"/>
                    </a:lnTo>
                    <a:lnTo>
                      <a:pt x="9794" y="1064"/>
                    </a:lnTo>
                    <a:lnTo>
                      <a:pt x="9815" y="1076"/>
                    </a:lnTo>
                    <a:lnTo>
                      <a:pt x="9835" y="1089"/>
                    </a:lnTo>
                    <a:lnTo>
                      <a:pt x="9855" y="1103"/>
                    </a:lnTo>
                    <a:lnTo>
                      <a:pt x="9874" y="1118"/>
                    </a:lnTo>
                    <a:lnTo>
                      <a:pt x="9892" y="1134"/>
                    </a:lnTo>
                    <a:lnTo>
                      <a:pt x="9909" y="1151"/>
                    </a:lnTo>
                    <a:lnTo>
                      <a:pt x="9927" y="1168"/>
                    </a:lnTo>
                    <a:lnTo>
                      <a:pt x="9943" y="1186"/>
                    </a:lnTo>
                    <a:lnTo>
                      <a:pt x="9957" y="1205"/>
                    </a:lnTo>
                    <a:lnTo>
                      <a:pt x="9971" y="1225"/>
                    </a:lnTo>
                    <a:lnTo>
                      <a:pt x="9984" y="1245"/>
                    </a:lnTo>
                    <a:lnTo>
                      <a:pt x="9996" y="1267"/>
                    </a:lnTo>
                    <a:lnTo>
                      <a:pt x="10008" y="1288"/>
                    </a:lnTo>
                    <a:lnTo>
                      <a:pt x="10018" y="1310"/>
                    </a:lnTo>
                    <a:lnTo>
                      <a:pt x="10026" y="1333"/>
                    </a:lnTo>
                    <a:lnTo>
                      <a:pt x="10034" y="1356"/>
                    </a:lnTo>
                    <a:lnTo>
                      <a:pt x="10041" y="1380"/>
                    </a:lnTo>
                    <a:lnTo>
                      <a:pt x="10047" y="1404"/>
                    </a:lnTo>
                    <a:lnTo>
                      <a:pt x="10051" y="1429"/>
                    </a:lnTo>
                    <a:lnTo>
                      <a:pt x="10054" y="1454"/>
                    </a:lnTo>
                    <a:lnTo>
                      <a:pt x="10056" y="1479"/>
                    </a:lnTo>
                    <a:lnTo>
                      <a:pt x="10057" y="1505"/>
                    </a:lnTo>
                    <a:lnTo>
                      <a:pt x="10057" y="2509"/>
                    </a:lnTo>
                    <a:close/>
                    <a:moveTo>
                      <a:pt x="10057" y="13044"/>
                    </a:moveTo>
                    <a:lnTo>
                      <a:pt x="1006" y="13045"/>
                    </a:lnTo>
                    <a:lnTo>
                      <a:pt x="1006" y="3011"/>
                    </a:lnTo>
                    <a:lnTo>
                      <a:pt x="10057" y="3011"/>
                    </a:lnTo>
                    <a:lnTo>
                      <a:pt x="10057" y="13044"/>
                    </a:lnTo>
                    <a:close/>
                    <a:moveTo>
                      <a:pt x="10057" y="14553"/>
                    </a:moveTo>
                    <a:lnTo>
                      <a:pt x="10056" y="14578"/>
                    </a:lnTo>
                    <a:lnTo>
                      <a:pt x="10054" y="14604"/>
                    </a:lnTo>
                    <a:lnTo>
                      <a:pt x="10051" y="14629"/>
                    </a:lnTo>
                    <a:lnTo>
                      <a:pt x="10047" y="14653"/>
                    </a:lnTo>
                    <a:lnTo>
                      <a:pt x="10041" y="14677"/>
                    </a:lnTo>
                    <a:lnTo>
                      <a:pt x="10034" y="14701"/>
                    </a:lnTo>
                    <a:lnTo>
                      <a:pt x="10026" y="14724"/>
                    </a:lnTo>
                    <a:lnTo>
                      <a:pt x="10018" y="14747"/>
                    </a:lnTo>
                    <a:lnTo>
                      <a:pt x="10008" y="14769"/>
                    </a:lnTo>
                    <a:lnTo>
                      <a:pt x="9996" y="14791"/>
                    </a:lnTo>
                    <a:lnTo>
                      <a:pt x="9984" y="14813"/>
                    </a:lnTo>
                    <a:lnTo>
                      <a:pt x="9971" y="14833"/>
                    </a:lnTo>
                    <a:lnTo>
                      <a:pt x="9957" y="14853"/>
                    </a:lnTo>
                    <a:lnTo>
                      <a:pt x="9943" y="14872"/>
                    </a:lnTo>
                    <a:lnTo>
                      <a:pt x="9927" y="14890"/>
                    </a:lnTo>
                    <a:lnTo>
                      <a:pt x="9909" y="14907"/>
                    </a:lnTo>
                    <a:lnTo>
                      <a:pt x="9892" y="14924"/>
                    </a:lnTo>
                    <a:lnTo>
                      <a:pt x="9874" y="14939"/>
                    </a:lnTo>
                    <a:lnTo>
                      <a:pt x="9855" y="14954"/>
                    </a:lnTo>
                    <a:lnTo>
                      <a:pt x="9835" y="14968"/>
                    </a:lnTo>
                    <a:lnTo>
                      <a:pt x="9815" y="14981"/>
                    </a:lnTo>
                    <a:lnTo>
                      <a:pt x="9794" y="14993"/>
                    </a:lnTo>
                    <a:lnTo>
                      <a:pt x="9772" y="15004"/>
                    </a:lnTo>
                    <a:lnTo>
                      <a:pt x="9750" y="15014"/>
                    </a:lnTo>
                    <a:lnTo>
                      <a:pt x="9727" y="15023"/>
                    </a:lnTo>
                    <a:lnTo>
                      <a:pt x="9703" y="15031"/>
                    </a:lnTo>
                    <a:lnTo>
                      <a:pt x="9680" y="15038"/>
                    </a:lnTo>
                    <a:lnTo>
                      <a:pt x="9655" y="15043"/>
                    </a:lnTo>
                    <a:lnTo>
                      <a:pt x="9631" y="15048"/>
                    </a:lnTo>
                    <a:lnTo>
                      <a:pt x="9606" y="15051"/>
                    </a:lnTo>
                    <a:lnTo>
                      <a:pt x="9581" y="15053"/>
                    </a:lnTo>
                    <a:lnTo>
                      <a:pt x="9554" y="15054"/>
                    </a:lnTo>
                    <a:lnTo>
                      <a:pt x="1509" y="15054"/>
                    </a:lnTo>
                    <a:lnTo>
                      <a:pt x="1482" y="15053"/>
                    </a:lnTo>
                    <a:lnTo>
                      <a:pt x="1457" y="15051"/>
                    </a:lnTo>
                    <a:lnTo>
                      <a:pt x="1432" y="15048"/>
                    </a:lnTo>
                    <a:lnTo>
                      <a:pt x="1407" y="15044"/>
                    </a:lnTo>
                    <a:lnTo>
                      <a:pt x="1383" y="15038"/>
                    </a:lnTo>
                    <a:lnTo>
                      <a:pt x="1359" y="15031"/>
                    </a:lnTo>
                    <a:lnTo>
                      <a:pt x="1336" y="15024"/>
                    </a:lnTo>
                    <a:lnTo>
                      <a:pt x="1312" y="15015"/>
                    </a:lnTo>
                    <a:lnTo>
                      <a:pt x="1290" y="15005"/>
                    </a:lnTo>
                    <a:lnTo>
                      <a:pt x="1268" y="14994"/>
                    </a:lnTo>
                    <a:lnTo>
                      <a:pt x="1248" y="14982"/>
                    </a:lnTo>
                    <a:lnTo>
                      <a:pt x="1227" y="14969"/>
                    </a:lnTo>
                    <a:lnTo>
                      <a:pt x="1208" y="14955"/>
                    </a:lnTo>
                    <a:lnTo>
                      <a:pt x="1189" y="14940"/>
                    </a:lnTo>
                    <a:lnTo>
                      <a:pt x="1171" y="14924"/>
                    </a:lnTo>
                    <a:lnTo>
                      <a:pt x="1153" y="14907"/>
                    </a:lnTo>
                    <a:lnTo>
                      <a:pt x="1136" y="14890"/>
                    </a:lnTo>
                    <a:lnTo>
                      <a:pt x="1120" y="14872"/>
                    </a:lnTo>
                    <a:lnTo>
                      <a:pt x="1105" y="14853"/>
                    </a:lnTo>
                    <a:lnTo>
                      <a:pt x="1091" y="14833"/>
                    </a:lnTo>
                    <a:lnTo>
                      <a:pt x="1078" y="14813"/>
                    </a:lnTo>
                    <a:lnTo>
                      <a:pt x="1066" y="14791"/>
                    </a:lnTo>
                    <a:lnTo>
                      <a:pt x="1055" y="14770"/>
                    </a:lnTo>
                    <a:lnTo>
                      <a:pt x="1045" y="14748"/>
                    </a:lnTo>
                    <a:lnTo>
                      <a:pt x="1036" y="14725"/>
                    </a:lnTo>
                    <a:lnTo>
                      <a:pt x="1028" y="14702"/>
                    </a:lnTo>
                    <a:lnTo>
                      <a:pt x="1022" y="14678"/>
                    </a:lnTo>
                    <a:lnTo>
                      <a:pt x="1016" y="14654"/>
                    </a:lnTo>
                    <a:lnTo>
                      <a:pt x="1012" y="14629"/>
                    </a:lnTo>
                    <a:lnTo>
                      <a:pt x="1009" y="14604"/>
                    </a:lnTo>
                    <a:lnTo>
                      <a:pt x="1007" y="14579"/>
                    </a:lnTo>
                    <a:lnTo>
                      <a:pt x="1006" y="14553"/>
                    </a:lnTo>
                    <a:lnTo>
                      <a:pt x="1006" y="13547"/>
                    </a:lnTo>
                    <a:lnTo>
                      <a:pt x="10057" y="13546"/>
                    </a:lnTo>
                    <a:lnTo>
                      <a:pt x="10057" y="14553"/>
                    </a:lnTo>
                    <a:close/>
                    <a:moveTo>
                      <a:pt x="9554" y="0"/>
                    </a:moveTo>
                    <a:lnTo>
                      <a:pt x="1509" y="1"/>
                    </a:lnTo>
                    <a:lnTo>
                      <a:pt x="1431" y="3"/>
                    </a:lnTo>
                    <a:lnTo>
                      <a:pt x="1354" y="8"/>
                    </a:lnTo>
                    <a:lnTo>
                      <a:pt x="1278" y="18"/>
                    </a:lnTo>
                    <a:lnTo>
                      <a:pt x="1204" y="31"/>
                    </a:lnTo>
                    <a:lnTo>
                      <a:pt x="1131" y="48"/>
                    </a:lnTo>
                    <a:lnTo>
                      <a:pt x="1060" y="68"/>
                    </a:lnTo>
                    <a:lnTo>
                      <a:pt x="990" y="92"/>
                    </a:lnTo>
                    <a:lnTo>
                      <a:pt x="921" y="118"/>
                    </a:lnTo>
                    <a:lnTo>
                      <a:pt x="854" y="149"/>
                    </a:lnTo>
                    <a:lnTo>
                      <a:pt x="789" y="183"/>
                    </a:lnTo>
                    <a:lnTo>
                      <a:pt x="726" y="219"/>
                    </a:lnTo>
                    <a:lnTo>
                      <a:pt x="665" y="258"/>
                    </a:lnTo>
                    <a:lnTo>
                      <a:pt x="605" y="300"/>
                    </a:lnTo>
                    <a:lnTo>
                      <a:pt x="549" y="344"/>
                    </a:lnTo>
                    <a:lnTo>
                      <a:pt x="494" y="391"/>
                    </a:lnTo>
                    <a:lnTo>
                      <a:pt x="442" y="442"/>
                    </a:lnTo>
                    <a:lnTo>
                      <a:pt x="391" y="494"/>
                    </a:lnTo>
                    <a:lnTo>
                      <a:pt x="344" y="548"/>
                    </a:lnTo>
                    <a:lnTo>
                      <a:pt x="300" y="605"/>
                    </a:lnTo>
                    <a:lnTo>
                      <a:pt x="257" y="664"/>
                    </a:lnTo>
                    <a:lnTo>
                      <a:pt x="218" y="726"/>
                    </a:lnTo>
                    <a:lnTo>
                      <a:pt x="182" y="789"/>
                    </a:lnTo>
                    <a:lnTo>
                      <a:pt x="149" y="853"/>
                    </a:lnTo>
                    <a:lnTo>
                      <a:pt x="119" y="920"/>
                    </a:lnTo>
                    <a:lnTo>
                      <a:pt x="92" y="989"/>
                    </a:lnTo>
                    <a:lnTo>
                      <a:pt x="67" y="1058"/>
                    </a:lnTo>
                    <a:lnTo>
                      <a:pt x="47" y="1130"/>
                    </a:lnTo>
                    <a:lnTo>
                      <a:pt x="30" y="1202"/>
                    </a:lnTo>
                    <a:lnTo>
                      <a:pt x="17" y="1277"/>
                    </a:lnTo>
                    <a:lnTo>
                      <a:pt x="8" y="1352"/>
                    </a:lnTo>
                    <a:lnTo>
                      <a:pt x="2" y="1428"/>
                    </a:lnTo>
                    <a:lnTo>
                      <a:pt x="0" y="1505"/>
                    </a:lnTo>
                    <a:lnTo>
                      <a:pt x="0" y="14553"/>
                    </a:lnTo>
                    <a:lnTo>
                      <a:pt x="2" y="14630"/>
                    </a:lnTo>
                    <a:lnTo>
                      <a:pt x="8" y="14706"/>
                    </a:lnTo>
                    <a:lnTo>
                      <a:pt x="17" y="14781"/>
                    </a:lnTo>
                    <a:lnTo>
                      <a:pt x="30" y="14856"/>
                    </a:lnTo>
                    <a:lnTo>
                      <a:pt x="47" y="14929"/>
                    </a:lnTo>
                    <a:lnTo>
                      <a:pt x="67" y="15000"/>
                    </a:lnTo>
                    <a:lnTo>
                      <a:pt x="92" y="15070"/>
                    </a:lnTo>
                    <a:lnTo>
                      <a:pt x="119" y="15139"/>
                    </a:lnTo>
                    <a:lnTo>
                      <a:pt x="149" y="15205"/>
                    </a:lnTo>
                    <a:lnTo>
                      <a:pt x="182" y="15270"/>
                    </a:lnTo>
                    <a:lnTo>
                      <a:pt x="218" y="15333"/>
                    </a:lnTo>
                    <a:lnTo>
                      <a:pt x="257" y="15395"/>
                    </a:lnTo>
                    <a:lnTo>
                      <a:pt x="300" y="15453"/>
                    </a:lnTo>
                    <a:lnTo>
                      <a:pt x="344" y="15510"/>
                    </a:lnTo>
                    <a:lnTo>
                      <a:pt x="391" y="15565"/>
                    </a:lnTo>
                    <a:lnTo>
                      <a:pt x="442" y="15617"/>
                    </a:lnTo>
                    <a:lnTo>
                      <a:pt x="494" y="15667"/>
                    </a:lnTo>
                    <a:lnTo>
                      <a:pt x="549" y="15714"/>
                    </a:lnTo>
                    <a:lnTo>
                      <a:pt x="605" y="15759"/>
                    </a:lnTo>
                    <a:lnTo>
                      <a:pt x="665" y="15801"/>
                    </a:lnTo>
                    <a:lnTo>
                      <a:pt x="726" y="15840"/>
                    </a:lnTo>
                    <a:lnTo>
                      <a:pt x="789" y="15876"/>
                    </a:lnTo>
                    <a:lnTo>
                      <a:pt x="854" y="15909"/>
                    </a:lnTo>
                    <a:lnTo>
                      <a:pt x="921" y="15940"/>
                    </a:lnTo>
                    <a:lnTo>
                      <a:pt x="990" y="15967"/>
                    </a:lnTo>
                    <a:lnTo>
                      <a:pt x="1060" y="15991"/>
                    </a:lnTo>
                    <a:lnTo>
                      <a:pt x="1131" y="16011"/>
                    </a:lnTo>
                    <a:lnTo>
                      <a:pt x="1204" y="16028"/>
                    </a:lnTo>
                    <a:lnTo>
                      <a:pt x="1278" y="16041"/>
                    </a:lnTo>
                    <a:lnTo>
                      <a:pt x="1354" y="16050"/>
                    </a:lnTo>
                    <a:lnTo>
                      <a:pt x="1431" y="16056"/>
                    </a:lnTo>
                    <a:lnTo>
                      <a:pt x="1509" y="16058"/>
                    </a:lnTo>
                    <a:lnTo>
                      <a:pt x="9554" y="16057"/>
                    </a:lnTo>
                    <a:lnTo>
                      <a:pt x="9632" y="16055"/>
                    </a:lnTo>
                    <a:lnTo>
                      <a:pt x="9708" y="16050"/>
                    </a:lnTo>
                    <a:lnTo>
                      <a:pt x="9784" y="16040"/>
                    </a:lnTo>
                    <a:lnTo>
                      <a:pt x="9858" y="16027"/>
                    </a:lnTo>
                    <a:lnTo>
                      <a:pt x="9932" y="16010"/>
                    </a:lnTo>
                    <a:lnTo>
                      <a:pt x="10003" y="15990"/>
                    </a:lnTo>
                    <a:lnTo>
                      <a:pt x="10073" y="15966"/>
                    </a:lnTo>
                    <a:lnTo>
                      <a:pt x="10142" y="15940"/>
                    </a:lnTo>
                    <a:lnTo>
                      <a:pt x="10208" y="15909"/>
                    </a:lnTo>
                    <a:lnTo>
                      <a:pt x="10274" y="15875"/>
                    </a:lnTo>
                    <a:lnTo>
                      <a:pt x="10337" y="15839"/>
                    </a:lnTo>
                    <a:lnTo>
                      <a:pt x="10397" y="15800"/>
                    </a:lnTo>
                    <a:lnTo>
                      <a:pt x="10457" y="15758"/>
                    </a:lnTo>
                    <a:lnTo>
                      <a:pt x="10514" y="15714"/>
                    </a:lnTo>
                    <a:lnTo>
                      <a:pt x="10568" y="15667"/>
                    </a:lnTo>
                    <a:lnTo>
                      <a:pt x="10620" y="15616"/>
                    </a:lnTo>
                    <a:lnTo>
                      <a:pt x="10671" y="15564"/>
                    </a:lnTo>
                    <a:lnTo>
                      <a:pt x="10718" y="15510"/>
                    </a:lnTo>
                    <a:lnTo>
                      <a:pt x="10763" y="15453"/>
                    </a:lnTo>
                    <a:lnTo>
                      <a:pt x="10806" y="15394"/>
                    </a:lnTo>
                    <a:lnTo>
                      <a:pt x="10845" y="15332"/>
                    </a:lnTo>
                    <a:lnTo>
                      <a:pt x="10881" y="15269"/>
                    </a:lnTo>
                    <a:lnTo>
                      <a:pt x="10914" y="15205"/>
                    </a:lnTo>
                    <a:lnTo>
                      <a:pt x="10944" y="15138"/>
                    </a:lnTo>
                    <a:lnTo>
                      <a:pt x="10971" y="15069"/>
                    </a:lnTo>
                    <a:lnTo>
                      <a:pt x="10996" y="15000"/>
                    </a:lnTo>
                    <a:lnTo>
                      <a:pt x="11016" y="14928"/>
                    </a:lnTo>
                    <a:lnTo>
                      <a:pt x="11032" y="14856"/>
                    </a:lnTo>
                    <a:lnTo>
                      <a:pt x="11046" y="14781"/>
                    </a:lnTo>
                    <a:lnTo>
                      <a:pt x="11055" y="14706"/>
                    </a:lnTo>
                    <a:lnTo>
                      <a:pt x="11061" y="14630"/>
                    </a:lnTo>
                    <a:lnTo>
                      <a:pt x="11063" y="14553"/>
                    </a:lnTo>
                    <a:lnTo>
                      <a:pt x="11063" y="1505"/>
                    </a:lnTo>
                    <a:lnTo>
                      <a:pt x="11061" y="1428"/>
                    </a:lnTo>
                    <a:lnTo>
                      <a:pt x="11055" y="1352"/>
                    </a:lnTo>
                    <a:lnTo>
                      <a:pt x="11046" y="1277"/>
                    </a:lnTo>
                    <a:lnTo>
                      <a:pt x="11032" y="1202"/>
                    </a:lnTo>
                    <a:lnTo>
                      <a:pt x="11016" y="1129"/>
                    </a:lnTo>
                    <a:lnTo>
                      <a:pt x="10996" y="1058"/>
                    </a:lnTo>
                    <a:lnTo>
                      <a:pt x="10971" y="988"/>
                    </a:lnTo>
                    <a:lnTo>
                      <a:pt x="10944" y="919"/>
                    </a:lnTo>
                    <a:lnTo>
                      <a:pt x="10914" y="853"/>
                    </a:lnTo>
                    <a:lnTo>
                      <a:pt x="10881" y="788"/>
                    </a:lnTo>
                    <a:lnTo>
                      <a:pt x="10845" y="725"/>
                    </a:lnTo>
                    <a:lnTo>
                      <a:pt x="10806" y="663"/>
                    </a:lnTo>
                    <a:lnTo>
                      <a:pt x="10763" y="605"/>
                    </a:lnTo>
                    <a:lnTo>
                      <a:pt x="10718" y="548"/>
                    </a:lnTo>
                    <a:lnTo>
                      <a:pt x="10671" y="493"/>
                    </a:lnTo>
                    <a:lnTo>
                      <a:pt x="10620" y="441"/>
                    </a:lnTo>
                    <a:lnTo>
                      <a:pt x="10568" y="391"/>
                    </a:lnTo>
                    <a:lnTo>
                      <a:pt x="10514" y="344"/>
                    </a:lnTo>
                    <a:lnTo>
                      <a:pt x="10457" y="299"/>
                    </a:lnTo>
                    <a:lnTo>
                      <a:pt x="10397" y="257"/>
                    </a:lnTo>
                    <a:lnTo>
                      <a:pt x="10337" y="218"/>
                    </a:lnTo>
                    <a:lnTo>
                      <a:pt x="10274" y="182"/>
                    </a:lnTo>
                    <a:lnTo>
                      <a:pt x="10208" y="149"/>
                    </a:lnTo>
                    <a:lnTo>
                      <a:pt x="10142" y="118"/>
                    </a:lnTo>
                    <a:lnTo>
                      <a:pt x="10073" y="91"/>
                    </a:lnTo>
                    <a:lnTo>
                      <a:pt x="10003" y="67"/>
                    </a:lnTo>
                    <a:lnTo>
                      <a:pt x="9932" y="47"/>
                    </a:lnTo>
                    <a:lnTo>
                      <a:pt x="9858" y="30"/>
                    </a:lnTo>
                    <a:lnTo>
                      <a:pt x="9784" y="17"/>
                    </a:lnTo>
                    <a:lnTo>
                      <a:pt x="9708" y="8"/>
                    </a:lnTo>
                    <a:lnTo>
                      <a:pt x="9632" y="2"/>
                    </a:lnTo>
                    <a:lnTo>
                      <a:pt x="95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11"/>
              <p:cNvSpPr/>
              <p:nvPr/>
            </p:nvSpPr>
            <p:spPr bwMode="auto">
              <a:xfrm>
                <a:off x="10050463" y="2122488"/>
                <a:ext cx="87312" cy="20638"/>
              </a:xfrm>
              <a:custGeom>
                <a:avLst/>
                <a:gdLst>
                  <a:gd name="T0" fmla="*/ 2010 w 2011"/>
                  <a:gd name="T1" fmla="*/ 276 h 502"/>
                  <a:gd name="T2" fmla="*/ 2003 w 2011"/>
                  <a:gd name="T3" fmla="*/ 314 h 502"/>
                  <a:gd name="T4" fmla="*/ 1991 w 2011"/>
                  <a:gd name="T5" fmla="*/ 349 h 502"/>
                  <a:gd name="T6" fmla="*/ 1975 w 2011"/>
                  <a:gd name="T7" fmla="*/ 382 h 502"/>
                  <a:gd name="T8" fmla="*/ 1954 w 2011"/>
                  <a:gd name="T9" fmla="*/ 411 h 502"/>
                  <a:gd name="T10" fmla="*/ 1929 w 2011"/>
                  <a:gd name="T11" fmla="*/ 437 h 502"/>
                  <a:gd name="T12" fmla="*/ 1900 w 2011"/>
                  <a:gd name="T13" fmla="*/ 459 h 502"/>
                  <a:gd name="T14" fmla="*/ 1868 w 2011"/>
                  <a:gd name="T15" fmla="*/ 477 h 502"/>
                  <a:gd name="T16" fmla="*/ 1834 w 2011"/>
                  <a:gd name="T17" fmla="*/ 491 h 502"/>
                  <a:gd name="T18" fmla="*/ 1798 w 2011"/>
                  <a:gd name="T19" fmla="*/ 499 h 502"/>
                  <a:gd name="T20" fmla="*/ 1760 w 2011"/>
                  <a:gd name="T21" fmla="*/ 502 h 502"/>
                  <a:gd name="T22" fmla="*/ 225 w 2011"/>
                  <a:gd name="T23" fmla="*/ 501 h 502"/>
                  <a:gd name="T24" fmla="*/ 188 w 2011"/>
                  <a:gd name="T25" fmla="*/ 494 h 502"/>
                  <a:gd name="T26" fmla="*/ 153 w 2011"/>
                  <a:gd name="T27" fmla="*/ 482 h 502"/>
                  <a:gd name="T28" fmla="*/ 120 w 2011"/>
                  <a:gd name="T29" fmla="*/ 466 h 502"/>
                  <a:gd name="T30" fmla="*/ 91 w 2011"/>
                  <a:gd name="T31" fmla="*/ 445 h 502"/>
                  <a:gd name="T32" fmla="*/ 65 w 2011"/>
                  <a:gd name="T33" fmla="*/ 420 h 502"/>
                  <a:gd name="T34" fmla="*/ 43 w 2011"/>
                  <a:gd name="T35" fmla="*/ 392 h 502"/>
                  <a:gd name="T36" fmla="*/ 25 w 2011"/>
                  <a:gd name="T37" fmla="*/ 360 h 502"/>
                  <a:gd name="T38" fmla="*/ 11 w 2011"/>
                  <a:gd name="T39" fmla="*/ 326 h 502"/>
                  <a:gd name="T40" fmla="*/ 3 w 2011"/>
                  <a:gd name="T41" fmla="*/ 289 h 502"/>
                  <a:gd name="T42" fmla="*/ 0 w 2011"/>
                  <a:gd name="T43" fmla="*/ 251 h 502"/>
                  <a:gd name="T44" fmla="*/ 3 w 2011"/>
                  <a:gd name="T45" fmla="*/ 213 h 502"/>
                  <a:gd name="T46" fmla="*/ 11 w 2011"/>
                  <a:gd name="T47" fmla="*/ 177 h 502"/>
                  <a:gd name="T48" fmla="*/ 25 w 2011"/>
                  <a:gd name="T49" fmla="*/ 143 h 502"/>
                  <a:gd name="T50" fmla="*/ 43 w 2011"/>
                  <a:gd name="T51" fmla="*/ 111 h 502"/>
                  <a:gd name="T52" fmla="*/ 65 w 2011"/>
                  <a:gd name="T53" fmla="*/ 83 h 502"/>
                  <a:gd name="T54" fmla="*/ 91 w 2011"/>
                  <a:gd name="T55" fmla="*/ 58 h 502"/>
                  <a:gd name="T56" fmla="*/ 120 w 2011"/>
                  <a:gd name="T57" fmla="*/ 37 h 502"/>
                  <a:gd name="T58" fmla="*/ 153 w 2011"/>
                  <a:gd name="T59" fmla="*/ 21 h 502"/>
                  <a:gd name="T60" fmla="*/ 188 w 2011"/>
                  <a:gd name="T61" fmla="*/ 8 h 502"/>
                  <a:gd name="T62" fmla="*/ 225 w 2011"/>
                  <a:gd name="T63" fmla="*/ 1 h 502"/>
                  <a:gd name="T64" fmla="*/ 1760 w 2011"/>
                  <a:gd name="T65" fmla="*/ 0 h 502"/>
                  <a:gd name="T66" fmla="*/ 1798 w 2011"/>
                  <a:gd name="T67" fmla="*/ 3 h 502"/>
                  <a:gd name="T68" fmla="*/ 1834 w 2011"/>
                  <a:gd name="T69" fmla="*/ 11 h 502"/>
                  <a:gd name="T70" fmla="*/ 1868 w 2011"/>
                  <a:gd name="T71" fmla="*/ 26 h 502"/>
                  <a:gd name="T72" fmla="*/ 1900 w 2011"/>
                  <a:gd name="T73" fmla="*/ 44 h 502"/>
                  <a:gd name="T74" fmla="*/ 1929 w 2011"/>
                  <a:gd name="T75" fmla="*/ 66 h 502"/>
                  <a:gd name="T76" fmla="*/ 1954 w 2011"/>
                  <a:gd name="T77" fmla="*/ 92 h 502"/>
                  <a:gd name="T78" fmla="*/ 1975 w 2011"/>
                  <a:gd name="T79" fmla="*/ 121 h 502"/>
                  <a:gd name="T80" fmla="*/ 1991 w 2011"/>
                  <a:gd name="T81" fmla="*/ 154 h 502"/>
                  <a:gd name="T82" fmla="*/ 2003 w 2011"/>
                  <a:gd name="T83" fmla="*/ 189 h 502"/>
                  <a:gd name="T84" fmla="*/ 2010 w 2011"/>
                  <a:gd name="T85" fmla="*/ 22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1" h="502">
                    <a:moveTo>
                      <a:pt x="2011" y="251"/>
                    </a:moveTo>
                    <a:lnTo>
                      <a:pt x="2011" y="264"/>
                    </a:lnTo>
                    <a:lnTo>
                      <a:pt x="2010" y="276"/>
                    </a:lnTo>
                    <a:lnTo>
                      <a:pt x="2008" y="289"/>
                    </a:lnTo>
                    <a:lnTo>
                      <a:pt x="2006" y="302"/>
                    </a:lnTo>
                    <a:lnTo>
                      <a:pt x="2003" y="314"/>
                    </a:lnTo>
                    <a:lnTo>
                      <a:pt x="2000" y="326"/>
                    </a:lnTo>
                    <a:lnTo>
                      <a:pt x="1996" y="338"/>
                    </a:lnTo>
                    <a:lnTo>
                      <a:pt x="1991" y="349"/>
                    </a:lnTo>
                    <a:lnTo>
                      <a:pt x="1986" y="360"/>
                    </a:lnTo>
                    <a:lnTo>
                      <a:pt x="1981" y="371"/>
                    </a:lnTo>
                    <a:lnTo>
                      <a:pt x="1975" y="382"/>
                    </a:lnTo>
                    <a:lnTo>
                      <a:pt x="1968" y="392"/>
                    </a:lnTo>
                    <a:lnTo>
                      <a:pt x="1961" y="402"/>
                    </a:lnTo>
                    <a:lnTo>
                      <a:pt x="1954" y="411"/>
                    </a:lnTo>
                    <a:lnTo>
                      <a:pt x="1946" y="420"/>
                    </a:lnTo>
                    <a:lnTo>
                      <a:pt x="1938" y="429"/>
                    </a:lnTo>
                    <a:lnTo>
                      <a:pt x="1929" y="437"/>
                    </a:lnTo>
                    <a:lnTo>
                      <a:pt x="1920" y="445"/>
                    </a:lnTo>
                    <a:lnTo>
                      <a:pt x="1910" y="452"/>
                    </a:lnTo>
                    <a:lnTo>
                      <a:pt x="1900" y="459"/>
                    </a:lnTo>
                    <a:lnTo>
                      <a:pt x="1890" y="466"/>
                    </a:lnTo>
                    <a:lnTo>
                      <a:pt x="1879" y="472"/>
                    </a:lnTo>
                    <a:lnTo>
                      <a:pt x="1868" y="477"/>
                    </a:lnTo>
                    <a:lnTo>
                      <a:pt x="1857" y="482"/>
                    </a:lnTo>
                    <a:lnTo>
                      <a:pt x="1846" y="487"/>
                    </a:lnTo>
                    <a:lnTo>
                      <a:pt x="1834" y="491"/>
                    </a:lnTo>
                    <a:lnTo>
                      <a:pt x="1822" y="494"/>
                    </a:lnTo>
                    <a:lnTo>
                      <a:pt x="1810" y="497"/>
                    </a:lnTo>
                    <a:lnTo>
                      <a:pt x="1798" y="499"/>
                    </a:lnTo>
                    <a:lnTo>
                      <a:pt x="1785" y="501"/>
                    </a:lnTo>
                    <a:lnTo>
                      <a:pt x="1773" y="502"/>
                    </a:lnTo>
                    <a:lnTo>
                      <a:pt x="1760" y="502"/>
                    </a:lnTo>
                    <a:lnTo>
                      <a:pt x="251" y="502"/>
                    </a:lnTo>
                    <a:lnTo>
                      <a:pt x="238" y="502"/>
                    </a:lnTo>
                    <a:lnTo>
                      <a:pt x="225" y="501"/>
                    </a:lnTo>
                    <a:lnTo>
                      <a:pt x="213" y="499"/>
                    </a:lnTo>
                    <a:lnTo>
                      <a:pt x="200" y="497"/>
                    </a:lnTo>
                    <a:lnTo>
                      <a:pt x="188" y="494"/>
                    </a:lnTo>
                    <a:lnTo>
                      <a:pt x="176" y="491"/>
                    </a:lnTo>
                    <a:lnTo>
                      <a:pt x="165" y="487"/>
                    </a:lnTo>
                    <a:lnTo>
                      <a:pt x="153" y="482"/>
                    </a:lnTo>
                    <a:lnTo>
                      <a:pt x="142" y="477"/>
                    </a:lnTo>
                    <a:lnTo>
                      <a:pt x="132" y="472"/>
                    </a:lnTo>
                    <a:lnTo>
                      <a:pt x="120" y="466"/>
                    </a:lnTo>
                    <a:lnTo>
                      <a:pt x="110" y="459"/>
                    </a:lnTo>
                    <a:lnTo>
                      <a:pt x="100" y="452"/>
                    </a:lnTo>
                    <a:lnTo>
                      <a:pt x="91" y="445"/>
                    </a:lnTo>
                    <a:lnTo>
                      <a:pt x="82" y="437"/>
                    </a:lnTo>
                    <a:lnTo>
                      <a:pt x="73" y="429"/>
                    </a:lnTo>
                    <a:lnTo>
                      <a:pt x="65" y="420"/>
                    </a:lnTo>
                    <a:lnTo>
                      <a:pt x="57" y="411"/>
                    </a:lnTo>
                    <a:lnTo>
                      <a:pt x="49" y="402"/>
                    </a:lnTo>
                    <a:lnTo>
                      <a:pt x="43" y="392"/>
                    </a:lnTo>
                    <a:lnTo>
                      <a:pt x="36" y="382"/>
                    </a:lnTo>
                    <a:lnTo>
                      <a:pt x="30" y="371"/>
                    </a:lnTo>
                    <a:lnTo>
                      <a:pt x="25" y="360"/>
                    </a:lnTo>
                    <a:lnTo>
                      <a:pt x="20" y="349"/>
                    </a:lnTo>
                    <a:lnTo>
                      <a:pt x="15" y="338"/>
                    </a:lnTo>
                    <a:lnTo>
                      <a:pt x="11" y="326"/>
                    </a:lnTo>
                    <a:lnTo>
                      <a:pt x="8" y="314"/>
                    </a:lnTo>
                    <a:lnTo>
                      <a:pt x="5" y="302"/>
                    </a:lnTo>
                    <a:lnTo>
                      <a:pt x="3" y="289"/>
                    </a:lnTo>
                    <a:lnTo>
                      <a:pt x="1" y="276"/>
                    </a:lnTo>
                    <a:lnTo>
                      <a:pt x="0" y="264"/>
                    </a:lnTo>
                    <a:lnTo>
                      <a:pt x="0" y="251"/>
                    </a:lnTo>
                    <a:lnTo>
                      <a:pt x="0" y="238"/>
                    </a:lnTo>
                    <a:lnTo>
                      <a:pt x="1" y="225"/>
                    </a:lnTo>
                    <a:lnTo>
                      <a:pt x="3" y="213"/>
                    </a:lnTo>
                    <a:lnTo>
                      <a:pt x="5" y="201"/>
                    </a:lnTo>
                    <a:lnTo>
                      <a:pt x="8" y="189"/>
                    </a:lnTo>
                    <a:lnTo>
                      <a:pt x="11" y="177"/>
                    </a:lnTo>
                    <a:lnTo>
                      <a:pt x="15" y="165"/>
                    </a:lnTo>
                    <a:lnTo>
                      <a:pt x="20" y="154"/>
                    </a:lnTo>
                    <a:lnTo>
                      <a:pt x="25" y="143"/>
                    </a:lnTo>
                    <a:lnTo>
                      <a:pt x="30" y="132"/>
                    </a:lnTo>
                    <a:lnTo>
                      <a:pt x="36" y="121"/>
                    </a:lnTo>
                    <a:lnTo>
                      <a:pt x="43" y="111"/>
                    </a:lnTo>
                    <a:lnTo>
                      <a:pt x="49" y="101"/>
                    </a:lnTo>
                    <a:lnTo>
                      <a:pt x="57" y="92"/>
                    </a:lnTo>
                    <a:lnTo>
                      <a:pt x="65" y="83"/>
                    </a:lnTo>
                    <a:lnTo>
                      <a:pt x="73" y="74"/>
                    </a:lnTo>
                    <a:lnTo>
                      <a:pt x="82" y="66"/>
                    </a:lnTo>
                    <a:lnTo>
                      <a:pt x="91" y="58"/>
                    </a:lnTo>
                    <a:lnTo>
                      <a:pt x="100" y="51"/>
                    </a:lnTo>
                    <a:lnTo>
                      <a:pt x="110" y="44"/>
                    </a:lnTo>
                    <a:lnTo>
                      <a:pt x="120" y="37"/>
                    </a:lnTo>
                    <a:lnTo>
                      <a:pt x="132" y="31"/>
                    </a:lnTo>
                    <a:lnTo>
                      <a:pt x="142" y="26"/>
                    </a:lnTo>
                    <a:lnTo>
                      <a:pt x="153" y="21"/>
                    </a:lnTo>
                    <a:lnTo>
                      <a:pt x="165" y="15"/>
                    </a:lnTo>
                    <a:lnTo>
                      <a:pt x="176" y="11"/>
                    </a:lnTo>
                    <a:lnTo>
                      <a:pt x="188" y="8"/>
                    </a:lnTo>
                    <a:lnTo>
                      <a:pt x="200" y="5"/>
                    </a:lnTo>
                    <a:lnTo>
                      <a:pt x="213" y="3"/>
                    </a:lnTo>
                    <a:lnTo>
                      <a:pt x="225" y="1"/>
                    </a:lnTo>
                    <a:lnTo>
                      <a:pt x="238" y="0"/>
                    </a:lnTo>
                    <a:lnTo>
                      <a:pt x="251" y="0"/>
                    </a:lnTo>
                    <a:lnTo>
                      <a:pt x="1760" y="0"/>
                    </a:lnTo>
                    <a:lnTo>
                      <a:pt x="1773" y="0"/>
                    </a:lnTo>
                    <a:lnTo>
                      <a:pt x="1785" y="1"/>
                    </a:lnTo>
                    <a:lnTo>
                      <a:pt x="1798" y="3"/>
                    </a:lnTo>
                    <a:lnTo>
                      <a:pt x="1810" y="5"/>
                    </a:lnTo>
                    <a:lnTo>
                      <a:pt x="1822" y="8"/>
                    </a:lnTo>
                    <a:lnTo>
                      <a:pt x="1834" y="11"/>
                    </a:lnTo>
                    <a:lnTo>
                      <a:pt x="1846" y="15"/>
                    </a:lnTo>
                    <a:lnTo>
                      <a:pt x="1857" y="21"/>
                    </a:lnTo>
                    <a:lnTo>
                      <a:pt x="1868" y="26"/>
                    </a:lnTo>
                    <a:lnTo>
                      <a:pt x="1879" y="31"/>
                    </a:lnTo>
                    <a:lnTo>
                      <a:pt x="1890" y="37"/>
                    </a:lnTo>
                    <a:lnTo>
                      <a:pt x="1900" y="44"/>
                    </a:lnTo>
                    <a:lnTo>
                      <a:pt x="1910" y="51"/>
                    </a:lnTo>
                    <a:lnTo>
                      <a:pt x="1920" y="58"/>
                    </a:lnTo>
                    <a:lnTo>
                      <a:pt x="1929" y="66"/>
                    </a:lnTo>
                    <a:lnTo>
                      <a:pt x="1938" y="74"/>
                    </a:lnTo>
                    <a:lnTo>
                      <a:pt x="1946" y="83"/>
                    </a:lnTo>
                    <a:lnTo>
                      <a:pt x="1954" y="92"/>
                    </a:lnTo>
                    <a:lnTo>
                      <a:pt x="1961" y="101"/>
                    </a:lnTo>
                    <a:lnTo>
                      <a:pt x="1968" y="111"/>
                    </a:lnTo>
                    <a:lnTo>
                      <a:pt x="1975" y="121"/>
                    </a:lnTo>
                    <a:lnTo>
                      <a:pt x="1981" y="132"/>
                    </a:lnTo>
                    <a:lnTo>
                      <a:pt x="1986" y="143"/>
                    </a:lnTo>
                    <a:lnTo>
                      <a:pt x="1991" y="154"/>
                    </a:lnTo>
                    <a:lnTo>
                      <a:pt x="1996" y="165"/>
                    </a:lnTo>
                    <a:lnTo>
                      <a:pt x="2000" y="177"/>
                    </a:lnTo>
                    <a:lnTo>
                      <a:pt x="2003" y="189"/>
                    </a:lnTo>
                    <a:lnTo>
                      <a:pt x="2006" y="201"/>
                    </a:lnTo>
                    <a:lnTo>
                      <a:pt x="2008" y="213"/>
                    </a:lnTo>
                    <a:lnTo>
                      <a:pt x="2010" y="225"/>
                    </a:lnTo>
                    <a:lnTo>
                      <a:pt x="2011" y="238"/>
                    </a:lnTo>
                    <a:lnTo>
                      <a:pt x="2011"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112"/>
              <p:cNvSpPr/>
              <p:nvPr/>
            </p:nvSpPr>
            <p:spPr bwMode="auto">
              <a:xfrm>
                <a:off x="10072688" y="2660650"/>
                <a:ext cx="42862" cy="20638"/>
              </a:xfrm>
              <a:custGeom>
                <a:avLst/>
                <a:gdLst>
                  <a:gd name="T0" fmla="*/ 1004 w 1005"/>
                  <a:gd name="T1" fmla="*/ 277 h 503"/>
                  <a:gd name="T2" fmla="*/ 997 w 1005"/>
                  <a:gd name="T3" fmla="*/ 314 h 503"/>
                  <a:gd name="T4" fmla="*/ 985 w 1005"/>
                  <a:gd name="T5" fmla="*/ 349 h 503"/>
                  <a:gd name="T6" fmla="*/ 969 w 1005"/>
                  <a:gd name="T7" fmla="*/ 381 h 503"/>
                  <a:gd name="T8" fmla="*/ 948 w 1005"/>
                  <a:gd name="T9" fmla="*/ 411 h 503"/>
                  <a:gd name="T10" fmla="*/ 923 w 1005"/>
                  <a:gd name="T11" fmla="*/ 437 h 503"/>
                  <a:gd name="T12" fmla="*/ 894 w 1005"/>
                  <a:gd name="T13" fmla="*/ 459 h 503"/>
                  <a:gd name="T14" fmla="*/ 863 w 1005"/>
                  <a:gd name="T15" fmla="*/ 477 h 503"/>
                  <a:gd name="T16" fmla="*/ 828 w 1005"/>
                  <a:gd name="T17" fmla="*/ 491 h 503"/>
                  <a:gd name="T18" fmla="*/ 792 w 1005"/>
                  <a:gd name="T19" fmla="*/ 500 h 503"/>
                  <a:gd name="T20" fmla="*/ 754 w 1005"/>
                  <a:gd name="T21" fmla="*/ 503 h 503"/>
                  <a:gd name="T22" fmla="*/ 225 w 1005"/>
                  <a:gd name="T23" fmla="*/ 501 h 503"/>
                  <a:gd name="T24" fmla="*/ 188 w 1005"/>
                  <a:gd name="T25" fmla="*/ 495 h 503"/>
                  <a:gd name="T26" fmla="*/ 153 w 1005"/>
                  <a:gd name="T27" fmla="*/ 482 h 503"/>
                  <a:gd name="T28" fmla="*/ 120 w 1005"/>
                  <a:gd name="T29" fmla="*/ 465 h 503"/>
                  <a:gd name="T30" fmla="*/ 91 w 1005"/>
                  <a:gd name="T31" fmla="*/ 444 h 503"/>
                  <a:gd name="T32" fmla="*/ 65 w 1005"/>
                  <a:gd name="T33" fmla="*/ 420 h 503"/>
                  <a:gd name="T34" fmla="*/ 43 w 1005"/>
                  <a:gd name="T35" fmla="*/ 391 h 503"/>
                  <a:gd name="T36" fmla="*/ 25 w 1005"/>
                  <a:gd name="T37" fmla="*/ 360 h 503"/>
                  <a:gd name="T38" fmla="*/ 11 w 1005"/>
                  <a:gd name="T39" fmla="*/ 326 h 503"/>
                  <a:gd name="T40" fmla="*/ 3 w 1005"/>
                  <a:gd name="T41" fmla="*/ 290 h 503"/>
                  <a:gd name="T42" fmla="*/ 0 w 1005"/>
                  <a:gd name="T43" fmla="*/ 252 h 503"/>
                  <a:gd name="T44" fmla="*/ 3 w 1005"/>
                  <a:gd name="T45" fmla="*/ 214 h 503"/>
                  <a:gd name="T46" fmla="*/ 11 w 1005"/>
                  <a:gd name="T47" fmla="*/ 176 h 503"/>
                  <a:gd name="T48" fmla="*/ 25 w 1005"/>
                  <a:gd name="T49" fmla="*/ 142 h 503"/>
                  <a:gd name="T50" fmla="*/ 43 w 1005"/>
                  <a:gd name="T51" fmla="*/ 111 h 503"/>
                  <a:gd name="T52" fmla="*/ 65 w 1005"/>
                  <a:gd name="T53" fmla="*/ 82 h 503"/>
                  <a:gd name="T54" fmla="*/ 91 w 1005"/>
                  <a:gd name="T55" fmla="*/ 58 h 503"/>
                  <a:gd name="T56" fmla="*/ 120 w 1005"/>
                  <a:gd name="T57" fmla="*/ 37 h 503"/>
                  <a:gd name="T58" fmla="*/ 153 w 1005"/>
                  <a:gd name="T59" fmla="*/ 20 h 503"/>
                  <a:gd name="T60" fmla="*/ 188 w 1005"/>
                  <a:gd name="T61" fmla="*/ 8 h 503"/>
                  <a:gd name="T62" fmla="*/ 225 w 1005"/>
                  <a:gd name="T63" fmla="*/ 2 h 503"/>
                  <a:gd name="T64" fmla="*/ 754 w 1005"/>
                  <a:gd name="T65" fmla="*/ 0 h 503"/>
                  <a:gd name="T66" fmla="*/ 792 w 1005"/>
                  <a:gd name="T67" fmla="*/ 3 h 503"/>
                  <a:gd name="T68" fmla="*/ 828 w 1005"/>
                  <a:gd name="T69" fmla="*/ 12 h 503"/>
                  <a:gd name="T70" fmla="*/ 863 w 1005"/>
                  <a:gd name="T71" fmla="*/ 25 h 503"/>
                  <a:gd name="T72" fmla="*/ 894 w 1005"/>
                  <a:gd name="T73" fmla="*/ 43 h 503"/>
                  <a:gd name="T74" fmla="*/ 923 w 1005"/>
                  <a:gd name="T75" fmla="*/ 65 h 503"/>
                  <a:gd name="T76" fmla="*/ 948 w 1005"/>
                  <a:gd name="T77" fmla="*/ 92 h 503"/>
                  <a:gd name="T78" fmla="*/ 969 w 1005"/>
                  <a:gd name="T79" fmla="*/ 121 h 503"/>
                  <a:gd name="T80" fmla="*/ 985 w 1005"/>
                  <a:gd name="T81" fmla="*/ 153 h 503"/>
                  <a:gd name="T82" fmla="*/ 997 w 1005"/>
                  <a:gd name="T83" fmla="*/ 188 h 503"/>
                  <a:gd name="T84" fmla="*/ 1004 w 1005"/>
                  <a:gd name="T85" fmla="*/ 22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503">
                    <a:moveTo>
                      <a:pt x="1005" y="252"/>
                    </a:moveTo>
                    <a:lnTo>
                      <a:pt x="1005" y="264"/>
                    </a:lnTo>
                    <a:lnTo>
                      <a:pt x="1004" y="277"/>
                    </a:lnTo>
                    <a:lnTo>
                      <a:pt x="1002" y="290"/>
                    </a:lnTo>
                    <a:lnTo>
                      <a:pt x="1000" y="302"/>
                    </a:lnTo>
                    <a:lnTo>
                      <a:pt x="997" y="314"/>
                    </a:lnTo>
                    <a:lnTo>
                      <a:pt x="994" y="326"/>
                    </a:lnTo>
                    <a:lnTo>
                      <a:pt x="990" y="337"/>
                    </a:lnTo>
                    <a:lnTo>
                      <a:pt x="985" y="349"/>
                    </a:lnTo>
                    <a:lnTo>
                      <a:pt x="980" y="360"/>
                    </a:lnTo>
                    <a:lnTo>
                      <a:pt x="975" y="371"/>
                    </a:lnTo>
                    <a:lnTo>
                      <a:pt x="969" y="381"/>
                    </a:lnTo>
                    <a:lnTo>
                      <a:pt x="962" y="391"/>
                    </a:lnTo>
                    <a:lnTo>
                      <a:pt x="955" y="401"/>
                    </a:lnTo>
                    <a:lnTo>
                      <a:pt x="948" y="411"/>
                    </a:lnTo>
                    <a:lnTo>
                      <a:pt x="940" y="420"/>
                    </a:lnTo>
                    <a:lnTo>
                      <a:pt x="932" y="428"/>
                    </a:lnTo>
                    <a:lnTo>
                      <a:pt x="923" y="437"/>
                    </a:lnTo>
                    <a:lnTo>
                      <a:pt x="914" y="444"/>
                    </a:lnTo>
                    <a:lnTo>
                      <a:pt x="904" y="452"/>
                    </a:lnTo>
                    <a:lnTo>
                      <a:pt x="894" y="459"/>
                    </a:lnTo>
                    <a:lnTo>
                      <a:pt x="884" y="465"/>
                    </a:lnTo>
                    <a:lnTo>
                      <a:pt x="874" y="471"/>
                    </a:lnTo>
                    <a:lnTo>
                      <a:pt x="863" y="477"/>
                    </a:lnTo>
                    <a:lnTo>
                      <a:pt x="851" y="482"/>
                    </a:lnTo>
                    <a:lnTo>
                      <a:pt x="840" y="486"/>
                    </a:lnTo>
                    <a:lnTo>
                      <a:pt x="828" y="491"/>
                    </a:lnTo>
                    <a:lnTo>
                      <a:pt x="816" y="495"/>
                    </a:lnTo>
                    <a:lnTo>
                      <a:pt x="804" y="497"/>
                    </a:lnTo>
                    <a:lnTo>
                      <a:pt x="792" y="500"/>
                    </a:lnTo>
                    <a:lnTo>
                      <a:pt x="779" y="501"/>
                    </a:lnTo>
                    <a:lnTo>
                      <a:pt x="767" y="502"/>
                    </a:lnTo>
                    <a:lnTo>
                      <a:pt x="754" y="503"/>
                    </a:lnTo>
                    <a:lnTo>
                      <a:pt x="251" y="503"/>
                    </a:lnTo>
                    <a:lnTo>
                      <a:pt x="238" y="502"/>
                    </a:lnTo>
                    <a:lnTo>
                      <a:pt x="225" y="501"/>
                    </a:lnTo>
                    <a:lnTo>
                      <a:pt x="213" y="500"/>
                    </a:lnTo>
                    <a:lnTo>
                      <a:pt x="200" y="497"/>
                    </a:lnTo>
                    <a:lnTo>
                      <a:pt x="188" y="495"/>
                    </a:lnTo>
                    <a:lnTo>
                      <a:pt x="176" y="491"/>
                    </a:lnTo>
                    <a:lnTo>
                      <a:pt x="165" y="486"/>
                    </a:lnTo>
                    <a:lnTo>
                      <a:pt x="153" y="482"/>
                    </a:lnTo>
                    <a:lnTo>
                      <a:pt x="141" y="477"/>
                    </a:lnTo>
                    <a:lnTo>
                      <a:pt x="131" y="471"/>
                    </a:lnTo>
                    <a:lnTo>
                      <a:pt x="120" y="465"/>
                    </a:lnTo>
                    <a:lnTo>
                      <a:pt x="110" y="459"/>
                    </a:lnTo>
                    <a:lnTo>
                      <a:pt x="100" y="452"/>
                    </a:lnTo>
                    <a:lnTo>
                      <a:pt x="91" y="444"/>
                    </a:lnTo>
                    <a:lnTo>
                      <a:pt x="82" y="437"/>
                    </a:lnTo>
                    <a:lnTo>
                      <a:pt x="73" y="428"/>
                    </a:lnTo>
                    <a:lnTo>
                      <a:pt x="65" y="420"/>
                    </a:lnTo>
                    <a:lnTo>
                      <a:pt x="57" y="411"/>
                    </a:lnTo>
                    <a:lnTo>
                      <a:pt x="49" y="401"/>
                    </a:lnTo>
                    <a:lnTo>
                      <a:pt x="43" y="391"/>
                    </a:lnTo>
                    <a:lnTo>
                      <a:pt x="36" y="381"/>
                    </a:lnTo>
                    <a:lnTo>
                      <a:pt x="30" y="371"/>
                    </a:lnTo>
                    <a:lnTo>
                      <a:pt x="25" y="360"/>
                    </a:lnTo>
                    <a:lnTo>
                      <a:pt x="20" y="349"/>
                    </a:lnTo>
                    <a:lnTo>
                      <a:pt x="15" y="337"/>
                    </a:lnTo>
                    <a:lnTo>
                      <a:pt x="11" y="326"/>
                    </a:lnTo>
                    <a:lnTo>
                      <a:pt x="8" y="314"/>
                    </a:lnTo>
                    <a:lnTo>
                      <a:pt x="5" y="302"/>
                    </a:lnTo>
                    <a:lnTo>
                      <a:pt x="3" y="290"/>
                    </a:lnTo>
                    <a:lnTo>
                      <a:pt x="1" y="277"/>
                    </a:lnTo>
                    <a:lnTo>
                      <a:pt x="0" y="264"/>
                    </a:lnTo>
                    <a:lnTo>
                      <a:pt x="0" y="252"/>
                    </a:lnTo>
                    <a:lnTo>
                      <a:pt x="0" y="239"/>
                    </a:lnTo>
                    <a:lnTo>
                      <a:pt x="1" y="226"/>
                    </a:lnTo>
                    <a:lnTo>
                      <a:pt x="3" y="214"/>
                    </a:lnTo>
                    <a:lnTo>
                      <a:pt x="5" y="200"/>
                    </a:lnTo>
                    <a:lnTo>
                      <a:pt x="8" y="188"/>
                    </a:lnTo>
                    <a:lnTo>
                      <a:pt x="11" y="176"/>
                    </a:lnTo>
                    <a:lnTo>
                      <a:pt x="15" y="165"/>
                    </a:lnTo>
                    <a:lnTo>
                      <a:pt x="20" y="153"/>
                    </a:lnTo>
                    <a:lnTo>
                      <a:pt x="25" y="142"/>
                    </a:lnTo>
                    <a:lnTo>
                      <a:pt x="30" y="131"/>
                    </a:lnTo>
                    <a:lnTo>
                      <a:pt x="36" y="121"/>
                    </a:lnTo>
                    <a:lnTo>
                      <a:pt x="43" y="111"/>
                    </a:lnTo>
                    <a:lnTo>
                      <a:pt x="49" y="101"/>
                    </a:lnTo>
                    <a:lnTo>
                      <a:pt x="57" y="92"/>
                    </a:lnTo>
                    <a:lnTo>
                      <a:pt x="65" y="82"/>
                    </a:lnTo>
                    <a:lnTo>
                      <a:pt x="73" y="74"/>
                    </a:lnTo>
                    <a:lnTo>
                      <a:pt x="82" y="65"/>
                    </a:lnTo>
                    <a:lnTo>
                      <a:pt x="91" y="58"/>
                    </a:lnTo>
                    <a:lnTo>
                      <a:pt x="100" y="50"/>
                    </a:lnTo>
                    <a:lnTo>
                      <a:pt x="110" y="43"/>
                    </a:lnTo>
                    <a:lnTo>
                      <a:pt x="120" y="37"/>
                    </a:lnTo>
                    <a:lnTo>
                      <a:pt x="131" y="31"/>
                    </a:lnTo>
                    <a:lnTo>
                      <a:pt x="141" y="25"/>
                    </a:lnTo>
                    <a:lnTo>
                      <a:pt x="153" y="20"/>
                    </a:lnTo>
                    <a:lnTo>
                      <a:pt x="165" y="16"/>
                    </a:lnTo>
                    <a:lnTo>
                      <a:pt x="176" y="12"/>
                    </a:lnTo>
                    <a:lnTo>
                      <a:pt x="188" y="8"/>
                    </a:lnTo>
                    <a:lnTo>
                      <a:pt x="200" y="6"/>
                    </a:lnTo>
                    <a:lnTo>
                      <a:pt x="213" y="3"/>
                    </a:lnTo>
                    <a:lnTo>
                      <a:pt x="225" y="2"/>
                    </a:lnTo>
                    <a:lnTo>
                      <a:pt x="238" y="1"/>
                    </a:lnTo>
                    <a:lnTo>
                      <a:pt x="251" y="0"/>
                    </a:lnTo>
                    <a:lnTo>
                      <a:pt x="754" y="0"/>
                    </a:lnTo>
                    <a:lnTo>
                      <a:pt x="767" y="1"/>
                    </a:lnTo>
                    <a:lnTo>
                      <a:pt x="779" y="2"/>
                    </a:lnTo>
                    <a:lnTo>
                      <a:pt x="792" y="3"/>
                    </a:lnTo>
                    <a:lnTo>
                      <a:pt x="804" y="6"/>
                    </a:lnTo>
                    <a:lnTo>
                      <a:pt x="816" y="8"/>
                    </a:lnTo>
                    <a:lnTo>
                      <a:pt x="828" y="12"/>
                    </a:lnTo>
                    <a:lnTo>
                      <a:pt x="840" y="16"/>
                    </a:lnTo>
                    <a:lnTo>
                      <a:pt x="851" y="20"/>
                    </a:lnTo>
                    <a:lnTo>
                      <a:pt x="863" y="25"/>
                    </a:lnTo>
                    <a:lnTo>
                      <a:pt x="874" y="31"/>
                    </a:lnTo>
                    <a:lnTo>
                      <a:pt x="884" y="37"/>
                    </a:lnTo>
                    <a:lnTo>
                      <a:pt x="894" y="43"/>
                    </a:lnTo>
                    <a:lnTo>
                      <a:pt x="904" y="50"/>
                    </a:lnTo>
                    <a:lnTo>
                      <a:pt x="914" y="58"/>
                    </a:lnTo>
                    <a:lnTo>
                      <a:pt x="923" y="65"/>
                    </a:lnTo>
                    <a:lnTo>
                      <a:pt x="932" y="74"/>
                    </a:lnTo>
                    <a:lnTo>
                      <a:pt x="940" y="82"/>
                    </a:lnTo>
                    <a:lnTo>
                      <a:pt x="948" y="92"/>
                    </a:lnTo>
                    <a:lnTo>
                      <a:pt x="955" y="101"/>
                    </a:lnTo>
                    <a:lnTo>
                      <a:pt x="962" y="111"/>
                    </a:lnTo>
                    <a:lnTo>
                      <a:pt x="969" y="121"/>
                    </a:lnTo>
                    <a:lnTo>
                      <a:pt x="975" y="131"/>
                    </a:lnTo>
                    <a:lnTo>
                      <a:pt x="980" y="142"/>
                    </a:lnTo>
                    <a:lnTo>
                      <a:pt x="985" y="153"/>
                    </a:lnTo>
                    <a:lnTo>
                      <a:pt x="990" y="165"/>
                    </a:lnTo>
                    <a:lnTo>
                      <a:pt x="994" y="176"/>
                    </a:lnTo>
                    <a:lnTo>
                      <a:pt x="997" y="188"/>
                    </a:lnTo>
                    <a:lnTo>
                      <a:pt x="1000" y="200"/>
                    </a:lnTo>
                    <a:lnTo>
                      <a:pt x="1002" y="214"/>
                    </a:lnTo>
                    <a:lnTo>
                      <a:pt x="1004" y="226"/>
                    </a:lnTo>
                    <a:lnTo>
                      <a:pt x="1005" y="239"/>
                    </a:lnTo>
                    <a:lnTo>
                      <a:pt x="1005" y="2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9" name="Group 4"/>
          <p:cNvGrpSpPr/>
          <p:nvPr/>
        </p:nvGrpSpPr>
        <p:grpSpPr>
          <a:xfrm>
            <a:off x="3547417" y="2169070"/>
            <a:ext cx="4838823" cy="2928570"/>
            <a:chOff x="3547417" y="2169070"/>
            <a:chExt cx="4838823" cy="2928570"/>
          </a:xfrm>
        </p:grpSpPr>
        <p:sp>
          <p:nvSpPr>
            <p:cNvPr id="20" name="Freeform 24"/>
            <p:cNvSpPr/>
            <p:nvPr/>
          </p:nvSpPr>
          <p:spPr>
            <a:xfrm>
              <a:off x="3547417" y="2169070"/>
              <a:ext cx="4838823" cy="2928570"/>
            </a:xfrm>
            <a:custGeom>
              <a:avLst/>
              <a:gdLst>
                <a:gd name="connsiteX0" fmla="*/ 2981828 w 4838823"/>
                <a:gd name="connsiteY0" fmla="*/ 0 h 2928570"/>
                <a:gd name="connsiteX1" fmla="*/ 4838823 w 4838823"/>
                <a:gd name="connsiteY1" fmla="*/ 1823828 h 2928570"/>
                <a:gd name="connsiteX2" fmla="*/ 169067 w 4838823"/>
                <a:gd name="connsiteY2" fmla="*/ 2928570 h 2928570"/>
                <a:gd name="connsiteX3" fmla="*/ 0 w 4838823"/>
                <a:gd name="connsiteY3" fmla="*/ 2928570 h 2928570"/>
              </a:gdLst>
              <a:ahLst/>
              <a:cxnLst>
                <a:cxn ang="0">
                  <a:pos x="connsiteX0" y="connsiteY0"/>
                </a:cxn>
                <a:cxn ang="0">
                  <a:pos x="connsiteX1" y="connsiteY1"/>
                </a:cxn>
                <a:cxn ang="0">
                  <a:pos x="connsiteX2" y="connsiteY2"/>
                </a:cxn>
                <a:cxn ang="0">
                  <a:pos x="connsiteX3" y="connsiteY3"/>
                </a:cxn>
              </a:cxnLst>
              <a:rect l="l" t="t" r="r" b="b"/>
              <a:pathLst>
                <a:path w="4838823" h="2928570">
                  <a:moveTo>
                    <a:pt x="2981828" y="0"/>
                  </a:moveTo>
                  <a:lnTo>
                    <a:pt x="4838823" y="1823828"/>
                  </a:lnTo>
                  <a:lnTo>
                    <a:pt x="169067" y="2928570"/>
                  </a:lnTo>
                  <a:lnTo>
                    <a:pt x="0" y="292857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Group 34"/>
            <p:cNvGrpSpPr/>
            <p:nvPr/>
          </p:nvGrpSpPr>
          <p:grpSpPr>
            <a:xfrm>
              <a:off x="6254068" y="2728513"/>
              <a:ext cx="564958" cy="528594"/>
              <a:chOff x="6964363" y="2108200"/>
              <a:chExt cx="690562" cy="646113"/>
            </a:xfrm>
            <a:solidFill>
              <a:schemeClr val="bg1"/>
            </a:solidFill>
          </p:grpSpPr>
          <p:sp>
            <p:nvSpPr>
              <p:cNvPr id="25"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Title 1"/>
            <p:cNvSpPr txBox="1"/>
            <p:nvPr/>
          </p:nvSpPr>
          <p:spPr>
            <a:xfrm>
              <a:off x="5171466" y="3445912"/>
              <a:ext cx="1053490" cy="601499"/>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anose="020B0600000101010101" pitchFamily="34" charset="-127"/>
                  <a:cs typeface="+mj-cs"/>
                </a:defRPr>
              </a:lvl1pPr>
            </a:lstStyle>
            <a:p>
              <a:pPr algn="ctr"/>
              <a:r>
                <a:rPr lang="id-ID" sz="6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sz="6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itle 1"/>
            <p:cNvSpPr txBox="1"/>
            <p:nvPr/>
          </p:nvSpPr>
          <p:spPr>
            <a:xfrm>
              <a:off x="6096000" y="3376384"/>
              <a:ext cx="2208452" cy="321368"/>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anose="020B0600000101010101" pitchFamily="34" charset="-127"/>
                  <a:cs typeface="+mj-cs"/>
                </a:defRPr>
              </a:lvl1p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39"/>
            <p:cNvSpPr txBox="1"/>
            <p:nvPr/>
          </p:nvSpPr>
          <p:spPr>
            <a:xfrm>
              <a:off x="6096000" y="3602389"/>
              <a:ext cx="2208452" cy="430887"/>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制定清扫标准</a:t>
              </a:r>
              <a:endPar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确定清扫方法</a:t>
              </a:r>
              <a:endParaRPr lang="id-ID"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Group 3"/>
          <p:cNvGrpSpPr/>
          <p:nvPr/>
        </p:nvGrpSpPr>
        <p:grpSpPr>
          <a:xfrm>
            <a:off x="1875232" y="3903443"/>
            <a:ext cx="4661315" cy="2840403"/>
            <a:chOff x="1000821" y="2901213"/>
            <a:chExt cx="4661315" cy="2840403"/>
          </a:xfrm>
        </p:grpSpPr>
        <p:sp>
          <p:nvSpPr>
            <p:cNvPr id="28" name="Freeform 27"/>
            <p:cNvSpPr/>
            <p:nvPr/>
          </p:nvSpPr>
          <p:spPr>
            <a:xfrm>
              <a:off x="1000821" y="2901213"/>
              <a:ext cx="4661315" cy="2840403"/>
            </a:xfrm>
            <a:custGeom>
              <a:avLst/>
              <a:gdLst>
                <a:gd name="connsiteX0" fmla="*/ 2892057 w 4661315"/>
                <a:gd name="connsiteY0" fmla="*/ 0 h 2840403"/>
                <a:gd name="connsiteX1" fmla="*/ 4661315 w 4661315"/>
                <a:gd name="connsiteY1" fmla="*/ 1737658 h 2840403"/>
                <a:gd name="connsiteX2" fmla="*/ 0 w 4661315"/>
                <a:gd name="connsiteY2" fmla="*/ 2840403 h 2840403"/>
              </a:gdLst>
              <a:ahLst/>
              <a:cxnLst>
                <a:cxn ang="0">
                  <a:pos x="connsiteX0" y="connsiteY0"/>
                </a:cxn>
                <a:cxn ang="0">
                  <a:pos x="connsiteX1" y="connsiteY1"/>
                </a:cxn>
                <a:cxn ang="0">
                  <a:pos x="connsiteX2" y="connsiteY2"/>
                </a:cxn>
              </a:cxnLst>
              <a:rect l="l" t="t" r="r" b="b"/>
              <a:pathLst>
                <a:path w="4661315" h="2840403">
                  <a:moveTo>
                    <a:pt x="2892057" y="0"/>
                  </a:moveTo>
                  <a:lnTo>
                    <a:pt x="4661315" y="1737658"/>
                  </a:lnTo>
                  <a:lnTo>
                    <a:pt x="0" y="2840403"/>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 name="Group 28"/>
            <p:cNvGrpSpPr/>
            <p:nvPr/>
          </p:nvGrpSpPr>
          <p:grpSpPr>
            <a:xfrm>
              <a:off x="3554144" y="3538125"/>
              <a:ext cx="546545" cy="475093"/>
              <a:chOff x="3613150" y="3136900"/>
              <a:chExt cx="692150" cy="601663"/>
            </a:xfrm>
            <a:solidFill>
              <a:schemeClr val="bg1"/>
            </a:solidFill>
          </p:grpSpPr>
          <p:sp>
            <p:nvSpPr>
              <p:cNvPr id="33" name="Freeform 179"/>
              <p:cNvSpPr/>
              <p:nvPr/>
            </p:nvSpPr>
            <p:spPr bwMode="auto">
              <a:xfrm>
                <a:off x="3721100" y="3244850"/>
                <a:ext cx="249238" cy="160338"/>
              </a:xfrm>
              <a:custGeom>
                <a:avLst/>
                <a:gdLst>
                  <a:gd name="T0" fmla="*/ 4713 w 5797"/>
                  <a:gd name="T1" fmla="*/ 41 h 3756"/>
                  <a:gd name="T2" fmla="*/ 3661 w 5797"/>
                  <a:gd name="T3" fmla="*/ 216 h 3756"/>
                  <a:gd name="T4" fmla="*/ 2695 w 5797"/>
                  <a:gd name="T5" fmla="*/ 516 h 3756"/>
                  <a:gd name="T6" fmla="*/ 1839 w 5797"/>
                  <a:gd name="T7" fmla="*/ 924 h 3756"/>
                  <a:gd name="T8" fmla="*/ 1118 w 5797"/>
                  <a:gd name="T9" fmla="*/ 1423 h 3756"/>
                  <a:gd name="T10" fmla="*/ 556 w 5797"/>
                  <a:gd name="T11" fmla="*/ 2001 h 3756"/>
                  <a:gd name="T12" fmla="*/ 178 w 5797"/>
                  <a:gd name="T13" fmla="*/ 2641 h 3756"/>
                  <a:gd name="T14" fmla="*/ 7 w 5797"/>
                  <a:gd name="T15" fmla="*/ 3329 h 3756"/>
                  <a:gd name="T16" fmla="*/ 3 w 5797"/>
                  <a:gd name="T17" fmla="*/ 3544 h 3756"/>
                  <a:gd name="T18" fmla="*/ 15 w 5797"/>
                  <a:gd name="T19" fmla="*/ 3592 h 3756"/>
                  <a:gd name="T20" fmla="*/ 36 w 5797"/>
                  <a:gd name="T21" fmla="*/ 3636 h 3756"/>
                  <a:gd name="T22" fmla="*/ 65 w 5797"/>
                  <a:gd name="T23" fmla="*/ 3674 h 3756"/>
                  <a:gd name="T24" fmla="*/ 100 w 5797"/>
                  <a:gd name="T25" fmla="*/ 3706 h 3756"/>
                  <a:gd name="T26" fmla="*/ 143 w 5797"/>
                  <a:gd name="T27" fmla="*/ 3731 h 3756"/>
                  <a:gd name="T28" fmla="*/ 189 w 5797"/>
                  <a:gd name="T29" fmla="*/ 3748 h 3756"/>
                  <a:gd name="T30" fmla="*/ 239 w 5797"/>
                  <a:gd name="T31" fmla="*/ 3756 h 3756"/>
                  <a:gd name="T32" fmla="*/ 290 w 5797"/>
                  <a:gd name="T33" fmla="*/ 3753 h 3756"/>
                  <a:gd name="T34" fmla="*/ 338 w 5797"/>
                  <a:gd name="T35" fmla="*/ 3741 h 3756"/>
                  <a:gd name="T36" fmla="*/ 383 w 5797"/>
                  <a:gd name="T37" fmla="*/ 3720 h 3756"/>
                  <a:gd name="T38" fmla="*/ 421 w 5797"/>
                  <a:gd name="T39" fmla="*/ 3691 h 3756"/>
                  <a:gd name="T40" fmla="*/ 453 w 5797"/>
                  <a:gd name="T41" fmla="*/ 3655 h 3756"/>
                  <a:gd name="T42" fmla="*/ 479 w 5797"/>
                  <a:gd name="T43" fmla="*/ 3614 h 3756"/>
                  <a:gd name="T44" fmla="*/ 496 w 5797"/>
                  <a:gd name="T45" fmla="*/ 3568 h 3756"/>
                  <a:gd name="T46" fmla="*/ 504 w 5797"/>
                  <a:gd name="T47" fmla="*/ 3519 h 3756"/>
                  <a:gd name="T48" fmla="*/ 564 w 5797"/>
                  <a:gd name="T49" fmla="*/ 3062 h 3756"/>
                  <a:gd name="T50" fmla="*/ 820 w 5797"/>
                  <a:gd name="T51" fmla="*/ 2496 h 3756"/>
                  <a:gd name="T52" fmla="*/ 1257 w 5797"/>
                  <a:gd name="T53" fmla="*/ 1973 h 3756"/>
                  <a:gd name="T54" fmla="*/ 1848 w 5797"/>
                  <a:gd name="T55" fmla="*/ 1509 h 3756"/>
                  <a:gd name="T56" fmla="*/ 2572 w 5797"/>
                  <a:gd name="T57" fmla="*/ 1115 h 3756"/>
                  <a:gd name="T58" fmla="*/ 3402 w 5797"/>
                  <a:gd name="T59" fmla="*/ 807 h 3756"/>
                  <a:gd name="T60" fmla="*/ 4318 w 5797"/>
                  <a:gd name="T61" fmla="*/ 599 h 3756"/>
                  <a:gd name="T62" fmla="*/ 5294 w 5797"/>
                  <a:gd name="T63" fmla="*/ 505 h 3756"/>
                  <a:gd name="T64" fmla="*/ 5583 w 5797"/>
                  <a:gd name="T65" fmla="*/ 498 h 3756"/>
                  <a:gd name="T66" fmla="*/ 5632 w 5797"/>
                  <a:gd name="T67" fmla="*/ 486 h 3756"/>
                  <a:gd name="T68" fmla="*/ 5676 w 5797"/>
                  <a:gd name="T69" fmla="*/ 465 h 3756"/>
                  <a:gd name="T70" fmla="*/ 5714 w 5797"/>
                  <a:gd name="T71" fmla="*/ 436 h 3756"/>
                  <a:gd name="T72" fmla="*/ 5747 w 5797"/>
                  <a:gd name="T73" fmla="*/ 401 h 3756"/>
                  <a:gd name="T74" fmla="*/ 5772 w 5797"/>
                  <a:gd name="T75" fmla="*/ 359 h 3756"/>
                  <a:gd name="T76" fmla="*/ 5789 w 5797"/>
                  <a:gd name="T77" fmla="*/ 313 h 3756"/>
                  <a:gd name="T78" fmla="*/ 5797 w 5797"/>
                  <a:gd name="T79" fmla="*/ 264 h 3756"/>
                  <a:gd name="T80" fmla="*/ 5794 w 5797"/>
                  <a:gd name="T81" fmla="*/ 212 h 3756"/>
                  <a:gd name="T82" fmla="*/ 5782 w 5797"/>
                  <a:gd name="T83" fmla="*/ 164 h 3756"/>
                  <a:gd name="T84" fmla="*/ 5761 w 5797"/>
                  <a:gd name="T85" fmla="*/ 120 h 3756"/>
                  <a:gd name="T86" fmla="*/ 5732 w 5797"/>
                  <a:gd name="T87" fmla="*/ 82 h 3756"/>
                  <a:gd name="T88" fmla="*/ 5696 w 5797"/>
                  <a:gd name="T89" fmla="*/ 50 h 3756"/>
                  <a:gd name="T90" fmla="*/ 5654 w 5797"/>
                  <a:gd name="T91" fmla="*/ 25 h 3756"/>
                  <a:gd name="T92" fmla="*/ 5609 w 5797"/>
                  <a:gd name="T93" fmla="*/ 8 h 3756"/>
                  <a:gd name="T94" fmla="*/ 5558 w 5797"/>
                  <a:gd name="T95" fmla="*/ 0 h 3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7" h="3756">
                    <a:moveTo>
                      <a:pt x="5545" y="0"/>
                    </a:moveTo>
                    <a:lnTo>
                      <a:pt x="5265" y="5"/>
                    </a:lnTo>
                    <a:lnTo>
                      <a:pt x="4987" y="18"/>
                    </a:lnTo>
                    <a:lnTo>
                      <a:pt x="4713" y="41"/>
                    </a:lnTo>
                    <a:lnTo>
                      <a:pt x="4444" y="73"/>
                    </a:lnTo>
                    <a:lnTo>
                      <a:pt x="4178" y="112"/>
                    </a:lnTo>
                    <a:lnTo>
                      <a:pt x="3917" y="160"/>
                    </a:lnTo>
                    <a:lnTo>
                      <a:pt x="3661" y="216"/>
                    </a:lnTo>
                    <a:lnTo>
                      <a:pt x="3411" y="281"/>
                    </a:lnTo>
                    <a:lnTo>
                      <a:pt x="3166" y="352"/>
                    </a:lnTo>
                    <a:lnTo>
                      <a:pt x="2927" y="431"/>
                    </a:lnTo>
                    <a:lnTo>
                      <a:pt x="2695" y="516"/>
                    </a:lnTo>
                    <a:lnTo>
                      <a:pt x="2470" y="608"/>
                    </a:lnTo>
                    <a:lnTo>
                      <a:pt x="2251" y="707"/>
                    </a:lnTo>
                    <a:lnTo>
                      <a:pt x="2041" y="812"/>
                    </a:lnTo>
                    <a:lnTo>
                      <a:pt x="1839" y="924"/>
                    </a:lnTo>
                    <a:lnTo>
                      <a:pt x="1645" y="1041"/>
                    </a:lnTo>
                    <a:lnTo>
                      <a:pt x="1460" y="1163"/>
                    </a:lnTo>
                    <a:lnTo>
                      <a:pt x="1284" y="1291"/>
                    </a:lnTo>
                    <a:lnTo>
                      <a:pt x="1118" y="1423"/>
                    </a:lnTo>
                    <a:lnTo>
                      <a:pt x="961" y="1562"/>
                    </a:lnTo>
                    <a:lnTo>
                      <a:pt x="815" y="1704"/>
                    </a:lnTo>
                    <a:lnTo>
                      <a:pt x="680" y="1851"/>
                    </a:lnTo>
                    <a:lnTo>
                      <a:pt x="556" y="2001"/>
                    </a:lnTo>
                    <a:lnTo>
                      <a:pt x="443" y="2157"/>
                    </a:lnTo>
                    <a:lnTo>
                      <a:pt x="342" y="2315"/>
                    </a:lnTo>
                    <a:lnTo>
                      <a:pt x="254" y="2477"/>
                    </a:lnTo>
                    <a:lnTo>
                      <a:pt x="178" y="2641"/>
                    </a:lnTo>
                    <a:lnTo>
                      <a:pt x="115" y="2810"/>
                    </a:lnTo>
                    <a:lnTo>
                      <a:pt x="65" y="2980"/>
                    </a:lnTo>
                    <a:lnTo>
                      <a:pt x="29" y="3153"/>
                    </a:lnTo>
                    <a:lnTo>
                      <a:pt x="7" y="3329"/>
                    </a:lnTo>
                    <a:lnTo>
                      <a:pt x="0" y="3506"/>
                    </a:lnTo>
                    <a:lnTo>
                      <a:pt x="0" y="3519"/>
                    </a:lnTo>
                    <a:lnTo>
                      <a:pt x="1" y="3531"/>
                    </a:lnTo>
                    <a:lnTo>
                      <a:pt x="3" y="3544"/>
                    </a:lnTo>
                    <a:lnTo>
                      <a:pt x="5" y="3556"/>
                    </a:lnTo>
                    <a:lnTo>
                      <a:pt x="8" y="3568"/>
                    </a:lnTo>
                    <a:lnTo>
                      <a:pt x="11" y="3580"/>
                    </a:lnTo>
                    <a:lnTo>
                      <a:pt x="15" y="3592"/>
                    </a:lnTo>
                    <a:lnTo>
                      <a:pt x="20" y="3603"/>
                    </a:lnTo>
                    <a:lnTo>
                      <a:pt x="25" y="3614"/>
                    </a:lnTo>
                    <a:lnTo>
                      <a:pt x="30" y="3625"/>
                    </a:lnTo>
                    <a:lnTo>
                      <a:pt x="36" y="3636"/>
                    </a:lnTo>
                    <a:lnTo>
                      <a:pt x="43" y="3646"/>
                    </a:lnTo>
                    <a:lnTo>
                      <a:pt x="50" y="3655"/>
                    </a:lnTo>
                    <a:lnTo>
                      <a:pt x="57" y="3665"/>
                    </a:lnTo>
                    <a:lnTo>
                      <a:pt x="65" y="3674"/>
                    </a:lnTo>
                    <a:lnTo>
                      <a:pt x="73" y="3683"/>
                    </a:lnTo>
                    <a:lnTo>
                      <a:pt x="82" y="3691"/>
                    </a:lnTo>
                    <a:lnTo>
                      <a:pt x="91" y="3699"/>
                    </a:lnTo>
                    <a:lnTo>
                      <a:pt x="100" y="3706"/>
                    </a:lnTo>
                    <a:lnTo>
                      <a:pt x="111" y="3713"/>
                    </a:lnTo>
                    <a:lnTo>
                      <a:pt x="121" y="3720"/>
                    </a:lnTo>
                    <a:lnTo>
                      <a:pt x="132" y="3726"/>
                    </a:lnTo>
                    <a:lnTo>
                      <a:pt x="143" y="3731"/>
                    </a:lnTo>
                    <a:lnTo>
                      <a:pt x="154" y="3736"/>
                    </a:lnTo>
                    <a:lnTo>
                      <a:pt x="165" y="3741"/>
                    </a:lnTo>
                    <a:lnTo>
                      <a:pt x="177" y="3745"/>
                    </a:lnTo>
                    <a:lnTo>
                      <a:pt x="189" y="3748"/>
                    </a:lnTo>
                    <a:lnTo>
                      <a:pt x="201" y="3751"/>
                    </a:lnTo>
                    <a:lnTo>
                      <a:pt x="213" y="3753"/>
                    </a:lnTo>
                    <a:lnTo>
                      <a:pt x="226" y="3755"/>
                    </a:lnTo>
                    <a:lnTo>
                      <a:pt x="239" y="3756"/>
                    </a:lnTo>
                    <a:lnTo>
                      <a:pt x="252" y="3756"/>
                    </a:lnTo>
                    <a:lnTo>
                      <a:pt x="265" y="3756"/>
                    </a:lnTo>
                    <a:lnTo>
                      <a:pt x="278" y="3755"/>
                    </a:lnTo>
                    <a:lnTo>
                      <a:pt x="290" y="3753"/>
                    </a:lnTo>
                    <a:lnTo>
                      <a:pt x="302" y="3751"/>
                    </a:lnTo>
                    <a:lnTo>
                      <a:pt x="315" y="3748"/>
                    </a:lnTo>
                    <a:lnTo>
                      <a:pt x="326" y="3745"/>
                    </a:lnTo>
                    <a:lnTo>
                      <a:pt x="338" y="3741"/>
                    </a:lnTo>
                    <a:lnTo>
                      <a:pt x="349" y="3736"/>
                    </a:lnTo>
                    <a:lnTo>
                      <a:pt x="361" y="3731"/>
                    </a:lnTo>
                    <a:lnTo>
                      <a:pt x="372" y="3726"/>
                    </a:lnTo>
                    <a:lnTo>
                      <a:pt x="383" y="3720"/>
                    </a:lnTo>
                    <a:lnTo>
                      <a:pt x="393" y="3713"/>
                    </a:lnTo>
                    <a:lnTo>
                      <a:pt x="403" y="3706"/>
                    </a:lnTo>
                    <a:lnTo>
                      <a:pt x="412" y="3699"/>
                    </a:lnTo>
                    <a:lnTo>
                      <a:pt x="421" y="3691"/>
                    </a:lnTo>
                    <a:lnTo>
                      <a:pt x="430" y="3683"/>
                    </a:lnTo>
                    <a:lnTo>
                      <a:pt x="438" y="3674"/>
                    </a:lnTo>
                    <a:lnTo>
                      <a:pt x="446" y="3665"/>
                    </a:lnTo>
                    <a:lnTo>
                      <a:pt x="453" y="3655"/>
                    </a:lnTo>
                    <a:lnTo>
                      <a:pt x="460" y="3646"/>
                    </a:lnTo>
                    <a:lnTo>
                      <a:pt x="467" y="3636"/>
                    </a:lnTo>
                    <a:lnTo>
                      <a:pt x="474" y="3625"/>
                    </a:lnTo>
                    <a:lnTo>
                      <a:pt x="479" y="3614"/>
                    </a:lnTo>
                    <a:lnTo>
                      <a:pt x="484" y="3603"/>
                    </a:lnTo>
                    <a:lnTo>
                      <a:pt x="489" y="3592"/>
                    </a:lnTo>
                    <a:lnTo>
                      <a:pt x="493" y="3580"/>
                    </a:lnTo>
                    <a:lnTo>
                      <a:pt x="496" y="3568"/>
                    </a:lnTo>
                    <a:lnTo>
                      <a:pt x="499" y="3556"/>
                    </a:lnTo>
                    <a:lnTo>
                      <a:pt x="501" y="3544"/>
                    </a:lnTo>
                    <a:lnTo>
                      <a:pt x="503" y="3531"/>
                    </a:lnTo>
                    <a:lnTo>
                      <a:pt x="504" y="3519"/>
                    </a:lnTo>
                    <a:lnTo>
                      <a:pt x="504" y="3506"/>
                    </a:lnTo>
                    <a:lnTo>
                      <a:pt x="511" y="3357"/>
                    </a:lnTo>
                    <a:lnTo>
                      <a:pt x="531" y="3208"/>
                    </a:lnTo>
                    <a:lnTo>
                      <a:pt x="564" y="3062"/>
                    </a:lnTo>
                    <a:lnTo>
                      <a:pt x="611" y="2917"/>
                    </a:lnTo>
                    <a:lnTo>
                      <a:pt x="669" y="2775"/>
                    </a:lnTo>
                    <a:lnTo>
                      <a:pt x="739" y="2634"/>
                    </a:lnTo>
                    <a:lnTo>
                      <a:pt x="820" y="2496"/>
                    </a:lnTo>
                    <a:lnTo>
                      <a:pt x="914" y="2361"/>
                    </a:lnTo>
                    <a:lnTo>
                      <a:pt x="1018" y="2229"/>
                    </a:lnTo>
                    <a:lnTo>
                      <a:pt x="1132" y="2100"/>
                    </a:lnTo>
                    <a:lnTo>
                      <a:pt x="1257" y="1973"/>
                    </a:lnTo>
                    <a:lnTo>
                      <a:pt x="1391" y="1851"/>
                    </a:lnTo>
                    <a:lnTo>
                      <a:pt x="1534" y="1733"/>
                    </a:lnTo>
                    <a:lnTo>
                      <a:pt x="1686" y="1619"/>
                    </a:lnTo>
                    <a:lnTo>
                      <a:pt x="1848" y="1509"/>
                    </a:lnTo>
                    <a:lnTo>
                      <a:pt x="2017" y="1403"/>
                    </a:lnTo>
                    <a:lnTo>
                      <a:pt x="2195" y="1302"/>
                    </a:lnTo>
                    <a:lnTo>
                      <a:pt x="2379" y="1206"/>
                    </a:lnTo>
                    <a:lnTo>
                      <a:pt x="2572" y="1115"/>
                    </a:lnTo>
                    <a:lnTo>
                      <a:pt x="2769" y="1030"/>
                    </a:lnTo>
                    <a:lnTo>
                      <a:pt x="2975" y="950"/>
                    </a:lnTo>
                    <a:lnTo>
                      <a:pt x="3186" y="876"/>
                    </a:lnTo>
                    <a:lnTo>
                      <a:pt x="3402" y="807"/>
                    </a:lnTo>
                    <a:lnTo>
                      <a:pt x="3624" y="745"/>
                    </a:lnTo>
                    <a:lnTo>
                      <a:pt x="3851" y="690"/>
                    </a:lnTo>
                    <a:lnTo>
                      <a:pt x="4083" y="641"/>
                    </a:lnTo>
                    <a:lnTo>
                      <a:pt x="4318" y="599"/>
                    </a:lnTo>
                    <a:lnTo>
                      <a:pt x="4557" y="564"/>
                    </a:lnTo>
                    <a:lnTo>
                      <a:pt x="4800" y="537"/>
                    </a:lnTo>
                    <a:lnTo>
                      <a:pt x="5046" y="517"/>
                    </a:lnTo>
                    <a:lnTo>
                      <a:pt x="5294" y="505"/>
                    </a:lnTo>
                    <a:lnTo>
                      <a:pt x="5545" y="501"/>
                    </a:lnTo>
                    <a:lnTo>
                      <a:pt x="5558" y="501"/>
                    </a:lnTo>
                    <a:lnTo>
                      <a:pt x="5571" y="500"/>
                    </a:lnTo>
                    <a:lnTo>
                      <a:pt x="5583" y="498"/>
                    </a:lnTo>
                    <a:lnTo>
                      <a:pt x="5595" y="496"/>
                    </a:lnTo>
                    <a:lnTo>
                      <a:pt x="5609" y="493"/>
                    </a:lnTo>
                    <a:lnTo>
                      <a:pt x="5620" y="490"/>
                    </a:lnTo>
                    <a:lnTo>
                      <a:pt x="5632" y="486"/>
                    </a:lnTo>
                    <a:lnTo>
                      <a:pt x="5643" y="481"/>
                    </a:lnTo>
                    <a:lnTo>
                      <a:pt x="5654" y="476"/>
                    </a:lnTo>
                    <a:lnTo>
                      <a:pt x="5665" y="471"/>
                    </a:lnTo>
                    <a:lnTo>
                      <a:pt x="5676" y="465"/>
                    </a:lnTo>
                    <a:lnTo>
                      <a:pt x="5686" y="458"/>
                    </a:lnTo>
                    <a:lnTo>
                      <a:pt x="5696" y="451"/>
                    </a:lnTo>
                    <a:lnTo>
                      <a:pt x="5705" y="444"/>
                    </a:lnTo>
                    <a:lnTo>
                      <a:pt x="5714" y="436"/>
                    </a:lnTo>
                    <a:lnTo>
                      <a:pt x="5723" y="428"/>
                    </a:lnTo>
                    <a:lnTo>
                      <a:pt x="5732" y="419"/>
                    </a:lnTo>
                    <a:lnTo>
                      <a:pt x="5740" y="410"/>
                    </a:lnTo>
                    <a:lnTo>
                      <a:pt x="5747" y="401"/>
                    </a:lnTo>
                    <a:lnTo>
                      <a:pt x="5754" y="391"/>
                    </a:lnTo>
                    <a:lnTo>
                      <a:pt x="5761" y="381"/>
                    </a:lnTo>
                    <a:lnTo>
                      <a:pt x="5767" y="370"/>
                    </a:lnTo>
                    <a:lnTo>
                      <a:pt x="5772" y="359"/>
                    </a:lnTo>
                    <a:lnTo>
                      <a:pt x="5777" y="348"/>
                    </a:lnTo>
                    <a:lnTo>
                      <a:pt x="5782" y="337"/>
                    </a:lnTo>
                    <a:lnTo>
                      <a:pt x="5786" y="325"/>
                    </a:lnTo>
                    <a:lnTo>
                      <a:pt x="5789" y="313"/>
                    </a:lnTo>
                    <a:lnTo>
                      <a:pt x="5792" y="301"/>
                    </a:lnTo>
                    <a:lnTo>
                      <a:pt x="5794" y="289"/>
                    </a:lnTo>
                    <a:lnTo>
                      <a:pt x="5796" y="277"/>
                    </a:lnTo>
                    <a:lnTo>
                      <a:pt x="5797" y="264"/>
                    </a:lnTo>
                    <a:lnTo>
                      <a:pt x="5797" y="251"/>
                    </a:lnTo>
                    <a:lnTo>
                      <a:pt x="5797" y="237"/>
                    </a:lnTo>
                    <a:lnTo>
                      <a:pt x="5796" y="225"/>
                    </a:lnTo>
                    <a:lnTo>
                      <a:pt x="5794" y="212"/>
                    </a:lnTo>
                    <a:lnTo>
                      <a:pt x="5792" y="200"/>
                    </a:lnTo>
                    <a:lnTo>
                      <a:pt x="5789" y="188"/>
                    </a:lnTo>
                    <a:lnTo>
                      <a:pt x="5786" y="176"/>
                    </a:lnTo>
                    <a:lnTo>
                      <a:pt x="5782" y="164"/>
                    </a:lnTo>
                    <a:lnTo>
                      <a:pt x="5777" y="153"/>
                    </a:lnTo>
                    <a:lnTo>
                      <a:pt x="5772" y="142"/>
                    </a:lnTo>
                    <a:lnTo>
                      <a:pt x="5767" y="131"/>
                    </a:lnTo>
                    <a:lnTo>
                      <a:pt x="5761" y="120"/>
                    </a:lnTo>
                    <a:lnTo>
                      <a:pt x="5754" y="110"/>
                    </a:lnTo>
                    <a:lnTo>
                      <a:pt x="5747" y="100"/>
                    </a:lnTo>
                    <a:lnTo>
                      <a:pt x="5740" y="91"/>
                    </a:lnTo>
                    <a:lnTo>
                      <a:pt x="5732" y="82"/>
                    </a:lnTo>
                    <a:lnTo>
                      <a:pt x="5723" y="73"/>
                    </a:lnTo>
                    <a:lnTo>
                      <a:pt x="5714" y="65"/>
                    </a:lnTo>
                    <a:lnTo>
                      <a:pt x="5705" y="57"/>
                    </a:lnTo>
                    <a:lnTo>
                      <a:pt x="5696" y="50"/>
                    </a:lnTo>
                    <a:lnTo>
                      <a:pt x="5686" y="43"/>
                    </a:lnTo>
                    <a:lnTo>
                      <a:pt x="5676" y="36"/>
                    </a:lnTo>
                    <a:lnTo>
                      <a:pt x="5665" y="30"/>
                    </a:lnTo>
                    <a:lnTo>
                      <a:pt x="5654" y="25"/>
                    </a:lnTo>
                    <a:lnTo>
                      <a:pt x="5643" y="20"/>
                    </a:lnTo>
                    <a:lnTo>
                      <a:pt x="5632" y="15"/>
                    </a:lnTo>
                    <a:lnTo>
                      <a:pt x="5620" y="11"/>
                    </a:lnTo>
                    <a:lnTo>
                      <a:pt x="5609" y="8"/>
                    </a:lnTo>
                    <a:lnTo>
                      <a:pt x="5595" y="5"/>
                    </a:lnTo>
                    <a:lnTo>
                      <a:pt x="5583" y="3"/>
                    </a:lnTo>
                    <a:lnTo>
                      <a:pt x="5571" y="1"/>
                    </a:lnTo>
                    <a:lnTo>
                      <a:pt x="5558" y="0"/>
                    </a:lnTo>
                    <a:lnTo>
                      <a:pt x="55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180"/>
              <p:cNvSpPr>
                <a:spLocks noEditPoints="1"/>
              </p:cNvSpPr>
              <p:nvPr/>
            </p:nvSpPr>
            <p:spPr bwMode="auto">
              <a:xfrm>
                <a:off x="3613150" y="3136900"/>
                <a:ext cx="692150" cy="601663"/>
              </a:xfrm>
              <a:custGeom>
                <a:avLst/>
                <a:gdLst>
                  <a:gd name="T0" fmla="*/ 7365 w 16132"/>
                  <a:gd name="T1" fmla="*/ 10992 h 14023"/>
                  <a:gd name="T2" fmla="*/ 6620 w 16132"/>
                  <a:gd name="T3" fmla="*/ 10910 h 14023"/>
                  <a:gd name="T4" fmla="*/ 6344 w 16132"/>
                  <a:gd name="T5" fmla="*/ 10917 h 14023"/>
                  <a:gd name="T6" fmla="*/ 6106 w 16132"/>
                  <a:gd name="T7" fmla="*/ 10988 h 14023"/>
                  <a:gd name="T8" fmla="*/ 5892 w 16132"/>
                  <a:gd name="T9" fmla="*/ 11114 h 14023"/>
                  <a:gd name="T10" fmla="*/ 5710 w 16132"/>
                  <a:gd name="T11" fmla="*/ 11296 h 14023"/>
                  <a:gd name="T12" fmla="*/ 5336 w 16132"/>
                  <a:gd name="T13" fmla="*/ 11674 h 14023"/>
                  <a:gd name="T14" fmla="*/ 4873 w 16132"/>
                  <a:gd name="T15" fmla="*/ 12065 h 14023"/>
                  <a:gd name="T16" fmla="*/ 4310 w 16132"/>
                  <a:gd name="T17" fmla="*/ 12459 h 14023"/>
                  <a:gd name="T18" fmla="*/ 4388 w 16132"/>
                  <a:gd name="T19" fmla="*/ 11971 h 14023"/>
                  <a:gd name="T20" fmla="*/ 4488 w 16132"/>
                  <a:gd name="T21" fmla="*/ 11553 h 14023"/>
                  <a:gd name="T22" fmla="*/ 4535 w 16132"/>
                  <a:gd name="T23" fmla="*/ 11121 h 14023"/>
                  <a:gd name="T24" fmla="*/ 4531 w 16132"/>
                  <a:gd name="T25" fmla="*/ 10842 h 14023"/>
                  <a:gd name="T26" fmla="*/ 4442 w 16132"/>
                  <a:gd name="T27" fmla="*/ 10547 h 14023"/>
                  <a:gd name="T28" fmla="*/ 4269 w 16132"/>
                  <a:gd name="T29" fmla="*/ 10296 h 14023"/>
                  <a:gd name="T30" fmla="*/ 4023 w 16132"/>
                  <a:gd name="T31" fmla="*/ 10106 h 14023"/>
                  <a:gd name="T32" fmla="*/ 2737 w 16132"/>
                  <a:gd name="T33" fmla="*/ 9277 h 14023"/>
                  <a:gd name="T34" fmla="*/ 1706 w 16132"/>
                  <a:gd name="T35" fmla="*/ 8163 h 14023"/>
                  <a:gd name="T36" fmla="*/ 1123 w 16132"/>
                  <a:gd name="T37" fmla="*/ 6901 h 14023"/>
                  <a:gd name="T38" fmla="*/ 1090 w 16132"/>
                  <a:gd name="T39" fmla="*/ 5248 h 14023"/>
                  <a:gd name="T40" fmla="*/ 2215 w 16132"/>
                  <a:gd name="T41" fmla="*/ 3211 h 14023"/>
                  <a:gd name="T42" fmla="*/ 4409 w 16132"/>
                  <a:gd name="T43" fmla="*/ 1728 h 14023"/>
                  <a:gd name="T44" fmla="*/ 7345 w 16132"/>
                  <a:gd name="T45" fmla="*/ 1028 h 14023"/>
                  <a:gd name="T46" fmla="*/ 10490 w 16132"/>
                  <a:gd name="T47" fmla="*/ 1306 h 14023"/>
                  <a:gd name="T48" fmla="*/ 13054 w 16132"/>
                  <a:gd name="T49" fmla="*/ 2470 h 14023"/>
                  <a:gd name="T50" fmla="*/ 14695 w 16132"/>
                  <a:gd name="T51" fmla="*/ 4290 h 14023"/>
                  <a:gd name="T52" fmla="*/ 15087 w 16132"/>
                  <a:gd name="T53" fmla="*/ 6521 h 14023"/>
                  <a:gd name="T54" fmla="*/ 14100 w 16132"/>
                  <a:gd name="T55" fmla="*/ 8605 h 14023"/>
                  <a:gd name="T56" fmla="*/ 12009 w 16132"/>
                  <a:gd name="T57" fmla="*/ 10162 h 14023"/>
                  <a:gd name="T58" fmla="*/ 9140 w 16132"/>
                  <a:gd name="T59" fmla="*/ 10960 h 14023"/>
                  <a:gd name="T60" fmla="*/ 6051 w 16132"/>
                  <a:gd name="T61" fmla="*/ 189 h 14023"/>
                  <a:gd name="T62" fmla="*/ 2935 w 16132"/>
                  <a:gd name="T63" fmla="*/ 1372 h 14023"/>
                  <a:gd name="T64" fmla="*/ 796 w 16132"/>
                  <a:gd name="T65" fmla="*/ 3405 h 14023"/>
                  <a:gd name="T66" fmla="*/ 0 w 16132"/>
                  <a:gd name="T67" fmla="*/ 6010 h 14023"/>
                  <a:gd name="T68" fmla="*/ 318 w 16132"/>
                  <a:gd name="T69" fmla="*/ 7685 h 14023"/>
                  <a:gd name="T70" fmla="*/ 1211 w 16132"/>
                  <a:gd name="T71" fmla="*/ 9177 h 14023"/>
                  <a:gd name="T72" fmla="*/ 2590 w 16132"/>
                  <a:gd name="T73" fmla="*/ 10421 h 14023"/>
                  <a:gd name="T74" fmla="*/ 3529 w 16132"/>
                  <a:gd name="T75" fmla="*/ 11018 h 14023"/>
                  <a:gd name="T76" fmla="*/ 3392 w 16132"/>
                  <a:gd name="T77" fmla="*/ 11780 h 14023"/>
                  <a:gd name="T78" fmla="*/ 3075 w 16132"/>
                  <a:gd name="T79" fmla="*/ 12505 h 14023"/>
                  <a:gd name="T80" fmla="*/ 2616 w 16132"/>
                  <a:gd name="T81" fmla="*/ 13290 h 14023"/>
                  <a:gd name="T82" fmla="*/ 2522 w 16132"/>
                  <a:gd name="T83" fmla="*/ 13545 h 14023"/>
                  <a:gd name="T84" fmla="*/ 2556 w 16132"/>
                  <a:gd name="T85" fmla="*/ 13746 h 14023"/>
                  <a:gd name="T86" fmla="*/ 2670 w 16132"/>
                  <a:gd name="T87" fmla="*/ 13905 h 14023"/>
                  <a:gd name="T88" fmla="*/ 2841 w 16132"/>
                  <a:gd name="T89" fmla="*/ 14003 h 14023"/>
                  <a:gd name="T90" fmla="*/ 3078 w 16132"/>
                  <a:gd name="T91" fmla="*/ 14016 h 14023"/>
                  <a:gd name="T92" fmla="*/ 3690 w 16132"/>
                  <a:gd name="T93" fmla="*/ 13870 h 14023"/>
                  <a:gd name="T94" fmla="*/ 4910 w 16132"/>
                  <a:gd name="T95" fmla="*/ 13267 h 14023"/>
                  <a:gd name="T96" fmla="*/ 5885 w 16132"/>
                  <a:gd name="T97" fmla="*/ 12528 h 14023"/>
                  <a:gd name="T98" fmla="*/ 6475 w 16132"/>
                  <a:gd name="T99" fmla="*/ 11947 h 14023"/>
                  <a:gd name="T100" fmla="*/ 7278 w 16132"/>
                  <a:gd name="T101" fmla="*/ 11990 h 14023"/>
                  <a:gd name="T102" fmla="*/ 8481 w 16132"/>
                  <a:gd name="T103" fmla="*/ 12012 h 14023"/>
                  <a:gd name="T104" fmla="*/ 11910 w 16132"/>
                  <a:gd name="T105" fmla="*/ 11295 h 14023"/>
                  <a:gd name="T106" fmla="*/ 14530 w 16132"/>
                  <a:gd name="T107" fmla="*/ 9606 h 14023"/>
                  <a:gd name="T108" fmla="*/ 15968 w 16132"/>
                  <a:gd name="T109" fmla="*/ 7221 h 14023"/>
                  <a:gd name="T110" fmla="*/ 15878 w 16132"/>
                  <a:gd name="T111" fmla="*/ 4508 h 14023"/>
                  <a:gd name="T112" fmla="*/ 14290 w 16132"/>
                  <a:gd name="T113" fmla="*/ 2188 h 14023"/>
                  <a:gd name="T114" fmla="*/ 11563 w 16132"/>
                  <a:gd name="T115" fmla="*/ 593 h 14023"/>
                  <a:gd name="T116" fmla="*/ 8066 w 16132"/>
                  <a:gd name="T117" fmla="*/ 0 h 14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32" h="14023">
                    <a:moveTo>
                      <a:pt x="8066" y="11018"/>
                    </a:moveTo>
                    <a:lnTo>
                      <a:pt x="7979" y="11018"/>
                    </a:lnTo>
                    <a:lnTo>
                      <a:pt x="7893" y="11016"/>
                    </a:lnTo>
                    <a:lnTo>
                      <a:pt x="7805" y="11014"/>
                    </a:lnTo>
                    <a:lnTo>
                      <a:pt x="7717" y="11012"/>
                    </a:lnTo>
                    <a:lnTo>
                      <a:pt x="7629" y="11008"/>
                    </a:lnTo>
                    <a:lnTo>
                      <a:pt x="7542" y="11003"/>
                    </a:lnTo>
                    <a:lnTo>
                      <a:pt x="7454" y="10998"/>
                    </a:lnTo>
                    <a:lnTo>
                      <a:pt x="7365" y="10992"/>
                    </a:lnTo>
                    <a:lnTo>
                      <a:pt x="7278" y="10985"/>
                    </a:lnTo>
                    <a:lnTo>
                      <a:pt x="7189" y="10978"/>
                    </a:lnTo>
                    <a:lnTo>
                      <a:pt x="7100" y="10969"/>
                    </a:lnTo>
                    <a:lnTo>
                      <a:pt x="7011" y="10960"/>
                    </a:lnTo>
                    <a:lnTo>
                      <a:pt x="6923" y="10950"/>
                    </a:lnTo>
                    <a:lnTo>
                      <a:pt x="6834" y="10939"/>
                    </a:lnTo>
                    <a:lnTo>
                      <a:pt x="6745" y="10927"/>
                    </a:lnTo>
                    <a:lnTo>
                      <a:pt x="6656" y="10914"/>
                    </a:lnTo>
                    <a:lnTo>
                      <a:pt x="6620" y="10910"/>
                    </a:lnTo>
                    <a:lnTo>
                      <a:pt x="6583" y="10906"/>
                    </a:lnTo>
                    <a:lnTo>
                      <a:pt x="6547" y="10904"/>
                    </a:lnTo>
                    <a:lnTo>
                      <a:pt x="6510" y="10903"/>
                    </a:lnTo>
                    <a:lnTo>
                      <a:pt x="6482" y="10904"/>
                    </a:lnTo>
                    <a:lnTo>
                      <a:pt x="6455" y="10905"/>
                    </a:lnTo>
                    <a:lnTo>
                      <a:pt x="6427" y="10907"/>
                    </a:lnTo>
                    <a:lnTo>
                      <a:pt x="6398" y="10910"/>
                    </a:lnTo>
                    <a:lnTo>
                      <a:pt x="6371" y="10913"/>
                    </a:lnTo>
                    <a:lnTo>
                      <a:pt x="6344" y="10917"/>
                    </a:lnTo>
                    <a:lnTo>
                      <a:pt x="6317" y="10922"/>
                    </a:lnTo>
                    <a:lnTo>
                      <a:pt x="6289" y="10928"/>
                    </a:lnTo>
                    <a:lnTo>
                      <a:pt x="6262" y="10934"/>
                    </a:lnTo>
                    <a:lnTo>
                      <a:pt x="6236" y="10941"/>
                    </a:lnTo>
                    <a:lnTo>
                      <a:pt x="6210" y="10949"/>
                    </a:lnTo>
                    <a:lnTo>
                      <a:pt x="6183" y="10958"/>
                    </a:lnTo>
                    <a:lnTo>
                      <a:pt x="6157" y="10967"/>
                    </a:lnTo>
                    <a:lnTo>
                      <a:pt x="6131" y="10977"/>
                    </a:lnTo>
                    <a:lnTo>
                      <a:pt x="6106" y="10988"/>
                    </a:lnTo>
                    <a:lnTo>
                      <a:pt x="6081" y="10999"/>
                    </a:lnTo>
                    <a:lnTo>
                      <a:pt x="6056" y="11011"/>
                    </a:lnTo>
                    <a:lnTo>
                      <a:pt x="6031" y="11024"/>
                    </a:lnTo>
                    <a:lnTo>
                      <a:pt x="6007" y="11037"/>
                    </a:lnTo>
                    <a:lnTo>
                      <a:pt x="5983" y="11051"/>
                    </a:lnTo>
                    <a:lnTo>
                      <a:pt x="5960" y="11066"/>
                    </a:lnTo>
                    <a:lnTo>
                      <a:pt x="5937" y="11081"/>
                    </a:lnTo>
                    <a:lnTo>
                      <a:pt x="5914" y="11097"/>
                    </a:lnTo>
                    <a:lnTo>
                      <a:pt x="5892" y="11114"/>
                    </a:lnTo>
                    <a:lnTo>
                      <a:pt x="5870" y="11131"/>
                    </a:lnTo>
                    <a:lnTo>
                      <a:pt x="5849" y="11149"/>
                    </a:lnTo>
                    <a:lnTo>
                      <a:pt x="5828" y="11167"/>
                    </a:lnTo>
                    <a:lnTo>
                      <a:pt x="5808" y="11187"/>
                    </a:lnTo>
                    <a:lnTo>
                      <a:pt x="5787" y="11206"/>
                    </a:lnTo>
                    <a:lnTo>
                      <a:pt x="5768" y="11227"/>
                    </a:lnTo>
                    <a:lnTo>
                      <a:pt x="5749" y="11248"/>
                    </a:lnTo>
                    <a:lnTo>
                      <a:pt x="5731" y="11269"/>
                    </a:lnTo>
                    <a:lnTo>
                      <a:pt x="5710" y="11296"/>
                    </a:lnTo>
                    <a:lnTo>
                      <a:pt x="5686" y="11323"/>
                    </a:lnTo>
                    <a:lnTo>
                      <a:pt x="5660" y="11352"/>
                    </a:lnTo>
                    <a:lnTo>
                      <a:pt x="5632" y="11382"/>
                    </a:lnTo>
                    <a:lnTo>
                      <a:pt x="5570" y="11448"/>
                    </a:lnTo>
                    <a:lnTo>
                      <a:pt x="5499" y="11518"/>
                    </a:lnTo>
                    <a:lnTo>
                      <a:pt x="5461" y="11556"/>
                    </a:lnTo>
                    <a:lnTo>
                      <a:pt x="5420" y="11594"/>
                    </a:lnTo>
                    <a:lnTo>
                      <a:pt x="5379" y="11633"/>
                    </a:lnTo>
                    <a:lnTo>
                      <a:pt x="5336" y="11674"/>
                    </a:lnTo>
                    <a:lnTo>
                      <a:pt x="5290" y="11715"/>
                    </a:lnTo>
                    <a:lnTo>
                      <a:pt x="5243" y="11757"/>
                    </a:lnTo>
                    <a:lnTo>
                      <a:pt x="5195" y="11799"/>
                    </a:lnTo>
                    <a:lnTo>
                      <a:pt x="5145" y="11842"/>
                    </a:lnTo>
                    <a:lnTo>
                      <a:pt x="5093" y="11886"/>
                    </a:lnTo>
                    <a:lnTo>
                      <a:pt x="5040" y="11931"/>
                    </a:lnTo>
                    <a:lnTo>
                      <a:pt x="4986" y="11975"/>
                    </a:lnTo>
                    <a:lnTo>
                      <a:pt x="4930" y="12020"/>
                    </a:lnTo>
                    <a:lnTo>
                      <a:pt x="4873" y="12065"/>
                    </a:lnTo>
                    <a:lnTo>
                      <a:pt x="4814" y="12109"/>
                    </a:lnTo>
                    <a:lnTo>
                      <a:pt x="4755" y="12154"/>
                    </a:lnTo>
                    <a:lnTo>
                      <a:pt x="4694" y="12199"/>
                    </a:lnTo>
                    <a:lnTo>
                      <a:pt x="4633" y="12243"/>
                    </a:lnTo>
                    <a:lnTo>
                      <a:pt x="4570" y="12287"/>
                    </a:lnTo>
                    <a:lnTo>
                      <a:pt x="4507" y="12331"/>
                    </a:lnTo>
                    <a:lnTo>
                      <a:pt x="4442" y="12374"/>
                    </a:lnTo>
                    <a:lnTo>
                      <a:pt x="4377" y="12417"/>
                    </a:lnTo>
                    <a:lnTo>
                      <a:pt x="4310" y="12459"/>
                    </a:lnTo>
                    <a:lnTo>
                      <a:pt x="4244" y="12501"/>
                    </a:lnTo>
                    <a:lnTo>
                      <a:pt x="4176" y="12542"/>
                    </a:lnTo>
                    <a:lnTo>
                      <a:pt x="4212" y="12456"/>
                    </a:lnTo>
                    <a:lnTo>
                      <a:pt x="4248" y="12371"/>
                    </a:lnTo>
                    <a:lnTo>
                      <a:pt x="4281" y="12284"/>
                    </a:lnTo>
                    <a:lnTo>
                      <a:pt x="4313" y="12196"/>
                    </a:lnTo>
                    <a:lnTo>
                      <a:pt x="4345" y="12107"/>
                    </a:lnTo>
                    <a:lnTo>
                      <a:pt x="4374" y="12017"/>
                    </a:lnTo>
                    <a:lnTo>
                      <a:pt x="4388" y="11971"/>
                    </a:lnTo>
                    <a:lnTo>
                      <a:pt x="4401" y="11926"/>
                    </a:lnTo>
                    <a:lnTo>
                      <a:pt x="4414" y="11879"/>
                    </a:lnTo>
                    <a:lnTo>
                      <a:pt x="4426" y="11833"/>
                    </a:lnTo>
                    <a:lnTo>
                      <a:pt x="4438" y="11787"/>
                    </a:lnTo>
                    <a:lnTo>
                      <a:pt x="4449" y="11740"/>
                    </a:lnTo>
                    <a:lnTo>
                      <a:pt x="4459" y="11694"/>
                    </a:lnTo>
                    <a:lnTo>
                      <a:pt x="4470" y="11647"/>
                    </a:lnTo>
                    <a:lnTo>
                      <a:pt x="4480" y="11600"/>
                    </a:lnTo>
                    <a:lnTo>
                      <a:pt x="4488" y="11553"/>
                    </a:lnTo>
                    <a:lnTo>
                      <a:pt x="4496" y="11506"/>
                    </a:lnTo>
                    <a:lnTo>
                      <a:pt x="4504" y="11458"/>
                    </a:lnTo>
                    <a:lnTo>
                      <a:pt x="4510" y="11411"/>
                    </a:lnTo>
                    <a:lnTo>
                      <a:pt x="4516" y="11363"/>
                    </a:lnTo>
                    <a:lnTo>
                      <a:pt x="4522" y="11315"/>
                    </a:lnTo>
                    <a:lnTo>
                      <a:pt x="4526" y="11266"/>
                    </a:lnTo>
                    <a:lnTo>
                      <a:pt x="4530" y="11218"/>
                    </a:lnTo>
                    <a:lnTo>
                      <a:pt x="4533" y="11170"/>
                    </a:lnTo>
                    <a:lnTo>
                      <a:pt x="4535" y="11121"/>
                    </a:lnTo>
                    <a:lnTo>
                      <a:pt x="4537" y="11073"/>
                    </a:lnTo>
                    <a:lnTo>
                      <a:pt x="4538" y="11049"/>
                    </a:lnTo>
                    <a:lnTo>
                      <a:pt x="4540" y="11025"/>
                    </a:lnTo>
                    <a:lnTo>
                      <a:pt x="4541" y="11002"/>
                    </a:lnTo>
                    <a:lnTo>
                      <a:pt x="4541" y="10981"/>
                    </a:lnTo>
                    <a:lnTo>
                      <a:pt x="4540" y="10946"/>
                    </a:lnTo>
                    <a:lnTo>
                      <a:pt x="4539" y="10911"/>
                    </a:lnTo>
                    <a:lnTo>
                      <a:pt x="4536" y="10876"/>
                    </a:lnTo>
                    <a:lnTo>
                      <a:pt x="4531" y="10842"/>
                    </a:lnTo>
                    <a:lnTo>
                      <a:pt x="4526" y="10808"/>
                    </a:lnTo>
                    <a:lnTo>
                      <a:pt x="4519" y="10774"/>
                    </a:lnTo>
                    <a:lnTo>
                      <a:pt x="4512" y="10741"/>
                    </a:lnTo>
                    <a:lnTo>
                      <a:pt x="4503" y="10707"/>
                    </a:lnTo>
                    <a:lnTo>
                      <a:pt x="4493" y="10675"/>
                    </a:lnTo>
                    <a:lnTo>
                      <a:pt x="4482" y="10641"/>
                    </a:lnTo>
                    <a:lnTo>
                      <a:pt x="4470" y="10610"/>
                    </a:lnTo>
                    <a:lnTo>
                      <a:pt x="4456" y="10578"/>
                    </a:lnTo>
                    <a:lnTo>
                      <a:pt x="4442" y="10547"/>
                    </a:lnTo>
                    <a:lnTo>
                      <a:pt x="4426" y="10517"/>
                    </a:lnTo>
                    <a:lnTo>
                      <a:pt x="4410" y="10487"/>
                    </a:lnTo>
                    <a:lnTo>
                      <a:pt x="4393" y="10458"/>
                    </a:lnTo>
                    <a:lnTo>
                      <a:pt x="4375" y="10429"/>
                    </a:lnTo>
                    <a:lnTo>
                      <a:pt x="4356" y="10401"/>
                    </a:lnTo>
                    <a:lnTo>
                      <a:pt x="4334" y="10374"/>
                    </a:lnTo>
                    <a:lnTo>
                      <a:pt x="4313" y="10347"/>
                    </a:lnTo>
                    <a:lnTo>
                      <a:pt x="4291" y="10321"/>
                    </a:lnTo>
                    <a:lnTo>
                      <a:pt x="4269" y="10296"/>
                    </a:lnTo>
                    <a:lnTo>
                      <a:pt x="4245" y="10271"/>
                    </a:lnTo>
                    <a:lnTo>
                      <a:pt x="4220" y="10248"/>
                    </a:lnTo>
                    <a:lnTo>
                      <a:pt x="4194" y="10225"/>
                    </a:lnTo>
                    <a:lnTo>
                      <a:pt x="4168" y="10203"/>
                    </a:lnTo>
                    <a:lnTo>
                      <a:pt x="4140" y="10182"/>
                    </a:lnTo>
                    <a:lnTo>
                      <a:pt x="4112" y="10161"/>
                    </a:lnTo>
                    <a:lnTo>
                      <a:pt x="4083" y="10142"/>
                    </a:lnTo>
                    <a:lnTo>
                      <a:pt x="4053" y="10123"/>
                    </a:lnTo>
                    <a:lnTo>
                      <a:pt x="4023" y="10106"/>
                    </a:lnTo>
                    <a:lnTo>
                      <a:pt x="3992" y="10089"/>
                    </a:lnTo>
                    <a:lnTo>
                      <a:pt x="3819" y="9998"/>
                    </a:lnTo>
                    <a:lnTo>
                      <a:pt x="3650" y="9904"/>
                    </a:lnTo>
                    <a:lnTo>
                      <a:pt x="3487" y="9807"/>
                    </a:lnTo>
                    <a:lnTo>
                      <a:pt x="3327" y="9707"/>
                    </a:lnTo>
                    <a:lnTo>
                      <a:pt x="3173" y="9604"/>
                    </a:lnTo>
                    <a:lnTo>
                      <a:pt x="3023" y="9499"/>
                    </a:lnTo>
                    <a:lnTo>
                      <a:pt x="2878" y="9389"/>
                    </a:lnTo>
                    <a:lnTo>
                      <a:pt x="2737" y="9277"/>
                    </a:lnTo>
                    <a:lnTo>
                      <a:pt x="2602" y="9163"/>
                    </a:lnTo>
                    <a:lnTo>
                      <a:pt x="2472" y="9046"/>
                    </a:lnTo>
                    <a:lnTo>
                      <a:pt x="2346" y="8927"/>
                    </a:lnTo>
                    <a:lnTo>
                      <a:pt x="2226" y="8805"/>
                    </a:lnTo>
                    <a:lnTo>
                      <a:pt x="2112" y="8681"/>
                    </a:lnTo>
                    <a:lnTo>
                      <a:pt x="2002" y="8555"/>
                    </a:lnTo>
                    <a:lnTo>
                      <a:pt x="1899" y="8427"/>
                    </a:lnTo>
                    <a:lnTo>
                      <a:pt x="1800" y="8297"/>
                    </a:lnTo>
                    <a:lnTo>
                      <a:pt x="1706" y="8163"/>
                    </a:lnTo>
                    <a:lnTo>
                      <a:pt x="1618" y="8030"/>
                    </a:lnTo>
                    <a:lnTo>
                      <a:pt x="1537" y="7894"/>
                    </a:lnTo>
                    <a:lnTo>
                      <a:pt x="1460" y="7757"/>
                    </a:lnTo>
                    <a:lnTo>
                      <a:pt x="1388" y="7617"/>
                    </a:lnTo>
                    <a:lnTo>
                      <a:pt x="1324" y="7476"/>
                    </a:lnTo>
                    <a:lnTo>
                      <a:pt x="1264" y="7335"/>
                    </a:lnTo>
                    <a:lnTo>
                      <a:pt x="1212" y="7192"/>
                    </a:lnTo>
                    <a:lnTo>
                      <a:pt x="1165" y="7047"/>
                    </a:lnTo>
                    <a:lnTo>
                      <a:pt x="1123" y="6901"/>
                    </a:lnTo>
                    <a:lnTo>
                      <a:pt x="1089" y="6755"/>
                    </a:lnTo>
                    <a:lnTo>
                      <a:pt x="1060" y="6608"/>
                    </a:lnTo>
                    <a:lnTo>
                      <a:pt x="1037" y="6459"/>
                    </a:lnTo>
                    <a:lnTo>
                      <a:pt x="1021" y="6309"/>
                    </a:lnTo>
                    <a:lnTo>
                      <a:pt x="1011" y="6160"/>
                    </a:lnTo>
                    <a:lnTo>
                      <a:pt x="1008" y="6010"/>
                    </a:lnTo>
                    <a:lnTo>
                      <a:pt x="1017" y="5752"/>
                    </a:lnTo>
                    <a:lnTo>
                      <a:pt x="1045" y="5498"/>
                    </a:lnTo>
                    <a:lnTo>
                      <a:pt x="1090" y="5248"/>
                    </a:lnTo>
                    <a:lnTo>
                      <a:pt x="1151" y="5002"/>
                    </a:lnTo>
                    <a:lnTo>
                      <a:pt x="1231" y="4760"/>
                    </a:lnTo>
                    <a:lnTo>
                      <a:pt x="1326" y="4522"/>
                    </a:lnTo>
                    <a:lnTo>
                      <a:pt x="1437" y="4290"/>
                    </a:lnTo>
                    <a:lnTo>
                      <a:pt x="1564" y="4063"/>
                    </a:lnTo>
                    <a:lnTo>
                      <a:pt x="1705" y="3840"/>
                    </a:lnTo>
                    <a:lnTo>
                      <a:pt x="1861" y="3625"/>
                    </a:lnTo>
                    <a:lnTo>
                      <a:pt x="2032" y="3415"/>
                    </a:lnTo>
                    <a:lnTo>
                      <a:pt x="2215" y="3211"/>
                    </a:lnTo>
                    <a:lnTo>
                      <a:pt x="2412" y="3015"/>
                    </a:lnTo>
                    <a:lnTo>
                      <a:pt x="2621" y="2826"/>
                    </a:lnTo>
                    <a:lnTo>
                      <a:pt x="2844" y="2644"/>
                    </a:lnTo>
                    <a:lnTo>
                      <a:pt x="3078" y="2470"/>
                    </a:lnTo>
                    <a:lnTo>
                      <a:pt x="3323" y="2304"/>
                    </a:lnTo>
                    <a:lnTo>
                      <a:pt x="3579" y="2147"/>
                    </a:lnTo>
                    <a:lnTo>
                      <a:pt x="3845" y="1998"/>
                    </a:lnTo>
                    <a:lnTo>
                      <a:pt x="4123" y="1858"/>
                    </a:lnTo>
                    <a:lnTo>
                      <a:pt x="4409" y="1728"/>
                    </a:lnTo>
                    <a:lnTo>
                      <a:pt x="4704" y="1607"/>
                    </a:lnTo>
                    <a:lnTo>
                      <a:pt x="5009" y="1496"/>
                    </a:lnTo>
                    <a:lnTo>
                      <a:pt x="5322" y="1395"/>
                    </a:lnTo>
                    <a:lnTo>
                      <a:pt x="5642" y="1306"/>
                    </a:lnTo>
                    <a:lnTo>
                      <a:pt x="5970" y="1227"/>
                    </a:lnTo>
                    <a:lnTo>
                      <a:pt x="6305" y="1160"/>
                    </a:lnTo>
                    <a:lnTo>
                      <a:pt x="6645" y="1104"/>
                    </a:lnTo>
                    <a:lnTo>
                      <a:pt x="6992" y="1060"/>
                    </a:lnTo>
                    <a:lnTo>
                      <a:pt x="7345" y="1028"/>
                    </a:lnTo>
                    <a:lnTo>
                      <a:pt x="7703" y="1008"/>
                    </a:lnTo>
                    <a:lnTo>
                      <a:pt x="8066" y="1002"/>
                    </a:lnTo>
                    <a:lnTo>
                      <a:pt x="8429" y="1008"/>
                    </a:lnTo>
                    <a:lnTo>
                      <a:pt x="8787" y="1028"/>
                    </a:lnTo>
                    <a:lnTo>
                      <a:pt x="9140" y="1060"/>
                    </a:lnTo>
                    <a:lnTo>
                      <a:pt x="9487" y="1104"/>
                    </a:lnTo>
                    <a:lnTo>
                      <a:pt x="9827" y="1160"/>
                    </a:lnTo>
                    <a:lnTo>
                      <a:pt x="10162" y="1227"/>
                    </a:lnTo>
                    <a:lnTo>
                      <a:pt x="10490" y="1306"/>
                    </a:lnTo>
                    <a:lnTo>
                      <a:pt x="10810" y="1395"/>
                    </a:lnTo>
                    <a:lnTo>
                      <a:pt x="11123" y="1496"/>
                    </a:lnTo>
                    <a:lnTo>
                      <a:pt x="11428" y="1607"/>
                    </a:lnTo>
                    <a:lnTo>
                      <a:pt x="11723" y="1728"/>
                    </a:lnTo>
                    <a:lnTo>
                      <a:pt x="12009" y="1858"/>
                    </a:lnTo>
                    <a:lnTo>
                      <a:pt x="12287" y="1998"/>
                    </a:lnTo>
                    <a:lnTo>
                      <a:pt x="12553" y="2147"/>
                    </a:lnTo>
                    <a:lnTo>
                      <a:pt x="12809" y="2304"/>
                    </a:lnTo>
                    <a:lnTo>
                      <a:pt x="13054" y="2470"/>
                    </a:lnTo>
                    <a:lnTo>
                      <a:pt x="13288" y="2644"/>
                    </a:lnTo>
                    <a:lnTo>
                      <a:pt x="13511" y="2826"/>
                    </a:lnTo>
                    <a:lnTo>
                      <a:pt x="13720" y="3015"/>
                    </a:lnTo>
                    <a:lnTo>
                      <a:pt x="13917" y="3211"/>
                    </a:lnTo>
                    <a:lnTo>
                      <a:pt x="14100" y="3415"/>
                    </a:lnTo>
                    <a:lnTo>
                      <a:pt x="14271" y="3625"/>
                    </a:lnTo>
                    <a:lnTo>
                      <a:pt x="14427" y="3840"/>
                    </a:lnTo>
                    <a:lnTo>
                      <a:pt x="14568" y="4063"/>
                    </a:lnTo>
                    <a:lnTo>
                      <a:pt x="14695" y="4290"/>
                    </a:lnTo>
                    <a:lnTo>
                      <a:pt x="14806" y="4522"/>
                    </a:lnTo>
                    <a:lnTo>
                      <a:pt x="14901" y="4760"/>
                    </a:lnTo>
                    <a:lnTo>
                      <a:pt x="14981" y="5002"/>
                    </a:lnTo>
                    <a:lnTo>
                      <a:pt x="15042" y="5248"/>
                    </a:lnTo>
                    <a:lnTo>
                      <a:pt x="15087" y="5498"/>
                    </a:lnTo>
                    <a:lnTo>
                      <a:pt x="15115" y="5752"/>
                    </a:lnTo>
                    <a:lnTo>
                      <a:pt x="15124" y="6010"/>
                    </a:lnTo>
                    <a:lnTo>
                      <a:pt x="15115" y="6267"/>
                    </a:lnTo>
                    <a:lnTo>
                      <a:pt x="15087" y="6521"/>
                    </a:lnTo>
                    <a:lnTo>
                      <a:pt x="15042" y="6771"/>
                    </a:lnTo>
                    <a:lnTo>
                      <a:pt x="14981" y="7018"/>
                    </a:lnTo>
                    <a:lnTo>
                      <a:pt x="14901" y="7260"/>
                    </a:lnTo>
                    <a:lnTo>
                      <a:pt x="14806" y="7497"/>
                    </a:lnTo>
                    <a:lnTo>
                      <a:pt x="14695" y="7730"/>
                    </a:lnTo>
                    <a:lnTo>
                      <a:pt x="14568" y="7957"/>
                    </a:lnTo>
                    <a:lnTo>
                      <a:pt x="14427" y="8179"/>
                    </a:lnTo>
                    <a:lnTo>
                      <a:pt x="14271" y="8395"/>
                    </a:lnTo>
                    <a:lnTo>
                      <a:pt x="14100" y="8605"/>
                    </a:lnTo>
                    <a:lnTo>
                      <a:pt x="13917" y="8807"/>
                    </a:lnTo>
                    <a:lnTo>
                      <a:pt x="13720" y="9005"/>
                    </a:lnTo>
                    <a:lnTo>
                      <a:pt x="13511" y="9194"/>
                    </a:lnTo>
                    <a:lnTo>
                      <a:pt x="13288" y="9375"/>
                    </a:lnTo>
                    <a:lnTo>
                      <a:pt x="13054" y="9550"/>
                    </a:lnTo>
                    <a:lnTo>
                      <a:pt x="12809" y="9715"/>
                    </a:lnTo>
                    <a:lnTo>
                      <a:pt x="12553" y="9873"/>
                    </a:lnTo>
                    <a:lnTo>
                      <a:pt x="12287" y="10021"/>
                    </a:lnTo>
                    <a:lnTo>
                      <a:pt x="12009" y="10162"/>
                    </a:lnTo>
                    <a:lnTo>
                      <a:pt x="11723" y="10292"/>
                    </a:lnTo>
                    <a:lnTo>
                      <a:pt x="11428" y="10413"/>
                    </a:lnTo>
                    <a:lnTo>
                      <a:pt x="11123" y="10523"/>
                    </a:lnTo>
                    <a:lnTo>
                      <a:pt x="10810" y="10623"/>
                    </a:lnTo>
                    <a:lnTo>
                      <a:pt x="10490" y="10714"/>
                    </a:lnTo>
                    <a:lnTo>
                      <a:pt x="10162" y="10793"/>
                    </a:lnTo>
                    <a:lnTo>
                      <a:pt x="9827" y="10860"/>
                    </a:lnTo>
                    <a:lnTo>
                      <a:pt x="9487" y="10916"/>
                    </a:lnTo>
                    <a:lnTo>
                      <a:pt x="9140" y="10960"/>
                    </a:lnTo>
                    <a:lnTo>
                      <a:pt x="8787" y="10992"/>
                    </a:lnTo>
                    <a:lnTo>
                      <a:pt x="8429" y="11011"/>
                    </a:lnTo>
                    <a:lnTo>
                      <a:pt x="8066" y="11018"/>
                    </a:lnTo>
                    <a:close/>
                    <a:moveTo>
                      <a:pt x="8066" y="0"/>
                    </a:moveTo>
                    <a:lnTo>
                      <a:pt x="7651" y="8"/>
                    </a:lnTo>
                    <a:lnTo>
                      <a:pt x="7241" y="31"/>
                    </a:lnTo>
                    <a:lnTo>
                      <a:pt x="6838" y="69"/>
                    </a:lnTo>
                    <a:lnTo>
                      <a:pt x="6441" y="122"/>
                    </a:lnTo>
                    <a:lnTo>
                      <a:pt x="6051" y="189"/>
                    </a:lnTo>
                    <a:lnTo>
                      <a:pt x="5667" y="270"/>
                    </a:lnTo>
                    <a:lnTo>
                      <a:pt x="5292" y="365"/>
                    </a:lnTo>
                    <a:lnTo>
                      <a:pt x="4926" y="473"/>
                    </a:lnTo>
                    <a:lnTo>
                      <a:pt x="4569" y="593"/>
                    </a:lnTo>
                    <a:lnTo>
                      <a:pt x="4222" y="725"/>
                    </a:lnTo>
                    <a:lnTo>
                      <a:pt x="3884" y="870"/>
                    </a:lnTo>
                    <a:lnTo>
                      <a:pt x="3556" y="1027"/>
                    </a:lnTo>
                    <a:lnTo>
                      <a:pt x="3240" y="1194"/>
                    </a:lnTo>
                    <a:lnTo>
                      <a:pt x="2935" y="1372"/>
                    </a:lnTo>
                    <a:lnTo>
                      <a:pt x="2643" y="1562"/>
                    </a:lnTo>
                    <a:lnTo>
                      <a:pt x="2362" y="1760"/>
                    </a:lnTo>
                    <a:lnTo>
                      <a:pt x="2095" y="1969"/>
                    </a:lnTo>
                    <a:lnTo>
                      <a:pt x="1842" y="2188"/>
                    </a:lnTo>
                    <a:lnTo>
                      <a:pt x="1602" y="2414"/>
                    </a:lnTo>
                    <a:lnTo>
                      <a:pt x="1377" y="2649"/>
                    </a:lnTo>
                    <a:lnTo>
                      <a:pt x="1168" y="2894"/>
                    </a:lnTo>
                    <a:lnTo>
                      <a:pt x="974" y="3145"/>
                    </a:lnTo>
                    <a:lnTo>
                      <a:pt x="796" y="3405"/>
                    </a:lnTo>
                    <a:lnTo>
                      <a:pt x="634" y="3671"/>
                    </a:lnTo>
                    <a:lnTo>
                      <a:pt x="489" y="3943"/>
                    </a:lnTo>
                    <a:lnTo>
                      <a:pt x="363" y="4223"/>
                    </a:lnTo>
                    <a:lnTo>
                      <a:pt x="254" y="4508"/>
                    </a:lnTo>
                    <a:lnTo>
                      <a:pt x="163" y="4799"/>
                    </a:lnTo>
                    <a:lnTo>
                      <a:pt x="93" y="5094"/>
                    </a:lnTo>
                    <a:lnTo>
                      <a:pt x="41" y="5396"/>
                    </a:lnTo>
                    <a:lnTo>
                      <a:pt x="10" y="5700"/>
                    </a:lnTo>
                    <a:lnTo>
                      <a:pt x="0" y="6010"/>
                    </a:lnTo>
                    <a:lnTo>
                      <a:pt x="4" y="6203"/>
                    </a:lnTo>
                    <a:lnTo>
                      <a:pt x="16" y="6394"/>
                    </a:lnTo>
                    <a:lnTo>
                      <a:pt x="36" y="6584"/>
                    </a:lnTo>
                    <a:lnTo>
                      <a:pt x="65" y="6772"/>
                    </a:lnTo>
                    <a:lnTo>
                      <a:pt x="100" y="6958"/>
                    </a:lnTo>
                    <a:lnTo>
                      <a:pt x="143" y="7144"/>
                    </a:lnTo>
                    <a:lnTo>
                      <a:pt x="195" y="7326"/>
                    </a:lnTo>
                    <a:lnTo>
                      <a:pt x="252" y="7506"/>
                    </a:lnTo>
                    <a:lnTo>
                      <a:pt x="318" y="7685"/>
                    </a:lnTo>
                    <a:lnTo>
                      <a:pt x="390" y="7861"/>
                    </a:lnTo>
                    <a:lnTo>
                      <a:pt x="470" y="8034"/>
                    </a:lnTo>
                    <a:lnTo>
                      <a:pt x="556" y="8205"/>
                    </a:lnTo>
                    <a:lnTo>
                      <a:pt x="648" y="8375"/>
                    </a:lnTo>
                    <a:lnTo>
                      <a:pt x="748" y="8541"/>
                    </a:lnTo>
                    <a:lnTo>
                      <a:pt x="855" y="8704"/>
                    </a:lnTo>
                    <a:lnTo>
                      <a:pt x="967" y="8865"/>
                    </a:lnTo>
                    <a:lnTo>
                      <a:pt x="1086" y="9023"/>
                    </a:lnTo>
                    <a:lnTo>
                      <a:pt x="1211" y="9177"/>
                    </a:lnTo>
                    <a:lnTo>
                      <a:pt x="1341" y="9329"/>
                    </a:lnTo>
                    <a:lnTo>
                      <a:pt x="1478" y="9478"/>
                    </a:lnTo>
                    <a:lnTo>
                      <a:pt x="1620" y="9623"/>
                    </a:lnTo>
                    <a:lnTo>
                      <a:pt x="1768" y="9765"/>
                    </a:lnTo>
                    <a:lnTo>
                      <a:pt x="1923" y="9903"/>
                    </a:lnTo>
                    <a:lnTo>
                      <a:pt x="2081" y="10038"/>
                    </a:lnTo>
                    <a:lnTo>
                      <a:pt x="2245" y="10170"/>
                    </a:lnTo>
                    <a:lnTo>
                      <a:pt x="2415" y="10298"/>
                    </a:lnTo>
                    <a:lnTo>
                      <a:pt x="2590" y="10421"/>
                    </a:lnTo>
                    <a:lnTo>
                      <a:pt x="2769" y="10541"/>
                    </a:lnTo>
                    <a:lnTo>
                      <a:pt x="2953" y="10657"/>
                    </a:lnTo>
                    <a:lnTo>
                      <a:pt x="3142" y="10770"/>
                    </a:lnTo>
                    <a:lnTo>
                      <a:pt x="3335" y="10878"/>
                    </a:lnTo>
                    <a:lnTo>
                      <a:pt x="3533" y="10981"/>
                    </a:lnTo>
                    <a:lnTo>
                      <a:pt x="3532" y="10990"/>
                    </a:lnTo>
                    <a:lnTo>
                      <a:pt x="3531" y="10999"/>
                    </a:lnTo>
                    <a:lnTo>
                      <a:pt x="3530" y="11008"/>
                    </a:lnTo>
                    <a:lnTo>
                      <a:pt x="3529" y="11018"/>
                    </a:lnTo>
                    <a:lnTo>
                      <a:pt x="3527" y="11102"/>
                    </a:lnTo>
                    <a:lnTo>
                      <a:pt x="3521" y="11187"/>
                    </a:lnTo>
                    <a:lnTo>
                      <a:pt x="3512" y="11271"/>
                    </a:lnTo>
                    <a:lnTo>
                      <a:pt x="3500" y="11357"/>
                    </a:lnTo>
                    <a:lnTo>
                      <a:pt x="3484" y="11442"/>
                    </a:lnTo>
                    <a:lnTo>
                      <a:pt x="3464" y="11527"/>
                    </a:lnTo>
                    <a:lnTo>
                      <a:pt x="3443" y="11612"/>
                    </a:lnTo>
                    <a:lnTo>
                      <a:pt x="3419" y="11696"/>
                    </a:lnTo>
                    <a:lnTo>
                      <a:pt x="3392" y="11780"/>
                    </a:lnTo>
                    <a:lnTo>
                      <a:pt x="3364" y="11863"/>
                    </a:lnTo>
                    <a:lnTo>
                      <a:pt x="3332" y="11947"/>
                    </a:lnTo>
                    <a:lnTo>
                      <a:pt x="3300" y="12030"/>
                    </a:lnTo>
                    <a:lnTo>
                      <a:pt x="3266" y="12111"/>
                    </a:lnTo>
                    <a:lnTo>
                      <a:pt x="3229" y="12192"/>
                    </a:lnTo>
                    <a:lnTo>
                      <a:pt x="3192" y="12271"/>
                    </a:lnTo>
                    <a:lnTo>
                      <a:pt x="3155" y="12350"/>
                    </a:lnTo>
                    <a:lnTo>
                      <a:pt x="3115" y="12428"/>
                    </a:lnTo>
                    <a:lnTo>
                      <a:pt x="3075" y="12505"/>
                    </a:lnTo>
                    <a:lnTo>
                      <a:pt x="3036" y="12580"/>
                    </a:lnTo>
                    <a:lnTo>
                      <a:pt x="2995" y="12653"/>
                    </a:lnTo>
                    <a:lnTo>
                      <a:pt x="2954" y="12726"/>
                    </a:lnTo>
                    <a:lnTo>
                      <a:pt x="2914" y="12796"/>
                    </a:lnTo>
                    <a:lnTo>
                      <a:pt x="2874" y="12864"/>
                    </a:lnTo>
                    <a:lnTo>
                      <a:pt x="2834" y="12931"/>
                    </a:lnTo>
                    <a:lnTo>
                      <a:pt x="2757" y="13059"/>
                    </a:lnTo>
                    <a:lnTo>
                      <a:pt x="2684" y="13180"/>
                    </a:lnTo>
                    <a:lnTo>
                      <a:pt x="2616" y="13290"/>
                    </a:lnTo>
                    <a:lnTo>
                      <a:pt x="2557" y="13390"/>
                    </a:lnTo>
                    <a:lnTo>
                      <a:pt x="2558" y="13390"/>
                    </a:lnTo>
                    <a:lnTo>
                      <a:pt x="2550" y="13411"/>
                    </a:lnTo>
                    <a:lnTo>
                      <a:pt x="2542" y="13432"/>
                    </a:lnTo>
                    <a:lnTo>
                      <a:pt x="2536" y="13454"/>
                    </a:lnTo>
                    <a:lnTo>
                      <a:pt x="2531" y="13476"/>
                    </a:lnTo>
                    <a:lnTo>
                      <a:pt x="2527" y="13499"/>
                    </a:lnTo>
                    <a:lnTo>
                      <a:pt x="2523" y="13522"/>
                    </a:lnTo>
                    <a:lnTo>
                      <a:pt x="2522" y="13545"/>
                    </a:lnTo>
                    <a:lnTo>
                      <a:pt x="2521" y="13569"/>
                    </a:lnTo>
                    <a:lnTo>
                      <a:pt x="2522" y="13592"/>
                    </a:lnTo>
                    <a:lnTo>
                      <a:pt x="2523" y="13615"/>
                    </a:lnTo>
                    <a:lnTo>
                      <a:pt x="2526" y="13638"/>
                    </a:lnTo>
                    <a:lnTo>
                      <a:pt x="2530" y="13660"/>
                    </a:lnTo>
                    <a:lnTo>
                      <a:pt x="2535" y="13682"/>
                    </a:lnTo>
                    <a:lnTo>
                      <a:pt x="2541" y="13704"/>
                    </a:lnTo>
                    <a:lnTo>
                      <a:pt x="2548" y="13726"/>
                    </a:lnTo>
                    <a:lnTo>
                      <a:pt x="2556" y="13746"/>
                    </a:lnTo>
                    <a:lnTo>
                      <a:pt x="2566" y="13766"/>
                    </a:lnTo>
                    <a:lnTo>
                      <a:pt x="2576" y="13786"/>
                    </a:lnTo>
                    <a:lnTo>
                      <a:pt x="2586" y="13805"/>
                    </a:lnTo>
                    <a:lnTo>
                      <a:pt x="2598" y="13823"/>
                    </a:lnTo>
                    <a:lnTo>
                      <a:pt x="2611" y="13841"/>
                    </a:lnTo>
                    <a:lnTo>
                      <a:pt x="2624" y="13858"/>
                    </a:lnTo>
                    <a:lnTo>
                      <a:pt x="2640" y="13875"/>
                    </a:lnTo>
                    <a:lnTo>
                      <a:pt x="2655" y="13890"/>
                    </a:lnTo>
                    <a:lnTo>
                      <a:pt x="2670" y="13905"/>
                    </a:lnTo>
                    <a:lnTo>
                      <a:pt x="2687" y="13920"/>
                    </a:lnTo>
                    <a:lnTo>
                      <a:pt x="2704" y="13933"/>
                    </a:lnTo>
                    <a:lnTo>
                      <a:pt x="2722" y="13946"/>
                    </a:lnTo>
                    <a:lnTo>
                      <a:pt x="2740" y="13958"/>
                    </a:lnTo>
                    <a:lnTo>
                      <a:pt x="2760" y="13968"/>
                    </a:lnTo>
                    <a:lnTo>
                      <a:pt x="2779" y="13978"/>
                    </a:lnTo>
                    <a:lnTo>
                      <a:pt x="2800" y="13987"/>
                    </a:lnTo>
                    <a:lnTo>
                      <a:pt x="2820" y="13996"/>
                    </a:lnTo>
                    <a:lnTo>
                      <a:pt x="2841" y="14003"/>
                    </a:lnTo>
                    <a:lnTo>
                      <a:pt x="2863" y="14009"/>
                    </a:lnTo>
                    <a:lnTo>
                      <a:pt x="2886" y="14014"/>
                    </a:lnTo>
                    <a:lnTo>
                      <a:pt x="2908" y="14018"/>
                    </a:lnTo>
                    <a:lnTo>
                      <a:pt x="2931" y="14021"/>
                    </a:lnTo>
                    <a:lnTo>
                      <a:pt x="2954" y="14022"/>
                    </a:lnTo>
                    <a:lnTo>
                      <a:pt x="2977" y="14023"/>
                    </a:lnTo>
                    <a:lnTo>
                      <a:pt x="3018" y="14021"/>
                    </a:lnTo>
                    <a:lnTo>
                      <a:pt x="3060" y="14017"/>
                    </a:lnTo>
                    <a:lnTo>
                      <a:pt x="3078" y="14016"/>
                    </a:lnTo>
                    <a:lnTo>
                      <a:pt x="3093" y="14015"/>
                    </a:lnTo>
                    <a:lnTo>
                      <a:pt x="3099" y="14015"/>
                    </a:lnTo>
                    <a:lnTo>
                      <a:pt x="3103" y="14015"/>
                    </a:lnTo>
                    <a:lnTo>
                      <a:pt x="3105" y="14016"/>
                    </a:lnTo>
                    <a:lnTo>
                      <a:pt x="3106" y="14016"/>
                    </a:lnTo>
                    <a:lnTo>
                      <a:pt x="3254" y="13989"/>
                    </a:lnTo>
                    <a:lnTo>
                      <a:pt x="3400" y="13955"/>
                    </a:lnTo>
                    <a:lnTo>
                      <a:pt x="3546" y="13915"/>
                    </a:lnTo>
                    <a:lnTo>
                      <a:pt x="3690" y="13870"/>
                    </a:lnTo>
                    <a:lnTo>
                      <a:pt x="3833" y="13819"/>
                    </a:lnTo>
                    <a:lnTo>
                      <a:pt x="3976" y="13763"/>
                    </a:lnTo>
                    <a:lnTo>
                      <a:pt x="4116" y="13701"/>
                    </a:lnTo>
                    <a:lnTo>
                      <a:pt x="4254" y="13637"/>
                    </a:lnTo>
                    <a:lnTo>
                      <a:pt x="4390" y="13569"/>
                    </a:lnTo>
                    <a:lnTo>
                      <a:pt x="4524" y="13497"/>
                    </a:lnTo>
                    <a:lnTo>
                      <a:pt x="4656" y="13423"/>
                    </a:lnTo>
                    <a:lnTo>
                      <a:pt x="4784" y="13346"/>
                    </a:lnTo>
                    <a:lnTo>
                      <a:pt x="4910" y="13267"/>
                    </a:lnTo>
                    <a:lnTo>
                      <a:pt x="5033" y="13186"/>
                    </a:lnTo>
                    <a:lnTo>
                      <a:pt x="5153" y="13104"/>
                    </a:lnTo>
                    <a:lnTo>
                      <a:pt x="5269" y="13021"/>
                    </a:lnTo>
                    <a:lnTo>
                      <a:pt x="5382" y="12938"/>
                    </a:lnTo>
                    <a:lnTo>
                      <a:pt x="5491" y="12854"/>
                    </a:lnTo>
                    <a:lnTo>
                      <a:pt x="5596" y="12771"/>
                    </a:lnTo>
                    <a:lnTo>
                      <a:pt x="5697" y="12689"/>
                    </a:lnTo>
                    <a:lnTo>
                      <a:pt x="5793" y="12608"/>
                    </a:lnTo>
                    <a:lnTo>
                      <a:pt x="5885" y="12528"/>
                    </a:lnTo>
                    <a:lnTo>
                      <a:pt x="5972" y="12450"/>
                    </a:lnTo>
                    <a:lnTo>
                      <a:pt x="6055" y="12375"/>
                    </a:lnTo>
                    <a:lnTo>
                      <a:pt x="6131" y="12302"/>
                    </a:lnTo>
                    <a:lnTo>
                      <a:pt x="6203" y="12233"/>
                    </a:lnTo>
                    <a:lnTo>
                      <a:pt x="6269" y="12167"/>
                    </a:lnTo>
                    <a:lnTo>
                      <a:pt x="6330" y="12105"/>
                    </a:lnTo>
                    <a:lnTo>
                      <a:pt x="6384" y="12048"/>
                    </a:lnTo>
                    <a:lnTo>
                      <a:pt x="6433" y="11995"/>
                    </a:lnTo>
                    <a:lnTo>
                      <a:pt x="6475" y="11947"/>
                    </a:lnTo>
                    <a:lnTo>
                      <a:pt x="6510" y="11906"/>
                    </a:lnTo>
                    <a:lnTo>
                      <a:pt x="6605" y="11919"/>
                    </a:lnTo>
                    <a:lnTo>
                      <a:pt x="6700" y="11932"/>
                    </a:lnTo>
                    <a:lnTo>
                      <a:pt x="6796" y="11943"/>
                    </a:lnTo>
                    <a:lnTo>
                      <a:pt x="6891" y="11954"/>
                    </a:lnTo>
                    <a:lnTo>
                      <a:pt x="6987" y="11965"/>
                    </a:lnTo>
                    <a:lnTo>
                      <a:pt x="7083" y="11974"/>
                    </a:lnTo>
                    <a:lnTo>
                      <a:pt x="7180" y="11983"/>
                    </a:lnTo>
                    <a:lnTo>
                      <a:pt x="7278" y="11990"/>
                    </a:lnTo>
                    <a:lnTo>
                      <a:pt x="7374" y="11997"/>
                    </a:lnTo>
                    <a:lnTo>
                      <a:pt x="7472" y="12003"/>
                    </a:lnTo>
                    <a:lnTo>
                      <a:pt x="7571" y="12008"/>
                    </a:lnTo>
                    <a:lnTo>
                      <a:pt x="7669" y="12012"/>
                    </a:lnTo>
                    <a:lnTo>
                      <a:pt x="7768" y="12016"/>
                    </a:lnTo>
                    <a:lnTo>
                      <a:pt x="7867" y="12018"/>
                    </a:lnTo>
                    <a:lnTo>
                      <a:pt x="7966" y="12019"/>
                    </a:lnTo>
                    <a:lnTo>
                      <a:pt x="8066" y="12020"/>
                    </a:lnTo>
                    <a:lnTo>
                      <a:pt x="8481" y="12012"/>
                    </a:lnTo>
                    <a:lnTo>
                      <a:pt x="8891" y="11989"/>
                    </a:lnTo>
                    <a:lnTo>
                      <a:pt x="9294" y="11951"/>
                    </a:lnTo>
                    <a:lnTo>
                      <a:pt x="9691" y="11898"/>
                    </a:lnTo>
                    <a:lnTo>
                      <a:pt x="10081" y="11830"/>
                    </a:lnTo>
                    <a:lnTo>
                      <a:pt x="10465" y="11749"/>
                    </a:lnTo>
                    <a:lnTo>
                      <a:pt x="10840" y="11655"/>
                    </a:lnTo>
                    <a:lnTo>
                      <a:pt x="11206" y="11547"/>
                    </a:lnTo>
                    <a:lnTo>
                      <a:pt x="11563" y="11427"/>
                    </a:lnTo>
                    <a:lnTo>
                      <a:pt x="11910" y="11295"/>
                    </a:lnTo>
                    <a:lnTo>
                      <a:pt x="12248" y="11149"/>
                    </a:lnTo>
                    <a:lnTo>
                      <a:pt x="12576" y="10993"/>
                    </a:lnTo>
                    <a:lnTo>
                      <a:pt x="12891" y="10826"/>
                    </a:lnTo>
                    <a:lnTo>
                      <a:pt x="13197" y="10647"/>
                    </a:lnTo>
                    <a:lnTo>
                      <a:pt x="13489" y="10458"/>
                    </a:lnTo>
                    <a:lnTo>
                      <a:pt x="13770" y="10260"/>
                    </a:lnTo>
                    <a:lnTo>
                      <a:pt x="14037" y="10050"/>
                    </a:lnTo>
                    <a:lnTo>
                      <a:pt x="14290" y="9832"/>
                    </a:lnTo>
                    <a:lnTo>
                      <a:pt x="14530" y="9606"/>
                    </a:lnTo>
                    <a:lnTo>
                      <a:pt x="14755" y="9370"/>
                    </a:lnTo>
                    <a:lnTo>
                      <a:pt x="14964" y="9126"/>
                    </a:lnTo>
                    <a:lnTo>
                      <a:pt x="15158" y="8875"/>
                    </a:lnTo>
                    <a:lnTo>
                      <a:pt x="15336" y="8615"/>
                    </a:lnTo>
                    <a:lnTo>
                      <a:pt x="15498" y="8349"/>
                    </a:lnTo>
                    <a:lnTo>
                      <a:pt x="15643" y="8076"/>
                    </a:lnTo>
                    <a:lnTo>
                      <a:pt x="15769" y="7797"/>
                    </a:lnTo>
                    <a:lnTo>
                      <a:pt x="15878" y="7511"/>
                    </a:lnTo>
                    <a:lnTo>
                      <a:pt x="15968" y="7221"/>
                    </a:lnTo>
                    <a:lnTo>
                      <a:pt x="16039" y="6925"/>
                    </a:lnTo>
                    <a:lnTo>
                      <a:pt x="16091" y="6624"/>
                    </a:lnTo>
                    <a:lnTo>
                      <a:pt x="16122" y="6319"/>
                    </a:lnTo>
                    <a:lnTo>
                      <a:pt x="16132" y="6010"/>
                    </a:lnTo>
                    <a:lnTo>
                      <a:pt x="16122" y="5700"/>
                    </a:lnTo>
                    <a:lnTo>
                      <a:pt x="16091" y="5396"/>
                    </a:lnTo>
                    <a:lnTo>
                      <a:pt x="16039" y="5094"/>
                    </a:lnTo>
                    <a:lnTo>
                      <a:pt x="15968" y="4799"/>
                    </a:lnTo>
                    <a:lnTo>
                      <a:pt x="15878" y="4508"/>
                    </a:lnTo>
                    <a:lnTo>
                      <a:pt x="15769" y="4223"/>
                    </a:lnTo>
                    <a:lnTo>
                      <a:pt x="15643" y="3943"/>
                    </a:lnTo>
                    <a:lnTo>
                      <a:pt x="15498" y="3671"/>
                    </a:lnTo>
                    <a:lnTo>
                      <a:pt x="15336" y="3405"/>
                    </a:lnTo>
                    <a:lnTo>
                      <a:pt x="15158" y="3145"/>
                    </a:lnTo>
                    <a:lnTo>
                      <a:pt x="14964" y="2894"/>
                    </a:lnTo>
                    <a:lnTo>
                      <a:pt x="14755" y="2649"/>
                    </a:lnTo>
                    <a:lnTo>
                      <a:pt x="14530" y="2414"/>
                    </a:lnTo>
                    <a:lnTo>
                      <a:pt x="14290" y="2188"/>
                    </a:lnTo>
                    <a:lnTo>
                      <a:pt x="14037" y="1969"/>
                    </a:lnTo>
                    <a:lnTo>
                      <a:pt x="13770" y="1760"/>
                    </a:lnTo>
                    <a:lnTo>
                      <a:pt x="13489" y="1562"/>
                    </a:lnTo>
                    <a:lnTo>
                      <a:pt x="13197" y="1372"/>
                    </a:lnTo>
                    <a:lnTo>
                      <a:pt x="12891" y="1194"/>
                    </a:lnTo>
                    <a:lnTo>
                      <a:pt x="12576" y="1027"/>
                    </a:lnTo>
                    <a:lnTo>
                      <a:pt x="12248" y="870"/>
                    </a:lnTo>
                    <a:lnTo>
                      <a:pt x="11910" y="725"/>
                    </a:lnTo>
                    <a:lnTo>
                      <a:pt x="11563" y="593"/>
                    </a:lnTo>
                    <a:lnTo>
                      <a:pt x="11206" y="473"/>
                    </a:lnTo>
                    <a:lnTo>
                      <a:pt x="10840" y="365"/>
                    </a:lnTo>
                    <a:lnTo>
                      <a:pt x="10465" y="270"/>
                    </a:lnTo>
                    <a:lnTo>
                      <a:pt x="10081" y="189"/>
                    </a:lnTo>
                    <a:lnTo>
                      <a:pt x="9691" y="122"/>
                    </a:lnTo>
                    <a:lnTo>
                      <a:pt x="9294" y="69"/>
                    </a:lnTo>
                    <a:lnTo>
                      <a:pt x="8891" y="31"/>
                    </a:lnTo>
                    <a:lnTo>
                      <a:pt x="8481" y="8"/>
                    </a:lnTo>
                    <a:lnTo>
                      <a:pt x="80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 name="Title 1"/>
            <p:cNvSpPr txBox="1"/>
            <p:nvPr/>
          </p:nvSpPr>
          <p:spPr>
            <a:xfrm>
              <a:off x="2277988" y="4222813"/>
              <a:ext cx="1053490" cy="601499"/>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anose="020B0600000101010101" pitchFamily="34" charset="-127"/>
                  <a:cs typeface="+mj-cs"/>
                </a:defRPr>
              </a:lvl1pPr>
            </a:lstStyle>
            <a:p>
              <a:pPr algn="ctr"/>
              <a:r>
                <a:rPr lang="id-ID" sz="6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sz="6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itle 1"/>
            <p:cNvSpPr txBox="1"/>
            <p:nvPr/>
          </p:nvSpPr>
          <p:spPr>
            <a:xfrm>
              <a:off x="3202522" y="4153285"/>
              <a:ext cx="2208452" cy="321368"/>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anose="020B0600000101010101" pitchFamily="34" charset="-127"/>
                  <a:cs typeface="+mj-cs"/>
                </a:defRPr>
              </a:lvl1p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责任化</a:t>
              </a:r>
              <a:endPar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33"/>
            <p:cNvSpPr txBox="1"/>
            <p:nvPr/>
          </p:nvSpPr>
          <p:spPr>
            <a:xfrm>
              <a:off x="3202522" y="4379290"/>
              <a:ext cx="2208452" cy="430887"/>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清扫分工分区图</a:t>
              </a:r>
              <a:endPar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清扫值日表</a:t>
              </a:r>
              <a:endParaRPr lang="id-ID"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5" name="Title 1"/>
          <p:cNvSpPr txBox="1"/>
          <p:nvPr/>
        </p:nvSpPr>
        <p:spPr>
          <a:xfrm>
            <a:off x="-1471070" y="2277283"/>
            <a:ext cx="6157924" cy="651149"/>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anose="020B0600000101010101" pitchFamily="34" charset="-127"/>
                <a:cs typeface="+mj-cs"/>
              </a:defRPr>
            </a:lvl1pPr>
          </a:lstStyle>
          <a:p>
            <a:pPr algn="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清扫注意点</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组合 35"/>
          <p:cNvGrpSpPr/>
          <p:nvPr/>
        </p:nvGrpSpPr>
        <p:grpSpPr>
          <a:xfrm>
            <a:off x="329015" y="0"/>
            <a:ext cx="1099735" cy="1099735"/>
            <a:chOff x="7543996" y="1289752"/>
            <a:chExt cx="1498482" cy="1498482"/>
          </a:xfrm>
        </p:grpSpPr>
        <p:sp>
          <p:nvSpPr>
            <p:cNvPr id="37"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9"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0"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4333">
        <p14:gallery dir="l"/>
      </p:transition>
    </mc:Choice>
    <mc:Fallback>
      <p:transition spd="slow" advClick="0" advTm="4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35641" y="279010"/>
            <a:ext cx="12824015"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flipV="1">
            <a:off x="-174633" y="-72512"/>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flipV="1">
            <a:off x="-1420024" y="-159657"/>
            <a:ext cx="11971266" cy="1849006"/>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 name="connsiteX0-1" fmla="*/ 0 w 13234881"/>
              <a:gd name="connsiteY0-2" fmla="*/ 895502 h 990783"/>
              <a:gd name="connsiteX1-3" fmla="*/ 2800350 w 13234881"/>
              <a:gd name="connsiteY1-4" fmla="*/ 38252 h 990783"/>
              <a:gd name="connsiteX2-5" fmla="*/ 6191250 w 13234881"/>
              <a:gd name="connsiteY2-6" fmla="*/ 990752 h 990783"/>
              <a:gd name="connsiteX3-7" fmla="*/ 8991600 w 13234881"/>
              <a:gd name="connsiteY3-8" fmla="*/ 152 h 990783"/>
              <a:gd name="connsiteX4-9" fmla="*/ 13234881 w 13234881"/>
              <a:gd name="connsiteY4-10" fmla="*/ 918828 h 990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34881" h="990783">
                <a:moveTo>
                  <a:pt x="0" y="895502"/>
                </a:moveTo>
                <a:cubicBezTo>
                  <a:pt x="884237" y="458939"/>
                  <a:pt x="1768475" y="22377"/>
                  <a:pt x="2800350" y="38252"/>
                </a:cubicBezTo>
                <a:cubicBezTo>
                  <a:pt x="3832225" y="54127"/>
                  <a:pt x="5159375" y="997102"/>
                  <a:pt x="6191250" y="990752"/>
                </a:cubicBezTo>
                <a:cubicBezTo>
                  <a:pt x="7223125" y="984402"/>
                  <a:pt x="7817662" y="12139"/>
                  <a:pt x="8991600" y="152"/>
                </a:cubicBezTo>
                <a:cubicBezTo>
                  <a:pt x="10165538" y="-11835"/>
                  <a:pt x="12564956" y="690228"/>
                  <a:pt x="13234881" y="918828"/>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092505" y="279155"/>
            <a:ext cx="718789" cy="718789"/>
            <a:chOff x="7543996" y="1289752"/>
            <a:chExt cx="1498482" cy="1498482"/>
          </a:xfrm>
        </p:grpSpPr>
        <p:sp>
          <p:nvSpPr>
            <p:cNvPr id="8" name="任意多边形 7"/>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 name="椭圆 8"/>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任意多边形 10"/>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 name="组合 11"/>
          <p:cNvGrpSpPr/>
          <p:nvPr/>
        </p:nvGrpSpPr>
        <p:grpSpPr>
          <a:xfrm>
            <a:off x="1344831" y="1737920"/>
            <a:ext cx="737341" cy="737341"/>
            <a:chOff x="7543996" y="1289752"/>
            <a:chExt cx="1498482" cy="1498482"/>
          </a:xfrm>
        </p:grpSpPr>
        <p:sp>
          <p:nvSpPr>
            <p:cNvPr id="13" name="任意多边形 12"/>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 name="椭圆 13"/>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椭圆 14"/>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任意多边形 15"/>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7" name="组合 16"/>
          <p:cNvGrpSpPr/>
          <p:nvPr/>
        </p:nvGrpSpPr>
        <p:grpSpPr>
          <a:xfrm>
            <a:off x="3673665" y="417986"/>
            <a:ext cx="410899" cy="410899"/>
            <a:chOff x="7543996" y="1289752"/>
            <a:chExt cx="1498482" cy="1498482"/>
          </a:xfrm>
        </p:grpSpPr>
        <p:sp>
          <p:nvSpPr>
            <p:cNvPr id="18" name="任意多边形 17"/>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 name="椭圆 18"/>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 name="椭圆 19"/>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任意多边形 20"/>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2" name="组合 21"/>
          <p:cNvGrpSpPr/>
          <p:nvPr/>
        </p:nvGrpSpPr>
        <p:grpSpPr>
          <a:xfrm>
            <a:off x="7740201" y="144405"/>
            <a:ext cx="872549" cy="872549"/>
            <a:chOff x="7543996" y="1289752"/>
            <a:chExt cx="1498482" cy="1498482"/>
          </a:xfrm>
        </p:grpSpPr>
        <p:sp>
          <p:nvSpPr>
            <p:cNvPr id="23" name="任意多边形 22"/>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椭圆 23"/>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椭圆 24"/>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任意多边形 25"/>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7" name="组合 26"/>
          <p:cNvGrpSpPr/>
          <p:nvPr/>
        </p:nvGrpSpPr>
        <p:grpSpPr>
          <a:xfrm>
            <a:off x="5758118" y="997944"/>
            <a:ext cx="410899" cy="410899"/>
            <a:chOff x="7543996" y="1289752"/>
            <a:chExt cx="1498482" cy="1498482"/>
          </a:xfrm>
        </p:grpSpPr>
        <p:sp>
          <p:nvSpPr>
            <p:cNvPr id="28" name="任意多边形 27"/>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椭圆 28"/>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椭圆 29"/>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任意多边形 30"/>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2" name="组合 31"/>
          <p:cNvGrpSpPr/>
          <p:nvPr/>
        </p:nvGrpSpPr>
        <p:grpSpPr>
          <a:xfrm>
            <a:off x="9776857" y="-160615"/>
            <a:ext cx="872549" cy="872549"/>
            <a:chOff x="7543996" y="1289752"/>
            <a:chExt cx="1498482" cy="1498482"/>
          </a:xfrm>
        </p:grpSpPr>
        <p:sp>
          <p:nvSpPr>
            <p:cNvPr id="33" name="任意多边形 32"/>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椭圆 33"/>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椭圆 34"/>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任意多边形 35"/>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7" name="组合 36"/>
          <p:cNvGrpSpPr/>
          <p:nvPr/>
        </p:nvGrpSpPr>
        <p:grpSpPr>
          <a:xfrm>
            <a:off x="1250278" y="-479373"/>
            <a:ext cx="3097692" cy="2954634"/>
            <a:chOff x="7543996" y="1289752"/>
            <a:chExt cx="1498482" cy="1498482"/>
          </a:xfrm>
        </p:grpSpPr>
        <p:sp>
          <p:nvSpPr>
            <p:cNvPr id="38" name="任意多边形 37"/>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39" name="椭圆 38"/>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40" name="椭圆 39"/>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41" name="任意多边形 40"/>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grpSp>
      <p:sp>
        <p:nvSpPr>
          <p:cNvPr id="42" name="Rectangle 10"/>
          <p:cNvSpPr txBox="1">
            <a:spLocks noChangeArrowheads="1"/>
          </p:cNvSpPr>
          <p:nvPr/>
        </p:nvSpPr>
        <p:spPr>
          <a:xfrm>
            <a:off x="1690014" y="472341"/>
            <a:ext cx="2113961" cy="11374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4000" b="1" dirty="0">
                <a:solidFill>
                  <a:schemeClr val="bg1"/>
                </a:solidFill>
                <a:latin typeface="微软雅黑" panose="020B0503020204020204" pitchFamily="34" charset="-122"/>
                <a:ea typeface="微软雅黑" panose="020B0503020204020204" pitchFamily="34" charset="-122"/>
                <a:cs typeface="Arial Unicode MS" pitchFamily="34" charset="-122"/>
              </a:rPr>
              <a:t>前 言</a:t>
            </a:r>
            <a:endParaRPr lang="zh-CN" altLang="en-US" sz="4000" b="1"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43" name="文本框 42"/>
          <p:cNvSpPr txBox="1"/>
          <p:nvPr/>
        </p:nvSpPr>
        <p:spPr>
          <a:xfrm>
            <a:off x="497305" y="2640434"/>
            <a:ext cx="11206514" cy="2639569"/>
          </a:xfrm>
          <a:prstGeom prst="rect">
            <a:avLst/>
          </a:prstGeom>
          <a:noFill/>
        </p:spPr>
        <p:txBody>
          <a:bodyPr wrap="square" lIns="91440" tIns="45720" rIns="91440" bIns="45720" rtlCol="0">
            <a:spAutoFit/>
          </a:body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提起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6S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，首先要从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谈起。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起源于日本，指的是在生产现场中将人员、机器、材料、方法等生产要素进行有效管理，它针对企业中每位员工的日常行为方面提出要求，倡导从小事做起，力求使每位员工都养成事事</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讲究</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的习惯，从而达到提高整体工作质量的目的。是日式企业独特的一种管理方法。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1955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 日本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的宣传口号为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安全始于整理整顿，终于整理整顿</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，当时只推行了前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，其目的仅为了确保作业空间和安全，后因生产控制和品质控制的需要，而逐步提出后续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即</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清扫、清洁、素养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，从而其应用空间及适用范围进一步拓展。</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1986</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年，首本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著作问世，从而对整个日本现场管理模式起到了冲击作用， 并由此掀起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热潮。 日企将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活动作为工厂管理的基础，推行各种品质管理手法，二战后产品品质得以迅猛提升，奠定了经济大国的地位。而在丰田公司倡导推行下，</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对于提升企业形象，安全生产，标准化的推进，创造令人心怡的工作场所等方面的巨大作用逐渐被各国管理界所认识。我国企业在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现场管理的基础上，结合国家如火如荼的安全生产活动，在原来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5S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基础上增加了安全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(safety)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要素， 形成</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"6S"</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667602" y="4826342"/>
            <a:ext cx="2036217" cy="20316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5823">
        <p14:switch dir="r"/>
      </p:transition>
    </mc:Choice>
    <mc:Fallback>
      <p:transition spd="slow" advClick="0" advTm="58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75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75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2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5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20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1500"/>
                            </p:stCondLst>
                            <p:childTnLst>
                              <p:par>
                                <p:cTn id="46" presetID="26" presetClass="emph" presetSubtype="0" repeatCount="2000" fill="hold" nodeType="afterEffect">
                                  <p:stCondLst>
                                    <p:cond delay="0"/>
                                  </p:stCondLst>
                                  <p:childTnLst>
                                    <p:animEffect transition="out" filter="fade">
                                      <p:cBhvr>
                                        <p:cTn id="47" dur="500" tmFilter="0, 0; .2, .5; .8, .5; 1, 0"/>
                                        <p:tgtEl>
                                          <p:spTgt spid="7"/>
                                        </p:tgtEl>
                                      </p:cBhvr>
                                    </p:animEffect>
                                    <p:animScale>
                                      <p:cBhvr>
                                        <p:cTn id="48" dur="250" autoRev="1" fill="hold"/>
                                        <p:tgtEl>
                                          <p:spTgt spid="7"/>
                                        </p:tgtEl>
                                      </p:cBhvr>
                                      <p:by x="105000" y="105000"/>
                                    </p:animScale>
                                  </p:childTnLst>
                                </p:cTn>
                              </p:par>
                              <p:par>
                                <p:cTn id="49" presetID="26" presetClass="emph" presetSubtype="0" repeatCount="2000" fill="hold" nodeType="withEffect">
                                  <p:stCondLst>
                                    <p:cond delay="400"/>
                                  </p:stCondLst>
                                  <p:childTnLst>
                                    <p:animEffect transition="out" filter="fade">
                                      <p:cBhvr>
                                        <p:cTn id="50" dur="500" tmFilter="0, 0; .2, .5; .8, .5; 1, 0"/>
                                        <p:tgtEl>
                                          <p:spTgt spid="17"/>
                                        </p:tgtEl>
                                      </p:cBhvr>
                                    </p:animEffect>
                                    <p:animScale>
                                      <p:cBhvr>
                                        <p:cTn id="51" dur="250" autoRev="1" fill="hold"/>
                                        <p:tgtEl>
                                          <p:spTgt spid="17"/>
                                        </p:tgtEl>
                                      </p:cBhvr>
                                      <p:by x="105000" y="105000"/>
                                    </p:animScale>
                                  </p:childTnLst>
                                </p:cTn>
                              </p:par>
                              <p:par>
                                <p:cTn id="52" presetID="26" presetClass="emph" presetSubtype="0" repeatCount="2000" fill="hold" nodeType="withEffect">
                                  <p:stCondLst>
                                    <p:cond delay="500"/>
                                  </p:stCondLst>
                                  <p:childTnLst>
                                    <p:animEffect transition="out" filter="fade">
                                      <p:cBhvr>
                                        <p:cTn id="53" dur="500" tmFilter="0, 0; .2, .5; .8, .5; 1, 0"/>
                                        <p:tgtEl>
                                          <p:spTgt spid="22"/>
                                        </p:tgtEl>
                                      </p:cBhvr>
                                    </p:animEffect>
                                    <p:animScale>
                                      <p:cBhvr>
                                        <p:cTn id="54" dur="250" autoRev="1" fill="hold"/>
                                        <p:tgtEl>
                                          <p:spTgt spid="22"/>
                                        </p:tgtEl>
                                      </p:cBhvr>
                                      <p:by x="105000" y="105000"/>
                                    </p:animScale>
                                  </p:childTnLst>
                                </p:cTn>
                              </p:par>
                              <p:par>
                                <p:cTn id="55" presetID="26" presetClass="emph" presetSubtype="0" repeatCount="2000" fill="hold" nodeType="withEffect">
                                  <p:stCondLst>
                                    <p:cond delay="300"/>
                                  </p:stCondLst>
                                  <p:childTnLst>
                                    <p:animEffect transition="out" filter="fade">
                                      <p:cBhvr>
                                        <p:cTn id="56" dur="500" tmFilter="0, 0; .2, .5; .8, .5; 1, 0"/>
                                        <p:tgtEl>
                                          <p:spTgt spid="32"/>
                                        </p:tgtEl>
                                      </p:cBhvr>
                                    </p:animEffect>
                                    <p:animScale>
                                      <p:cBhvr>
                                        <p:cTn id="57" dur="250" autoRev="1" fill="hold"/>
                                        <p:tgtEl>
                                          <p:spTgt spid="32"/>
                                        </p:tgtEl>
                                      </p:cBhvr>
                                      <p:by x="105000" y="105000"/>
                                    </p:animScale>
                                  </p:childTnLst>
                                </p:cTn>
                              </p:par>
                              <p:par>
                                <p:cTn id="58" presetID="53" presetClass="entr" presetSubtype="16"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Effect transition="in" filter="fade">
                                      <p:cBhvr>
                                        <p:cTn id="62" dur="500"/>
                                        <p:tgtEl>
                                          <p:spTgt spid="37"/>
                                        </p:tgtEl>
                                      </p:cBhvr>
                                    </p:animEffect>
                                  </p:childTnLst>
                                </p:cTn>
                              </p:par>
                              <p:par>
                                <p:cTn id="63" presetID="26" presetClass="emph" presetSubtype="0" repeatCount="2000" fill="hold" nodeType="withEffect">
                                  <p:stCondLst>
                                    <p:cond delay="300"/>
                                  </p:stCondLst>
                                  <p:childTnLst>
                                    <p:animEffect transition="out" filter="fade">
                                      <p:cBhvr>
                                        <p:cTn id="64" dur="500" tmFilter="0, 0; .2, .5; .8, .5; 1, 0"/>
                                        <p:tgtEl>
                                          <p:spTgt spid="37"/>
                                        </p:tgtEl>
                                      </p:cBhvr>
                                    </p:animEffect>
                                    <p:animScale>
                                      <p:cBhvr>
                                        <p:cTn id="65" dur="250" autoRev="1" fill="hold"/>
                                        <p:tgtEl>
                                          <p:spTgt spid="37"/>
                                        </p:tgtEl>
                                      </p:cBhvr>
                                      <p:by x="105000" y="105000"/>
                                    </p:animScale>
                                  </p:childTnLst>
                                </p:cTn>
                              </p:par>
                              <p:par>
                                <p:cTn id="66" presetID="53" presetClass="entr" presetSubtype="16"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fltVal val="0"/>
                                          </p:val>
                                        </p:tav>
                                        <p:tav tm="100000">
                                          <p:val>
                                            <p:strVal val="#ppt_h"/>
                                          </p:val>
                                        </p:tav>
                                      </p:tavLst>
                                    </p:anim>
                                    <p:animEffect transition="in" filter="fade">
                                      <p:cBhvr>
                                        <p:cTn id="70" dur="500"/>
                                        <p:tgtEl>
                                          <p:spTgt spid="43"/>
                                        </p:tgtEl>
                                      </p:cBhvr>
                                    </p:animEffect>
                                  </p:childTnLst>
                                </p:cTn>
                              </p:par>
                            </p:childTnLst>
                          </p:cTn>
                        </p:par>
                        <p:par>
                          <p:cTn id="71" fill="hold">
                            <p:stCondLst>
                              <p:cond delay="2000"/>
                            </p:stCondLst>
                            <p:childTnLst>
                              <p:par>
                                <p:cTn id="72" presetID="42" presetClass="entr" presetSubtype="0"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1000"/>
                                        <p:tgtEl>
                                          <p:spTgt spid="45"/>
                                        </p:tgtEl>
                                      </p:cBhvr>
                                    </p:animEffect>
                                    <p:anim calcmode="lin" valueType="num">
                                      <p:cBhvr>
                                        <p:cTn id="75" dur="1000" fill="hold"/>
                                        <p:tgtEl>
                                          <p:spTgt spid="45"/>
                                        </p:tgtEl>
                                        <p:attrNameLst>
                                          <p:attrName>ppt_x</p:attrName>
                                        </p:attrNameLst>
                                      </p:cBhvr>
                                      <p:tavLst>
                                        <p:tav tm="0">
                                          <p:val>
                                            <p:strVal val="#ppt_x"/>
                                          </p:val>
                                        </p:tav>
                                        <p:tav tm="100000">
                                          <p:val>
                                            <p:strVal val="#ppt_x"/>
                                          </p:val>
                                        </p:tav>
                                      </p:tavLst>
                                    </p:anim>
                                    <p:anim calcmode="lin" valueType="num">
                                      <p:cBhvr>
                                        <p:cTn id="7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扫</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椭圆 9"/>
          <p:cNvSpPr/>
          <p:nvPr/>
        </p:nvSpPr>
        <p:spPr>
          <a:xfrm>
            <a:off x="6890771" y="2692773"/>
            <a:ext cx="3108624" cy="3105933"/>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1" name="组合 87"/>
          <p:cNvGrpSpPr/>
          <p:nvPr/>
        </p:nvGrpSpPr>
        <p:grpSpPr bwMode="auto">
          <a:xfrm>
            <a:off x="6112042" y="2474475"/>
            <a:ext cx="2321412" cy="2321412"/>
            <a:chOff x="2848131" y="1860029"/>
            <a:chExt cx="3807502" cy="3807502"/>
          </a:xfrm>
        </p:grpSpPr>
        <p:sp>
          <p:nvSpPr>
            <p:cNvPr id="12" name="椭圆 11"/>
            <p:cNvSpPr/>
            <p:nvPr/>
          </p:nvSpPr>
          <p:spPr>
            <a:xfrm>
              <a:off x="2848131" y="1860029"/>
              <a:ext cx="3807502" cy="3807502"/>
            </a:xfrm>
            <a:prstGeom prst="diamond">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3" name="椭圆 12"/>
            <p:cNvSpPr/>
            <p:nvPr/>
          </p:nvSpPr>
          <p:spPr>
            <a:xfrm>
              <a:off x="2938027" y="1949925"/>
              <a:ext cx="3627710" cy="3627710"/>
            </a:xfrm>
            <a:prstGeom prst="diamond">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14" name="组合 87"/>
          <p:cNvGrpSpPr/>
          <p:nvPr/>
        </p:nvGrpSpPr>
        <p:grpSpPr bwMode="auto">
          <a:xfrm>
            <a:off x="8674103" y="2469042"/>
            <a:ext cx="2746626" cy="2746626"/>
            <a:chOff x="2848131" y="1860029"/>
            <a:chExt cx="3807502" cy="3807502"/>
          </a:xfrm>
        </p:grpSpPr>
        <p:sp>
          <p:nvSpPr>
            <p:cNvPr id="15" name="椭圆 14"/>
            <p:cNvSpPr/>
            <p:nvPr/>
          </p:nvSpPr>
          <p:spPr>
            <a:xfrm>
              <a:off x="2848131" y="1860029"/>
              <a:ext cx="3807502" cy="3807502"/>
            </a:xfrm>
            <a:prstGeom prst="diamond">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6" name="椭圆 15"/>
            <p:cNvSpPr/>
            <p:nvPr/>
          </p:nvSpPr>
          <p:spPr>
            <a:xfrm>
              <a:off x="2938028" y="1918029"/>
              <a:ext cx="3627710" cy="3627711"/>
            </a:xfrm>
            <a:prstGeom prst="diamond">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17" name="组合 87"/>
          <p:cNvGrpSpPr/>
          <p:nvPr/>
        </p:nvGrpSpPr>
        <p:grpSpPr bwMode="auto">
          <a:xfrm>
            <a:off x="7581474" y="4634998"/>
            <a:ext cx="1611746" cy="1611746"/>
            <a:chOff x="2848131" y="1860029"/>
            <a:chExt cx="3807502" cy="3807502"/>
          </a:xfrm>
        </p:grpSpPr>
        <p:sp>
          <p:nvSpPr>
            <p:cNvPr id="18" name="椭圆 17"/>
            <p:cNvSpPr/>
            <p:nvPr/>
          </p:nvSpPr>
          <p:spPr>
            <a:xfrm>
              <a:off x="2848131" y="1860029"/>
              <a:ext cx="3807502" cy="3807502"/>
            </a:xfrm>
            <a:prstGeom prst="diamond">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9" name="椭圆 18"/>
            <p:cNvSpPr/>
            <p:nvPr/>
          </p:nvSpPr>
          <p:spPr>
            <a:xfrm>
              <a:off x="2938027" y="1949925"/>
              <a:ext cx="3627710" cy="3627710"/>
            </a:xfrm>
            <a:prstGeom prst="diamond">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20" name="文本框 19"/>
          <p:cNvSpPr txBox="1"/>
          <p:nvPr/>
        </p:nvSpPr>
        <p:spPr>
          <a:xfrm>
            <a:off x="6546984" y="3254623"/>
            <a:ext cx="1435798" cy="923330"/>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清扫工具也在整理、整顿的范围</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404520" y="3394893"/>
            <a:ext cx="1435798" cy="1200329"/>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清扫工具必需根据需要选用专用的工具</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785762" y="5153962"/>
            <a:ext cx="1231957" cy="954107"/>
          </a:xfrm>
          <a:prstGeom prst="rect">
            <a:avLst/>
          </a:prstGeom>
          <a:noFill/>
        </p:spPr>
        <p:txBody>
          <a:bodyPr wrap="square" lIns="91440" tIns="45720" rIns="91440" bIns="45720"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清扫工具的保管和更新需要专人负责</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3" name="矩形 22"/>
          <p:cNvSpPr/>
          <p:nvPr/>
        </p:nvSpPr>
        <p:spPr>
          <a:xfrm>
            <a:off x="7459946" y="1211949"/>
            <a:ext cx="2986100" cy="850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837396" y="1406200"/>
            <a:ext cx="2231200" cy="461665"/>
          </a:xfrm>
          <a:prstGeom prst="rect">
            <a:avLst/>
          </a:prstGeom>
          <a:noFill/>
        </p:spPr>
        <p:txBody>
          <a:bodyPr wrap="square" lIns="91440" tIns="45720" rIns="91440" bIns="4572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清扫工具保管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700314" y="1468496"/>
            <a:ext cx="3608166" cy="2448553"/>
          </a:xfrm>
          <a:prstGeom prst="ellipse">
            <a:avLst/>
          </a:prstGeom>
          <a:ln>
            <a:noFill/>
          </a:ln>
          <a:effectLst>
            <a:softEdge rad="112500"/>
          </a:effectLst>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35754" y="4308168"/>
            <a:ext cx="2682509" cy="1820389"/>
          </a:xfrm>
          <a:prstGeom prst="ellipse">
            <a:avLst/>
          </a:prstGeom>
          <a:ln>
            <a:noFill/>
          </a:ln>
          <a:effectLst>
            <a:softEdge rad="112500"/>
          </a:effectLst>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145966" y="3917049"/>
            <a:ext cx="1992764" cy="1352318"/>
          </a:xfrm>
          <a:prstGeom prst="ellipse">
            <a:avLst/>
          </a:prstGeom>
          <a:ln>
            <a:noFill/>
          </a:ln>
          <a:effectLst>
            <a:softEdge rad="112500"/>
          </a:effectLst>
        </p:spPr>
      </p:pic>
      <p:grpSp>
        <p:nvGrpSpPr>
          <p:cNvPr id="28" name="组合 27"/>
          <p:cNvGrpSpPr/>
          <p:nvPr/>
        </p:nvGrpSpPr>
        <p:grpSpPr>
          <a:xfrm>
            <a:off x="329015" y="0"/>
            <a:ext cx="1099735" cy="1099735"/>
            <a:chOff x="7543996" y="1289752"/>
            <a:chExt cx="1498482" cy="1498482"/>
          </a:xfrm>
        </p:grpSpPr>
        <p:sp>
          <p:nvSpPr>
            <p:cNvPr id="29"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8230">
        <p14:gallery dir="l"/>
      </p:transition>
    </mc:Choice>
    <mc:Fallback>
      <p:transition spd="slow" advClick="0" advTm="82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anim calcmode="lin" valueType="num">
                                      <p:cBhvr>
                                        <p:cTn id="36" dur="500" fill="hold"/>
                                        <p:tgtEl>
                                          <p:spTgt spid="17"/>
                                        </p:tgtEl>
                                        <p:attrNameLst>
                                          <p:attrName>ppt_x</p:attrName>
                                        </p:attrNameLst>
                                      </p:cBhvr>
                                      <p:tavLst>
                                        <p:tav tm="0">
                                          <p:val>
                                            <p:strVal val="#ppt_x"/>
                                          </p:val>
                                        </p:tav>
                                        <p:tav tm="100000">
                                          <p:val>
                                            <p:strVal val="#ppt_x"/>
                                          </p:val>
                                        </p:tav>
                                      </p:tavLst>
                                    </p:anim>
                                    <p:anim calcmode="lin" valueType="num">
                                      <p:cBhvr>
                                        <p:cTn id="37" dur="5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p:bldP spid="22" grpId="0"/>
      <p:bldP spid="23"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扫</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1" name="标注: 下箭头 10"/>
          <p:cNvSpPr/>
          <p:nvPr/>
        </p:nvSpPr>
        <p:spPr>
          <a:xfrm>
            <a:off x="4065966" y="1550795"/>
            <a:ext cx="4082876" cy="879567"/>
          </a:xfrm>
          <a:prstGeom prst="downArrow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130860" y="1609291"/>
            <a:ext cx="3930280" cy="369332"/>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清扫的目的和作用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1872817" y="2562591"/>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 name="文本框 13"/>
          <p:cNvSpPr txBox="1"/>
          <p:nvPr/>
        </p:nvSpPr>
        <p:spPr>
          <a:xfrm>
            <a:off x="1988762" y="2694820"/>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清扫的目的</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1872817" y="3278824"/>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 name="文本框 15"/>
          <p:cNvSpPr txBox="1"/>
          <p:nvPr/>
        </p:nvSpPr>
        <p:spPr>
          <a:xfrm>
            <a:off x="1988762" y="3411053"/>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清扫能够提升作业质量</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872817" y="3995057"/>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文本框 17"/>
          <p:cNvSpPr txBox="1"/>
          <p:nvPr/>
        </p:nvSpPr>
        <p:spPr>
          <a:xfrm>
            <a:off x="1988762" y="4127286"/>
            <a:ext cx="3512152"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保持良好的环境，可心令人心情愉快</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1872817" y="4711290"/>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 name="文本框 19"/>
          <p:cNvSpPr txBox="1"/>
          <p:nvPr/>
        </p:nvSpPr>
        <p:spPr>
          <a:xfrm>
            <a:off x="1988762" y="4843519"/>
            <a:ext cx="3512152"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干净亮丽的环境，创造“无尘”车间</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21" name="圆角矩形 20"/>
          <p:cNvSpPr/>
          <p:nvPr/>
        </p:nvSpPr>
        <p:spPr>
          <a:xfrm flipH="1">
            <a:off x="6344109" y="2562591"/>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 name="文本框 21"/>
          <p:cNvSpPr txBox="1"/>
          <p:nvPr/>
        </p:nvSpPr>
        <p:spPr>
          <a:xfrm>
            <a:off x="6460054" y="2694820"/>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清扫的作用</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23" name="圆角矩形 22"/>
          <p:cNvSpPr/>
          <p:nvPr/>
        </p:nvSpPr>
        <p:spPr>
          <a:xfrm flipH="1">
            <a:off x="6344109" y="3278824"/>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 name="文本框 23"/>
          <p:cNvSpPr txBox="1"/>
          <p:nvPr/>
        </p:nvSpPr>
        <p:spPr>
          <a:xfrm>
            <a:off x="6460054" y="3411053"/>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提高设备性能</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25" name="圆角矩形 24"/>
          <p:cNvSpPr/>
          <p:nvPr/>
        </p:nvSpPr>
        <p:spPr>
          <a:xfrm flipH="1">
            <a:off x="6344109" y="3995057"/>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文本框 25"/>
          <p:cNvSpPr txBox="1"/>
          <p:nvPr/>
        </p:nvSpPr>
        <p:spPr>
          <a:xfrm>
            <a:off x="6460054" y="4127286"/>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提升保养结果</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27" name="圆角矩形 26"/>
          <p:cNvSpPr/>
          <p:nvPr/>
        </p:nvSpPr>
        <p:spPr>
          <a:xfrm flipH="1">
            <a:off x="6344109" y="4711290"/>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文本框 27"/>
          <p:cNvSpPr txBox="1"/>
          <p:nvPr/>
        </p:nvSpPr>
        <p:spPr>
          <a:xfrm>
            <a:off x="6460054" y="4843519"/>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减少设备故障</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1872817" y="5407070"/>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 name="文本框 29"/>
          <p:cNvSpPr txBox="1"/>
          <p:nvPr/>
        </p:nvSpPr>
        <p:spPr>
          <a:xfrm>
            <a:off x="1988762" y="5539299"/>
            <a:ext cx="3512152"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是设备零故障的基础工作</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31" name="圆角矩形 30"/>
          <p:cNvSpPr/>
          <p:nvPr/>
        </p:nvSpPr>
        <p:spPr>
          <a:xfrm flipH="1">
            <a:off x="6344109" y="5407070"/>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文本框 31"/>
          <p:cNvSpPr txBox="1"/>
          <p:nvPr/>
        </p:nvSpPr>
        <p:spPr>
          <a:xfrm>
            <a:off x="6460054" y="5539299"/>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提升作业质量</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33" name="下箭头 32"/>
          <p:cNvSpPr/>
          <p:nvPr/>
        </p:nvSpPr>
        <p:spPr>
          <a:xfrm>
            <a:off x="5894166" y="2694820"/>
            <a:ext cx="332463" cy="318303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29015" y="0"/>
            <a:ext cx="1099735" cy="1099735"/>
            <a:chOff x="7543996" y="1289752"/>
            <a:chExt cx="1498482" cy="1498482"/>
          </a:xfrm>
        </p:grpSpPr>
        <p:sp>
          <p:nvSpPr>
            <p:cNvPr id="35"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13327">
        <p14:gallery dir="l"/>
      </p:transition>
    </mc:Choice>
    <mc:Fallback>
      <p:transition spd="slow" advClick="0" advTm="133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fltVal val="0"/>
                                          </p:val>
                                        </p:tav>
                                        <p:tav tm="100000">
                                          <p:val>
                                            <p:strVal val="#ppt_h"/>
                                          </p:val>
                                        </p:tav>
                                      </p:tavLst>
                                    </p:anim>
                                    <p:animEffect transition="in" filter="fade">
                                      <p:cBhvr>
                                        <p:cTn id="85" dur="500"/>
                                        <p:tgtEl>
                                          <p:spTgt spid="21"/>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75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childTnLst>
                          </p:cTn>
                        </p:par>
                        <p:par>
                          <p:cTn id="98" fill="hold">
                            <p:stCondLst>
                              <p:cond delay="8000"/>
                            </p:stCondLst>
                            <p:childTnLst>
                              <p:par>
                                <p:cTn id="99" presetID="53" presetClass="entr" presetSubtype="16"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500" fill="hold"/>
                                        <p:tgtEl>
                                          <p:spTgt spid="24"/>
                                        </p:tgtEl>
                                        <p:attrNameLst>
                                          <p:attrName>ppt_w</p:attrName>
                                        </p:attrNameLst>
                                      </p:cBhvr>
                                      <p:tavLst>
                                        <p:tav tm="0">
                                          <p:val>
                                            <p:fltVal val="0"/>
                                          </p:val>
                                        </p:tav>
                                        <p:tav tm="100000">
                                          <p:val>
                                            <p:strVal val="#ppt_w"/>
                                          </p:val>
                                        </p:tav>
                                      </p:tavLst>
                                    </p:anim>
                                    <p:anim calcmode="lin" valueType="num">
                                      <p:cBhvr>
                                        <p:cTn id="102" dur="500" fill="hold"/>
                                        <p:tgtEl>
                                          <p:spTgt spid="24"/>
                                        </p:tgtEl>
                                        <p:attrNameLst>
                                          <p:attrName>ppt_h</p:attrName>
                                        </p:attrNameLst>
                                      </p:cBhvr>
                                      <p:tavLst>
                                        <p:tav tm="0">
                                          <p:val>
                                            <p:fltVal val="0"/>
                                          </p:val>
                                        </p:tav>
                                        <p:tav tm="100000">
                                          <p:val>
                                            <p:strVal val="#ppt_h"/>
                                          </p:val>
                                        </p:tav>
                                      </p:tavLst>
                                    </p:anim>
                                    <p:animEffect transition="in" filter="fade">
                                      <p:cBhvr>
                                        <p:cTn id="103" dur="500"/>
                                        <p:tgtEl>
                                          <p:spTgt spid="24"/>
                                        </p:tgtEl>
                                      </p:cBhvr>
                                    </p:animEffect>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500" fill="hold"/>
                                        <p:tgtEl>
                                          <p:spTgt spid="25"/>
                                        </p:tgtEl>
                                        <p:attrNameLst>
                                          <p:attrName>ppt_w</p:attrName>
                                        </p:attrNameLst>
                                      </p:cBhvr>
                                      <p:tavLst>
                                        <p:tav tm="0">
                                          <p:val>
                                            <p:fltVal val="0"/>
                                          </p:val>
                                        </p:tav>
                                        <p:tav tm="100000">
                                          <p:val>
                                            <p:strVal val="#ppt_w"/>
                                          </p:val>
                                        </p:tav>
                                      </p:tavLst>
                                    </p:anim>
                                    <p:anim calcmode="lin" valueType="num">
                                      <p:cBhvr>
                                        <p:cTn id="108" dur="500" fill="hold"/>
                                        <p:tgtEl>
                                          <p:spTgt spid="25"/>
                                        </p:tgtEl>
                                        <p:attrNameLst>
                                          <p:attrName>ppt_h</p:attrName>
                                        </p:attrNameLst>
                                      </p:cBhvr>
                                      <p:tavLst>
                                        <p:tav tm="0">
                                          <p:val>
                                            <p:fltVal val="0"/>
                                          </p:val>
                                        </p:tav>
                                        <p:tav tm="100000">
                                          <p:val>
                                            <p:strVal val="#ppt_h"/>
                                          </p:val>
                                        </p:tav>
                                      </p:tavLst>
                                    </p:anim>
                                    <p:animEffect transition="in" filter="fade">
                                      <p:cBhvr>
                                        <p:cTn id="109" dur="500"/>
                                        <p:tgtEl>
                                          <p:spTgt spid="25"/>
                                        </p:tgtEl>
                                      </p:cBhvr>
                                    </p:animEffect>
                                  </p:childTnLst>
                                </p:cTn>
                              </p:par>
                            </p:childTnLst>
                          </p:cTn>
                        </p:par>
                        <p:par>
                          <p:cTn id="110" fill="hold">
                            <p:stCondLst>
                              <p:cond delay="9000"/>
                            </p:stCondLst>
                            <p:childTnLst>
                              <p:par>
                                <p:cTn id="111" presetID="53" presetClass="entr" presetSubtype="16"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p:cTn id="113" dur="500" fill="hold"/>
                                        <p:tgtEl>
                                          <p:spTgt spid="26"/>
                                        </p:tgtEl>
                                        <p:attrNameLst>
                                          <p:attrName>ppt_w</p:attrName>
                                        </p:attrNameLst>
                                      </p:cBhvr>
                                      <p:tavLst>
                                        <p:tav tm="0">
                                          <p:val>
                                            <p:fltVal val="0"/>
                                          </p:val>
                                        </p:tav>
                                        <p:tav tm="100000">
                                          <p:val>
                                            <p:strVal val="#ppt_w"/>
                                          </p:val>
                                        </p:tav>
                                      </p:tavLst>
                                    </p:anim>
                                    <p:anim calcmode="lin" valueType="num">
                                      <p:cBhvr>
                                        <p:cTn id="114" dur="500" fill="hold"/>
                                        <p:tgtEl>
                                          <p:spTgt spid="26"/>
                                        </p:tgtEl>
                                        <p:attrNameLst>
                                          <p:attrName>ppt_h</p:attrName>
                                        </p:attrNameLst>
                                      </p:cBhvr>
                                      <p:tavLst>
                                        <p:tav tm="0">
                                          <p:val>
                                            <p:fltVal val="0"/>
                                          </p:val>
                                        </p:tav>
                                        <p:tav tm="100000">
                                          <p:val>
                                            <p:strVal val="#ppt_h"/>
                                          </p:val>
                                        </p:tav>
                                      </p:tavLst>
                                    </p:anim>
                                    <p:animEffect transition="in" filter="fade">
                                      <p:cBhvr>
                                        <p:cTn id="115" dur="500"/>
                                        <p:tgtEl>
                                          <p:spTgt spid="26"/>
                                        </p:tgtEl>
                                      </p:cBhvr>
                                    </p:animEffect>
                                  </p:childTnLst>
                                </p:cTn>
                              </p:par>
                            </p:childTnLst>
                          </p:cTn>
                        </p:par>
                        <p:par>
                          <p:cTn id="116" fill="hold">
                            <p:stCondLst>
                              <p:cond delay="9500"/>
                            </p:stCondLst>
                            <p:childTnLst>
                              <p:par>
                                <p:cTn id="117" presetID="53" presetClass="entr" presetSubtype="16"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p:cTn id="119" dur="500" fill="hold"/>
                                        <p:tgtEl>
                                          <p:spTgt spid="27"/>
                                        </p:tgtEl>
                                        <p:attrNameLst>
                                          <p:attrName>ppt_w</p:attrName>
                                        </p:attrNameLst>
                                      </p:cBhvr>
                                      <p:tavLst>
                                        <p:tav tm="0">
                                          <p:val>
                                            <p:fltVal val="0"/>
                                          </p:val>
                                        </p:tav>
                                        <p:tav tm="100000">
                                          <p:val>
                                            <p:strVal val="#ppt_w"/>
                                          </p:val>
                                        </p:tav>
                                      </p:tavLst>
                                    </p:anim>
                                    <p:anim calcmode="lin" valueType="num">
                                      <p:cBhvr>
                                        <p:cTn id="120" dur="500" fill="hold"/>
                                        <p:tgtEl>
                                          <p:spTgt spid="27"/>
                                        </p:tgtEl>
                                        <p:attrNameLst>
                                          <p:attrName>ppt_h</p:attrName>
                                        </p:attrNameLst>
                                      </p:cBhvr>
                                      <p:tavLst>
                                        <p:tav tm="0">
                                          <p:val>
                                            <p:fltVal val="0"/>
                                          </p:val>
                                        </p:tav>
                                        <p:tav tm="100000">
                                          <p:val>
                                            <p:strVal val="#ppt_h"/>
                                          </p:val>
                                        </p:tav>
                                      </p:tavLst>
                                    </p:anim>
                                    <p:animEffect transition="in" filter="fade">
                                      <p:cBhvr>
                                        <p:cTn id="121" dur="500"/>
                                        <p:tgtEl>
                                          <p:spTgt spid="27"/>
                                        </p:tgtEl>
                                      </p:cBhvr>
                                    </p:animEffect>
                                  </p:childTnLst>
                                </p:cTn>
                              </p:par>
                            </p:childTnLst>
                          </p:cTn>
                        </p:par>
                        <p:par>
                          <p:cTn id="122" fill="hold">
                            <p:stCondLst>
                              <p:cond delay="10000"/>
                            </p:stCondLst>
                            <p:childTnLst>
                              <p:par>
                                <p:cTn id="123" presetID="53" presetClass="entr" presetSubtype="16" fill="hold" grpId="0" nodeType="afterEffect">
                                  <p:stCondLst>
                                    <p:cond delay="0"/>
                                  </p:stCondLst>
                                  <p:childTnLst>
                                    <p:set>
                                      <p:cBhvr>
                                        <p:cTn id="124" dur="1" fill="hold">
                                          <p:stCondLst>
                                            <p:cond delay="0"/>
                                          </p:stCondLst>
                                        </p:cTn>
                                        <p:tgtEl>
                                          <p:spTgt spid="28"/>
                                        </p:tgtEl>
                                        <p:attrNameLst>
                                          <p:attrName>style.visibility</p:attrName>
                                        </p:attrNameLst>
                                      </p:cBhvr>
                                      <p:to>
                                        <p:strVal val="visible"/>
                                      </p:to>
                                    </p:set>
                                    <p:anim calcmode="lin" valueType="num">
                                      <p:cBhvr>
                                        <p:cTn id="125" dur="500" fill="hold"/>
                                        <p:tgtEl>
                                          <p:spTgt spid="28"/>
                                        </p:tgtEl>
                                        <p:attrNameLst>
                                          <p:attrName>ppt_w</p:attrName>
                                        </p:attrNameLst>
                                      </p:cBhvr>
                                      <p:tavLst>
                                        <p:tav tm="0">
                                          <p:val>
                                            <p:fltVal val="0"/>
                                          </p:val>
                                        </p:tav>
                                        <p:tav tm="100000">
                                          <p:val>
                                            <p:strVal val="#ppt_w"/>
                                          </p:val>
                                        </p:tav>
                                      </p:tavLst>
                                    </p:anim>
                                    <p:anim calcmode="lin" valueType="num">
                                      <p:cBhvr>
                                        <p:cTn id="126" dur="500" fill="hold"/>
                                        <p:tgtEl>
                                          <p:spTgt spid="28"/>
                                        </p:tgtEl>
                                        <p:attrNameLst>
                                          <p:attrName>ppt_h</p:attrName>
                                        </p:attrNameLst>
                                      </p:cBhvr>
                                      <p:tavLst>
                                        <p:tav tm="0">
                                          <p:val>
                                            <p:fltVal val="0"/>
                                          </p:val>
                                        </p:tav>
                                        <p:tav tm="100000">
                                          <p:val>
                                            <p:strVal val="#ppt_h"/>
                                          </p:val>
                                        </p:tav>
                                      </p:tavLst>
                                    </p:anim>
                                    <p:animEffect transition="in" filter="fade">
                                      <p:cBhvr>
                                        <p:cTn id="127" dur="500"/>
                                        <p:tgtEl>
                                          <p:spTgt spid="28"/>
                                        </p:tgtEl>
                                      </p:cBhvr>
                                    </p:animEffect>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500" fill="hold"/>
                                        <p:tgtEl>
                                          <p:spTgt spid="31"/>
                                        </p:tgtEl>
                                        <p:attrNameLst>
                                          <p:attrName>ppt_w</p:attrName>
                                        </p:attrNameLst>
                                      </p:cBhvr>
                                      <p:tavLst>
                                        <p:tav tm="0">
                                          <p:val>
                                            <p:fltVal val="0"/>
                                          </p:val>
                                        </p:tav>
                                        <p:tav tm="100000">
                                          <p:val>
                                            <p:strVal val="#ppt_w"/>
                                          </p:val>
                                        </p:tav>
                                      </p:tavLst>
                                    </p:anim>
                                    <p:anim calcmode="lin" valueType="num">
                                      <p:cBhvr>
                                        <p:cTn id="132" dur="500" fill="hold"/>
                                        <p:tgtEl>
                                          <p:spTgt spid="31"/>
                                        </p:tgtEl>
                                        <p:attrNameLst>
                                          <p:attrName>ppt_h</p:attrName>
                                        </p:attrNameLst>
                                      </p:cBhvr>
                                      <p:tavLst>
                                        <p:tav tm="0">
                                          <p:val>
                                            <p:fltVal val="0"/>
                                          </p:val>
                                        </p:tav>
                                        <p:tav tm="100000">
                                          <p:val>
                                            <p:strVal val="#ppt_h"/>
                                          </p:val>
                                        </p:tav>
                                      </p:tavLst>
                                    </p:anim>
                                    <p:animEffect transition="in" filter="fade">
                                      <p:cBhvr>
                                        <p:cTn id="133" dur="500"/>
                                        <p:tgtEl>
                                          <p:spTgt spid="31"/>
                                        </p:tgtEl>
                                      </p:cBhvr>
                                    </p:animEffect>
                                  </p:childTnLst>
                                </p:cTn>
                              </p:par>
                            </p:childTnLst>
                          </p:cTn>
                        </p:par>
                        <p:par>
                          <p:cTn id="134" fill="hold">
                            <p:stCondLst>
                              <p:cond delay="11000"/>
                            </p:stCondLst>
                            <p:childTnLst>
                              <p:par>
                                <p:cTn id="135" presetID="53" presetClass="entr" presetSubtype="16" fill="hold" grpId="0" nodeType="afterEffect">
                                  <p:stCondLst>
                                    <p:cond delay="0"/>
                                  </p:stCondLst>
                                  <p:childTnLst>
                                    <p:set>
                                      <p:cBhvr>
                                        <p:cTn id="136" dur="1" fill="hold">
                                          <p:stCondLst>
                                            <p:cond delay="0"/>
                                          </p:stCondLst>
                                        </p:cTn>
                                        <p:tgtEl>
                                          <p:spTgt spid="32"/>
                                        </p:tgtEl>
                                        <p:attrNameLst>
                                          <p:attrName>style.visibility</p:attrName>
                                        </p:attrNameLst>
                                      </p:cBhvr>
                                      <p:to>
                                        <p:strVal val="visible"/>
                                      </p:to>
                                    </p:set>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fltVal val="0"/>
                                          </p:val>
                                        </p:tav>
                                        <p:tav tm="100000">
                                          <p:val>
                                            <p:strVal val="#ppt_h"/>
                                          </p:val>
                                        </p:tav>
                                      </p:tavLst>
                                    </p:anim>
                                    <p:animEffect transition="in" filter="fade">
                                      <p:cBhvr>
                                        <p:cTn id="139" dur="500"/>
                                        <p:tgtEl>
                                          <p:spTgt spid="32"/>
                                        </p:tgtEl>
                                      </p:cBhvr>
                                    </p:animEffect>
                                  </p:childTnLst>
                                </p:cTn>
                              </p:par>
                            </p:childTnLst>
                          </p:cTn>
                        </p:par>
                        <p:par>
                          <p:cTn id="140" fill="hold">
                            <p:stCondLst>
                              <p:cond delay="11500"/>
                            </p:stCondLst>
                            <p:childTnLst>
                              <p:par>
                                <p:cTn id="141" presetID="22" presetClass="entr" presetSubtype="1"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wipe(up)">
                                      <p:cBhvr>
                                        <p:cTn id="143" dur="500"/>
                                        <p:tgtEl>
                                          <p:spTgt spid="33"/>
                                        </p:tgtEl>
                                      </p:cBhvr>
                                    </p:animEffect>
                                  </p:childTnLst>
                                </p:cTn>
                              </p:par>
                            </p:childTnLst>
                          </p:cTn>
                        </p:par>
                        <p:par>
                          <p:cTn id="144" fill="hold">
                            <p:stCondLst>
                              <p:cond delay="12000"/>
                            </p:stCondLst>
                            <p:childTnLst>
                              <p:par>
                                <p:cTn id="145" presetID="53" presetClass="entr" presetSubtype="16" fill="hold" nodeType="afterEffect">
                                  <p:stCondLst>
                                    <p:cond delay="0"/>
                                  </p:stCondLst>
                                  <p:childTnLst>
                                    <p:set>
                                      <p:cBhvr>
                                        <p:cTn id="146" dur="1" fill="hold">
                                          <p:stCondLst>
                                            <p:cond delay="0"/>
                                          </p:stCondLst>
                                        </p:cTn>
                                        <p:tgtEl>
                                          <p:spTgt spid="34"/>
                                        </p:tgtEl>
                                        <p:attrNameLst>
                                          <p:attrName>style.visibility</p:attrName>
                                        </p:attrNameLst>
                                      </p:cBhvr>
                                      <p:to>
                                        <p:strVal val="visible"/>
                                      </p:to>
                                    </p:set>
                                    <p:anim calcmode="lin" valueType="num">
                                      <p:cBhvr>
                                        <p:cTn id="147" dur="500" fill="hold"/>
                                        <p:tgtEl>
                                          <p:spTgt spid="34"/>
                                        </p:tgtEl>
                                        <p:attrNameLst>
                                          <p:attrName>ppt_w</p:attrName>
                                        </p:attrNameLst>
                                      </p:cBhvr>
                                      <p:tavLst>
                                        <p:tav tm="0">
                                          <p:val>
                                            <p:fltVal val="0"/>
                                          </p:val>
                                        </p:tav>
                                        <p:tav tm="100000">
                                          <p:val>
                                            <p:strVal val="#ppt_w"/>
                                          </p:val>
                                        </p:tav>
                                      </p:tavLst>
                                    </p:anim>
                                    <p:anim calcmode="lin" valueType="num">
                                      <p:cBhvr>
                                        <p:cTn id="148" dur="500" fill="hold"/>
                                        <p:tgtEl>
                                          <p:spTgt spid="34"/>
                                        </p:tgtEl>
                                        <p:attrNameLst>
                                          <p:attrName>ppt_h</p:attrName>
                                        </p:attrNameLst>
                                      </p:cBhvr>
                                      <p:tavLst>
                                        <p:tav tm="0">
                                          <p:val>
                                            <p:fltVal val="0"/>
                                          </p:val>
                                        </p:tav>
                                        <p:tav tm="100000">
                                          <p:val>
                                            <p:strVal val="#ppt_h"/>
                                          </p:val>
                                        </p:tav>
                                      </p:tavLst>
                                    </p:anim>
                                    <p:animEffect transition="in" filter="fade">
                                      <p:cBhvr>
                                        <p:cTn id="1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扫</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标注: 下箭头 9"/>
          <p:cNvSpPr/>
          <p:nvPr/>
        </p:nvSpPr>
        <p:spPr>
          <a:xfrm>
            <a:off x="6481945" y="1709358"/>
            <a:ext cx="4082876" cy="747849"/>
          </a:xfrm>
          <a:prstGeom prst="downArrow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546839" y="1767854"/>
            <a:ext cx="3930280" cy="369332"/>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灰尘到故障的演变过程</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096000" y="2752711"/>
            <a:ext cx="800700" cy="800700"/>
            <a:chOff x="6601114" y="2187864"/>
            <a:chExt cx="1625022" cy="1625022"/>
          </a:xfrm>
          <a:effectLst>
            <a:outerShdw blurRad="190500" dist="88900" dir="2700000" algn="tl" rotWithShape="0">
              <a:prstClr val="black">
                <a:alpha val="30000"/>
              </a:prstClr>
            </a:outerShdw>
          </a:effectLst>
        </p:grpSpPr>
        <p:sp>
          <p:nvSpPr>
            <p:cNvPr id="13" name="任意多边形 12"/>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14" name="圆角矩形 13"/>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15" name="圆角矩形 14"/>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16" name="文本框 15"/>
          <p:cNvSpPr txBox="1"/>
          <p:nvPr/>
        </p:nvSpPr>
        <p:spPr>
          <a:xfrm>
            <a:off x="6141792" y="2968395"/>
            <a:ext cx="682811"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灰尘</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096000" y="3928368"/>
            <a:ext cx="800700" cy="800700"/>
            <a:chOff x="6601114" y="2187864"/>
            <a:chExt cx="1625022" cy="1625022"/>
          </a:xfrm>
          <a:effectLst>
            <a:outerShdw blurRad="190500" dist="88900" dir="2700000" algn="tl" rotWithShape="0">
              <a:prstClr val="black">
                <a:alpha val="30000"/>
              </a:prstClr>
            </a:outerShdw>
          </a:effectLst>
        </p:grpSpPr>
        <p:sp>
          <p:nvSpPr>
            <p:cNvPr id="18" name="任意多边形 17"/>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19" name="圆角矩形 18"/>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20" name="圆角矩形 19"/>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21" name="文本框 20"/>
          <p:cNvSpPr txBox="1"/>
          <p:nvPr/>
        </p:nvSpPr>
        <p:spPr>
          <a:xfrm>
            <a:off x="6141792" y="4144052"/>
            <a:ext cx="682811"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划痕</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096000" y="5104025"/>
            <a:ext cx="800700" cy="800700"/>
            <a:chOff x="6601114" y="2187864"/>
            <a:chExt cx="1625022" cy="1625022"/>
          </a:xfrm>
          <a:effectLst>
            <a:outerShdw blurRad="190500" dist="88900" dir="2700000" algn="tl" rotWithShape="0">
              <a:prstClr val="black">
                <a:alpha val="30000"/>
              </a:prstClr>
            </a:outerShdw>
          </a:effectLst>
        </p:grpSpPr>
        <p:sp>
          <p:nvSpPr>
            <p:cNvPr id="23" name="任意多边形 22"/>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24" name="圆角矩形 23"/>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25" name="圆角矩形 24"/>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26" name="文本框 25"/>
          <p:cNvSpPr txBox="1"/>
          <p:nvPr/>
        </p:nvSpPr>
        <p:spPr>
          <a:xfrm>
            <a:off x="6141792" y="5319709"/>
            <a:ext cx="682811"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锈蚀</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8258628" y="2752711"/>
            <a:ext cx="800700" cy="800700"/>
            <a:chOff x="6601114" y="2187864"/>
            <a:chExt cx="1625022" cy="1625022"/>
          </a:xfrm>
          <a:effectLst>
            <a:outerShdw blurRad="190500" dist="88900" dir="2700000" algn="tl" rotWithShape="0">
              <a:prstClr val="black">
                <a:alpha val="30000"/>
              </a:prstClr>
            </a:outerShdw>
          </a:effectLst>
        </p:grpSpPr>
        <p:sp>
          <p:nvSpPr>
            <p:cNvPr id="28" name="任意多边形 27"/>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29" name="圆角矩形 28"/>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30" name="圆角矩形 29"/>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31" name="文本框 30"/>
          <p:cNvSpPr txBox="1"/>
          <p:nvPr/>
        </p:nvSpPr>
        <p:spPr>
          <a:xfrm>
            <a:off x="8304420" y="2968395"/>
            <a:ext cx="682811"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疲劳</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8258628" y="3928368"/>
            <a:ext cx="800700" cy="800700"/>
            <a:chOff x="6601114" y="2187864"/>
            <a:chExt cx="1625022" cy="1625022"/>
          </a:xfrm>
          <a:effectLst>
            <a:outerShdw blurRad="190500" dist="88900" dir="2700000" algn="tl" rotWithShape="0">
              <a:prstClr val="black">
                <a:alpha val="30000"/>
              </a:prstClr>
            </a:outerShdw>
          </a:effectLst>
        </p:grpSpPr>
        <p:sp>
          <p:nvSpPr>
            <p:cNvPr id="33" name="任意多边形 32"/>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34" name="圆角矩形 33"/>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35" name="圆角矩形 34"/>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36" name="文本框 35"/>
          <p:cNvSpPr txBox="1"/>
          <p:nvPr/>
        </p:nvSpPr>
        <p:spPr>
          <a:xfrm>
            <a:off x="8304420" y="4144052"/>
            <a:ext cx="682811"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振动</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8258628" y="5104025"/>
            <a:ext cx="800700" cy="800700"/>
            <a:chOff x="6601114" y="2187864"/>
            <a:chExt cx="1625022" cy="1625022"/>
          </a:xfrm>
          <a:effectLst>
            <a:outerShdw blurRad="190500" dist="88900" dir="2700000" algn="tl" rotWithShape="0">
              <a:prstClr val="black">
                <a:alpha val="30000"/>
              </a:prstClr>
            </a:outerShdw>
          </a:effectLst>
        </p:grpSpPr>
        <p:sp>
          <p:nvSpPr>
            <p:cNvPr id="38" name="任意多边形 37"/>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39" name="圆角矩形 38"/>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40" name="圆角矩形 39"/>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41" name="文本框 40"/>
          <p:cNvSpPr txBox="1"/>
          <p:nvPr/>
        </p:nvSpPr>
        <p:spPr>
          <a:xfrm>
            <a:off x="8304420" y="5319709"/>
            <a:ext cx="682811"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松动</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0421256" y="2752711"/>
            <a:ext cx="800700" cy="800700"/>
            <a:chOff x="6601114" y="2187864"/>
            <a:chExt cx="1625022" cy="1625022"/>
          </a:xfrm>
          <a:effectLst>
            <a:outerShdw blurRad="190500" dist="88900" dir="2700000" algn="tl" rotWithShape="0">
              <a:prstClr val="black">
                <a:alpha val="30000"/>
              </a:prstClr>
            </a:outerShdw>
          </a:effectLst>
        </p:grpSpPr>
        <p:sp>
          <p:nvSpPr>
            <p:cNvPr id="43" name="任意多边形 42"/>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44" name="圆角矩形 43"/>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45" name="圆角矩形 44"/>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46" name="文本框 45"/>
          <p:cNvSpPr txBox="1"/>
          <p:nvPr/>
        </p:nvSpPr>
        <p:spPr>
          <a:xfrm>
            <a:off x="10467048" y="2968395"/>
            <a:ext cx="682811"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裂纹</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0421256" y="3928368"/>
            <a:ext cx="800700" cy="800700"/>
            <a:chOff x="6601114" y="2187864"/>
            <a:chExt cx="1625022" cy="1625022"/>
          </a:xfrm>
          <a:effectLst>
            <a:outerShdw blurRad="190500" dist="88900" dir="2700000" algn="tl" rotWithShape="0">
              <a:prstClr val="black">
                <a:alpha val="30000"/>
              </a:prstClr>
            </a:outerShdw>
          </a:effectLst>
        </p:grpSpPr>
        <p:sp>
          <p:nvSpPr>
            <p:cNvPr id="48" name="任意多边形 47"/>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49" name="圆角矩形 48"/>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50" name="圆角矩形 49"/>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51" name="文本框 50"/>
          <p:cNvSpPr txBox="1"/>
          <p:nvPr/>
        </p:nvSpPr>
        <p:spPr>
          <a:xfrm>
            <a:off x="10467048" y="4144052"/>
            <a:ext cx="682811"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断裂</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10421256" y="5104025"/>
            <a:ext cx="800700" cy="800700"/>
            <a:chOff x="6601114" y="2187864"/>
            <a:chExt cx="1625022" cy="1625022"/>
          </a:xfrm>
          <a:effectLst>
            <a:outerShdw blurRad="190500" dist="88900" dir="2700000" algn="tl" rotWithShape="0">
              <a:prstClr val="black">
                <a:alpha val="30000"/>
              </a:prstClr>
            </a:outerShdw>
          </a:effectLst>
        </p:grpSpPr>
        <p:sp>
          <p:nvSpPr>
            <p:cNvPr id="53" name="任意多边形 52"/>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54" name="圆角矩形 53"/>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55" name="圆角矩形 54"/>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56" name="文本框 55"/>
          <p:cNvSpPr txBox="1"/>
          <p:nvPr/>
        </p:nvSpPr>
        <p:spPr>
          <a:xfrm>
            <a:off x="10467048" y="5319709"/>
            <a:ext cx="682811"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故障</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57" name="下箭头 56"/>
          <p:cNvSpPr/>
          <p:nvPr/>
        </p:nvSpPr>
        <p:spPr>
          <a:xfrm>
            <a:off x="6305278" y="3642467"/>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下箭头 57"/>
          <p:cNvSpPr/>
          <p:nvPr/>
        </p:nvSpPr>
        <p:spPr>
          <a:xfrm>
            <a:off x="6305278" y="4803871"/>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下箭头 58"/>
          <p:cNvSpPr/>
          <p:nvPr/>
        </p:nvSpPr>
        <p:spPr>
          <a:xfrm flipV="1">
            <a:off x="8526806" y="3630504"/>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下箭头 59"/>
          <p:cNvSpPr/>
          <p:nvPr/>
        </p:nvSpPr>
        <p:spPr>
          <a:xfrm flipV="1">
            <a:off x="8526806" y="4791908"/>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下箭头 60"/>
          <p:cNvSpPr/>
          <p:nvPr/>
        </p:nvSpPr>
        <p:spPr>
          <a:xfrm>
            <a:off x="10570415" y="3642467"/>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下箭头 61"/>
          <p:cNvSpPr/>
          <p:nvPr/>
        </p:nvSpPr>
        <p:spPr>
          <a:xfrm>
            <a:off x="10570415" y="4803871"/>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下箭头 62"/>
          <p:cNvSpPr/>
          <p:nvPr/>
        </p:nvSpPr>
        <p:spPr>
          <a:xfrm rot="5400000" flipV="1">
            <a:off x="7399745" y="5301558"/>
            <a:ext cx="355838" cy="570037"/>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下箭头 63"/>
          <p:cNvSpPr/>
          <p:nvPr/>
        </p:nvSpPr>
        <p:spPr>
          <a:xfrm rot="5400000" flipV="1">
            <a:off x="9562373" y="2874790"/>
            <a:ext cx="355838" cy="570037"/>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图片 6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446187" y="2424347"/>
            <a:ext cx="4597262" cy="3119768"/>
          </a:xfrm>
          <a:prstGeom prst="rect">
            <a:avLst/>
          </a:prstGeom>
          <a:ln>
            <a:noFill/>
          </a:ln>
          <a:effectLst>
            <a:outerShdw blurRad="292100" dist="139700" dir="2700000" algn="tl" rotWithShape="0">
              <a:srgbClr val="333333">
                <a:alpha val="65000"/>
              </a:srgbClr>
            </a:outerShdw>
          </a:effectLst>
        </p:spPr>
      </p:pic>
      <p:grpSp>
        <p:nvGrpSpPr>
          <p:cNvPr id="66" name="组合 65"/>
          <p:cNvGrpSpPr/>
          <p:nvPr/>
        </p:nvGrpSpPr>
        <p:grpSpPr>
          <a:xfrm>
            <a:off x="329015" y="0"/>
            <a:ext cx="1099735" cy="1099735"/>
            <a:chOff x="7543996" y="1289752"/>
            <a:chExt cx="1498482" cy="1498482"/>
          </a:xfrm>
        </p:grpSpPr>
        <p:sp>
          <p:nvSpPr>
            <p:cNvPr id="67"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8"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9"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0"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12546">
        <p14:gallery dir="l"/>
      </p:transition>
    </mc:Choice>
    <mc:Fallback>
      <p:transition spd="slow" advClick="0" advTm="125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4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4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4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4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nodeType="withEffect">
                                  <p:stCondLst>
                                    <p:cond delay="40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40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53" presetClass="entr" presetSubtype="16" fill="hold" nodeType="withEffect">
                                  <p:stCondLst>
                                    <p:cond delay="40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53" presetClass="entr" presetSubtype="16" fill="hold" nodeType="withEffect">
                                  <p:stCondLst>
                                    <p:cond delay="40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par>
                                <p:cTn id="60" presetID="53" presetClass="entr" presetSubtype="16" fill="hold" nodeType="withEffect">
                                  <p:stCondLst>
                                    <p:cond delay="40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1500"/>
                            </p:stCondLst>
                            <p:childTnLst>
                              <p:par>
                                <p:cTn id="66" presetID="53" presetClass="entr" presetSubtype="16"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p:stCondLst>
                              <p:cond delay="2000"/>
                            </p:stCondLst>
                            <p:childTnLst>
                              <p:par>
                                <p:cTn id="72" presetID="53" presetClass="entr" presetSubtype="16"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 calcmode="lin" valueType="num">
                                      <p:cBhvr>
                                        <p:cTn id="74" dur="500" fill="hold"/>
                                        <p:tgtEl>
                                          <p:spTgt spid="57"/>
                                        </p:tgtEl>
                                        <p:attrNameLst>
                                          <p:attrName>ppt_w</p:attrName>
                                        </p:attrNameLst>
                                      </p:cBhvr>
                                      <p:tavLst>
                                        <p:tav tm="0">
                                          <p:val>
                                            <p:fltVal val="0"/>
                                          </p:val>
                                        </p:tav>
                                        <p:tav tm="100000">
                                          <p:val>
                                            <p:strVal val="#ppt_w"/>
                                          </p:val>
                                        </p:tav>
                                      </p:tavLst>
                                    </p:anim>
                                    <p:anim calcmode="lin" valueType="num">
                                      <p:cBhvr>
                                        <p:cTn id="75" dur="500" fill="hold"/>
                                        <p:tgtEl>
                                          <p:spTgt spid="57"/>
                                        </p:tgtEl>
                                        <p:attrNameLst>
                                          <p:attrName>ppt_h</p:attrName>
                                        </p:attrNameLst>
                                      </p:cBhvr>
                                      <p:tavLst>
                                        <p:tav tm="0">
                                          <p:val>
                                            <p:fltVal val="0"/>
                                          </p:val>
                                        </p:tav>
                                        <p:tav tm="100000">
                                          <p:val>
                                            <p:strVal val="#ppt_h"/>
                                          </p:val>
                                        </p:tav>
                                      </p:tavLst>
                                    </p:anim>
                                    <p:animEffect transition="in" filter="fade">
                                      <p:cBhvr>
                                        <p:cTn id="76" dur="500"/>
                                        <p:tgtEl>
                                          <p:spTgt spid="57"/>
                                        </p:tgtEl>
                                      </p:cBhvr>
                                    </p:animEffect>
                                  </p:childTnLst>
                                </p:cTn>
                              </p:par>
                            </p:childTnLst>
                          </p:cTn>
                        </p:par>
                        <p:par>
                          <p:cTn id="77" fill="hold">
                            <p:stCondLst>
                              <p:cond delay="25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 calcmode="lin" valueType="num">
                                      <p:cBhvr>
                                        <p:cTn id="86" dur="500" fill="hold"/>
                                        <p:tgtEl>
                                          <p:spTgt spid="58"/>
                                        </p:tgtEl>
                                        <p:attrNameLst>
                                          <p:attrName>ppt_w</p:attrName>
                                        </p:attrNameLst>
                                      </p:cBhvr>
                                      <p:tavLst>
                                        <p:tav tm="0">
                                          <p:val>
                                            <p:fltVal val="0"/>
                                          </p:val>
                                        </p:tav>
                                        <p:tav tm="100000">
                                          <p:val>
                                            <p:strVal val="#ppt_w"/>
                                          </p:val>
                                        </p:tav>
                                      </p:tavLst>
                                    </p:anim>
                                    <p:anim calcmode="lin" valueType="num">
                                      <p:cBhvr>
                                        <p:cTn id="87" dur="500" fill="hold"/>
                                        <p:tgtEl>
                                          <p:spTgt spid="58"/>
                                        </p:tgtEl>
                                        <p:attrNameLst>
                                          <p:attrName>ppt_h</p:attrName>
                                        </p:attrNameLst>
                                      </p:cBhvr>
                                      <p:tavLst>
                                        <p:tav tm="0">
                                          <p:val>
                                            <p:fltVal val="0"/>
                                          </p:val>
                                        </p:tav>
                                        <p:tav tm="100000">
                                          <p:val>
                                            <p:strVal val="#ppt_h"/>
                                          </p:val>
                                        </p:tav>
                                      </p:tavLst>
                                    </p:anim>
                                    <p:animEffect transition="in" filter="fade">
                                      <p:cBhvr>
                                        <p:cTn id="88" dur="500"/>
                                        <p:tgtEl>
                                          <p:spTgt spid="58"/>
                                        </p:tgtEl>
                                      </p:cBhvr>
                                    </p:animEffect>
                                  </p:childTnLst>
                                </p:cTn>
                              </p:par>
                            </p:childTnLst>
                          </p:cTn>
                        </p:par>
                        <p:par>
                          <p:cTn id="89" fill="hold">
                            <p:stCondLst>
                              <p:cond delay="3500"/>
                            </p:stCondLst>
                            <p:childTnLst>
                              <p:par>
                                <p:cTn id="90" presetID="53" presetClass="entr" presetSubtype="16"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childTnLst>
                                </p:cTn>
                              </p:par>
                            </p:childTnLst>
                          </p:cTn>
                        </p:par>
                        <p:par>
                          <p:cTn id="95" fill="hold">
                            <p:stCondLst>
                              <p:cond delay="4000"/>
                            </p:stCondLst>
                            <p:childTnLst>
                              <p:par>
                                <p:cTn id="96" presetID="53" presetClass="entr" presetSubtype="16"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cBhvr>
                                        <p:cTn id="98" dur="500" fill="hold"/>
                                        <p:tgtEl>
                                          <p:spTgt spid="63"/>
                                        </p:tgtEl>
                                        <p:attrNameLst>
                                          <p:attrName>ppt_w</p:attrName>
                                        </p:attrNameLst>
                                      </p:cBhvr>
                                      <p:tavLst>
                                        <p:tav tm="0">
                                          <p:val>
                                            <p:fltVal val="0"/>
                                          </p:val>
                                        </p:tav>
                                        <p:tav tm="100000">
                                          <p:val>
                                            <p:strVal val="#ppt_w"/>
                                          </p:val>
                                        </p:tav>
                                      </p:tavLst>
                                    </p:anim>
                                    <p:anim calcmode="lin" valueType="num">
                                      <p:cBhvr>
                                        <p:cTn id="99" dur="500" fill="hold"/>
                                        <p:tgtEl>
                                          <p:spTgt spid="63"/>
                                        </p:tgtEl>
                                        <p:attrNameLst>
                                          <p:attrName>ppt_h</p:attrName>
                                        </p:attrNameLst>
                                      </p:cBhvr>
                                      <p:tavLst>
                                        <p:tav tm="0">
                                          <p:val>
                                            <p:fltVal val="0"/>
                                          </p:val>
                                        </p:tav>
                                        <p:tav tm="100000">
                                          <p:val>
                                            <p:strVal val="#ppt_h"/>
                                          </p:val>
                                        </p:tav>
                                      </p:tavLst>
                                    </p:anim>
                                    <p:animEffect transition="in" filter="fade">
                                      <p:cBhvr>
                                        <p:cTn id="100" dur="500"/>
                                        <p:tgtEl>
                                          <p:spTgt spid="63"/>
                                        </p:tgtEl>
                                      </p:cBhvr>
                                    </p:animEffect>
                                  </p:childTnLst>
                                </p:cTn>
                              </p:par>
                            </p:childTnLst>
                          </p:cTn>
                        </p:par>
                        <p:par>
                          <p:cTn id="101" fill="hold">
                            <p:stCondLst>
                              <p:cond delay="4500"/>
                            </p:stCondLst>
                            <p:childTnLst>
                              <p:par>
                                <p:cTn id="102" presetID="53" presetClass="entr" presetSubtype="16"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5000"/>
                            </p:stCondLst>
                            <p:childTnLst>
                              <p:par>
                                <p:cTn id="108" presetID="53" presetClass="entr" presetSubtype="16"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 calcmode="lin" valueType="num">
                                      <p:cBhvr>
                                        <p:cTn id="110" dur="500" fill="hold"/>
                                        <p:tgtEl>
                                          <p:spTgt spid="60"/>
                                        </p:tgtEl>
                                        <p:attrNameLst>
                                          <p:attrName>ppt_w</p:attrName>
                                        </p:attrNameLst>
                                      </p:cBhvr>
                                      <p:tavLst>
                                        <p:tav tm="0">
                                          <p:val>
                                            <p:fltVal val="0"/>
                                          </p:val>
                                        </p:tav>
                                        <p:tav tm="100000">
                                          <p:val>
                                            <p:strVal val="#ppt_w"/>
                                          </p:val>
                                        </p:tav>
                                      </p:tavLst>
                                    </p:anim>
                                    <p:anim calcmode="lin" valueType="num">
                                      <p:cBhvr>
                                        <p:cTn id="111" dur="500" fill="hold"/>
                                        <p:tgtEl>
                                          <p:spTgt spid="60"/>
                                        </p:tgtEl>
                                        <p:attrNameLst>
                                          <p:attrName>ppt_h</p:attrName>
                                        </p:attrNameLst>
                                      </p:cBhvr>
                                      <p:tavLst>
                                        <p:tav tm="0">
                                          <p:val>
                                            <p:fltVal val="0"/>
                                          </p:val>
                                        </p:tav>
                                        <p:tav tm="100000">
                                          <p:val>
                                            <p:strVal val="#ppt_h"/>
                                          </p:val>
                                        </p:tav>
                                      </p:tavLst>
                                    </p:anim>
                                    <p:animEffect transition="in" filter="fade">
                                      <p:cBhvr>
                                        <p:cTn id="112" dur="500"/>
                                        <p:tgtEl>
                                          <p:spTgt spid="60"/>
                                        </p:tgtEl>
                                      </p:cBhvr>
                                    </p:animEffect>
                                  </p:childTnLst>
                                </p:cTn>
                              </p:par>
                            </p:childTnLst>
                          </p:cTn>
                        </p:par>
                        <p:par>
                          <p:cTn id="113" fill="hold">
                            <p:stCondLst>
                              <p:cond delay="5500"/>
                            </p:stCondLst>
                            <p:childTnLst>
                              <p:par>
                                <p:cTn id="114" presetID="53" presetClass="entr" presetSubtype="16" fill="hold" grpId="0" nodeType="after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p:cTn id="116" dur="500" fill="hold"/>
                                        <p:tgtEl>
                                          <p:spTgt spid="36"/>
                                        </p:tgtEl>
                                        <p:attrNameLst>
                                          <p:attrName>ppt_w</p:attrName>
                                        </p:attrNameLst>
                                      </p:cBhvr>
                                      <p:tavLst>
                                        <p:tav tm="0">
                                          <p:val>
                                            <p:fltVal val="0"/>
                                          </p:val>
                                        </p:tav>
                                        <p:tav tm="100000">
                                          <p:val>
                                            <p:strVal val="#ppt_w"/>
                                          </p:val>
                                        </p:tav>
                                      </p:tavLst>
                                    </p:anim>
                                    <p:anim calcmode="lin" valueType="num">
                                      <p:cBhvr>
                                        <p:cTn id="117" dur="500" fill="hold"/>
                                        <p:tgtEl>
                                          <p:spTgt spid="36"/>
                                        </p:tgtEl>
                                        <p:attrNameLst>
                                          <p:attrName>ppt_h</p:attrName>
                                        </p:attrNameLst>
                                      </p:cBhvr>
                                      <p:tavLst>
                                        <p:tav tm="0">
                                          <p:val>
                                            <p:fltVal val="0"/>
                                          </p:val>
                                        </p:tav>
                                        <p:tav tm="100000">
                                          <p:val>
                                            <p:strVal val="#ppt_h"/>
                                          </p:val>
                                        </p:tav>
                                      </p:tavLst>
                                    </p:anim>
                                    <p:animEffect transition="in" filter="fade">
                                      <p:cBhvr>
                                        <p:cTn id="118" dur="500"/>
                                        <p:tgtEl>
                                          <p:spTgt spid="36"/>
                                        </p:tgtEl>
                                      </p:cBhvr>
                                    </p:animEffect>
                                  </p:childTnLst>
                                </p:cTn>
                              </p:par>
                            </p:childTnLst>
                          </p:cTn>
                        </p:par>
                        <p:par>
                          <p:cTn id="119" fill="hold">
                            <p:stCondLst>
                              <p:cond delay="6000"/>
                            </p:stCondLst>
                            <p:childTnLst>
                              <p:par>
                                <p:cTn id="120" presetID="53" presetClass="entr" presetSubtype="16" fill="hold" grpId="0" nodeType="after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500" fill="hold"/>
                                        <p:tgtEl>
                                          <p:spTgt spid="59"/>
                                        </p:tgtEl>
                                        <p:attrNameLst>
                                          <p:attrName>ppt_w</p:attrName>
                                        </p:attrNameLst>
                                      </p:cBhvr>
                                      <p:tavLst>
                                        <p:tav tm="0">
                                          <p:val>
                                            <p:fltVal val="0"/>
                                          </p:val>
                                        </p:tav>
                                        <p:tav tm="100000">
                                          <p:val>
                                            <p:strVal val="#ppt_w"/>
                                          </p:val>
                                        </p:tav>
                                      </p:tavLst>
                                    </p:anim>
                                    <p:anim calcmode="lin" valueType="num">
                                      <p:cBhvr>
                                        <p:cTn id="123" dur="500" fill="hold"/>
                                        <p:tgtEl>
                                          <p:spTgt spid="59"/>
                                        </p:tgtEl>
                                        <p:attrNameLst>
                                          <p:attrName>ppt_h</p:attrName>
                                        </p:attrNameLst>
                                      </p:cBhvr>
                                      <p:tavLst>
                                        <p:tav tm="0">
                                          <p:val>
                                            <p:fltVal val="0"/>
                                          </p:val>
                                        </p:tav>
                                        <p:tav tm="100000">
                                          <p:val>
                                            <p:strVal val="#ppt_h"/>
                                          </p:val>
                                        </p:tav>
                                      </p:tavLst>
                                    </p:anim>
                                    <p:animEffect transition="in" filter="fade">
                                      <p:cBhvr>
                                        <p:cTn id="124" dur="500"/>
                                        <p:tgtEl>
                                          <p:spTgt spid="59"/>
                                        </p:tgtEl>
                                      </p:cBhvr>
                                    </p:animEffect>
                                  </p:childTnLst>
                                </p:cTn>
                              </p:par>
                            </p:childTnLst>
                          </p:cTn>
                        </p:par>
                        <p:par>
                          <p:cTn id="125" fill="hold">
                            <p:stCondLst>
                              <p:cond delay="6500"/>
                            </p:stCondLst>
                            <p:childTnLst>
                              <p:par>
                                <p:cTn id="126" presetID="53" presetClass="entr" presetSubtype="16" fill="hold" grpId="0" nodeType="after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p:cTn id="128" dur="500" fill="hold"/>
                                        <p:tgtEl>
                                          <p:spTgt spid="31"/>
                                        </p:tgtEl>
                                        <p:attrNameLst>
                                          <p:attrName>ppt_w</p:attrName>
                                        </p:attrNameLst>
                                      </p:cBhvr>
                                      <p:tavLst>
                                        <p:tav tm="0">
                                          <p:val>
                                            <p:fltVal val="0"/>
                                          </p:val>
                                        </p:tav>
                                        <p:tav tm="100000">
                                          <p:val>
                                            <p:strVal val="#ppt_w"/>
                                          </p:val>
                                        </p:tav>
                                      </p:tavLst>
                                    </p:anim>
                                    <p:anim calcmode="lin" valueType="num">
                                      <p:cBhvr>
                                        <p:cTn id="129" dur="500" fill="hold"/>
                                        <p:tgtEl>
                                          <p:spTgt spid="31"/>
                                        </p:tgtEl>
                                        <p:attrNameLst>
                                          <p:attrName>ppt_h</p:attrName>
                                        </p:attrNameLst>
                                      </p:cBhvr>
                                      <p:tavLst>
                                        <p:tav tm="0">
                                          <p:val>
                                            <p:fltVal val="0"/>
                                          </p:val>
                                        </p:tav>
                                        <p:tav tm="100000">
                                          <p:val>
                                            <p:strVal val="#ppt_h"/>
                                          </p:val>
                                        </p:tav>
                                      </p:tavLst>
                                    </p:anim>
                                    <p:animEffect transition="in" filter="fade">
                                      <p:cBhvr>
                                        <p:cTn id="130" dur="500"/>
                                        <p:tgtEl>
                                          <p:spTgt spid="31"/>
                                        </p:tgtEl>
                                      </p:cBhvr>
                                    </p:animEffect>
                                  </p:childTnLst>
                                </p:cTn>
                              </p:par>
                            </p:childTnLst>
                          </p:cTn>
                        </p:par>
                        <p:par>
                          <p:cTn id="131" fill="hold">
                            <p:stCondLst>
                              <p:cond delay="7000"/>
                            </p:stCondLst>
                            <p:childTnLst>
                              <p:par>
                                <p:cTn id="132" presetID="53" presetClass="entr" presetSubtype="16" fill="hold" grpId="0" nodeType="afterEffect">
                                  <p:stCondLst>
                                    <p:cond delay="0"/>
                                  </p:stCondLst>
                                  <p:childTnLst>
                                    <p:set>
                                      <p:cBhvr>
                                        <p:cTn id="133" dur="1" fill="hold">
                                          <p:stCondLst>
                                            <p:cond delay="0"/>
                                          </p:stCondLst>
                                        </p:cTn>
                                        <p:tgtEl>
                                          <p:spTgt spid="64"/>
                                        </p:tgtEl>
                                        <p:attrNameLst>
                                          <p:attrName>style.visibility</p:attrName>
                                        </p:attrNameLst>
                                      </p:cBhvr>
                                      <p:to>
                                        <p:strVal val="visible"/>
                                      </p:to>
                                    </p:set>
                                    <p:anim calcmode="lin" valueType="num">
                                      <p:cBhvr>
                                        <p:cTn id="134" dur="500" fill="hold"/>
                                        <p:tgtEl>
                                          <p:spTgt spid="64"/>
                                        </p:tgtEl>
                                        <p:attrNameLst>
                                          <p:attrName>ppt_w</p:attrName>
                                        </p:attrNameLst>
                                      </p:cBhvr>
                                      <p:tavLst>
                                        <p:tav tm="0">
                                          <p:val>
                                            <p:fltVal val="0"/>
                                          </p:val>
                                        </p:tav>
                                        <p:tav tm="100000">
                                          <p:val>
                                            <p:strVal val="#ppt_w"/>
                                          </p:val>
                                        </p:tav>
                                      </p:tavLst>
                                    </p:anim>
                                    <p:anim calcmode="lin" valueType="num">
                                      <p:cBhvr>
                                        <p:cTn id="135" dur="500" fill="hold"/>
                                        <p:tgtEl>
                                          <p:spTgt spid="64"/>
                                        </p:tgtEl>
                                        <p:attrNameLst>
                                          <p:attrName>ppt_h</p:attrName>
                                        </p:attrNameLst>
                                      </p:cBhvr>
                                      <p:tavLst>
                                        <p:tav tm="0">
                                          <p:val>
                                            <p:fltVal val="0"/>
                                          </p:val>
                                        </p:tav>
                                        <p:tav tm="100000">
                                          <p:val>
                                            <p:strVal val="#ppt_h"/>
                                          </p:val>
                                        </p:tav>
                                      </p:tavLst>
                                    </p:anim>
                                    <p:animEffect transition="in" filter="fade">
                                      <p:cBhvr>
                                        <p:cTn id="136" dur="500"/>
                                        <p:tgtEl>
                                          <p:spTgt spid="64"/>
                                        </p:tgtEl>
                                      </p:cBhvr>
                                    </p:animEffect>
                                  </p:childTnLst>
                                </p:cTn>
                              </p:par>
                            </p:childTnLst>
                          </p:cTn>
                        </p:par>
                        <p:par>
                          <p:cTn id="137" fill="hold">
                            <p:stCondLst>
                              <p:cond delay="7500"/>
                            </p:stCondLst>
                            <p:childTnLst>
                              <p:par>
                                <p:cTn id="138" presetID="53" presetClass="entr" presetSubtype="16" fill="hold" grpId="0" nodeType="afterEffect">
                                  <p:stCondLst>
                                    <p:cond delay="0"/>
                                  </p:stCondLst>
                                  <p:childTnLst>
                                    <p:set>
                                      <p:cBhvr>
                                        <p:cTn id="139" dur="1" fill="hold">
                                          <p:stCondLst>
                                            <p:cond delay="0"/>
                                          </p:stCondLst>
                                        </p:cTn>
                                        <p:tgtEl>
                                          <p:spTgt spid="46"/>
                                        </p:tgtEl>
                                        <p:attrNameLst>
                                          <p:attrName>style.visibility</p:attrName>
                                        </p:attrNameLst>
                                      </p:cBhvr>
                                      <p:to>
                                        <p:strVal val="visible"/>
                                      </p:to>
                                    </p:set>
                                    <p:anim calcmode="lin" valueType="num">
                                      <p:cBhvr>
                                        <p:cTn id="140" dur="500" fill="hold"/>
                                        <p:tgtEl>
                                          <p:spTgt spid="46"/>
                                        </p:tgtEl>
                                        <p:attrNameLst>
                                          <p:attrName>ppt_w</p:attrName>
                                        </p:attrNameLst>
                                      </p:cBhvr>
                                      <p:tavLst>
                                        <p:tav tm="0">
                                          <p:val>
                                            <p:fltVal val="0"/>
                                          </p:val>
                                        </p:tav>
                                        <p:tav tm="100000">
                                          <p:val>
                                            <p:strVal val="#ppt_w"/>
                                          </p:val>
                                        </p:tav>
                                      </p:tavLst>
                                    </p:anim>
                                    <p:anim calcmode="lin" valueType="num">
                                      <p:cBhvr>
                                        <p:cTn id="141" dur="500" fill="hold"/>
                                        <p:tgtEl>
                                          <p:spTgt spid="46"/>
                                        </p:tgtEl>
                                        <p:attrNameLst>
                                          <p:attrName>ppt_h</p:attrName>
                                        </p:attrNameLst>
                                      </p:cBhvr>
                                      <p:tavLst>
                                        <p:tav tm="0">
                                          <p:val>
                                            <p:fltVal val="0"/>
                                          </p:val>
                                        </p:tav>
                                        <p:tav tm="100000">
                                          <p:val>
                                            <p:strVal val="#ppt_h"/>
                                          </p:val>
                                        </p:tav>
                                      </p:tavLst>
                                    </p:anim>
                                    <p:animEffect transition="in" filter="fade">
                                      <p:cBhvr>
                                        <p:cTn id="142" dur="500"/>
                                        <p:tgtEl>
                                          <p:spTgt spid="46"/>
                                        </p:tgtEl>
                                      </p:cBhvr>
                                    </p:animEffect>
                                  </p:childTnLst>
                                </p:cTn>
                              </p:par>
                            </p:childTnLst>
                          </p:cTn>
                        </p:par>
                        <p:par>
                          <p:cTn id="143" fill="hold">
                            <p:stCondLst>
                              <p:cond delay="8000"/>
                            </p:stCondLst>
                            <p:childTnLst>
                              <p:par>
                                <p:cTn id="144" presetID="53" presetClass="entr" presetSubtype="16" fill="hold" grpId="0" nodeType="afterEffect">
                                  <p:stCondLst>
                                    <p:cond delay="0"/>
                                  </p:stCondLst>
                                  <p:childTnLst>
                                    <p:set>
                                      <p:cBhvr>
                                        <p:cTn id="145" dur="1" fill="hold">
                                          <p:stCondLst>
                                            <p:cond delay="0"/>
                                          </p:stCondLst>
                                        </p:cTn>
                                        <p:tgtEl>
                                          <p:spTgt spid="61"/>
                                        </p:tgtEl>
                                        <p:attrNameLst>
                                          <p:attrName>style.visibility</p:attrName>
                                        </p:attrNameLst>
                                      </p:cBhvr>
                                      <p:to>
                                        <p:strVal val="visible"/>
                                      </p:to>
                                    </p:set>
                                    <p:anim calcmode="lin" valueType="num">
                                      <p:cBhvr>
                                        <p:cTn id="146" dur="500" fill="hold"/>
                                        <p:tgtEl>
                                          <p:spTgt spid="61"/>
                                        </p:tgtEl>
                                        <p:attrNameLst>
                                          <p:attrName>ppt_w</p:attrName>
                                        </p:attrNameLst>
                                      </p:cBhvr>
                                      <p:tavLst>
                                        <p:tav tm="0">
                                          <p:val>
                                            <p:fltVal val="0"/>
                                          </p:val>
                                        </p:tav>
                                        <p:tav tm="100000">
                                          <p:val>
                                            <p:strVal val="#ppt_w"/>
                                          </p:val>
                                        </p:tav>
                                      </p:tavLst>
                                    </p:anim>
                                    <p:anim calcmode="lin" valueType="num">
                                      <p:cBhvr>
                                        <p:cTn id="147" dur="500" fill="hold"/>
                                        <p:tgtEl>
                                          <p:spTgt spid="61"/>
                                        </p:tgtEl>
                                        <p:attrNameLst>
                                          <p:attrName>ppt_h</p:attrName>
                                        </p:attrNameLst>
                                      </p:cBhvr>
                                      <p:tavLst>
                                        <p:tav tm="0">
                                          <p:val>
                                            <p:fltVal val="0"/>
                                          </p:val>
                                        </p:tav>
                                        <p:tav tm="100000">
                                          <p:val>
                                            <p:strVal val="#ppt_h"/>
                                          </p:val>
                                        </p:tav>
                                      </p:tavLst>
                                    </p:anim>
                                    <p:animEffect transition="in" filter="fade">
                                      <p:cBhvr>
                                        <p:cTn id="148" dur="500"/>
                                        <p:tgtEl>
                                          <p:spTgt spid="61"/>
                                        </p:tgtEl>
                                      </p:cBhvr>
                                    </p:animEffect>
                                  </p:childTnLst>
                                </p:cTn>
                              </p:par>
                            </p:childTnLst>
                          </p:cTn>
                        </p:par>
                        <p:par>
                          <p:cTn id="149" fill="hold">
                            <p:stCondLst>
                              <p:cond delay="8500"/>
                            </p:stCondLst>
                            <p:childTnLst>
                              <p:par>
                                <p:cTn id="150" presetID="53" presetClass="entr" presetSubtype="16" fill="hold" grpId="0" nodeType="afterEffect">
                                  <p:stCondLst>
                                    <p:cond delay="0"/>
                                  </p:stCondLst>
                                  <p:childTnLst>
                                    <p:set>
                                      <p:cBhvr>
                                        <p:cTn id="151" dur="1" fill="hold">
                                          <p:stCondLst>
                                            <p:cond delay="0"/>
                                          </p:stCondLst>
                                        </p:cTn>
                                        <p:tgtEl>
                                          <p:spTgt spid="51"/>
                                        </p:tgtEl>
                                        <p:attrNameLst>
                                          <p:attrName>style.visibility</p:attrName>
                                        </p:attrNameLst>
                                      </p:cBhvr>
                                      <p:to>
                                        <p:strVal val="visible"/>
                                      </p:to>
                                    </p:set>
                                    <p:anim calcmode="lin" valueType="num">
                                      <p:cBhvr>
                                        <p:cTn id="152" dur="500" fill="hold"/>
                                        <p:tgtEl>
                                          <p:spTgt spid="51"/>
                                        </p:tgtEl>
                                        <p:attrNameLst>
                                          <p:attrName>ppt_w</p:attrName>
                                        </p:attrNameLst>
                                      </p:cBhvr>
                                      <p:tavLst>
                                        <p:tav tm="0">
                                          <p:val>
                                            <p:fltVal val="0"/>
                                          </p:val>
                                        </p:tav>
                                        <p:tav tm="100000">
                                          <p:val>
                                            <p:strVal val="#ppt_w"/>
                                          </p:val>
                                        </p:tav>
                                      </p:tavLst>
                                    </p:anim>
                                    <p:anim calcmode="lin" valueType="num">
                                      <p:cBhvr>
                                        <p:cTn id="153" dur="500" fill="hold"/>
                                        <p:tgtEl>
                                          <p:spTgt spid="51"/>
                                        </p:tgtEl>
                                        <p:attrNameLst>
                                          <p:attrName>ppt_h</p:attrName>
                                        </p:attrNameLst>
                                      </p:cBhvr>
                                      <p:tavLst>
                                        <p:tav tm="0">
                                          <p:val>
                                            <p:fltVal val="0"/>
                                          </p:val>
                                        </p:tav>
                                        <p:tav tm="100000">
                                          <p:val>
                                            <p:strVal val="#ppt_h"/>
                                          </p:val>
                                        </p:tav>
                                      </p:tavLst>
                                    </p:anim>
                                    <p:animEffect transition="in" filter="fade">
                                      <p:cBhvr>
                                        <p:cTn id="154" dur="500"/>
                                        <p:tgtEl>
                                          <p:spTgt spid="51"/>
                                        </p:tgtEl>
                                      </p:cBhvr>
                                    </p:animEffect>
                                  </p:childTnLst>
                                </p:cTn>
                              </p:par>
                            </p:childTnLst>
                          </p:cTn>
                        </p:par>
                        <p:par>
                          <p:cTn id="155" fill="hold">
                            <p:stCondLst>
                              <p:cond delay="9000"/>
                            </p:stCondLst>
                            <p:childTnLst>
                              <p:par>
                                <p:cTn id="156" presetID="53" presetClass="entr" presetSubtype="16" fill="hold" grpId="0" nodeType="afterEffect">
                                  <p:stCondLst>
                                    <p:cond delay="0"/>
                                  </p:stCondLst>
                                  <p:childTnLst>
                                    <p:set>
                                      <p:cBhvr>
                                        <p:cTn id="157" dur="1" fill="hold">
                                          <p:stCondLst>
                                            <p:cond delay="0"/>
                                          </p:stCondLst>
                                        </p:cTn>
                                        <p:tgtEl>
                                          <p:spTgt spid="62"/>
                                        </p:tgtEl>
                                        <p:attrNameLst>
                                          <p:attrName>style.visibility</p:attrName>
                                        </p:attrNameLst>
                                      </p:cBhvr>
                                      <p:to>
                                        <p:strVal val="visible"/>
                                      </p:to>
                                    </p:set>
                                    <p:anim calcmode="lin" valueType="num">
                                      <p:cBhvr>
                                        <p:cTn id="158" dur="500" fill="hold"/>
                                        <p:tgtEl>
                                          <p:spTgt spid="62"/>
                                        </p:tgtEl>
                                        <p:attrNameLst>
                                          <p:attrName>ppt_w</p:attrName>
                                        </p:attrNameLst>
                                      </p:cBhvr>
                                      <p:tavLst>
                                        <p:tav tm="0">
                                          <p:val>
                                            <p:fltVal val="0"/>
                                          </p:val>
                                        </p:tav>
                                        <p:tav tm="100000">
                                          <p:val>
                                            <p:strVal val="#ppt_w"/>
                                          </p:val>
                                        </p:tav>
                                      </p:tavLst>
                                    </p:anim>
                                    <p:anim calcmode="lin" valueType="num">
                                      <p:cBhvr>
                                        <p:cTn id="159" dur="500" fill="hold"/>
                                        <p:tgtEl>
                                          <p:spTgt spid="62"/>
                                        </p:tgtEl>
                                        <p:attrNameLst>
                                          <p:attrName>ppt_h</p:attrName>
                                        </p:attrNameLst>
                                      </p:cBhvr>
                                      <p:tavLst>
                                        <p:tav tm="0">
                                          <p:val>
                                            <p:fltVal val="0"/>
                                          </p:val>
                                        </p:tav>
                                        <p:tav tm="100000">
                                          <p:val>
                                            <p:strVal val="#ppt_h"/>
                                          </p:val>
                                        </p:tav>
                                      </p:tavLst>
                                    </p:anim>
                                    <p:animEffect transition="in" filter="fade">
                                      <p:cBhvr>
                                        <p:cTn id="160" dur="500"/>
                                        <p:tgtEl>
                                          <p:spTgt spid="62"/>
                                        </p:tgtEl>
                                      </p:cBhvr>
                                    </p:animEffect>
                                  </p:childTnLst>
                                </p:cTn>
                              </p:par>
                            </p:childTnLst>
                          </p:cTn>
                        </p:par>
                        <p:par>
                          <p:cTn id="161" fill="hold">
                            <p:stCondLst>
                              <p:cond delay="9500"/>
                            </p:stCondLst>
                            <p:childTnLst>
                              <p:par>
                                <p:cTn id="162" presetID="53" presetClass="entr" presetSubtype="16" fill="hold" grpId="0" nodeType="afterEffect">
                                  <p:stCondLst>
                                    <p:cond delay="0"/>
                                  </p:stCondLst>
                                  <p:childTnLst>
                                    <p:set>
                                      <p:cBhvr>
                                        <p:cTn id="163" dur="1" fill="hold">
                                          <p:stCondLst>
                                            <p:cond delay="0"/>
                                          </p:stCondLst>
                                        </p:cTn>
                                        <p:tgtEl>
                                          <p:spTgt spid="56"/>
                                        </p:tgtEl>
                                        <p:attrNameLst>
                                          <p:attrName>style.visibility</p:attrName>
                                        </p:attrNameLst>
                                      </p:cBhvr>
                                      <p:to>
                                        <p:strVal val="visible"/>
                                      </p:to>
                                    </p:set>
                                    <p:anim calcmode="lin" valueType="num">
                                      <p:cBhvr>
                                        <p:cTn id="164" dur="500" fill="hold"/>
                                        <p:tgtEl>
                                          <p:spTgt spid="56"/>
                                        </p:tgtEl>
                                        <p:attrNameLst>
                                          <p:attrName>ppt_w</p:attrName>
                                        </p:attrNameLst>
                                      </p:cBhvr>
                                      <p:tavLst>
                                        <p:tav tm="0">
                                          <p:val>
                                            <p:fltVal val="0"/>
                                          </p:val>
                                        </p:tav>
                                        <p:tav tm="100000">
                                          <p:val>
                                            <p:strVal val="#ppt_w"/>
                                          </p:val>
                                        </p:tav>
                                      </p:tavLst>
                                    </p:anim>
                                    <p:anim calcmode="lin" valueType="num">
                                      <p:cBhvr>
                                        <p:cTn id="165" dur="500" fill="hold"/>
                                        <p:tgtEl>
                                          <p:spTgt spid="56"/>
                                        </p:tgtEl>
                                        <p:attrNameLst>
                                          <p:attrName>ppt_h</p:attrName>
                                        </p:attrNameLst>
                                      </p:cBhvr>
                                      <p:tavLst>
                                        <p:tav tm="0">
                                          <p:val>
                                            <p:fltVal val="0"/>
                                          </p:val>
                                        </p:tav>
                                        <p:tav tm="100000">
                                          <p:val>
                                            <p:strVal val="#ppt_h"/>
                                          </p:val>
                                        </p:tav>
                                      </p:tavLst>
                                    </p:anim>
                                    <p:animEffect transition="in" filter="fade">
                                      <p:cBhvr>
                                        <p:cTn id="166" dur="500"/>
                                        <p:tgtEl>
                                          <p:spTgt spid="56"/>
                                        </p:tgtEl>
                                      </p:cBhvr>
                                    </p:animEffect>
                                  </p:childTnLst>
                                </p:cTn>
                              </p:par>
                            </p:childTnLst>
                          </p:cTn>
                        </p:par>
                        <p:par>
                          <p:cTn id="167" fill="hold">
                            <p:stCondLst>
                              <p:cond delay="10000"/>
                            </p:stCondLst>
                            <p:childTnLst>
                              <p:par>
                                <p:cTn id="168" presetID="14" presetClass="entr" presetSubtype="10" fill="hold" nodeType="afterEffect">
                                  <p:stCondLst>
                                    <p:cond delay="0"/>
                                  </p:stCondLst>
                                  <p:childTnLst>
                                    <p:set>
                                      <p:cBhvr>
                                        <p:cTn id="169" dur="1" fill="hold">
                                          <p:stCondLst>
                                            <p:cond delay="0"/>
                                          </p:stCondLst>
                                        </p:cTn>
                                        <p:tgtEl>
                                          <p:spTgt spid="65"/>
                                        </p:tgtEl>
                                        <p:attrNameLst>
                                          <p:attrName>style.visibility</p:attrName>
                                        </p:attrNameLst>
                                      </p:cBhvr>
                                      <p:to>
                                        <p:strVal val="visible"/>
                                      </p:to>
                                    </p:set>
                                    <p:animEffect transition="in" filter="randombar(horizontal)">
                                      <p:cBhvr>
                                        <p:cTn id="170" dur="500"/>
                                        <p:tgtEl>
                                          <p:spTgt spid="65"/>
                                        </p:tgtEl>
                                      </p:cBhvr>
                                    </p:animEffect>
                                  </p:childTnLst>
                                </p:cTn>
                              </p:par>
                            </p:childTnLst>
                          </p:cTn>
                        </p:par>
                        <p:par>
                          <p:cTn id="171" fill="hold">
                            <p:stCondLst>
                              <p:cond delay="10500"/>
                            </p:stCondLst>
                            <p:childTnLst>
                              <p:par>
                                <p:cTn id="172" presetID="53" presetClass="entr" presetSubtype="16" fill="hold" nodeType="afterEffect">
                                  <p:stCondLst>
                                    <p:cond delay="0"/>
                                  </p:stCondLst>
                                  <p:childTnLst>
                                    <p:set>
                                      <p:cBhvr>
                                        <p:cTn id="173" dur="1" fill="hold">
                                          <p:stCondLst>
                                            <p:cond delay="0"/>
                                          </p:stCondLst>
                                        </p:cTn>
                                        <p:tgtEl>
                                          <p:spTgt spid="66"/>
                                        </p:tgtEl>
                                        <p:attrNameLst>
                                          <p:attrName>style.visibility</p:attrName>
                                        </p:attrNameLst>
                                      </p:cBhvr>
                                      <p:to>
                                        <p:strVal val="visible"/>
                                      </p:to>
                                    </p:set>
                                    <p:anim calcmode="lin" valueType="num">
                                      <p:cBhvr>
                                        <p:cTn id="174" dur="500" fill="hold"/>
                                        <p:tgtEl>
                                          <p:spTgt spid="66"/>
                                        </p:tgtEl>
                                        <p:attrNameLst>
                                          <p:attrName>ppt_w</p:attrName>
                                        </p:attrNameLst>
                                      </p:cBhvr>
                                      <p:tavLst>
                                        <p:tav tm="0">
                                          <p:val>
                                            <p:fltVal val="0"/>
                                          </p:val>
                                        </p:tav>
                                        <p:tav tm="100000">
                                          <p:val>
                                            <p:strVal val="#ppt_w"/>
                                          </p:val>
                                        </p:tav>
                                      </p:tavLst>
                                    </p:anim>
                                    <p:anim calcmode="lin" valueType="num">
                                      <p:cBhvr>
                                        <p:cTn id="175" dur="500" fill="hold"/>
                                        <p:tgtEl>
                                          <p:spTgt spid="66"/>
                                        </p:tgtEl>
                                        <p:attrNameLst>
                                          <p:attrName>ppt_h</p:attrName>
                                        </p:attrNameLst>
                                      </p:cBhvr>
                                      <p:tavLst>
                                        <p:tav tm="0">
                                          <p:val>
                                            <p:fltVal val="0"/>
                                          </p:val>
                                        </p:tav>
                                        <p:tav tm="100000">
                                          <p:val>
                                            <p:strVal val="#ppt_h"/>
                                          </p:val>
                                        </p:tav>
                                      </p:tavLst>
                                    </p:anim>
                                    <p:animEffect transition="in" filter="fade">
                                      <p:cBhvr>
                                        <p:cTn id="17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6" grpId="0"/>
      <p:bldP spid="21" grpId="0"/>
      <p:bldP spid="26" grpId="0"/>
      <p:bldP spid="31" grpId="0"/>
      <p:bldP spid="36" grpId="0"/>
      <p:bldP spid="41" grpId="0"/>
      <p:bldP spid="46" grpId="0"/>
      <p:bldP spid="51" grpId="0"/>
      <p:bldP spid="56" grpId="0"/>
      <p:bldP spid="57" grpId="0" animBg="1"/>
      <p:bldP spid="58" grpId="0" animBg="1"/>
      <p:bldP spid="59" grpId="0" animBg="1"/>
      <p:bldP spid="60" grpId="0" animBg="1"/>
      <p:bldP spid="61" grpId="0" animBg="1"/>
      <p:bldP spid="62" grpId="0" animBg="1"/>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0"/>
          <p:cNvSpPr txBox="1">
            <a:spLocks noChangeArrowheads="1"/>
          </p:cNvSpPr>
          <p:nvPr/>
        </p:nvSpPr>
        <p:spPr>
          <a:xfrm>
            <a:off x="5028196" y="4870540"/>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rPr>
              <a:t>清  洁</a:t>
            </a:r>
            <a:endPar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5" name="标题 4"/>
          <p:cNvSpPr>
            <a:spLocks noGrp="1"/>
          </p:cNvSpPr>
          <p:nvPr>
            <p:ph type="ctrTitle"/>
          </p:nvPr>
        </p:nvSpPr>
        <p:spPr/>
        <p:txBody>
          <a:bodyPr/>
          <a:lstStyle/>
          <a:p>
            <a:endParaRPr lang="zh-CN" altLang="en-US"/>
          </a:p>
        </p:txBody>
      </p:sp>
      <p:sp>
        <p:nvSpPr>
          <p:cNvPr id="64" name="矩形 63"/>
          <p:cNvSpPr/>
          <p:nvPr/>
        </p:nvSpPr>
        <p:spPr>
          <a:xfrm>
            <a:off x="0" y="0"/>
            <a:ext cx="12192000" cy="393212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矩形 64"/>
          <p:cNvSpPr/>
          <p:nvPr/>
        </p:nvSpPr>
        <p:spPr>
          <a:xfrm>
            <a:off x="-55146" y="3821132"/>
            <a:ext cx="12192000" cy="10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6632018" y="2804485"/>
            <a:ext cx="1276105" cy="1276105"/>
            <a:chOff x="7543996" y="1289752"/>
            <a:chExt cx="1498482" cy="1498482"/>
          </a:xfrm>
        </p:grpSpPr>
        <p:sp>
          <p:nvSpPr>
            <p:cNvPr id="67" name="任意多边形 11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8" name="椭圆 12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9" name="椭圆 12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0" name="任意多边形 12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1" name="组合 70"/>
          <p:cNvGrpSpPr/>
          <p:nvPr/>
        </p:nvGrpSpPr>
        <p:grpSpPr>
          <a:xfrm>
            <a:off x="6227669" y="1540822"/>
            <a:ext cx="912894" cy="912894"/>
            <a:chOff x="7543996" y="1289752"/>
            <a:chExt cx="1498482" cy="1498482"/>
          </a:xfrm>
        </p:grpSpPr>
        <p:sp>
          <p:nvSpPr>
            <p:cNvPr id="72" name="任意多边形 12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3" name="椭圆 12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4" name="椭圆 126"/>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5" name="任意多边形 12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6" name="组合 75"/>
          <p:cNvGrpSpPr/>
          <p:nvPr/>
        </p:nvGrpSpPr>
        <p:grpSpPr>
          <a:xfrm>
            <a:off x="4361434" y="2302560"/>
            <a:ext cx="1458761" cy="1458761"/>
            <a:chOff x="7543996" y="1289752"/>
            <a:chExt cx="1498482" cy="1498482"/>
          </a:xfrm>
        </p:grpSpPr>
        <p:sp>
          <p:nvSpPr>
            <p:cNvPr id="77" name="任意多边形 12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8" name="椭圆 13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9" name="椭圆 13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0" name="任意多边形 13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1" name="组合 80"/>
          <p:cNvGrpSpPr/>
          <p:nvPr/>
        </p:nvGrpSpPr>
        <p:grpSpPr>
          <a:xfrm>
            <a:off x="4472482" y="2160825"/>
            <a:ext cx="3262824" cy="3262824"/>
            <a:chOff x="7481293" y="1335855"/>
            <a:chExt cx="1498482" cy="1498482"/>
          </a:xfrm>
        </p:grpSpPr>
        <p:sp>
          <p:nvSpPr>
            <p:cNvPr id="82" name="任意多边形 13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3" name="椭圆 135"/>
            <p:cNvSpPr/>
            <p:nvPr/>
          </p:nvSpPr>
          <p:spPr>
            <a:xfrm>
              <a:off x="7481293" y="1335855"/>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84" name="椭圆 136"/>
            <p:cNvSpPr/>
            <p:nvPr/>
          </p:nvSpPr>
          <p:spPr>
            <a:xfrm>
              <a:off x="7619173" y="1478964"/>
              <a:ext cx="1300279" cy="1237551"/>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5" name="任意多边形 13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86" name="Rectangle 10"/>
          <p:cNvSpPr txBox="1">
            <a:spLocks noChangeArrowheads="1"/>
          </p:cNvSpPr>
          <p:nvPr/>
        </p:nvSpPr>
        <p:spPr>
          <a:xfrm>
            <a:off x="5364344" y="2897538"/>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6600" b="1" dirty="0">
                <a:solidFill>
                  <a:schemeClr val="bg1"/>
                </a:solidFill>
                <a:latin typeface="微软雅黑" panose="020B0503020204020204" pitchFamily="34" charset="-122"/>
                <a:ea typeface="微软雅黑" panose="020B0503020204020204" pitchFamily="34" charset="-122"/>
                <a:cs typeface="Arial Unicode MS" pitchFamily="34" charset="-122"/>
              </a:rPr>
              <a:t>04</a:t>
            </a:r>
            <a:endParaRPr lang="zh-CN" altLang="en-US" sz="36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7" name="Rectangle 10"/>
          <p:cNvSpPr txBox="1">
            <a:spLocks noChangeArrowheads="1"/>
          </p:cNvSpPr>
          <p:nvPr/>
        </p:nvSpPr>
        <p:spPr>
          <a:xfrm>
            <a:off x="5026602" y="3475660"/>
            <a:ext cx="2113961" cy="113749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8800" b="1" dirty="0">
                <a:solidFill>
                  <a:schemeClr val="bg1"/>
                </a:solidFill>
                <a:latin typeface="微软雅黑" panose="020B0503020204020204" pitchFamily="34" charset="-122"/>
                <a:ea typeface="微软雅黑" panose="020B0503020204020204" pitchFamily="34" charset="-122"/>
                <a:cs typeface="Arial Unicode MS" pitchFamily="34" charset="-122"/>
              </a:rPr>
              <a:t>P</a:t>
            </a:r>
            <a:r>
              <a:rPr lang="en-US" altLang="zh-CN" sz="4800" b="1" dirty="0">
                <a:solidFill>
                  <a:schemeClr val="bg1"/>
                </a:solidFill>
                <a:latin typeface="微软雅黑" panose="020B0503020204020204" pitchFamily="34" charset="-122"/>
                <a:ea typeface="微软雅黑" panose="020B0503020204020204" pitchFamily="34" charset="-122"/>
                <a:cs typeface="Arial Unicode MS" pitchFamily="34" charset="-122"/>
              </a:rPr>
              <a:t>ART</a:t>
            </a:r>
            <a:endParaRPr lang="zh-CN" altLang="en-US" sz="27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8" name="任意多边形 176"/>
          <p:cNvSpPr/>
          <p:nvPr/>
        </p:nvSpPr>
        <p:spPr>
          <a:xfrm>
            <a:off x="-495300" y="5997119"/>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177"/>
          <p:cNvSpPr/>
          <p:nvPr/>
        </p:nvSpPr>
        <p:spPr>
          <a:xfrm>
            <a:off x="2329661" y="6111101"/>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178"/>
          <p:cNvSpPr/>
          <p:nvPr/>
        </p:nvSpPr>
        <p:spPr>
          <a:xfrm>
            <a:off x="-1950966" y="5914867"/>
            <a:ext cx="11971266" cy="1492591"/>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 name="connsiteX0-1" fmla="*/ 0 w 13234881"/>
              <a:gd name="connsiteY0-2" fmla="*/ 895502 h 990783"/>
              <a:gd name="connsiteX1-3" fmla="*/ 2800350 w 13234881"/>
              <a:gd name="connsiteY1-4" fmla="*/ 38252 h 990783"/>
              <a:gd name="connsiteX2-5" fmla="*/ 6191250 w 13234881"/>
              <a:gd name="connsiteY2-6" fmla="*/ 990752 h 990783"/>
              <a:gd name="connsiteX3-7" fmla="*/ 8991600 w 13234881"/>
              <a:gd name="connsiteY3-8" fmla="*/ 152 h 990783"/>
              <a:gd name="connsiteX4-9" fmla="*/ 13234881 w 13234881"/>
              <a:gd name="connsiteY4-10" fmla="*/ 918828 h 990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34881" h="990783">
                <a:moveTo>
                  <a:pt x="0" y="895502"/>
                </a:moveTo>
                <a:cubicBezTo>
                  <a:pt x="884237" y="458939"/>
                  <a:pt x="1768475" y="22377"/>
                  <a:pt x="2800350" y="38252"/>
                </a:cubicBezTo>
                <a:cubicBezTo>
                  <a:pt x="3832225" y="54127"/>
                  <a:pt x="5159375" y="997102"/>
                  <a:pt x="6191250" y="990752"/>
                </a:cubicBezTo>
                <a:cubicBezTo>
                  <a:pt x="7223125" y="984402"/>
                  <a:pt x="7817662" y="12139"/>
                  <a:pt x="8991600" y="152"/>
                </a:cubicBezTo>
                <a:cubicBezTo>
                  <a:pt x="10165538" y="-11835"/>
                  <a:pt x="12564956" y="690228"/>
                  <a:pt x="13234881" y="918828"/>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851169" y="5722986"/>
            <a:ext cx="718789" cy="718789"/>
            <a:chOff x="7543996" y="1289752"/>
            <a:chExt cx="1498482" cy="1498482"/>
          </a:xfrm>
        </p:grpSpPr>
        <p:sp>
          <p:nvSpPr>
            <p:cNvPr id="92" name="任意多边形 18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3" name="椭圆 18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4" name="椭圆 18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5" name="任意多边形 18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6" name="组合 95"/>
          <p:cNvGrpSpPr/>
          <p:nvPr/>
        </p:nvGrpSpPr>
        <p:grpSpPr>
          <a:xfrm>
            <a:off x="3471925" y="6246631"/>
            <a:ext cx="410899" cy="410899"/>
            <a:chOff x="7543996" y="1289752"/>
            <a:chExt cx="1498482" cy="1498482"/>
          </a:xfrm>
        </p:grpSpPr>
        <p:sp>
          <p:nvSpPr>
            <p:cNvPr id="97" name="任意多边形 18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8" name="椭圆 18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9" name="椭圆 18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0" name="任意多边形 18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1" name="组合 100"/>
          <p:cNvGrpSpPr/>
          <p:nvPr/>
        </p:nvGrpSpPr>
        <p:grpSpPr>
          <a:xfrm>
            <a:off x="5287185" y="6042829"/>
            <a:ext cx="410899" cy="410899"/>
            <a:chOff x="7543996" y="1289752"/>
            <a:chExt cx="1498482" cy="1498482"/>
          </a:xfrm>
        </p:grpSpPr>
        <p:sp>
          <p:nvSpPr>
            <p:cNvPr id="102" name="任意多边形 19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椭圆 19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4" name="椭圆 19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5" name="任意多边形 19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6" name="组合 105"/>
          <p:cNvGrpSpPr/>
          <p:nvPr/>
        </p:nvGrpSpPr>
        <p:grpSpPr>
          <a:xfrm>
            <a:off x="7191239" y="5718109"/>
            <a:ext cx="872549" cy="872549"/>
            <a:chOff x="7543996" y="1289752"/>
            <a:chExt cx="1498482" cy="1498482"/>
          </a:xfrm>
        </p:grpSpPr>
        <p:sp>
          <p:nvSpPr>
            <p:cNvPr id="107" name="任意多边形 19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8" name="椭圆 19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9" name="椭圆 197"/>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0" name="任意多边形 19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1" name="组合 110"/>
          <p:cNvGrpSpPr/>
          <p:nvPr/>
        </p:nvGrpSpPr>
        <p:grpSpPr>
          <a:xfrm>
            <a:off x="6624988" y="6416345"/>
            <a:ext cx="410899" cy="410899"/>
            <a:chOff x="7543996" y="1289752"/>
            <a:chExt cx="1498482" cy="1498482"/>
          </a:xfrm>
        </p:grpSpPr>
        <p:sp>
          <p:nvSpPr>
            <p:cNvPr id="112" name="任意多边形 20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3" name="椭圆 20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4" name="椭圆 202"/>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5" name="任意多边形 20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6" name="组合 115"/>
          <p:cNvGrpSpPr/>
          <p:nvPr/>
        </p:nvGrpSpPr>
        <p:grpSpPr>
          <a:xfrm>
            <a:off x="10584160" y="5718109"/>
            <a:ext cx="872549" cy="872549"/>
            <a:chOff x="7543996" y="1289752"/>
            <a:chExt cx="1498482" cy="1498482"/>
          </a:xfrm>
        </p:grpSpPr>
        <p:sp>
          <p:nvSpPr>
            <p:cNvPr id="142" name="任意多边形 20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3" name="椭圆 20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4" name="椭圆 20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5" name="任意多边形 20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9737">
        <p15:prstTrans prst="origami"/>
      </p:transition>
    </mc:Choice>
    <mc:Fallback>
      <p:transition spd="slow" advClick="0" advTm="973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randombar(horizontal)">
                                          <p:cBhvr>
                                            <p:cTn id="11" dur="500"/>
                                            <p:tgtEl>
                                              <p:spTgt spid="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2" presetClass="entr" presetSubtype="4" fill="hold" nodeType="afterEffect" p14:presetBounceEnd="76000">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14:bounceEnd="76000">
                                          <p:cBhvr additive="base">
                                            <p:cTn id="19" dur="1000" fill="hold"/>
                                            <p:tgtEl>
                                              <p:spTgt spid="81"/>
                                            </p:tgtEl>
                                            <p:attrNameLst>
                                              <p:attrName>ppt_x</p:attrName>
                                            </p:attrNameLst>
                                          </p:cBhvr>
                                          <p:tavLst>
                                            <p:tav tm="0">
                                              <p:val>
                                                <p:strVal val="#ppt_x"/>
                                              </p:val>
                                            </p:tav>
                                            <p:tav tm="100000">
                                              <p:val>
                                                <p:strVal val="#ppt_x"/>
                                              </p:val>
                                            </p:tav>
                                          </p:tavLst>
                                        </p:anim>
                                        <p:anim calcmode="lin" valueType="num" p14:bounceEnd="76000">
                                          <p:cBhvr additive="base">
                                            <p:cTn id="20" dur="1000" fill="hold"/>
                                            <p:tgtEl>
                                              <p:spTgt spid="8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14:presetBounceEnd="72000">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14:bounceEnd="72000">
                                          <p:cBhvr additive="base">
                                            <p:cTn id="24" dur="750" fill="hold"/>
                                            <p:tgtEl>
                                              <p:spTgt spid="76"/>
                                            </p:tgtEl>
                                            <p:attrNameLst>
                                              <p:attrName>ppt_x</p:attrName>
                                            </p:attrNameLst>
                                          </p:cBhvr>
                                          <p:tavLst>
                                            <p:tav tm="0">
                                              <p:val>
                                                <p:strVal val="0-#ppt_w/2"/>
                                              </p:val>
                                            </p:tav>
                                            <p:tav tm="100000">
                                              <p:val>
                                                <p:strVal val="#ppt_x"/>
                                              </p:val>
                                            </p:tav>
                                          </p:tavLst>
                                        </p:anim>
                                        <p:anim calcmode="lin" valueType="num" p14:bounceEnd="72000">
                                          <p:cBhvr additive="base">
                                            <p:cTn id="25" dur="750" fill="hold"/>
                                            <p:tgtEl>
                                              <p:spTgt spid="76"/>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14:presetBounceEnd="72000">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14:bounceEnd="72000">
                                          <p:cBhvr additive="base">
                                            <p:cTn id="28" dur="750" fill="hold"/>
                                            <p:tgtEl>
                                              <p:spTgt spid="66"/>
                                            </p:tgtEl>
                                            <p:attrNameLst>
                                              <p:attrName>ppt_x</p:attrName>
                                            </p:attrNameLst>
                                          </p:cBhvr>
                                          <p:tavLst>
                                            <p:tav tm="0">
                                              <p:val>
                                                <p:strVal val="0-#ppt_w/2"/>
                                              </p:val>
                                            </p:tav>
                                            <p:tav tm="100000">
                                              <p:val>
                                                <p:strVal val="#ppt_x"/>
                                              </p:val>
                                            </p:tav>
                                          </p:tavLst>
                                        </p:anim>
                                        <p:anim calcmode="lin" valueType="num" p14:bounceEnd="72000">
                                          <p:cBhvr additive="base">
                                            <p:cTn id="29" dur="750" fill="hold"/>
                                            <p:tgtEl>
                                              <p:spTgt spid="66"/>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14:presetBounceEnd="72000">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14:bounceEnd="72000">
                                          <p:cBhvr additive="base">
                                            <p:cTn id="32" dur="750" fill="hold"/>
                                            <p:tgtEl>
                                              <p:spTgt spid="71"/>
                                            </p:tgtEl>
                                            <p:attrNameLst>
                                              <p:attrName>ppt_x</p:attrName>
                                            </p:attrNameLst>
                                          </p:cBhvr>
                                          <p:tavLst>
                                            <p:tav tm="0">
                                              <p:val>
                                                <p:strVal val="1+#ppt_w/2"/>
                                              </p:val>
                                            </p:tav>
                                            <p:tav tm="100000">
                                              <p:val>
                                                <p:strVal val="#ppt_x"/>
                                              </p:val>
                                            </p:tav>
                                          </p:tavLst>
                                        </p:anim>
                                        <p:anim calcmode="lin" valueType="num" p14:bounceEnd="72000">
                                          <p:cBhvr additive="base">
                                            <p:cTn id="33" dur="750" fill="hold"/>
                                            <p:tgtEl>
                                              <p:spTgt spid="7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randombar(horizontal)">
                                          <p:cBhvr>
                                            <p:cTn id="49" dur="750"/>
                                            <p:tgtEl>
                                              <p:spTgt spid="9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randombar(horizontal)">
                                          <p:cBhvr>
                                            <p:cTn id="52" dur="750"/>
                                            <p:tgtEl>
                                              <p:spTgt spid="88"/>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randombar(horizontal)">
                                          <p:cBhvr>
                                            <p:cTn id="55" dur="750"/>
                                            <p:tgtEl>
                                              <p:spTgt spid="89"/>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 calcmode="lin" valueType="num">
                                          <p:cBhvr>
                                            <p:cTn id="59" dur="500" fill="hold"/>
                                            <p:tgtEl>
                                              <p:spTgt spid="91"/>
                                            </p:tgtEl>
                                            <p:attrNameLst>
                                              <p:attrName>ppt_w</p:attrName>
                                            </p:attrNameLst>
                                          </p:cBhvr>
                                          <p:tavLst>
                                            <p:tav tm="0">
                                              <p:val>
                                                <p:fltVal val="0"/>
                                              </p:val>
                                            </p:tav>
                                            <p:tav tm="100000">
                                              <p:val>
                                                <p:strVal val="#ppt_w"/>
                                              </p:val>
                                            </p:tav>
                                          </p:tavLst>
                                        </p:anim>
                                        <p:anim calcmode="lin" valueType="num">
                                          <p:cBhvr>
                                            <p:cTn id="60" dur="500" fill="hold"/>
                                            <p:tgtEl>
                                              <p:spTgt spid="91"/>
                                            </p:tgtEl>
                                            <p:attrNameLst>
                                              <p:attrName>ppt_h</p:attrName>
                                            </p:attrNameLst>
                                          </p:cBhvr>
                                          <p:tavLst>
                                            <p:tav tm="0">
                                              <p:val>
                                                <p:fltVal val="0"/>
                                              </p:val>
                                            </p:tav>
                                            <p:tav tm="100000">
                                              <p:val>
                                                <p:strVal val="#ppt_h"/>
                                              </p:val>
                                            </p:tav>
                                          </p:tavLst>
                                        </p:anim>
                                        <p:animEffect transition="in" filter="fade">
                                          <p:cBhvr>
                                            <p:cTn id="61" dur="500"/>
                                            <p:tgtEl>
                                              <p:spTgt spid="91"/>
                                            </p:tgtEl>
                                          </p:cBhvr>
                                        </p:animEffect>
                                      </p:childTnLst>
                                    </p:cTn>
                                  </p:par>
                                  <p:par>
                                    <p:cTn id="62" presetID="53" presetClass="entr" presetSubtype="16" fill="hold" nodeType="withEffect">
                                      <p:stCondLst>
                                        <p:cond delay="200"/>
                                      </p:stCondLst>
                                      <p:childTnLst>
                                        <p:set>
                                          <p:cBhvr>
                                            <p:cTn id="63" dur="1" fill="hold">
                                              <p:stCondLst>
                                                <p:cond delay="0"/>
                                              </p:stCondLst>
                                            </p:cTn>
                                            <p:tgtEl>
                                              <p:spTgt spid="96"/>
                                            </p:tgtEl>
                                            <p:attrNameLst>
                                              <p:attrName>style.visibility</p:attrName>
                                            </p:attrNameLst>
                                          </p:cBhvr>
                                          <p:to>
                                            <p:strVal val="visible"/>
                                          </p:to>
                                        </p:set>
                                        <p:anim calcmode="lin" valueType="num">
                                          <p:cBhvr>
                                            <p:cTn id="64" dur="500" fill="hold"/>
                                            <p:tgtEl>
                                              <p:spTgt spid="96"/>
                                            </p:tgtEl>
                                            <p:attrNameLst>
                                              <p:attrName>ppt_w</p:attrName>
                                            </p:attrNameLst>
                                          </p:cBhvr>
                                          <p:tavLst>
                                            <p:tav tm="0">
                                              <p:val>
                                                <p:fltVal val="0"/>
                                              </p:val>
                                            </p:tav>
                                            <p:tav tm="100000">
                                              <p:val>
                                                <p:strVal val="#ppt_w"/>
                                              </p:val>
                                            </p:tav>
                                          </p:tavLst>
                                        </p:anim>
                                        <p:anim calcmode="lin" valueType="num">
                                          <p:cBhvr>
                                            <p:cTn id="65" dur="500" fill="hold"/>
                                            <p:tgtEl>
                                              <p:spTgt spid="96"/>
                                            </p:tgtEl>
                                            <p:attrNameLst>
                                              <p:attrName>ppt_h</p:attrName>
                                            </p:attrNameLst>
                                          </p:cBhvr>
                                          <p:tavLst>
                                            <p:tav tm="0">
                                              <p:val>
                                                <p:fltVal val="0"/>
                                              </p:val>
                                            </p:tav>
                                            <p:tav tm="100000">
                                              <p:val>
                                                <p:strVal val="#ppt_h"/>
                                              </p:val>
                                            </p:tav>
                                          </p:tavLst>
                                        </p:anim>
                                        <p:animEffect transition="in" filter="fade">
                                          <p:cBhvr>
                                            <p:cTn id="66" dur="500"/>
                                            <p:tgtEl>
                                              <p:spTgt spid="96"/>
                                            </p:tgtEl>
                                          </p:cBhvr>
                                        </p:animEffect>
                                      </p:childTnLst>
                                    </p:cTn>
                                  </p:par>
                                  <p:par>
                                    <p:cTn id="67" presetID="53" presetClass="entr" presetSubtype="16" fill="hold" nodeType="withEffect">
                                      <p:stCondLst>
                                        <p:cond delay="50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par>
                                    <p:cTn id="72" presetID="53" presetClass="entr" presetSubtype="16" fill="hold" nodeType="withEffect">
                                      <p:stCondLst>
                                        <p:cond delay="300"/>
                                      </p:stCondLst>
                                      <p:childTnLst>
                                        <p:set>
                                          <p:cBhvr>
                                            <p:cTn id="73" dur="1" fill="hold">
                                              <p:stCondLst>
                                                <p:cond delay="0"/>
                                              </p:stCondLst>
                                            </p:cTn>
                                            <p:tgtEl>
                                              <p:spTgt spid="111"/>
                                            </p:tgtEl>
                                            <p:attrNameLst>
                                              <p:attrName>style.visibility</p:attrName>
                                            </p:attrNameLst>
                                          </p:cBhvr>
                                          <p:to>
                                            <p:strVal val="visible"/>
                                          </p:to>
                                        </p:set>
                                        <p:anim calcmode="lin" valueType="num">
                                          <p:cBhvr>
                                            <p:cTn id="74" dur="500" fill="hold"/>
                                            <p:tgtEl>
                                              <p:spTgt spid="111"/>
                                            </p:tgtEl>
                                            <p:attrNameLst>
                                              <p:attrName>ppt_w</p:attrName>
                                            </p:attrNameLst>
                                          </p:cBhvr>
                                          <p:tavLst>
                                            <p:tav tm="0">
                                              <p:val>
                                                <p:fltVal val="0"/>
                                              </p:val>
                                            </p:tav>
                                            <p:tav tm="100000">
                                              <p:val>
                                                <p:strVal val="#ppt_w"/>
                                              </p:val>
                                            </p:tav>
                                          </p:tavLst>
                                        </p:anim>
                                        <p:anim calcmode="lin" valueType="num">
                                          <p:cBhvr>
                                            <p:cTn id="75" dur="500" fill="hold"/>
                                            <p:tgtEl>
                                              <p:spTgt spid="111"/>
                                            </p:tgtEl>
                                            <p:attrNameLst>
                                              <p:attrName>ppt_h</p:attrName>
                                            </p:attrNameLst>
                                          </p:cBhvr>
                                          <p:tavLst>
                                            <p:tav tm="0">
                                              <p:val>
                                                <p:fltVal val="0"/>
                                              </p:val>
                                            </p:tav>
                                            <p:tav tm="100000">
                                              <p:val>
                                                <p:strVal val="#ppt_h"/>
                                              </p:val>
                                            </p:tav>
                                          </p:tavLst>
                                        </p:anim>
                                        <p:animEffect transition="in" filter="fade">
                                          <p:cBhvr>
                                            <p:cTn id="76" dur="500"/>
                                            <p:tgtEl>
                                              <p:spTgt spid="111"/>
                                            </p:tgtEl>
                                          </p:cBhvr>
                                        </p:animEffect>
                                      </p:childTnLst>
                                    </p:cTn>
                                  </p:par>
                                  <p:par>
                                    <p:cTn id="77" presetID="53" presetClass="entr" presetSubtype="16" fill="hold" nodeType="withEffect">
                                      <p:stCondLst>
                                        <p:cond delay="200"/>
                                      </p:stCondLst>
                                      <p:childTnLst>
                                        <p:set>
                                          <p:cBhvr>
                                            <p:cTn id="78" dur="1" fill="hold">
                                              <p:stCondLst>
                                                <p:cond delay="0"/>
                                              </p:stCondLst>
                                            </p:cTn>
                                            <p:tgtEl>
                                              <p:spTgt spid="106"/>
                                            </p:tgtEl>
                                            <p:attrNameLst>
                                              <p:attrName>style.visibility</p:attrName>
                                            </p:attrNameLst>
                                          </p:cBhvr>
                                          <p:to>
                                            <p:strVal val="visible"/>
                                          </p:to>
                                        </p:set>
                                        <p:anim calcmode="lin" valueType="num">
                                          <p:cBhvr>
                                            <p:cTn id="79" dur="500" fill="hold"/>
                                            <p:tgtEl>
                                              <p:spTgt spid="106"/>
                                            </p:tgtEl>
                                            <p:attrNameLst>
                                              <p:attrName>ppt_w</p:attrName>
                                            </p:attrNameLst>
                                          </p:cBhvr>
                                          <p:tavLst>
                                            <p:tav tm="0">
                                              <p:val>
                                                <p:fltVal val="0"/>
                                              </p:val>
                                            </p:tav>
                                            <p:tav tm="100000">
                                              <p:val>
                                                <p:strVal val="#ppt_w"/>
                                              </p:val>
                                            </p:tav>
                                          </p:tavLst>
                                        </p:anim>
                                        <p:anim calcmode="lin" valueType="num">
                                          <p:cBhvr>
                                            <p:cTn id="80" dur="500" fill="hold"/>
                                            <p:tgtEl>
                                              <p:spTgt spid="106"/>
                                            </p:tgtEl>
                                            <p:attrNameLst>
                                              <p:attrName>ppt_h</p:attrName>
                                            </p:attrNameLst>
                                          </p:cBhvr>
                                          <p:tavLst>
                                            <p:tav tm="0">
                                              <p:val>
                                                <p:fltVal val="0"/>
                                              </p:val>
                                            </p:tav>
                                            <p:tav tm="100000">
                                              <p:val>
                                                <p:strVal val="#ppt_h"/>
                                              </p:val>
                                            </p:tav>
                                          </p:tavLst>
                                        </p:anim>
                                        <p:animEffect transition="in" filter="fade">
                                          <p:cBhvr>
                                            <p:cTn id="81" dur="500"/>
                                            <p:tgtEl>
                                              <p:spTgt spid="106"/>
                                            </p:tgtEl>
                                          </p:cBhvr>
                                        </p:animEffect>
                                      </p:childTnLst>
                                    </p:cTn>
                                  </p:par>
                                  <p:par>
                                    <p:cTn id="82" presetID="53" presetClass="entr" presetSubtype="16"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 calcmode="lin" valueType="num">
                                          <p:cBhvr>
                                            <p:cTn id="84" dur="500" fill="hold"/>
                                            <p:tgtEl>
                                              <p:spTgt spid="116"/>
                                            </p:tgtEl>
                                            <p:attrNameLst>
                                              <p:attrName>ppt_w</p:attrName>
                                            </p:attrNameLst>
                                          </p:cBhvr>
                                          <p:tavLst>
                                            <p:tav tm="0">
                                              <p:val>
                                                <p:fltVal val="0"/>
                                              </p:val>
                                            </p:tav>
                                            <p:tav tm="100000">
                                              <p:val>
                                                <p:strVal val="#ppt_w"/>
                                              </p:val>
                                            </p:tav>
                                          </p:tavLst>
                                        </p:anim>
                                        <p:anim calcmode="lin" valueType="num">
                                          <p:cBhvr>
                                            <p:cTn id="85" dur="500" fill="hold"/>
                                            <p:tgtEl>
                                              <p:spTgt spid="116"/>
                                            </p:tgtEl>
                                            <p:attrNameLst>
                                              <p:attrName>ppt_h</p:attrName>
                                            </p:attrNameLst>
                                          </p:cBhvr>
                                          <p:tavLst>
                                            <p:tav tm="0">
                                              <p:val>
                                                <p:fltVal val="0"/>
                                              </p:val>
                                            </p:tav>
                                            <p:tav tm="100000">
                                              <p:val>
                                                <p:strVal val="#ppt_h"/>
                                              </p:val>
                                            </p:tav>
                                          </p:tavLst>
                                        </p:anim>
                                        <p:animEffect transition="in" filter="fade">
                                          <p:cBhvr>
                                            <p:cTn id="86" dur="500"/>
                                            <p:tgtEl>
                                              <p:spTgt spid="116"/>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91"/>
                                            </p:tgtEl>
                                          </p:cBhvr>
                                        </p:animEffect>
                                        <p:animScale>
                                          <p:cBhvr>
                                            <p:cTn id="90" dur="250" autoRev="1" fill="hold"/>
                                            <p:tgtEl>
                                              <p:spTgt spid="91"/>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101"/>
                                            </p:tgtEl>
                                          </p:cBhvr>
                                        </p:animEffect>
                                        <p:animScale>
                                          <p:cBhvr>
                                            <p:cTn id="93" dur="250" autoRev="1" fill="hold"/>
                                            <p:tgtEl>
                                              <p:spTgt spid="101"/>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06"/>
                                            </p:tgtEl>
                                          </p:cBhvr>
                                        </p:animEffect>
                                        <p:animScale>
                                          <p:cBhvr>
                                            <p:cTn id="96" dur="250" autoRev="1" fill="hold"/>
                                            <p:tgtEl>
                                              <p:spTgt spid="106"/>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116"/>
                                            </p:tgtEl>
                                          </p:cBhvr>
                                        </p:animEffect>
                                        <p:animScale>
                                          <p:cBhvr>
                                            <p:cTn id="99" dur="250" autoRev="1" fill="hold"/>
                                            <p:tgtEl>
                                              <p:spTgt spid="1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64" grpId="0" animBg="1"/>
          <p:bldP spid="65" grpId="0" animBg="1"/>
          <p:bldP spid="86" grpId="0"/>
          <p:bldP spid="87" grpId="0"/>
          <p:bldP spid="88" grpId="0" animBg="1"/>
          <p:bldP spid="89" grpId="0" animBg="1"/>
          <p:bldP spid="9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randombar(horizontal)">
                                          <p:cBhvr>
                                            <p:cTn id="11" dur="500"/>
                                            <p:tgtEl>
                                              <p:spTgt spid="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1000" fill="hold"/>
                                            <p:tgtEl>
                                              <p:spTgt spid="81"/>
                                            </p:tgtEl>
                                            <p:attrNameLst>
                                              <p:attrName>ppt_x</p:attrName>
                                            </p:attrNameLst>
                                          </p:cBhvr>
                                          <p:tavLst>
                                            <p:tav tm="0">
                                              <p:val>
                                                <p:strVal val="#ppt_x"/>
                                              </p:val>
                                            </p:tav>
                                            <p:tav tm="100000">
                                              <p:val>
                                                <p:strVal val="#ppt_x"/>
                                              </p:val>
                                            </p:tav>
                                          </p:tavLst>
                                        </p:anim>
                                        <p:anim calcmode="lin" valueType="num">
                                          <p:cBhvr additive="base">
                                            <p:cTn id="20" dur="1000" fill="hold"/>
                                            <p:tgtEl>
                                              <p:spTgt spid="8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750" fill="hold"/>
                                            <p:tgtEl>
                                              <p:spTgt spid="76"/>
                                            </p:tgtEl>
                                            <p:attrNameLst>
                                              <p:attrName>ppt_x</p:attrName>
                                            </p:attrNameLst>
                                          </p:cBhvr>
                                          <p:tavLst>
                                            <p:tav tm="0">
                                              <p:val>
                                                <p:strVal val="0-#ppt_w/2"/>
                                              </p:val>
                                            </p:tav>
                                            <p:tav tm="100000">
                                              <p:val>
                                                <p:strVal val="#ppt_x"/>
                                              </p:val>
                                            </p:tav>
                                          </p:tavLst>
                                        </p:anim>
                                        <p:anim calcmode="lin" valueType="num">
                                          <p:cBhvr additive="base">
                                            <p:cTn id="25" dur="750" fill="hold"/>
                                            <p:tgtEl>
                                              <p:spTgt spid="76"/>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750" fill="hold"/>
                                            <p:tgtEl>
                                              <p:spTgt spid="66"/>
                                            </p:tgtEl>
                                            <p:attrNameLst>
                                              <p:attrName>ppt_x</p:attrName>
                                            </p:attrNameLst>
                                          </p:cBhvr>
                                          <p:tavLst>
                                            <p:tav tm="0">
                                              <p:val>
                                                <p:strVal val="0-#ppt_w/2"/>
                                              </p:val>
                                            </p:tav>
                                            <p:tav tm="100000">
                                              <p:val>
                                                <p:strVal val="#ppt_x"/>
                                              </p:val>
                                            </p:tav>
                                          </p:tavLst>
                                        </p:anim>
                                        <p:anim calcmode="lin" valueType="num">
                                          <p:cBhvr additive="base">
                                            <p:cTn id="29" dur="750" fill="hold"/>
                                            <p:tgtEl>
                                              <p:spTgt spid="66"/>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750" fill="hold"/>
                                            <p:tgtEl>
                                              <p:spTgt spid="71"/>
                                            </p:tgtEl>
                                            <p:attrNameLst>
                                              <p:attrName>ppt_x</p:attrName>
                                            </p:attrNameLst>
                                          </p:cBhvr>
                                          <p:tavLst>
                                            <p:tav tm="0">
                                              <p:val>
                                                <p:strVal val="1+#ppt_w/2"/>
                                              </p:val>
                                            </p:tav>
                                            <p:tav tm="100000">
                                              <p:val>
                                                <p:strVal val="#ppt_x"/>
                                              </p:val>
                                            </p:tav>
                                          </p:tavLst>
                                        </p:anim>
                                        <p:anim calcmode="lin" valueType="num">
                                          <p:cBhvr additive="base">
                                            <p:cTn id="33" dur="750" fill="hold"/>
                                            <p:tgtEl>
                                              <p:spTgt spid="7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randombar(horizontal)">
                                          <p:cBhvr>
                                            <p:cTn id="49" dur="750"/>
                                            <p:tgtEl>
                                              <p:spTgt spid="9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randombar(horizontal)">
                                          <p:cBhvr>
                                            <p:cTn id="52" dur="750"/>
                                            <p:tgtEl>
                                              <p:spTgt spid="88"/>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randombar(horizontal)">
                                          <p:cBhvr>
                                            <p:cTn id="55" dur="750"/>
                                            <p:tgtEl>
                                              <p:spTgt spid="89"/>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 calcmode="lin" valueType="num">
                                          <p:cBhvr>
                                            <p:cTn id="59" dur="500" fill="hold"/>
                                            <p:tgtEl>
                                              <p:spTgt spid="91"/>
                                            </p:tgtEl>
                                            <p:attrNameLst>
                                              <p:attrName>ppt_w</p:attrName>
                                            </p:attrNameLst>
                                          </p:cBhvr>
                                          <p:tavLst>
                                            <p:tav tm="0">
                                              <p:val>
                                                <p:fltVal val="0"/>
                                              </p:val>
                                            </p:tav>
                                            <p:tav tm="100000">
                                              <p:val>
                                                <p:strVal val="#ppt_w"/>
                                              </p:val>
                                            </p:tav>
                                          </p:tavLst>
                                        </p:anim>
                                        <p:anim calcmode="lin" valueType="num">
                                          <p:cBhvr>
                                            <p:cTn id="60" dur="500" fill="hold"/>
                                            <p:tgtEl>
                                              <p:spTgt spid="91"/>
                                            </p:tgtEl>
                                            <p:attrNameLst>
                                              <p:attrName>ppt_h</p:attrName>
                                            </p:attrNameLst>
                                          </p:cBhvr>
                                          <p:tavLst>
                                            <p:tav tm="0">
                                              <p:val>
                                                <p:fltVal val="0"/>
                                              </p:val>
                                            </p:tav>
                                            <p:tav tm="100000">
                                              <p:val>
                                                <p:strVal val="#ppt_h"/>
                                              </p:val>
                                            </p:tav>
                                          </p:tavLst>
                                        </p:anim>
                                        <p:animEffect transition="in" filter="fade">
                                          <p:cBhvr>
                                            <p:cTn id="61" dur="500"/>
                                            <p:tgtEl>
                                              <p:spTgt spid="91"/>
                                            </p:tgtEl>
                                          </p:cBhvr>
                                        </p:animEffect>
                                      </p:childTnLst>
                                    </p:cTn>
                                  </p:par>
                                  <p:par>
                                    <p:cTn id="62" presetID="53" presetClass="entr" presetSubtype="16" fill="hold" nodeType="withEffect">
                                      <p:stCondLst>
                                        <p:cond delay="200"/>
                                      </p:stCondLst>
                                      <p:childTnLst>
                                        <p:set>
                                          <p:cBhvr>
                                            <p:cTn id="63" dur="1" fill="hold">
                                              <p:stCondLst>
                                                <p:cond delay="0"/>
                                              </p:stCondLst>
                                            </p:cTn>
                                            <p:tgtEl>
                                              <p:spTgt spid="96"/>
                                            </p:tgtEl>
                                            <p:attrNameLst>
                                              <p:attrName>style.visibility</p:attrName>
                                            </p:attrNameLst>
                                          </p:cBhvr>
                                          <p:to>
                                            <p:strVal val="visible"/>
                                          </p:to>
                                        </p:set>
                                        <p:anim calcmode="lin" valueType="num">
                                          <p:cBhvr>
                                            <p:cTn id="64" dur="500" fill="hold"/>
                                            <p:tgtEl>
                                              <p:spTgt spid="96"/>
                                            </p:tgtEl>
                                            <p:attrNameLst>
                                              <p:attrName>ppt_w</p:attrName>
                                            </p:attrNameLst>
                                          </p:cBhvr>
                                          <p:tavLst>
                                            <p:tav tm="0">
                                              <p:val>
                                                <p:fltVal val="0"/>
                                              </p:val>
                                            </p:tav>
                                            <p:tav tm="100000">
                                              <p:val>
                                                <p:strVal val="#ppt_w"/>
                                              </p:val>
                                            </p:tav>
                                          </p:tavLst>
                                        </p:anim>
                                        <p:anim calcmode="lin" valueType="num">
                                          <p:cBhvr>
                                            <p:cTn id="65" dur="500" fill="hold"/>
                                            <p:tgtEl>
                                              <p:spTgt spid="96"/>
                                            </p:tgtEl>
                                            <p:attrNameLst>
                                              <p:attrName>ppt_h</p:attrName>
                                            </p:attrNameLst>
                                          </p:cBhvr>
                                          <p:tavLst>
                                            <p:tav tm="0">
                                              <p:val>
                                                <p:fltVal val="0"/>
                                              </p:val>
                                            </p:tav>
                                            <p:tav tm="100000">
                                              <p:val>
                                                <p:strVal val="#ppt_h"/>
                                              </p:val>
                                            </p:tav>
                                          </p:tavLst>
                                        </p:anim>
                                        <p:animEffect transition="in" filter="fade">
                                          <p:cBhvr>
                                            <p:cTn id="66" dur="500"/>
                                            <p:tgtEl>
                                              <p:spTgt spid="96"/>
                                            </p:tgtEl>
                                          </p:cBhvr>
                                        </p:animEffect>
                                      </p:childTnLst>
                                    </p:cTn>
                                  </p:par>
                                  <p:par>
                                    <p:cTn id="67" presetID="53" presetClass="entr" presetSubtype="16" fill="hold" nodeType="withEffect">
                                      <p:stCondLst>
                                        <p:cond delay="50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par>
                                    <p:cTn id="72" presetID="53" presetClass="entr" presetSubtype="16" fill="hold" nodeType="withEffect">
                                      <p:stCondLst>
                                        <p:cond delay="300"/>
                                      </p:stCondLst>
                                      <p:childTnLst>
                                        <p:set>
                                          <p:cBhvr>
                                            <p:cTn id="73" dur="1" fill="hold">
                                              <p:stCondLst>
                                                <p:cond delay="0"/>
                                              </p:stCondLst>
                                            </p:cTn>
                                            <p:tgtEl>
                                              <p:spTgt spid="111"/>
                                            </p:tgtEl>
                                            <p:attrNameLst>
                                              <p:attrName>style.visibility</p:attrName>
                                            </p:attrNameLst>
                                          </p:cBhvr>
                                          <p:to>
                                            <p:strVal val="visible"/>
                                          </p:to>
                                        </p:set>
                                        <p:anim calcmode="lin" valueType="num">
                                          <p:cBhvr>
                                            <p:cTn id="74" dur="500" fill="hold"/>
                                            <p:tgtEl>
                                              <p:spTgt spid="111"/>
                                            </p:tgtEl>
                                            <p:attrNameLst>
                                              <p:attrName>ppt_w</p:attrName>
                                            </p:attrNameLst>
                                          </p:cBhvr>
                                          <p:tavLst>
                                            <p:tav tm="0">
                                              <p:val>
                                                <p:fltVal val="0"/>
                                              </p:val>
                                            </p:tav>
                                            <p:tav tm="100000">
                                              <p:val>
                                                <p:strVal val="#ppt_w"/>
                                              </p:val>
                                            </p:tav>
                                          </p:tavLst>
                                        </p:anim>
                                        <p:anim calcmode="lin" valueType="num">
                                          <p:cBhvr>
                                            <p:cTn id="75" dur="500" fill="hold"/>
                                            <p:tgtEl>
                                              <p:spTgt spid="111"/>
                                            </p:tgtEl>
                                            <p:attrNameLst>
                                              <p:attrName>ppt_h</p:attrName>
                                            </p:attrNameLst>
                                          </p:cBhvr>
                                          <p:tavLst>
                                            <p:tav tm="0">
                                              <p:val>
                                                <p:fltVal val="0"/>
                                              </p:val>
                                            </p:tav>
                                            <p:tav tm="100000">
                                              <p:val>
                                                <p:strVal val="#ppt_h"/>
                                              </p:val>
                                            </p:tav>
                                          </p:tavLst>
                                        </p:anim>
                                        <p:animEffect transition="in" filter="fade">
                                          <p:cBhvr>
                                            <p:cTn id="76" dur="500"/>
                                            <p:tgtEl>
                                              <p:spTgt spid="111"/>
                                            </p:tgtEl>
                                          </p:cBhvr>
                                        </p:animEffect>
                                      </p:childTnLst>
                                    </p:cTn>
                                  </p:par>
                                  <p:par>
                                    <p:cTn id="77" presetID="53" presetClass="entr" presetSubtype="16" fill="hold" nodeType="withEffect">
                                      <p:stCondLst>
                                        <p:cond delay="200"/>
                                      </p:stCondLst>
                                      <p:childTnLst>
                                        <p:set>
                                          <p:cBhvr>
                                            <p:cTn id="78" dur="1" fill="hold">
                                              <p:stCondLst>
                                                <p:cond delay="0"/>
                                              </p:stCondLst>
                                            </p:cTn>
                                            <p:tgtEl>
                                              <p:spTgt spid="106"/>
                                            </p:tgtEl>
                                            <p:attrNameLst>
                                              <p:attrName>style.visibility</p:attrName>
                                            </p:attrNameLst>
                                          </p:cBhvr>
                                          <p:to>
                                            <p:strVal val="visible"/>
                                          </p:to>
                                        </p:set>
                                        <p:anim calcmode="lin" valueType="num">
                                          <p:cBhvr>
                                            <p:cTn id="79" dur="500" fill="hold"/>
                                            <p:tgtEl>
                                              <p:spTgt spid="106"/>
                                            </p:tgtEl>
                                            <p:attrNameLst>
                                              <p:attrName>ppt_w</p:attrName>
                                            </p:attrNameLst>
                                          </p:cBhvr>
                                          <p:tavLst>
                                            <p:tav tm="0">
                                              <p:val>
                                                <p:fltVal val="0"/>
                                              </p:val>
                                            </p:tav>
                                            <p:tav tm="100000">
                                              <p:val>
                                                <p:strVal val="#ppt_w"/>
                                              </p:val>
                                            </p:tav>
                                          </p:tavLst>
                                        </p:anim>
                                        <p:anim calcmode="lin" valueType="num">
                                          <p:cBhvr>
                                            <p:cTn id="80" dur="500" fill="hold"/>
                                            <p:tgtEl>
                                              <p:spTgt spid="106"/>
                                            </p:tgtEl>
                                            <p:attrNameLst>
                                              <p:attrName>ppt_h</p:attrName>
                                            </p:attrNameLst>
                                          </p:cBhvr>
                                          <p:tavLst>
                                            <p:tav tm="0">
                                              <p:val>
                                                <p:fltVal val="0"/>
                                              </p:val>
                                            </p:tav>
                                            <p:tav tm="100000">
                                              <p:val>
                                                <p:strVal val="#ppt_h"/>
                                              </p:val>
                                            </p:tav>
                                          </p:tavLst>
                                        </p:anim>
                                        <p:animEffect transition="in" filter="fade">
                                          <p:cBhvr>
                                            <p:cTn id="81" dur="500"/>
                                            <p:tgtEl>
                                              <p:spTgt spid="106"/>
                                            </p:tgtEl>
                                          </p:cBhvr>
                                        </p:animEffect>
                                      </p:childTnLst>
                                    </p:cTn>
                                  </p:par>
                                  <p:par>
                                    <p:cTn id="82" presetID="53" presetClass="entr" presetSubtype="16"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 calcmode="lin" valueType="num">
                                          <p:cBhvr>
                                            <p:cTn id="84" dur="500" fill="hold"/>
                                            <p:tgtEl>
                                              <p:spTgt spid="116"/>
                                            </p:tgtEl>
                                            <p:attrNameLst>
                                              <p:attrName>ppt_w</p:attrName>
                                            </p:attrNameLst>
                                          </p:cBhvr>
                                          <p:tavLst>
                                            <p:tav tm="0">
                                              <p:val>
                                                <p:fltVal val="0"/>
                                              </p:val>
                                            </p:tav>
                                            <p:tav tm="100000">
                                              <p:val>
                                                <p:strVal val="#ppt_w"/>
                                              </p:val>
                                            </p:tav>
                                          </p:tavLst>
                                        </p:anim>
                                        <p:anim calcmode="lin" valueType="num">
                                          <p:cBhvr>
                                            <p:cTn id="85" dur="500" fill="hold"/>
                                            <p:tgtEl>
                                              <p:spTgt spid="116"/>
                                            </p:tgtEl>
                                            <p:attrNameLst>
                                              <p:attrName>ppt_h</p:attrName>
                                            </p:attrNameLst>
                                          </p:cBhvr>
                                          <p:tavLst>
                                            <p:tav tm="0">
                                              <p:val>
                                                <p:fltVal val="0"/>
                                              </p:val>
                                            </p:tav>
                                            <p:tav tm="100000">
                                              <p:val>
                                                <p:strVal val="#ppt_h"/>
                                              </p:val>
                                            </p:tav>
                                          </p:tavLst>
                                        </p:anim>
                                        <p:animEffect transition="in" filter="fade">
                                          <p:cBhvr>
                                            <p:cTn id="86" dur="500"/>
                                            <p:tgtEl>
                                              <p:spTgt spid="116"/>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91"/>
                                            </p:tgtEl>
                                          </p:cBhvr>
                                        </p:animEffect>
                                        <p:animScale>
                                          <p:cBhvr>
                                            <p:cTn id="90" dur="250" autoRev="1" fill="hold"/>
                                            <p:tgtEl>
                                              <p:spTgt spid="91"/>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101"/>
                                            </p:tgtEl>
                                          </p:cBhvr>
                                        </p:animEffect>
                                        <p:animScale>
                                          <p:cBhvr>
                                            <p:cTn id="93" dur="250" autoRev="1" fill="hold"/>
                                            <p:tgtEl>
                                              <p:spTgt spid="101"/>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06"/>
                                            </p:tgtEl>
                                          </p:cBhvr>
                                        </p:animEffect>
                                        <p:animScale>
                                          <p:cBhvr>
                                            <p:cTn id="96" dur="250" autoRev="1" fill="hold"/>
                                            <p:tgtEl>
                                              <p:spTgt spid="106"/>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116"/>
                                            </p:tgtEl>
                                          </p:cBhvr>
                                        </p:animEffect>
                                        <p:animScale>
                                          <p:cBhvr>
                                            <p:cTn id="99" dur="250" autoRev="1" fill="hold"/>
                                            <p:tgtEl>
                                              <p:spTgt spid="1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64" grpId="0" animBg="1"/>
          <p:bldP spid="65" grpId="0" animBg="1"/>
          <p:bldP spid="86" grpId="0"/>
          <p:bldP spid="87" grpId="0"/>
          <p:bldP spid="88" grpId="0" animBg="1"/>
          <p:bldP spid="89" grpId="0" animBg="1"/>
          <p:bldP spid="90"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洁</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缺角矩形 9"/>
          <p:cNvSpPr/>
          <p:nvPr/>
        </p:nvSpPr>
        <p:spPr>
          <a:xfrm>
            <a:off x="1160014"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缺角矩形 10"/>
          <p:cNvSpPr/>
          <p:nvPr/>
        </p:nvSpPr>
        <p:spPr>
          <a:xfrm>
            <a:off x="3712023"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缺角矩形 11"/>
          <p:cNvSpPr/>
          <p:nvPr/>
        </p:nvSpPr>
        <p:spPr>
          <a:xfrm>
            <a:off x="6264032"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缺角矩形 12"/>
          <p:cNvSpPr/>
          <p:nvPr/>
        </p:nvSpPr>
        <p:spPr>
          <a:xfrm>
            <a:off x="8816040"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29"/>
          <p:cNvSpPr/>
          <p:nvPr/>
        </p:nvSpPr>
        <p:spPr>
          <a:xfrm rot="17474072">
            <a:off x="2459691"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十字形 14"/>
          <p:cNvSpPr/>
          <p:nvPr/>
        </p:nvSpPr>
        <p:spPr>
          <a:xfrm>
            <a:off x="1770906"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6" name="组合 15"/>
          <p:cNvGrpSpPr/>
          <p:nvPr/>
        </p:nvGrpSpPr>
        <p:grpSpPr>
          <a:xfrm>
            <a:off x="2068381" y="3046974"/>
            <a:ext cx="399208" cy="437533"/>
            <a:chOff x="3484563" y="2503488"/>
            <a:chExt cx="992188" cy="1087438"/>
          </a:xfrm>
          <a:solidFill>
            <a:schemeClr val="bg1"/>
          </a:solidFill>
        </p:grpSpPr>
        <p:sp>
          <p:nvSpPr>
            <p:cNvPr id="17" name="Freeform 5"/>
            <p:cNvSpPr/>
            <p:nvPr/>
          </p:nvSpPr>
          <p:spPr bwMode="auto">
            <a:xfrm>
              <a:off x="3484563" y="2503488"/>
              <a:ext cx="992188" cy="768350"/>
            </a:xfrm>
            <a:custGeom>
              <a:avLst/>
              <a:gdLst>
                <a:gd name="T0" fmla="*/ 580 w 625"/>
                <a:gd name="T1" fmla="*/ 178 h 484"/>
                <a:gd name="T2" fmla="*/ 625 w 625"/>
                <a:gd name="T3" fmla="*/ 0 h 484"/>
                <a:gd name="T4" fmla="*/ 447 w 625"/>
                <a:gd name="T5" fmla="*/ 43 h 484"/>
                <a:gd name="T6" fmla="*/ 492 w 625"/>
                <a:gd name="T7" fmla="*/ 88 h 484"/>
                <a:gd name="T8" fmla="*/ 322 w 625"/>
                <a:gd name="T9" fmla="*/ 259 h 484"/>
                <a:gd name="T10" fmla="*/ 248 w 625"/>
                <a:gd name="T11" fmla="*/ 187 h 484"/>
                <a:gd name="T12" fmla="*/ 0 w 625"/>
                <a:gd name="T13" fmla="*/ 436 h 484"/>
                <a:gd name="T14" fmla="*/ 47 w 625"/>
                <a:gd name="T15" fmla="*/ 484 h 484"/>
                <a:gd name="T16" fmla="*/ 47 w 625"/>
                <a:gd name="T17" fmla="*/ 484 h 484"/>
                <a:gd name="T18" fmla="*/ 248 w 625"/>
                <a:gd name="T19" fmla="*/ 282 h 484"/>
                <a:gd name="T20" fmla="*/ 322 w 625"/>
                <a:gd name="T21" fmla="*/ 353 h 484"/>
                <a:gd name="T22" fmla="*/ 539 w 625"/>
                <a:gd name="T23" fmla="*/ 135 h 484"/>
                <a:gd name="T24" fmla="*/ 580 w 625"/>
                <a:gd name="T25" fmla="*/ 17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5" h="484">
                  <a:moveTo>
                    <a:pt x="580" y="178"/>
                  </a:moveTo>
                  <a:lnTo>
                    <a:pt x="625" y="0"/>
                  </a:lnTo>
                  <a:lnTo>
                    <a:pt x="447" y="43"/>
                  </a:lnTo>
                  <a:lnTo>
                    <a:pt x="492" y="88"/>
                  </a:lnTo>
                  <a:lnTo>
                    <a:pt x="322" y="259"/>
                  </a:lnTo>
                  <a:lnTo>
                    <a:pt x="248" y="187"/>
                  </a:lnTo>
                  <a:lnTo>
                    <a:pt x="0" y="436"/>
                  </a:lnTo>
                  <a:lnTo>
                    <a:pt x="47" y="484"/>
                  </a:lnTo>
                  <a:lnTo>
                    <a:pt x="47" y="484"/>
                  </a:lnTo>
                  <a:lnTo>
                    <a:pt x="248" y="282"/>
                  </a:lnTo>
                  <a:lnTo>
                    <a:pt x="322" y="353"/>
                  </a:lnTo>
                  <a:lnTo>
                    <a:pt x="539" y="135"/>
                  </a:lnTo>
                  <a:lnTo>
                    <a:pt x="58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Rectangle 6"/>
            <p:cNvSpPr>
              <a:spLocks noChangeArrowheads="1"/>
            </p:cNvSpPr>
            <p:nvPr/>
          </p:nvSpPr>
          <p:spPr bwMode="auto">
            <a:xfrm>
              <a:off x="3575051" y="3332163"/>
              <a:ext cx="138113" cy="258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7"/>
            <p:cNvSpPr>
              <a:spLocks noChangeArrowheads="1"/>
            </p:cNvSpPr>
            <p:nvPr/>
          </p:nvSpPr>
          <p:spPr bwMode="auto">
            <a:xfrm>
              <a:off x="3806826" y="3203576"/>
              <a:ext cx="142875"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8"/>
            <p:cNvSpPr>
              <a:spLocks noChangeArrowheads="1"/>
            </p:cNvSpPr>
            <p:nvPr/>
          </p:nvSpPr>
          <p:spPr bwMode="auto">
            <a:xfrm>
              <a:off x="4051301" y="3071813"/>
              <a:ext cx="142875" cy="519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9"/>
            <p:cNvSpPr>
              <a:spLocks noChangeArrowheads="1"/>
            </p:cNvSpPr>
            <p:nvPr/>
          </p:nvSpPr>
          <p:spPr bwMode="auto">
            <a:xfrm>
              <a:off x="4287838" y="2944813"/>
              <a:ext cx="142875"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2" name="任意多边形 30"/>
          <p:cNvSpPr/>
          <p:nvPr/>
        </p:nvSpPr>
        <p:spPr>
          <a:xfrm rot="17474072">
            <a:off x="4996323"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十字形 22"/>
          <p:cNvSpPr/>
          <p:nvPr/>
        </p:nvSpPr>
        <p:spPr>
          <a:xfrm>
            <a:off x="4318695"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4" name="组合 23"/>
          <p:cNvGrpSpPr/>
          <p:nvPr/>
        </p:nvGrpSpPr>
        <p:grpSpPr>
          <a:xfrm>
            <a:off x="4610791" y="3028646"/>
            <a:ext cx="418410" cy="498002"/>
            <a:chOff x="4683126" y="1033463"/>
            <a:chExt cx="909638" cy="1082675"/>
          </a:xfrm>
          <a:solidFill>
            <a:schemeClr val="bg1"/>
          </a:solidFill>
        </p:grpSpPr>
        <p:sp>
          <p:nvSpPr>
            <p:cNvPr id="25" name="Freeform 11"/>
            <p:cNvSpPr/>
            <p:nvPr/>
          </p:nvSpPr>
          <p:spPr bwMode="auto">
            <a:xfrm>
              <a:off x="4683126" y="1033463"/>
              <a:ext cx="909638" cy="1082675"/>
            </a:xfrm>
            <a:custGeom>
              <a:avLst/>
              <a:gdLst/>
              <a:ahLst/>
              <a:cxnLst/>
              <a:rect l="l" t="t" r="r" b="b"/>
              <a:pathLst>
                <a:path w="909638" h="1082675">
                  <a:moveTo>
                    <a:pt x="90487" y="198438"/>
                  </a:moveTo>
                  <a:lnTo>
                    <a:pt x="90487" y="646113"/>
                  </a:lnTo>
                  <a:lnTo>
                    <a:pt x="822325" y="646113"/>
                  </a:lnTo>
                  <a:lnTo>
                    <a:pt x="822325" y="198438"/>
                  </a:lnTo>
                  <a:close/>
                  <a:moveTo>
                    <a:pt x="451060" y="0"/>
                  </a:moveTo>
                  <a:cubicBezTo>
                    <a:pt x="473613" y="0"/>
                    <a:pt x="488649" y="15037"/>
                    <a:pt x="488649" y="37593"/>
                  </a:cubicBezTo>
                  <a:cubicBezTo>
                    <a:pt x="488649" y="37593"/>
                    <a:pt x="488649" y="37593"/>
                    <a:pt x="488649" y="109019"/>
                  </a:cubicBezTo>
                  <a:cubicBezTo>
                    <a:pt x="488649" y="109019"/>
                    <a:pt x="488649" y="109019"/>
                    <a:pt x="909638" y="109019"/>
                  </a:cubicBezTo>
                  <a:lnTo>
                    <a:pt x="909638" y="733061"/>
                  </a:lnTo>
                  <a:cubicBezTo>
                    <a:pt x="909638" y="733061"/>
                    <a:pt x="909638" y="733061"/>
                    <a:pt x="620208" y="733061"/>
                  </a:cubicBezTo>
                  <a:cubicBezTo>
                    <a:pt x="620208" y="733061"/>
                    <a:pt x="620208" y="733061"/>
                    <a:pt x="729214" y="1022526"/>
                  </a:cubicBezTo>
                  <a:cubicBezTo>
                    <a:pt x="736732" y="1045082"/>
                    <a:pt x="725455" y="1071397"/>
                    <a:pt x="702902" y="1078916"/>
                  </a:cubicBezTo>
                  <a:cubicBezTo>
                    <a:pt x="699143" y="1082675"/>
                    <a:pt x="695385" y="1082675"/>
                    <a:pt x="687867" y="1082675"/>
                  </a:cubicBezTo>
                  <a:cubicBezTo>
                    <a:pt x="669073" y="1082675"/>
                    <a:pt x="654037" y="1071397"/>
                    <a:pt x="646520" y="1052601"/>
                  </a:cubicBezTo>
                  <a:cubicBezTo>
                    <a:pt x="646520" y="1052601"/>
                    <a:pt x="646520" y="1052601"/>
                    <a:pt x="522478" y="733061"/>
                  </a:cubicBezTo>
                  <a:cubicBezTo>
                    <a:pt x="522478" y="733061"/>
                    <a:pt x="522478" y="733061"/>
                    <a:pt x="379643" y="733061"/>
                  </a:cubicBezTo>
                  <a:cubicBezTo>
                    <a:pt x="379643" y="733061"/>
                    <a:pt x="379643" y="733061"/>
                    <a:pt x="255601" y="1052601"/>
                  </a:cubicBezTo>
                  <a:cubicBezTo>
                    <a:pt x="248083" y="1071397"/>
                    <a:pt x="233048" y="1082675"/>
                    <a:pt x="214254" y="1082675"/>
                  </a:cubicBezTo>
                  <a:lnTo>
                    <a:pt x="199218" y="1078916"/>
                  </a:lnTo>
                  <a:cubicBezTo>
                    <a:pt x="176665" y="1071397"/>
                    <a:pt x="165389" y="1045082"/>
                    <a:pt x="172907" y="1022526"/>
                  </a:cubicBezTo>
                  <a:cubicBezTo>
                    <a:pt x="172907" y="1022526"/>
                    <a:pt x="172907" y="1022526"/>
                    <a:pt x="285672" y="733061"/>
                  </a:cubicBezTo>
                  <a:cubicBezTo>
                    <a:pt x="285672" y="733061"/>
                    <a:pt x="285672" y="733061"/>
                    <a:pt x="0" y="733061"/>
                  </a:cubicBezTo>
                  <a:cubicBezTo>
                    <a:pt x="0" y="733061"/>
                    <a:pt x="0" y="733061"/>
                    <a:pt x="0" y="109019"/>
                  </a:cubicBezTo>
                  <a:cubicBezTo>
                    <a:pt x="0" y="109019"/>
                    <a:pt x="0" y="109019"/>
                    <a:pt x="413472" y="109019"/>
                  </a:cubicBezTo>
                  <a:cubicBezTo>
                    <a:pt x="413472" y="109019"/>
                    <a:pt x="413472" y="109019"/>
                    <a:pt x="413472" y="37593"/>
                  </a:cubicBezTo>
                  <a:cubicBezTo>
                    <a:pt x="413472" y="15037"/>
                    <a:pt x="432266" y="0"/>
                    <a:pt x="4510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p:nvPr/>
          </p:nvSpPr>
          <p:spPr bwMode="auto">
            <a:xfrm>
              <a:off x="4837113" y="1300163"/>
              <a:ext cx="596900" cy="311150"/>
            </a:xfrm>
            <a:custGeom>
              <a:avLst/>
              <a:gdLst>
                <a:gd name="T0" fmla="*/ 19 w 376"/>
                <a:gd name="T1" fmla="*/ 196 h 196"/>
                <a:gd name="T2" fmla="*/ 147 w 376"/>
                <a:gd name="T3" fmla="*/ 111 h 196"/>
                <a:gd name="T4" fmla="*/ 177 w 376"/>
                <a:gd name="T5" fmla="*/ 156 h 196"/>
                <a:gd name="T6" fmla="*/ 317 w 376"/>
                <a:gd name="T7" fmla="*/ 64 h 196"/>
                <a:gd name="T8" fmla="*/ 334 w 376"/>
                <a:gd name="T9" fmla="*/ 90 h 196"/>
                <a:gd name="T10" fmla="*/ 376 w 376"/>
                <a:gd name="T11" fmla="*/ 0 h 196"/>
                <a:gd name="T12" fmla="*/ 277 w 376"/>
                <a:gd name="T13" fmla="*/ 5 h 196"/>
                <a:gd name="T14" fmla="*/ 296 w 376"/>
                <a:gd name="T15" fmla="*/ 33 h 196"/>
                <a:gd name="T16" fmla="*/ 189 w 376"/>
                <a:gd name="T17" fmla="*/ 106 h 196"/>
                <a:gd name="T18" fmla="*/ 158 w 376"/>
                <a:gd name="T19" fmla="*/ 61 h 196"/>
                <a:gd name="T20" fmla="*/ 0 w 376"/>
                <a:gd name="T21" fmla="*/ 166 h 196"/>
                <a:gd name="T22" fmla="*/ 19 w 376"/>
                <a:gd name="T23" fmla="*/ 196 h 196"/>
                <a:gd name="T24" fmla="*/ 19 w 376"/>
                <a:gd name="T2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196">
                  <a:moveTo>
                    <a:pt x="19" y="196"/>
                  </a:moveTo>
                  <a:lnTo>
                    <a:pt x="147" y="111"/>
                  </a:lnTo>
                  <a:lnTo>
                    <a:pt x="177" y="156"/>
                  </a:lnTo>
                  <a:lnTo>
                    <a:pt x="317" y="64"/>
                  </a:lnTo>
                  <a:lnTo>
                    <a:pt x="334" y="90"/>
                  </a:lnTo>
                  <a:lnTo>
                    <a:pt x="376" y="0"/>
                  </a:lnTo>
                  <a:lnTo>
                    <a:pt x="277" y="5"/>
                  </a:lnTo>
                  <a:lnTo>
                    <a:pt x="296" y="33"/>
                  </a:lnTo>
                  <a:lnTo>
                    <a:pt x="189" y="106"/>
                  </a:lnTo>
                  <a:lnTo>
                    <a:pt x="158" y="61"/>
                  </a:lnTo>
                  <a:lnTo>
                    <a:pt x="0" y="166"/>
                  </a:lnTo>
                  <a:lnTo>
                    <a:pt x="19" y="196"/>
                  </a:lnTo>
                  <a:lnTo>
                    <a:pt x="19"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任意多边形 31"/>
          <p:cNvSpPr/>
          <p:nvPr/>
        </p:nvSpPr>
        <p:spPr>
          <a:xfrm rot="17474072">
            <a:off x="7532955"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十字形 27"/>
          <p:cNvSpPr/>
          <p:nvPr/>
        </p:nvSpPr>
        <p:spPr>
          <a:xfrm>
            <a:off x="6874924"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Freeform 25"/>
          <p:cNvSpPr/>
          <p:nvPr/>
        </p:nvSpPr>
        <p:spPr bwMode="auto">
          <a:xfrm>
            <a:off x="7139246" y="3031956"/>
            <a:ext cx="465514" cy="467570"/>
          </a:xfrm>
          <a:custGeom>
            <a:avLst/>
            <a:gdLst/>
            <a:ahLst/>
            <a:cxnLst/>
            <a:rect l="l" t="t" r="r" b="b"/>
            <a:pathLst>
              <a:path w="1077913" h="1082675">
                <a:moveTo>
                  <a:pt x="536576" y="346075"/>
                </a:moveTo>
                <a:cubicBezTo>
                  <a:pt x="428735" y="346075"/>
                  <a:pt x="341313" y="433497"/>
                  <a:pt x="341313" y="541338"/>
                </a:cubicBezTo>
                <a:cubicBezTo>
                  <a:pt x="341313" y="649179"/>
                  <a:pt x="428735" y="736601"/>
                  <a:pt x="536576" y="736601"/>
                </a:cubicBezTo>
                <a:cubicBezTo>
                  <a:pt x="644417" y="736601"/>
                  <a:pt x="731839" y="649179"/>
                  <a:pt x="731839" y="541338"/>
                </a:cubicBezTo>
                <a:cubicBezTo>
                  <a:pt x="731839" y="433497"/>
                  <a:pt x="644417" y="346075"/>
                  <a:pt x="536576" y="346075"/>
                </a:cubicBezTo>
                <a:close/>
                <a:moveTo>
                  <a:pt x="476986" y="0"/>
                </a:moveTo>
                <a:cubicBezTo>
                  <a:pt x="476986" y="0"/>
                  <a:pt x="476986" y="0"/>
                  <a:pt x="600927" y="0"/>
                </a:cubicBezTo>
                <a:cubicBezTo>
                  <a:pt x="615950" y="0"/>
                  <a:pt x="634729" y="15037"/>
                  <a:pt x="634729" y="30074"/>
                </a:cubicBezTo>
                <a:cubicBezTo>
                  <a:pt x="634729" y="30074"/>
                  <a:pt x="634729" y="30074"/>
                  <a:pt x="664776" y="191724"/>
                </a:cubicBezTo>
                <a:cubicBezTo>
                  <a:pt x="668532" y="206761"/>
                  <a:pt x="683555" y="214280"/>
                  <a:pt x="694822" y="203002"/>
                </a:cubicBezTo>
                <a:cubicBezTo>
                  <a:pt x="694822" y="203002"/>
                  <a:pt x="694822" y="203002"/>
                  <a:pt x="833787" y="112779"/>
                </a:cubicBezTo>
                <a:cubicBezTo>
                  <a:pt x="845054" y="101501"/>
                  <a:pt x="863833" y="105260"/>
                  <a:pt x="875100" y="116538"/>
                </a:cubicBezTo>
                <a:cubicBezTo>
                  <a:pt x="875100" y="116538"/>
                  <a:pt x="875100" y="116538"/>
                  <a:pt x="965239" y="203002"/>
                </a:cubicBezTo>
                <a:cubicBezTo>
                  <a:pt x="976507" y="214280"/>
                  <a:pt x="980263" y="236835"/>
                  <a:pt x="968995" y="248113"/>
                </a:cubicBezTo>
                <a:cubicBezTo>
                  <a:pt x="968995" y="248113"/>
                  <a:pt x="968995" y="248113"/>
                  <a:pt x="878856" y="387207"/>
                </a:cubicBezTo>
                <a:cubicBezTo>
                  <a:pt x="867589" y="398485"/>
                  <a:pt x="875100" y="413522"/>
                  <a:pt x="890123" y="417281"/>
                </a:cubicBezTo>
                <a:cubicBezTo>
                  <a:pt x="890123" y="417281"/>
                  <a:pt x="890123" y="417281"/>
                  <a:pt x="1051623" y="443596"/>
                </a:cubicBezTo>
                <a:cubicBezTo>
                  <a:pt x="1066646" y="447355"/>
                  <a:pt x="1077913" y="462393"/>
                  <a:pt x="1077913" y="481189"/>
                </a:cubicBezTo>
                <a:cubicBezTo>
                  <a:pt x="1077913" y="481189"/>
                  <a:pt x="1077913" y="481189"/>
                  <a:pt x="1077913" y="605246"/>
                </a:cubicBezTo>
                <a:cubicBezTo>
                  <a:pt x="1077913" y="620283"/>
                  <a:pt x="1066646" y="635320"/>
                  <a:pt x="1051623" y="639079"/>
                </a:cubicBezTo>
                <a:cubicBezTo>
                  <a:pt x="1051623" y="639079"/>
                  <a:pt x="1051623" y="639079"/>
                  <a:pt x="890123" y="669153"/>
                </a:cubicBezTo>
                <a:cubicBezTo>
                  <a:pt x="875100" y="672913"/>
                  <a:pt x="867589" y="684191"/>
                  <a:pt x="878856" y="699228"/>
                </a:cubicBezTo>
                <a:cubicBezTo>
                  <a:pt x="878856" y="699228"/>
                  <a:pt x="878856" y="699228"/>
                  <a:pt x="968995" y="834562"/>
                </a:cubicBezTo>
                <a:cubicBezTo>
                  <a:pt x="980263" y="849599"/>
                  <a:pt x="976507" y="868396"/>
                  <a:pt x="965239" y="879674"/>
                </a:cubicBezTo>
                <a:cubicBezTo>
                  <a:pt x="965239" y="879674"/>
                  <a:pt x="965239" y="879674"/>
                  <a:pt x="875100" y="969896"/>
                </a:cubicBezTo>
                <a:cubicBezTo>
                  <a:pt x="863833" y="981174"/>
                  <a:pt x="845054" y="981174"/>
                  <a:pt x="833787" y="973656"/>
                </a:cubicBezTo>
                <a:cubicBezTo>
                  <a:pt x="833787" y="973656"/>
                  <a:pt x="833787" y="973656"/>
                  <a:pt x="694822" y="879674"/>
                </a:cubicBezTo>
                <a:cubicBezTo>
                  <a:pt x="683555" y="872155"/>
                  <a:pt x="668532" y="875914"/>
                  <a:pt x="664776" y="894711"/>
                </a:cubicBezTo>
                <a:cubicBezTo>
                  <a:pt x="664776" y="894711"/>
                  <a:pt x="664776" y="894711"/>
                  <a:pt x="634729" y="1056360"/>
                </a:cubicBezTo>
                <a:cubicBezTo>
                  <a:pt x="634729" y="1071397"/>
                  <a:pt x="615950" y="1082675"/>
                  <a:pt x="600927" y="1082675"/>
                </a:cubicBezTo>
                <a:cubicBezTo>
                  <a:pt x="600927" y="1082675"/>
                  <a:pt x="600927" y="1082675"/>
                  <a:pt x="476986" y="1082675"/>
                </a:cubicBezTo>
                <a:cubicBezTo>
                  <a:pt x="461963" y="1082675"/>
                  <a:pt x="443184" y="1071397"/>
                  <a:pt x="443184" y="1056360"/>
                </a:cubicBezTo>
                <a:cubicBezTo>
                  <a:pt x="443184" y="1056360"/>
                  <a:pt x="443184" y="1056360"/>
                  <a:pt x="413137" y="894711"/>
                </a:cubicBezTo>
                <a:cubicBezTo>
                  <a:pt x="409382" y="875914"/>
                  <a:pt x="394358" y="872155"/>
                  <a:pt x="383091" y="879674"/>
                </a:cubicBezTo>
                <a:cubicBezTo>
                  <a:pt x="383091" y="879674"/>
                  <a:pt x="383091" y="879674"/>
                  <a:pt x="244127" y="973656"/>
                </a:cubicBezTo>
                <a:cubicBezTo>
                  <a:pt x="232859" y="981174"/>
                  <a:pt x="214080" y="981174"/>
                  <a:pt x="202813" y="969896"/>
                </a:cubicBezTo>
                <a:cubicBezTo>
                  <a:pt x="202813" y="969896"/>
                  <a:pt x="202813" y="969896"/>
                  <a:pt x="112674" y="879674"/>
                </a:cubicBezTo>
                <a:cubicBezTo>
                  <a:pt x="101407" y="868396"/>
                  <a:pt x="97651" y="849599"/>
                  <a:pt x="108918" y="834562"/>
                </a:cubicBezTo>
                <a:cubicBezTo>
                  <a:pt x="108918" y="834562"/>
                  <a:pt x="108918" y="834562"/>
                  <a:pt x="199057" y="699228"/>
                </a:cubicBezTo>
                <a:cubicBezTo>
                  <a:pt x="210325" y="684191"/>
                  <a:pt x="202813" y="672913"/>
                  <a:pt x="187790" y="669153"/>
                </a:cubicBezTo>
                <a:cubicBezTo>
                  <a:pt x="187790" y="669153"/>
                  <a:pt x="187790" y="669153"/>
                  <a:pt x="26291" y="639079"/>
                </a:cubicBezTo>
                <a:cubicBezTo>
                  <a:pt x="11267" y="635320"/>
                  <a:pt x="0" y="620283"/>
                  <a:pt x="0" y="605246"/>
                </a:cubicBezTo>
                <a:cubicBezTo>
                  <a:pt x="0" y="605246"/>
                  <a:pt x="0" y="605246"/>
                  <a:pt x="0" y="481189"/>
                </a:cubicBezTo>
                <a:cubicBezTo>
                  <a:pt x="0" y="462393"/>
                  <a:pt x="11267" y="447355"/>
                  <a:pt x="26291" y="443596"/>
                </a:cubicBezTo>
                <a:cubicBezTo>
                  <a:pt x="26291" y="443596"/>
                  <a:pt x="26291" y="443596"/>
                  <a:pt x="187790" y="417281"/>
                </a:cubicBezTo>
                <a:cubicBezTo>
                  <a:pt x="202813" y="413522"/>
                  <a:pt x="210325" y="398485"/>
                  <a:pt x="199057" y="387207"/>
                </a:cubicBezTo>
                <a:cubicBezTo>
                  <a:pt x="199057" y="387207"/>
                  <a:pt x="199057" y="387207"/>
                  <a:pt x="108918" y="248113"/>
                </a:cubicBezTo>
                <a:cubicBezTo>
                  <a:pt x="97651" y="236835"/>
                  <a:pt x="101407" y="214280"/>
                  <a:pt x="112674" y="203002"/>
                </a:cubicBezTo>
                <a:cubicBezTo>
                  <a:pt x="112674" y="203002"/>
                  <a:pt x="112674" y="203002"/>
                  <a:pt x="202813" y="116538"/>
                </a:cubicBezTo>
                <a:cubicBezTo>
                  <a:pt x="214080" y="105260"/>
                  <a:pt x="232859" y="101501"/>
                  <a:pt x="244127" y="112779"/>
                </a:cubicBezTo>
                <a:cubicBezTo>
                  <a:pt x="244127" y="112779"/>
                  <a:pt x="244127" y="112779"/>
                  <a:pt x="383091" y="203002"/>
                </a:cubicBezTo>
                <a:cubicBezTo>
                  <a:pt x="394358" y="214280"/>
                  <a:pt x="409382" y="206761"/>
                  <a:pt x="413137" y="191724"/>
                </a:cubicBezTo>
                <a:cubicBezTo>
                  <a:pt x="413137" y="191724"/>
                  <a:pt x="413137" y="191724"/>
                  <a:pt x="443184" y="30074"/>
                </a:cubicBezTo>
                <a:cubicBezTo>
                  <a:pt x="443184" y="15037"/>
                  <a:pt x="461963" y="0"/>
                  <a:pt x="47698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任意多边形 32"/>
          <p:cNvSpPr/>
          <p:nvPr/>
        </p:nvSpPr>
        <p:spPr>
          <a:xfrm rot="17474072">
            <a:off x="10154986" y="2793945"/>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十字形 30"/>
          <p:cNvSpPr/>
          <p:nvPr/>
        </p:nvSpPr>
        <p:spPr>
          <a:xfrm>
            <a:off x="9426932"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矩形 31"/>
          <p:cNvSpPr/>
          <p:nvPr/>
        </p:nvSpPr>
        <p:spPr>
          <a:xfrm>
            <a:off x="1321503"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制度化</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3828854"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标准化</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397097"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持续化</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8949105" y="4850491"/>
            <a:ext cx="1949811" cy="738664"/>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问题点发现后，若不彻底加以解决，会养成忽视、敷衍的心态</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9805780" y="2992882"/>
            <a:ext cx="236460" cy="545969"/>
            <a:chOff x="1301924" y="3351213"/>
            <a:chExt cx="195263" cy="450851"/>
          </a:xfrm>
          <a:solidFill>
            <a:schemeClr val="bg1"/>
          </a:solidFill>
        </p:grpSpPr>
        <p:sp>
          <p:nvSpPr>
            <p:cNvPr id="37" name="Oval 15"/>
            <p:cNvSpPr>
              <a:spLocks noChangeArrowheads="1"/>
            </p:cNvSpPr>
            <p:nvPr/>
          </p:nvSpPr>
          <p:spPr bwMode="auto">
            <a:xfrm>
              <a:off x="1362249" y="3351213"/>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
            <p:cNvSpPr/>
            <p:nvPr/>
          </p:nvSpPr>
          <p:spPr bwMode="auto">
            <a:xfrm>
              <a:off x="1301924" y="3444876"/>
              <a:ext cx="195263" cy="357188"/>
            </a:xfrm>
            <a:custGeom>
              <a:avLst/>
              <a:gdLst>
                <a:gd name="T0" fmla="*/ 49 w 49"/>
                <a:gd name="T1" fmla="*/ 11 h 93"/>
                <a:gd name="T2" fmla="*/ 35 w 49"/>
                <a:gd name="T3" fmla="*/ 0 h 93"/>
                <a:gd name="T4" fmla="*/ 15 w 49"/>
                <a:gd name="T5" fmla="*/ 0 h 93"/>
                <a:gd name="T6" fmla="*/ 0 w 49"/>
                <a:gd name="T7" fmla="*/ 11 h 93"/>
                <a:gd name="T8" fmla="*/ 0 w 49"/>
                <a:gd name="T9" fmla="*/ 37 h 93"/>
                <a:gd name="T10" fmla="*/ 0 w 49"/>
                <a:gd name="T11" fmla="*/ 37 h 93"/>
                <a:gd name="T12" fmla="*/ 0 w 49"/>
                <a:gd name="T13" fmla="*/ 37 h 93"/>
                <a:gd name="T14" fmla="*/ 5 w 49"/>
                <a:gd name="T15" fmla="*/ 41 h 93"/>
                <a:gd name="T16" fmla="*/ 9 w 49"/>
                <a:gd name="T17" fmla="*/ 37 h 93"/>
                <a:gd name="T18" fmla="*/ 9 w 49"/>
                <a:gd name="T19" fmla="*/ 37 h 93"/>
                <a:gd name="T20" fmla="*/ 9 w 49"/>
                <a:gd name="T21" fmla="*/ 37 h 93"/>
                <a:gd name="T22" fmla="*/ 9 w 49"/>
                <a:gd name="T23" fmla="*/ 13 h 93"/>
                <a:gd name="T24" fmla="*/ 12 w 49"/>
                <a:gd name="T25" fmla="*/ 13 h 93"/>
                <a:gd name="T26" fmla="*/ 12 w 49"/>
                <a:gd name="T27" fmla="*/ 87 h 93"/>
                <a:gd name="T28" fmla="*/ 18 w 49"/>
                <a:gd name="T29" fmla="*/ 93 h 93"/>
                <a:gd name="T30" fmla="*/ 23 w 49"/>
                <a:gd name="T31" fmla="*/ 87 h 93"/>
                <a:gd name="T32" fmla="*/ 23 w 49"/>
                <a:gd name="T33" fmla="*/ 40 h 93"/>
                <a:gd name="T34" fmla="*/ 26 w 49"/>
                <a:gd name="T35" fmla="*/ 40 h 93"/>
                <a:gd name="T36" fmla="*/ 26 w 49"/>
                <a:gd name="T37" fmla="*/ 87 h 93"/>
                <a:gd name="T38" fmla="*/ 26 w 49"/>
                <a:gd name="T39" fmla="*/ 87 h 93"/>
                <a:gd name="T40" fmla="*/ 32 w 49"/>
                <a:gd name="T41" fmla="*/ 93 h 93"/>
                <a:gd name="T42" fmla="*/ 38 w 49"/>
                <a:gd name="T43" fmla="*/ 87 h 93"/>
                <a:gd name="T44" fmla="*/ 38 w 49"/>
                <a:gd name="T45" fmla="*/ 13 h 93"/>
                <a:gd name="T46" fmla="*/ 41 w 49"/>
                <a:gd name="T47" fmla="*/ 13 h 93"/>
                <a:gd name="T48" fmla="*/ 41 w 49"/>
                <a:gd name="T49" fmla="*/ 37 h 93"/>
                <a:gd name="T50" fmla="*/ 41 w 49"/>
                <a:gd name="T51" fmla="*/ 37 h 93"/>
                <a:gd name="T52" fmla="*/ 41 w 49"/>
                <a:gd name="T53" fmla="*/ 37 h 93"/>
                <a:gd name="T54" fmla="*/ 45 w 49"/>
                <a:gd name="T55" fmla="*/ 41 h 93"/>
                <a:gd name="T56" fmla="*/ 49 w 49"/>
                <a:gd name="T57" fmla="*/ 37 h 93"/>
                <a:gd name="T58" fmla="*/ 49 w 49"/>
                <a:gd name="T59" fmla="*/ 37 h 93"/>
                <a:gd name="T60" fmla="*/ 49 w 49"/>
                <a:gd name="T61" fmla="*/ 37 h 93"/>
                <a:gd name="T62" fmla="*/ 49 w 49"/>
                <a:gd name="T63"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93">
                  <a:moveTo>
                    <a:pt x="49" y="11"/>
                  </a:moveTo>
                  <a:cubicBezTo>
                    <a:pt x="48" y="0"/>
                    <a:pt x="35" y="0"/>
                    <a:pt x="35" y="0"/>
                  </a:cubicBezTo>
                  <a:cubicBezTo>
                    <a:pt x="15" y="0"/>
                    <a:pt x="15" y="0"/>
                    <a:pt x="15" y="0"/>
                  </a:cubicBezTo>
                  <a:cubicBezTo>
                    <a:pt x="0" y="1"/>
                    <a:pt x="0" y="11"/>
                    <a:pt x="0" y="11"/>
                  </a:cubicBezTo>
                  <a:cubicBezTo>
                    <a:pt x="0" y="37"/>
                    <a:pt x="0" y="37"/>
                    <a:pt x="0" y="37"/>
                  </a:cubicBezTo>
                  <a:cubicBezTo>
                    <a:pt x="0" y="37"/>
                    <a:pt x="0" y="37"/>
                    <a:pt x="0" y="37"/>
                  </a:cubicBezTo>
                  <a:cubicBezTo>
                    <a:pt x="0" y="37"/>
                    <a:pt x="0" y="37"/>
                    <a:pt x="0" y="37"/>
                  </a:cubicBezTo>
                  <a:cubicBezTo>
                    <a:pt x="0" y="39"/>
                    <a:pt x="2" y="41"/>
                    <a:pt x="5" y="41"/>
                  </a:cubicBezTo>
                  <a:cubicBezTo>
                    <a:pt x="7" y="41"/>
                    <a:pt x="9" y="39"/>
                    <a:pt x="9" y="37"/>
                  </a:cubicBezTo>
                  <a:cubicBezTo>
                    <a:pt x="9" y="37"/>
                    <a:pt x="9" y="37"/>
                    <a:pt x="9" y="37"/>
                  </a:cubicBezTo>
                  <a:cubicBezTo>
                    <a:pt x="9" y="37"/>
                    <a:pt x="9" y="37"/>
                    <a:pt x="9" y="37"/>
                  </a:cubicBezTo>
                  <a:cubicBezTo>
                    <a:pt x="9" y="13"/>
                    <a:pt x="9" y="13"/>
                    <a:pt x="9" y="13"/>
                  </a:cubicBezTo>
                  <a:cubicBezTo>
                    <a:pt x="12" y="13"/>
                    <a:pt x="12" y="13"/>
                    <a:pt x="12" y="13"/>
                  </a:cubicBezTo>
                  <a:cubicBezTo>
                    <a:pt x="12" y="87"/>
                    <a:pt x="12" y="87"/>
                    <a:pt x="12" y="87"/>
                  </a:cubicBezTo>
                  <a:cubicBezTo>
                    <a:pt x="12" y="90"/>
                    <a:pt x="14" y="93"/>
                    <a:pt x="18" y="93"/>
                  </a:cubicBezTo>
                  <a:cubicBezTo>
                    <a:pt x="21" y="93"/>
                    <a:pt x="23" y="90"/>
                    <a:pt x="23" y="87"/>
                  </a:cubicBezTo>
                  <a:cubicBezTo>
                    <a:pt x="23" y="40"/>
                    <a:pt x="23" y="40"/>
                    <a:pt x="23" y="40"/>
                  </a:cubicBezTo>
                  <a:cubicBezTo>
                    <a:pt x="26" y="40"/>
                    <a:pt x="26" y="40"/>
                    <a:pt x="26" y="40"/>
                  </a:cubicBezTo>
                  <a:cubicBezTo>
                    <a:pt x="26" y="87"/>
                    <a:pt x="26" y="87"/>
                    <a:pt x="26" y="87"/>
                  </a:cubicBezTo>
                  <a:cubicBezTo>
                    <a:pt x="26" y="87"/>
                    <a:pt x="26" y="87"/>
                    <a:pt x="26" y="87"/>
                  </a:cubicBezTo>
                  <a:cubicBezTo>
                    <a:pt x="26" y="90"/>
                    <a:pt x="29" y="93"/>
                    <a:pt x="32" y="93"/>
                  </a:cubicBezTo>
                  <a:cubicBezTo>
                    <a:pt x="35" y="93"/>
                    <a:pt x="38" y="90"/>
                    <a:pt x="38" y="87"/>
                  </a:cubicBezTo>
                  <a:cubicBezTo>
                    <a:pt x="38" y="13"/>
                    <a:pt x="38" y="13"/>
                    <a:pt x="38" y="13"/>
                  </a:cubicBezTo>
                  <a:cubicBezTo>
                    <a:pt x="41" y="13"/>
                    <a:pt x="41" y="13"/>
                    <a:pt x="41" y="13"/>
                  </a:cubicBezTo>
                  <a:cubicBezTo>
                    <a:pt x="41" y="37"/>
                    <a:pt x="41" y="37"/>
                    <a:pt x="41" y="37"/>
                  </a:cubicBezTo>
                  <a:cubicBezTo>
                    <a:pt x="41" y="37"/>
                    <a:pt x="41" y="37"/>
                    <a:pt x="41" y="37"/>
                  </a:cubicBezTo>
                  <a:cubicBezTo>
                    <a:pt x="41" y="37"/>
                    <a:pt x="41" y="37"/>
                    <a:pt x="41" y="37"/>
                  </a:cubicBezTo>
                  <a:cubicBezTo>
                    <a:pt x="41" y="39"/>
                    <a:pt x="43" y="41"/>
                    <a:pt x="45" y="41"/>
                  </a:cubicBezTo>
                  <a:cubicBezTo>
                    <a:pt x="47" y="41"/>
                    <a:pt x="49" y="39"/>
                    <a:pt x="49" y="37"/>
                  </a:cubicBezTo>
                  <a:cubicBezTo>
                    <a:pt x="49" y="37"/>
                    <a:pt x="49" y="37"/>
                    <a:pt x="49" y="37"/>
                  </a:cubicBezTo>
                  <a:cubicBezTo>
                    <a:pt x="49" y="37"/>
                    <a:pt x="49" y="37"/>
                    <a:pt x="49" y="37"/>
                  </a:cubicBezTo>
                  <a:lnTo>
                    <a:pt x="4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329015" y="0"/>
            <a:ext cx="1099735" cy="1099735"/>
            <a:chOff x="7543996" y="1289752"/>
            <a:chExt cx="1498482" cy="1498482"/>
          </a:xfrm>
        </p:grpSpPr>
        <p:sp>
          <p:nvSpPr>
            <p:cNvPr id="40"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1"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187">
        <p14:gallery dir="l"/>
      </p:transition>
    </mc:Choice>
    <mc:Fallback>
      <p:transition spd="slow" advClick="0" advTm="71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3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1" decel="10000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1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2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30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0-#ppt_h/2"/>
                                          </p:val>
                                        </p:tav>
                                        <p:tav tm="100000">
                                          <p:val>
                                            <p:strVal val="#ppt_y"/>
                                          </p:val>
                                        </p:tav>
                                      </p:tavLst>
                                    </p:anim>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250"/>
                                        <p:tgtEl>
                                          <p:spTgt spid="1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250"/>
                                        <p:tgtEl>
                                          <p:spTgt spid="2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250"/>
                                        <p:tgtEl>
                                          <p:spTgt spid="2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250"/>
                                        <p:tgtEl>
                                          <p:spTgt spid="30"/>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250"/>
                                        <p:tgtEl>
                                          <p:spTgt spid="16"/>
                                        </p:tgtEl>
                                        <p:attrNameLst>
                                          <p:attrName>ppt_x</p:attrName>
                                        </p:attrNameLst>
                                      </p:cBhvr>
                                      <p:tavLst>
                                        <p:tav tm="0">
                                          <p:val>
                                            <p:strVal val="#ppt_x-#ppt_w*1.125000"/>
                                          </p:val>
                                        </p:tav>
                                        <p:tav tm="100000">
                                          <p:val>
                                            <p:strVal val="#ppt_x"/>
                                          </p:val>
                                        </p:tav>
                                      </p:tavLst>
                                    </p:anim>
                                    <p:animEffect transition="in" filter="wipe(right)">
                                      <p:cBhvr>
                                        <p:cTn id="59" dur="250"/>
                                        <p:tgtEl>
                                          <p:spTgt spid="16"/>
                                        </p:tgtEl>
                                      </p:cBhvr>
                                    </p:animEffect>
                                  </p:childTnLst>
                                </p:cTn>
                              </p:par>
                              <p:par>
                                <p:cTn id="60" presetID="12" presetClass="entr" presetSubtype="8"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250"/>
                                        <p:tgtEl>
                                          <p:spTgt spid="24"/>
                                        </p:tgtEl>
                                        <p:attrNameLst>
                                          <p:attrName>ppt_x</p:attrName>
                                        </p:attrNameLst>
                                      </p:cBhvr>
                                      <p:tavLst>
                                        <p:tav tm="0">
                                          <p:val>
                                            <p:strVal val="#ppt_x-#ppt_w*1.125000"/>
                                          </p:val>
                                        </p:tav>
                                        <p:tav tm="100000">
                                          <p:val>
                                            <p:strVal val="#ppt_x"/>
                                          </p:val>
                                        </p:tav>
                                      </p:tavLst>
                                    </p:anim>
                                    <p:animEffect transition="in" filter="wipe(right)">
                                      <p:cBhvr>
                                        <p:cTn id="63" dur="250"/>
                                        <p:tgtEl>
                                          <p:spTgt spid="24"/>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250"/>
                                        <p:tgtEl>
                                          <p:spTgt spid="29"/>
                                        </p:tgtEl>
                                        <p:attrNameLst>
                                          <p:attrName>ppt_x</p:attrName>
                                        </p:attrNameLst>
                                      </p:cBhvr>
                                      <p:tavLst>
                                        <p:tav tm="0">
                                          <p:val>
                                            <p:strVal val="#ppt_x-#ppt_w*1.125000"/>
                                          </p:val>
                                        </p:tav>
                                        <p:tav tm="100000">
                                          <p:val>
                                            <p:strVal val="#ppt_x"/>
                                          </p:val>
                                        </p:tav>
                                      </p:tavLst>
                                    </p:anim>
                                    <p:animEffect transition="in" filter="wipe(right)">
                                      <p:cBhvr>
                                        <p:cTn id="67" dur="250"/>
                                        <p:tgtEl>
                                          <p:spTgt spid="29"/>
                                        </p:tgtEl>
                                      </p:cBhvr>
                                    </p:animEffect>
                                  </p:childTnLst>
                                </p:cTn>
                              </p:par>
                              <p:par>
                                <p:cTn id="68" presetID="12" presetClass="entr" presetSubtype="8"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250"/>
                                        <p:tgtEl>
                                          <p:spTgt spid="36"/>
                                        </p:tgtEl>
                                        <p:attrNameLst>
                                          <p:attrName>ppt_x</p:attrName>
                                        </p:attrNameLst>
                                      </p:cBhvr>
                                      <p:tavLst>
                                        <p:tav tm="0">
                                          <p:val>
                                            <p:strVal val="#ppt_x-#ppt_w*1.125000"/>
                                          </p:val>
                                        </p:tav>
                                        <p:tav tm="100000">
                                          <p:val>
                                            <p:strVal val="#ppt_x"/>
                                          </p:val>
                                        </p:tav>
                                      </p:tavLst>
                                    </p:anim>
                                    <p:animEffect transition="in" filter="wipe(right)">
                                      <p:cBhvr>
                                        <p:cTn id="71" dur="250"/>
                                        <p:tgtEl>
                                          <p:spTgt spid="36"/>
                                        </p:tgtEl>
                                      </p:cBhvr>
                                    </p:animEffect>
                                  </p:childTnLst>
                                </p:cTn>
                              </p:par>
                            </p:childTnLst>
                          </p:cTn>
                        </p:par>
                        <p:par>
                          <p:cTn id="72" fill="hold">
                            <p:stCondLst>
                              <p:cond delay="2500"/>
                            </p:stCondLst>
                            <p:childTnLst>
                              <p:par>
                                <p:cTn id="73" presetID="18" presetClass="entr" presetSubtype="6" fill="hold" grpId="0" nodeType="afterEffect">
                                  <p:stCondLst>
                                    <p:cond delay="0"/>
                                  </p:stCondLst>
                                  <p:iterate type="lt">
                                    <p:tmPct val="5000"/>
                                  </p:iterate>
                                  <p:childTnLst>
                                    <p:set>
                                      <p:cBhvr>
                                        <p:cTn id="74" dur="1" fill="hold">
                                          <p:stCondLst>
                                            <p:cond delay="0"/>
                                          </p:stCondLst>
                                        </p:cTn>
                                        <p:tgtEl>
                                          <p:spTgt spid="32"/>
                                        </p:tgtEl>
                                        <p:attrNameLst>
                                          <p:attrName>style.visibility</p:attrName>
                                        </p:attrNameLst>
                                      </p:cBhvr>
                                      <p:to>
                                        <p:strVal val="visible"/>
                                      </p:to>
                                    </p:set>
                                    <p:animEffect transition="in" filter="strips(downRight)">
                                      <p:cBhvr>
                                        <p:cTn id="75" dur="500"/>
                                        <p:tgtEl>
                                          <p:spTgt spid="32"/>
                                        </p:tgtEl>
                                      </p:cBhvr>
                                    </p:animEffect>
                                  </p:childTnLst>
                                </p:cTn>
                              </p:par>
                              <p:par>
                                <p:cTn id="76" presetID="18" presetClass="entr" presetSubtype="6" fill="hold" grpId="0" nodeType="withEffect">
                                  <p:stCondLst>
                                    <p:cond delay="0"/>
                                  </p:stCondLst>
                                  <p:iterate type="lt">
                                    <p:tmPct val="5000"/>
                                  </p:iterate>
                                  <p:childTnLst>
                                    <p:set>
                                      <p:cBhvr>
                                        <p:cTn id="77" dur="1" fill="hold">
                                          <p:stCondLst>
                                            <p:cond delay="0"/>
                                          </p:stCondLst>
                                        </p:cTn>
                                        <p:tgtEl>
                                          <p:spTgt spid="33"/>
                                        </p:tgtEl>
                                        <p:attrNameLst>
                                          <p:attrName>style.visibility</p:attrName>
                                        </p:attrNameLst>
                                      </p:cBhvr>
                                      <p:to>
                                        <p:strVal val="visible"/>
                                      </p:to>
                                    </p:set>
                                    <p:animEffect transition="in" filter="strips(downRight)">
                                      <p:cBhvr>
                                        <p:cTn id="78" dur="500"/>
                                        <p:tgtEl>
                                          <p:spTgt spid="33"/>
                                        </p:tgtEl>
                                      </p:cBhvr>
                                    </p:animEffect>
                                  </p:childTnLst>
                                </p:cTn>
                              </p:par>
                              <p:par>
                                <p:cTn id="79" presetID="18" presetClass="entr" presetSubtype="6" fill="hold" grpId="0" nodeType="withEffect">
                                  <p:stCondLst>
                                    <p:cond delay="0"/>
                                  </p:stCondLst>
                                  <p:iterate type="lt">
                                    <p:tmPct val="5000"/>
                                  </p:iterate>
                                  <p:childTnLst>
                                    <p:set>
                                      <p:cBhvr>
                                        <p:cTn id="80" dur="1" fill="hold">
                                          <p:stCondLst>
                                            <p:cond delay="0"/>
                                          </p:stCondLst>
                                        </p:cTn>
                                        <p:tgtEl>
                                          <p:spTgt spid="34"/>
                                        </p:tgtEl>
                                        <p:attrNameLst>
                                          <p:attrName>style.visibility</p:attrName>
                                        </p:attrNameLst>
                                      </p:cBhvr>
                                      <p:to>
                                        <p:strVal val="visible"/>
                                      </p:to>
                                    </p:set>
                                    <p:animEffect transition="in" filter="strips(downRight)">
                                      <p:cBhvr>
                                        <p:cTn id="81" dur="500"/>
                                        <p:tgtEl>
                                          <p:spTgt spid="34"/>
                                        </p:tgtEl>
                                      </p:cBhvr>
                                    </p:animEffect>
                                  </p:childTnLst>
                                </p:cTn>
                              </p:par>
                              <p:par>
                                <p:cTn id="82" presetID="18" presetClass="entr" presetSubtype="6" fill="hold" grpId="0" nodeType="withEffect">
                                  <p:stCondLst>
                                    <p:cond delay="0"/>
                                  </p:stCondLst>
                                  <p:iterate type="lt">
                                    <p:tmPct val="5000"/>
                                  </p:iterate>
                                  <p:childTnLst>
                                    <p:set>
                                      <p:cBhvr>
                                        <p:cTn id="83" dur="1" fill="hold">
                                          <p:stCondLst>
                                            <p:cond delay="0"/>
                                          </p:stCondLst>
                                        </p:cTn>
                                        <p:tgtEl>
                                          <p:spTgt spid="35"/>
                                        </p:tgtEl>
                                        <p:attrNameLst>
                                          <p:attrName>style.visibility</p:attrName>
                                        </p:attrNameLst>
                                      </p:cBhvr>
                                      <p:to>
                                        <p:strVal val="visible"/>
                                      </p:to>
                                    </p:set>
                                    <p:animEffect transition="in" filter="strips(downRight)">
                                      <p:cBhvr>
                                        <p:cTn id="84" dur="500"/>
                                        <p:tgtEl>
                                          <p:spTgt spid="35"/>
                                        </p:tgtEl>
                                      </p:cBhvr>
                                    </p:animEffect>
                                  </p:childTnLst>
                                </p:cTn>
                              </p:par>
                            </p:childTnLst>
                          </p:cTn>
                        </p:par>
                        <p:par>
                          <p:cTn id="85" fill="hold">
                            <p:stCondLst>
                              <p:cond delay="3750"/>
                            </p:stCondLst>
                            <p:childTnLst>
                              <p:par>
                                <p:cTn id="86" presetID="53" presetClass="entr" presetSubtype="16" fill="hold"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22" grpId="0" animBg="1"/>
      <p:bldP spid="23" grpId="0" animBg="1"/>
      <p:bldP spid="27" grpId="0" animBg="1"/>
      <p:bldP spid="28" grpId="0" animBg="1"/>
      <p:bldP spid="29" grpId="0" animBg="1"/>
      <p:bldP spid="30" grpId="0" animBg="1"/>
      <p:bldP spid="31" grpId="0" animBg="1"/>
      <p:bldP spid="32"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洁</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任意多边形 23"/>
          <p:cNvSpPr/>
          <p:nvPr/>
        </p:nvSpPr>
        <p:spPr>
          <a:xfrm rot="17474072">
            <a:off x="7909644" y="1831935"/>
            <a:ext cx="1570238" cy="5566669"/>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78000">
                <a:schemeClr val="bg1">
                  <a:lumMod val="95000"/>
                  <a:alpha val="0"/>
                </a:schemeClr>
              </a:gs>
              <a:gs pos="0">
                <a:schemeClr val="bg2">
                  <a:lumMod val="25000"/>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21"/>
          <p:cNvSpPr/>
          <p:nvPr/>
        </p:nvSpPr>
        <p:spPr>
          <a:xfrm rot="17474072">
            <a:off x="6650604" y="1765067"/>
            <a:ext cx="3692465" cy="5566669"/>
          </a:xfrm>
          <a:custGeom>
            <a:avLst/>
            <a:gdLst>
              <a:gd name="connsiteX0" fmla="*/ 3692465 w 3692465"/>
              <a:gd name="connsiteY0" fmla="*/ 0 h 5566669"/>
              <a:gd name="connsiteX1" fmla="*/ 3692465 w 3692465"/>
              <a:gd name="connsiteY1" fmla="*/ 4162787 h 5566669"/>
              <a:gd name="connsiteX2" fmla="*/ 0 w 3692465"/>
              <a:gd name="connsiteY2" fmla="*/ 5566669 h 5566669"/>
              <a:gd name="connsiteX3" fmla="*/ 0 w 3692465"/>
              <a:gd name="connsiteY3" fmla="*/ 0 h 5566669"/>
              <a:gd name="connsiteX4" fmla="*/ 239523 w 3692465"/>
              <a:gd name="connsiteY4" fmla="*/ 0 h 5566669"/>
              <a:gd name="connsiteX5" fmla="*/ 228034 w 3692465"/>
              <a:gd name="connsiteY5" fmla="*/ 146413 h 5566669"/>
              <a:gd name="connsiteX6" fmla="*/ 337977 w 3692465"/>
              <a:gd name="connsiteY6" fmla="*/ 781565 h 5566669"/>
              <a:gd name="connsiteX7" fmla="*/ 2438960 w 3692465"/>
              <a:gd name="connsiteY7" fmla="*/ 1706697 h 5566669"/>
              <a:gd name="connsiteX8" fmla="*/ 3470899 w 3692465"/>
              <a:gd name="connsiteY8" fmla="*/ 82083 h 5566669"/>
              <a:gd name="connsiteX9" fmla="*/ 3461090 w 3692465"/>
              <a:gd name="connsiteY9" fmla="*/ 0 h 556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2465" h="5566669">
                <a:moveTo>
                  <a:pt x="3692465" y="0"/>
                </a:moveTo>
                <a:lnTo>
                  <a:pt x="3692465" y="4162787"/>
                </a:lnTo>
                <a:lnTo>
                  <a:pt x="0" y="5566669"/>
                </a:lnTo>
                <a:lnTo>
                  <a:pt x="0" y="0"/>
                </a:lnTo>
                <a:lnTo>
                  <a:pt x="239523" y="0"/>
                </a:lnTo>
                <a:lnTo>
                  <a:pt x="228034" y="146413"/>
                </a:lnTo>
                <a:cubicBezTo>
                  <a:pt x="221807" y="357183"/>
                  <a:pt x="256802" y="572655"/>
                  <a:pt x="337977" y="781565"/>
                </a:cubicBezTo>
                <a:cubicBezTo>
                  <a:pt x="662680" y="1617203"/>
                  <a:pt x="1603322" y="2031399"/>
                  <a:pt x="2438960" y="1706697"/>
                </a:cubicBezTo>
                <a:cubicBezTo>
                  <a:pt x="3117916" y="1442876"/>
                  <a:pt x="3518654" y="772439"/>
                  <a:pt x="3470899" y="82083"/>
                </a:cubicBezTo>
                <a:lnTo>
                  <a:pt x="3461090" y="0"/>
                </a:lnTo>
                <a:close/>
              </a:path>
            </a:pathLst>
          </a:custGeom>
          <a:gradFill>
            <a:gsLst>
              <a:gs pos="67000">
                <a:schemeClr val="bg1">
                  <a:lumMod val="95000"/>
                  <a:alpha val="0"/>
                </a:schemeClr>
              </a:gs>
              <a:gs pos="0">
                <a:schemeClr val="bg2">
                  <a:lumMod val="25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菱形 11"/>
          <p:cNvSpPr/>
          <p:nvPr/>
        </p:nvSpPr>
        <p:spPr>
          <a:xfrm>
            <a:off x="5305625" y="2815598"/>
            <a:ext cx="1580750" cy="1580750"/>
          </a:xfrm>
          <a:prstGeom prst="diamond">
            <a:avLst/>
          </a:prstGeom>
          <a:solidFill>
            <a:srgbClr val="0070C0"/>
          </a:solidFill>
          <a:ln>
            <a:noFill/>
          </a:ln>
          <a:effectLst>
            <a:outerShdw blurRad="254000" dist="152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459553" y="3421307"/>
            <a:ext cx="1264503" cy="461665"/>
          </a:xfrm>
          <a:prstGeom prst="rect">
            <a:avLst/>
          </a:prstGeom>
        </p:spPr>
        <p:txBody>
          <a:bodyPr wrap="square">
            <a:spAutoFit/>
          </a:bodyPr>
          <a:lstStyle/>
          <a:p>
            <a:pPr lvl="0" algn="ctr"/>
            <a:r>
              <a:rPr lang="zh-CN" altLang="en-US" sz="2400" dirty="0">
                <a:solidFill>
                  <a:schemeClr val="bg1"/>
                </a:solidFill>
                <a:latin typeface="微软雅黑" panose="020B0503020204020204" pitchFamily="34" charset="-122"/>
                <a:ea typeface="微软雅黑" panose="020B0503020204020204" pitchFamily="34" charset="-122"/>
              </a:rPr>
              <a:t>要领</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59680" y="2075150"/>
            <a:ext cx="2979681" cy="646331"/>
          </a:xfrm>
          <a:prstGeom prst="rect">
            <a:avLst/>
          </a:prstGeom>
        </p:spPr>
        <p:txBody>
          <a:bodyPr wrap="square">
            <a:spAutoFit/>
          </a:bodyPr>
          <a:lstStyle/>
          <a:p>
            <a:pPr lvl="0" algn="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将前</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3S</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的实施过程纳入到日常管理工作之中</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759680" y="4556745"/>
            <a:ext cx="2979681" cy="646331"/>
          </a:xfrm>
          <a:prstGeom prst="rect">
            <a:avLst/>
          </a:prstGeom>
        </p:spPr>
        <p:txBody>
          <a:bodyPr wrap="square">
            <a:spAutoFit/>
          </a:bodyPr>
          <a:lstStyle/>
          <a:p>
            <a:pPr lvl="0" algn="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建立一整套的激励制度，提案制度</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8469678" y="2075150"/>
            <a:ext cx="2979681" cy="369332"/>
          </a:xfrm>
          <a:prstGeom prst="rect">
            <a:avLst/>
          </a:prstGeom>
        </p:spPr>
        <p:txBody>
          <a:bodyPr wrap="square">
            <a:spAutoFit/>
          </a:bodyPr>
          <a:lstStyle/>
          <a:p>
            <a:pPr lvl="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制订考评奖惩制度</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469678" y="4556745"/>
            <a:ext cx="2979681" cy="369332"/>
          </a:xfrm>
          <a:prstGeom prst="rect">
            <a:avLst/>
          </a:prstGeom>
        </p:spPr>
        <p:txBody>
          <a:bodyPr wrap="square">
            <a:spAutoFit/>
          </a:bodyPr>
          <a:lstStyle/>
          <a:p>
            <a:pPr lvl="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制订巡查制度</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061842" y="1499983"/>
            <a:ext cx="4068316" cy="4140148"/>
            <a:chOff x="4061842" y="1499983"/>
            <a:chExt cx="4068316" cy="4140148"/>
          </a:xfrm>
          <a:effectLst>
            <a:outerShdw blurRad="381000" dist="114300" dir="2700000" algn="tl" rotWithShape="0">
              <a:prstClr val="black">
                <a:alpha val="20000"/>
              </a:prstClr>
            </a:outerShdw>
          </a:effectLst>
        </p:grpSpPr>
        <p:sp>
          <p:nvSpPr>
            <p:cNvPr id="19" name="弧形 18"/>
            <p:cNvSpPr/>
            <p:nvPr/>
          </p:nvSpPr>
          <p:spPr>
            <a:xfrm>
              <a:off x="4556637" y="2066610"/>
              <a:ext cx="3078726" cy="3078727"/>
            </a:xfrm>
            <a:prstGeom prst="arc">
              <a:avLst>
                <a:gd name="adj1" fmla="val 97684"/>
                <a:gd name="adj2" fmla="val 5394663"/>
              </a:avLst>
            </a:prstGeom>
            <a:ln w="635000" cap="flat">
              <a:solidFill>
                <a:srgbClr val="0070C0"/>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0" name="组合 19"/>
            <p:cNvGrpSpPr/>
            <p:nvPr/>
          </p:nvGrpSpPr>
          <p:grpSpPr>
            <a:xfrm>
              <a:off x="4556637" y="2066610"/>
              <a:ext cx="3078726" cy="3573521"/>
              <a:chOff x="4556637" y="2066610"/>
              <a:chExt cx="3078726" cy="3573521"/>
            </a:xfrm>
          </p:grpSpPr>
          <p:sp>
            <p:nvSpPr>
              <p:cNvPr id="28" name="弧形 27"/>
              <p:cNvSpPr/>
              <p:nvPr/>
            </p:nvSpPr>
            <p:spPr>
              <a:xfrm>
                <a:off x="4556637" y="2066610"/>
                <a:ext cx="3078726" cy="3078727"/>
              </a:xfrm>
              <a:prstGeom prst="arc">
                <a:avLst>
                  <a:gd name="adj1" fmla="val 5373408"/>
                  <a:gd name="adj2" fmla="val 10816458"/>
                </a:avLst>
              </a:prstGeom>
              <a:ln w="6350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直角三角形 28"/>
              <p:cNvSpPr/>
              <p:nvPr/>
            </p:nvSpPr>
            <p:spPr>
              <a:xfrm rot="13500000">
                <a:off x="5466979" y="4650541"/>
                <a:ext cx="989591" cy="98959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061842" y="2066610"/>
              <a:ext cx="3573521" cy="3078727"/>
              <a:chOff x="4061842" y="2066610"/>
              <a:chExt cx="3573521" cy="3078727"/>
            </a:xfrm>
          </p:grpSpPr>
          <p:sp>
            <p:nvSpPr>
              <p:cNvPr id="26" name="弧形 25"/>
              <p:cNvSpPr/>
              <p:nvPr/>
            </p:nvSpPr>
            <p:spPr>
              <a:xfrm>
                <a:off x="4556637" y="2066610"/>
                <a:ext cx="3078726" cy="3078727"/>
              </a:xfrm>
              <a:prstGeom prst="arc">
                <a:avLst>
                  <a:gd name="adj1" fmla="val 10766639"/>
                  <a:gd name="adj2" fmla="val 16194558"/>
                </a:avLst>
              </a:prstGeom>
              <a:ln w="635000" cap="flat">
                <a:solidFill>
                  <a:srgbClr val="0070C0"/>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7" name="直角三角形 26"/>
              <p:cNvSpPr/>
              <p:nvPr/>
            </p:nvSpPr>
            <p:spPr>
              <a:xfrm rot="18900000">
                <a:off x="4061842" y="2986265"/>
                <a:ext cx="989590" cy="989591"/>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556637" y="1499983"/>
              <a:ext cx="3078726" cy="3645354"/>
              <a:chOff x="4556637" y="1499983"/>
              <a:chExt cx="3078726" cy="3645354"/>
            </a:xfrm>
          </p:grpSpPr>
          <p:sp>
            <p:nvSpPr>
              <p:cNvPr id="24" name="弧形 23"/>
              <p:cNvSpPr/>
              <p:nvPr/>
            </p:nvSpPr>
            <p:spPr>
              <a:xfrm>
                <a:off x="4556637" y="2066610"/>
                <a:ext cx="3078726" cy="3078727"/>
              </a:xfrm>
              <a:prstGeom prst="arc">
                <a:avLst/>
              </a:prstGeom>
              <a:ln w="6350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5" name="直角三角形 24"/>
              <p:cNvSpPr/>
              <p:nvPr/>
            </p:nvSpPr>
            <p:spPr>
              <a:xfrm rot="2700000">
                <a:off x="5711159" y="1499984"/>
                <a:ext cx="989591" cy="98959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直角三角形 22"/>
            <p:cNvSpPr/>
            <p:nvPr/>
          </p:nvSpPr>
          <p:spPr>
            <a:xfrm rot="8100000">
              <a:off x="7140568" y="3251047"/>
              <a:ext cx="989590" cy="989591"/>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29015" y="0"/>
            <a:ext cx="1099735" cy="1099735"/>
            <a:chOff x="7543996" y="1289752"/>
            <a:chExt cx="1498482" cy="1498482"/>
          </a:xfrm>
        </p:grpSpPr>
        <p:sp>
          <p:nvSpPr>
            <p:cNvPr id="31"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3"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4329">
        <p14:gallery dir="l"/>
      </p:transition>
    </mc:Choice>
    <mc:Fallback>
      <p:transition spd="slow" advClick="0" advTm="43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 calcmode="lin" valueType="num">
                                      <p:cBhvr>
                                        <p:cTn id="13" dur="500" fill="hold"/>
                                        <p:tgtEl>
                                          <p:spTgt spid="18"/>
                                        </p:tgtEl>
                                        <p:attrNameLst>
                                          <p:attrName>style.rotation</p:attrName>
                                        </p:attrNameLst>
                                      </p:cBhvr>
                                      <p:tavLst>
                                        <p:tav tm="0">
                                          <p:val>
                                            <p:fltVal val="360"/>
                                          </p:val>
                                        </p:tav>
                                        <p:tav tm="100000">
                                          <p:val>
                                            <p:fltVal val="0"/>
                                          </p:val>
                                        </p:tav>
                                      </p:tavLst>
                                    </p:anim>
                                    <p:animEffect transition="in" filter="fade">
                                      <p:cBhvr>
                                        <p:cTn id="14" dur="500"/>
                                        <p:tgtEl>
                                          <p:spTgt spid="18"/>
                                        </p:tgtEl>
                                      </p:cBhvr>
                                    </p:animEffect>
                                  </p:childTnLst>
                                </p:cTn>
                              </p:par>
                              <p:par>
                                <p:cTn id="15" presetID="2" presetClass="entr" presetSubtype="4" decel="10000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500"/>
                            </p:stCondLst>
                            <p:childTnLst>
                              <p:par>
                                <p:cTn id="27" presetID="18" presetClass="entr" presetSubtype="6" fill="hold" grpId="0" nodeType="afterEffect">
                                  <p:stCondLst>
                                    <p:cond delay="0"/>
                                  </p:stCondLst>
                                  <p:iterate type="lt">
                                    <p:tmPct val="5000"/>
                                  </p:iterate>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500"/>
                                        <p:tgtEl>
                                          <p:spTgt spid="13"/>
                                        </p:tgtEl>
                                      </p:cBhvr>
                                    </p:animEffect>
                                  </p:childTnLst>
                                </p:cTn>
                              </p:par>
                              <p:par>
                                <p:cTn id="30" presetID="18" presetClass="entr" presetSubtype="6" fill="hold" grpId="0" nodeType="withEffect">
                                  <p:stCondLst>
                                    <p:cond delay="0"/>
                                  </p:stCondLst>
                                  <p:iterate type="lt">
                                    <p:tmPct val="5000"/>
                                  </p:iterate>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500"/>
                                        <p:tgtEl>
                                          <p:spTgt spid="14"/>
                                        </p:tgtEl>
                                      </p:cBhvr>
                                    </p:animEffect>
                                  </p:childTnLst>
                                </p:cTn>
                              </p:par>
                              <p:par>
                                <p:cTn id="33" presetID="18" presetClass="entr" presetSubtype="6" fill="hold" grpId="0" nodeType="withEffect">
                                  <p:stCondLst>
                                    <p:cond delay="0"/>
                                  </p:stCondLst>
                                  <p:iterate type="lt">
                                    <p:tmPct val="5000"/>
                                  </p:iterate>
                                  <p:childTnLst>
                                    <p:set>
                                      <p:cBhvr>
                                        <p:cTn id="34" dur="1" fill="hold">
                                          <p:stCondLst>
                                            <p:cond delay="0"/>
                                          </p:stCondLst>
                                        </p:cTn>
                                        <p:tgtEl>
                                          <p:spTgt spid="15"/>
                                        </p:tgtEl>
                                        <p:attrNameLst>
                                          <p:attrName>style.visibility</p:attrName>
                                        </p:attrNameLst>
                                      </p:cBhvr>
                                      <p:to>
                                        <p:strVal val="visible"/>
                                      </p:to>
                                    </p:set>
                                    <p:animEffect transition="in" filter="strips(downRight)">
                                      <p:cBhvr>
                                        <p:cTn id="35" dur="500"/>
                                        <p:tgtEl>
                                          <p:spTgt spid="15"/>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trips(downRight)">
                                      <p:cBhvr>
                                        <p:cTn id="38" dur="500"/>
                                        <p:tgtEl>
                                          <p:spTgt spid="16"/>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downRight)">
                                      <p:cBhvr>
                                        <p:cTn id="41" dur="500"/>
                                        <p:tgtEl>
                                          <p:spTgt spid="17"/>
                                        </p:tgtEl>
                                      </p:cBhvr>
                                    </p:animEffect>
                                  </p:childTnLst>
                                </p:cTn>
                              </p:par>
                            </p:childTnLst>
                          </p:cTn>
                        </p:par>
                        <p:par>
                          <p:cTn id="42" fill="hold">
                            <p:stCondLst>
                              <p:cond delay="2474"/>
                            </p:stCondLst>
                            <p:childTnLst>
                              <p:par>
                                <p:cTn id="43" presetID="53" presetClass="entr" presetSubtype="16"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洁</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矩形 9"/>
          <p:cNvSpPr/>
          <p:nvPr/>
        </p:nvSpPr>
        <p:spPr>
          <a:xfrm>
            <a:off x="851219" y="2389704"/>
            <a:ext cx="8285871" cy="2940147"/>
          </a:xfrm>
          <a:prstGeom prst="rect">
            <a:avLst/>
          </a:prstGeom>
          <a:solidFill>
            <a:srgbClr val="0070C0"/>
          </a:solidFill>
          <a:ln>
            <a:noFill/>
          </a:ln>
          <a:effectLst>
            <a:outerShdw blurRad="190500" dist="127000" dir="37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19006" y="2286691"/>
            <a:ext cx="4636168" cy="3146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8"/>
          <p:cNvSpPr txBox="1"/>
          <p:nvPr/>
        </p:nvSpPr>
        <p:spPr bwMode="auto">
          <a:xfrm>
            <a:off x="998870" y="3362626"/>
            <a:ext cx="5585390" cy="1200329"/>
          </a:xfrm>
          <a:prstGeom prst="rect">
            <a:avLst/>
          </a:prstGeom>
          <a:noFill/>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清洁是整理、整顿、清扫等管理工作之后，认真完善最佳状态，并将整理、整顿、清扫进行到底，使之制度化标准化。因此清洁的目的标准化前</a:t>
            </a:r>
            <a:r>
              <a:rPr lang="en-US" altLang="zh-CN" sz="1600" dirty="0">
                <a:solidFill>
                  <a:schemeClr val="bg1"/>
                </a:solidFill>
                <a:latin typeface="微软雅黑" panose="020B0503020204020204" pitchFamily="34" charset="-122"/>
                <a:ea typeface="微软雅黑" panose="020B0503020204020204" pitchFamily="34" charset="-122"/>
              </a:rPr>
              <a:t>3S</a:t>
            </a:r>
            <a:r>
              <a:rPr lang="zh-CN" altLang="en-US" sz="1600" dirty="0">
                <a:solidFill>
                  <a:schemeClr val="bg1"/>
                </a:solidFill>
                <a:latin typeface="微软雅黑" panose="020B0503020204020204" pitchFamily="34" charset="-122"/>
                <a:ea typeface="微软雅黑" panose="020B0503020204020204" pitchFamily="34" charset="-122"/>
              </a:rPr>
              <a:t>的成果。</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29015" y="0"/>
            <a:ext cx="1099735" cy="1099735"/>
            <a:chOff x="7543996" y="1289752"/>
            <a:chExt cx="1498482" cy="1498482"/>
          </a:xfrm>
        </p:grpSpPr>
        <p:sp>
          <p:nvSpPr>
            <p:cNvPr id="14"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7"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4296">
        <p14:gallery dir="l"/>
      </p:transition>
    </mc:Choice>
    <mc:Fallback>
      <p:transition spd="slow" advClick="0" advTm="42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ppt_x</p:attrName>
                                        </p:attrNameLst>
                                      </p:cBhvr>
                                      <p:tavLst>
                                        <p:tav tm="0">
                                          <p:val>
                                            <p:strVal val="#ppt_x-#ppt_w*1.125000"/>
                                          </p:val>
                                        </p:tav>
                                        <p:tav tm="100000">
                                          <p:val>
                                            <p:strVal val="#ppt_x"/>
                                          </p:val>
                                        </p:tav>
                                      </p:tavLst>
                                    </p:anim>
                                    <p:animEffect transition="in" filter="wipe(right)">
                                      <p:cBhvr>
                                        <p:cTn id="16" dur="500"/>
                                        <p:tgtEl>
                                          <p:spTgt spid="1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洁</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标注: 下箭头 9"/>
          <p:cNvSpPr/>
          <p:nvPr/>
        </p:nvSpPr>
        <p:spPr>
          <a:xfrm>
            <a:off x="4048768" y="1607213"/>
            <a:ext cx="4082876" cy="763679"/>
          </a:xfrm>
          <a:prstGeom prst="downArrow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113662" y="1665709"/>
            <a:ext cx="3930280" cy="369332"/>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清洁的目的和作用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872817" y="2562591"/>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 name="文本框 12"/>
          <p:cNvSpPr txBox="1"/>
          <p:nvPr/>
        </p:nvSpPr>
        <p:spPr>
          <a:xfrm>
            <a:off x="1988762" y="2694820"/>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清洁的目的</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1872817" y="3278824"/>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文本框 14"/>
          <p:cNvSpPr txBox="1"/>
          <p:nvPr/>
        </p:nvSpPr>
        <p:spPr>
          <a:xfrm>
            <a:off x="1988761" y="3411053"/>
            <a:ext cx="3729867"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维持前</a:t>
            </a:r>
            <a:r>
              <a:rPr lang="en-US" altLang="zh-CN" sz="1600" b="1" dirty="0">
                <a:solidFill>
                  <a:srgbClr val="0070C0"/>
                </a:solidFill>
                <a:latin typeface="微软雅黑" panose="020B0503020204020204" pitchFamily="34" charset="-122"/>
                <a:ea typeface="微软雅黑" panose="020B0503020204020204" pitchFamily="34" charset="-122"/>
              </a:rPr>
              <a:t>3S</a:t>
            </a:r>
            <a:r>
              <a:rPr lang="zh-CN" altLang="en-US" sz="1600" b="1" dirty="0">
                <a:solidFill>
                  <a:srgbClr val="0070C0"/>
                </a:solidFill>
                <a:latin typeface="微软雅黑" panose="020B0503020204020204" pitchFamily="34" charset="-122"/>
                <a:ea typeface="微软雅黑" panose="020B0503020204020204" pitchFamily="34" charset="-122"/>
              </a:rPr>
              <a:t>的结果，培养良好的工作习惯</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1872817" y="3995057"/>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文本框 16"/>
          <p:cNvSpPr txBox="1"/>
          <p:nvPr/>
        </p:nvSpPr>
        <p:spPr>
          <a:xfrm>
            <a:off x="1988762" y="4127286"/>
            <a:ext cx="3512152"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形成卓越的企业文化，提高企业形象</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18" name="圆角矩形 17"/>
          <p:cNvSpPr/>
          <p:nvPr/>
        </p:nvSpPr>
        <p:spPr>
          <a:xfrm flipH="1">
            <a:off x="6344109" y="2562591"/>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文本框 18"/>
          <p:cNvSpPr txBox="1"/>
          <p:nvPr/>
        </p:nvSpPr>
        <p:spPr>
          <a:xfrm>
            <a:off x="6460054" y="2694820"/>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清洁的作用</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20" name="圆角矩形 19"/>
          <p:cNvSpPr/>
          <p:nvPr/>
        </p:nvSpPr>
        <p:spPr>
          <a:xfrm flipH="1">
            <a:off x="6344109" y="3278824"/>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文本框 20"/>
          <p:cNvSpPr txBox="1"/>
          <p:nvPr/>
        </p:nvSpPr>
        <p:spPr>
          <a:xfrm>
            <a:off x="6460054" y="3411053"/>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美化工作场所</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22" name="圆角矩形 21"/>
          <p:cNvSpPr/>
          <p:nvPr/>
        </p:nvSpPr>
        <p:spPr>
          <a:xfrm flipH="1">
            <a:off x="6344109" y="3995057"/>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文本框 22"/>
          <p:cNvSpPr txBox="1"/>
          <p:nvPr/>
        </p:nvSpPr>
        <p:spPr>
          <a:xfrm>
            <a:off x="6460054" y="4127286"/>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维持工作环境安全</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24" name="圆角矩形 23"/>
          <p:cNvSpPr/>
          <p:nvPr/>
        </p:nvSpPr>
        <p:spPr>
          <a:xfrm flipH="1">
            <a:off x="6344109" y="4711290"/>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文本框 24"/>
          <p:cNvSpPr txBox="1"/>
          <p:nvPr/>
        </p:nvSpPr>
        <p:spPr>
          <a:xfrm>
            <a:off x="6460054" y="4843519"/>
            <a:ext cx="3173564"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增加客户的信心</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26" name="圆角矩形 25"/>
          <p:cNvSpPr/>
          <p:nvPr/>
        </p:nvSpPr>
        <p:spPr>
          <a:xfrm flipH="1">
            <a:off x="6344109" y="5407070"/>
            <a:ext cx="3845812" cy="563551"/>
          </a:xfrm>
          <a:prstGeom prst="homePlate">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文本框 26"/>
          <p:cNvSpPr txBox="1"/>
          <p:nvPr/>
        </p:nvSpPr>
        <p:spPr>
          <a:xfrm>
            <a:off x="6460053" y="5539299"/>
            <a:ext cx="3847347"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维持已经取得的成果，以便持续改善。</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28" name="下箭头 27"/>
          <p:cNvSpPr/>
          <p:nvPr/>
        </p:nvSpPr>
        <p:spPr>
          <a:xfrm>
            <a:off x="5894166" y="2694820"/>
            <a:ext cx="332463" cy="318303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29015" y="0"/>
            <a:ext cx="1099735" cy="1099735"/>
            <a:chOff x="7543996" y="1289752"/>
            <a:chExt cx="1498482" cy="1498482"/>
          </a:xfrm>
        </p:grpSpPr>
        <p:sp>
          <p:nvSpPr>
            <p:cNvPr id="30"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3"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11292">
        <p14:gallery dir="l"/>
      </p:transition>
    </mc:Choice>
    <mc:Fallback>
      <p:transition spd="slow" advClick="0" advTm="112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childTnLst>
                          </p:cTn>
                        </p:par>
                        <p:par>
                          <p:cTn id="92" fill="hold">
                            <p:stCondLst>
                              <p:cond delay="75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8000"/>
                            </p:stCondLst>
                            <p:childTnLst>
                              <p:par>
                                <p:cTn id="99" presetID="53" presetClass="entr" presetSubtype="1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animEffect transition="in" filter="fade">
                                      <p:cBhvr>
                                        <p:cTn id="103" dur="500"/>
                                        <p:tgtEl>
                                          <p:spTgt spid="25"/>
                                        </p:tgtEl>
                                      </p:cBhvr>
                                    </p:animEffect>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500" fill="hold"/>
                                        <p:tgtEl>
                                          <p:spTgt spid="26"/>
                                        </p:tgtEl>
                                        <p:attrNameLst>
                                          <p:attrName>ppt_w</p:attrName>
                                        </p:attrNameLst>
                                      </p:cBhvr>
                                      <p:tavLst>
                                        <p:tav tm="0">
                                          <p:val>
                                            <p:fltVal val="0"/>
                                          </p:val>
                                        </p:tav>
                                        <p:tav tm="100000">
                                          <p:val>
                                            <p:strVal val="#ppt_w"/>
                                          </p:val>
                                        </p:tav>
                                      </p:tavLst>
                                    </p:anim>
                                    <p:anim calcmode="lin" valueType="num">
                                      <p:cBhvr>
                                        <p:cTn id="108" dur="500" fill="hold"/>
                                        <p:tgtEl>
                                          <p:spTgt spid="26"/>
                                        </p:tgtEl>
                                        <p:attrNameLst>
                                          <p:attrName>ppt_h</p:attrName>
                                        </p:attrNameLst>
                                      </p:cBhvr>
                                      <p:tavLst>
                                        <p:tav tm="0">
                                          <p:val>
                                            <p:fltVal val="0"/>
                                          </p:val>
                                        </p:tav>
                                        <p:tav tm="100000">
                                          <p:val>
                                            <p:strVal val="#ppt_h"/>
                                          </p:val>
                                        </p:tav>
                                      </p:tavLst>
                                    </p:anim>
                                    <p:animEffect transition="in" filter="fade">
                                      <p:cBhvr>
                                        <p:cTn id="109" dur="500"/>
                                        <p:tgtEl>
                                          <p:spTgt spid="26"/>
                                        </p:tgtEl>
                                      </p:cBhvr>
                                    </p:animEffect>
                                  </p:childTnLst>
                                </p:cTn>
                              </p:par>
                            </p:childTnLst>
                          </p:cTn>
                        </p:par>
                        <p:par>
                          <p:cTn id="110" fill="hold">
                            <p:stCondLst>
                              <p:cond delay="9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par>
                          <p:cTn id="116" fill="hold">
                            <p:stCondLst>
                              <p:cond delay="9500"/>
                            </p:stCondLst>
                            <p:childTnLst>
                              <p:par>
                                <p:cTn id="117" presetID="22" presetClass="entr" presetSubtype="1"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wipe(up)">
                                      <p:cBhvr>
                                        <p:cTn id="119" dur="500"/>
                                        <p:tgtEl>
                                          <p:spTgt spid="28"/>
                                        </p:tgtEl>
                                      </p:cBhvr>
                                    </p:animEffect>
                                  </p:childTnLst>
                                </p:cTn>
                              </p:par>
                            </p:childTnLst>
                          </p:cTn>
                        </p:par>
                        <p:par>
                          <p:cTn id="120" fill="hold">
                            <p:stCondLst>
                              <p:cond delay="10000"/>
                            </p:stCondLst>
                            <p:childTnLst>
                              <p:par>
                                <p:cTn id="121" presetID="53" presetClass="entr" presetSubtype="16" fill="hold" nodeType="after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p:cTn id="123" dur="500" fill="hold"/>
                                        <p:tgtEl>
                                          <p:spTgt spid="29"/>
                                        </p:tgtEl>
                                        <p:attrNameLst>
                                          <p:attrName>ppt_w</p:attrName>
                                        </p:attrNameLst>
                                      </p:cBhvr>
                                      <p:tavLst>
                                        <p:tav tm="0">
                                          <p:val>
                                            <p:fltVal val="0"/>
                                          </p:val>
                                        </p:tav>
                                        <p:tav tm="100000">
                                          <p:val>
                                            <p:strVal val="#ppt_w"/>
                                          </p:val>
                                        </p:tav>
                                      </p:tavLst>
                                    </p:anim>
                                    <p:anim calcmode="lin" valueType="num">
                                      <p:cBhvr>
                                        <p:cTn id="124" dur="500" fill="hold"/>
                                        <p:tgtEl>
                                          <p:spTgt spid="29"/>
                                        </p:tgtEl>
                                        <p:attrNameLst>
                                          <p:attrName>ppt_h</p:attrName>
                                        </p:attrNameLst>
                                      </p:cBhvr>
                                      <p:tavLst>
                                        <p:tav tm="0">
                                          <p:val>
                                            <p:fltVal val="0"/>
                                          </p:val>
                                        </p:tav>
                                        <p:tav tm="100000">
                                          <p:val>
                                            <p:strVal val="#ppt_h"/>
                                          </p:val>
                                        </p:tav>
                                      </p:tavLst>
                                    </p:anim>
                                    <p:animEffect transition="in" filter="fade">
                                      <p:cBhvr>
                                        <p:cTn id="1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清  洁</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标注: 下箭头 9"/>
          <p:cNvSpPr/>
          <p:nvPr/>
        </p:nvSpPr>
        <p:spPr>
          <a:xfrm>
            <a:off x="3735960" y="1257382"/>
            <a:ext cx="4082876" cy="729687"/>
          </a:xfrm>
          <a:prstGeom prst="downArrow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800854" y="1315878"/>
            <a:ext cx="3930280" cy="369332"/>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清洁标准化的实例</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342549" y="1987069"/>
            <a:ext cx="3189719" cy="2164590"/>
          </a:xfrm>
          <a:prstGeom prst="rect">
            <a:avLst/>
          </a:prstGeom>
          <a:ln>
            <a:noFill/>
          </a:ln>
          <a:effectLst>
            <a:outerShdw blurRad="292100" dist="139700" dir="2700000" algn="tl" rotWithShape="0">
              <a:srgbClr val="333333">
                <a:alpha val="65000"/>
              </a:srgbClr>
            </a:outerShdw>
          </a:effectLst>
        </p:spPr>
      </p:pic>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152316" y="2002592"/>
            <a:ext cx="3166845" cy="2149067"/>
          </a:xfrm>
          <a:prstGeom prst="rect">
            <a:avLst/>
          </a:prstGeom>
          <a:ln>
            <a:noFill/>
          </a:ln>
          <a:effectLst>
            <a:outerShdw blurRad="292100" dist="139700" dir="2700000" algn="tl" rotWithShape="0">
              <a:srgbClr val="333333">
                <a:alpha val="65000"/>
              </a:srgbClr>
            </a:outerShdw>
          </a:effectLst>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269925" y="4278249"/>
            <a:ext cx="3262343" cy="2213874"/>
          </a:xfrm>
          <a:prstGeom prst="rect">
            <a:avLst/>
          </a:prstGeom>
          <a:ln>
            <a:noFill/>
          </a:ln>
          <a:effectLst>
            <a:outerShdw blurRad="292100" dist="139700" dir="2700000" algn="tl" rotWithShape="0">
              <a:srgbClr val="333333">
                <a:alpha val="65000"/>
              </a:srgbClr>
            </a:outerShdw>
          </a:effectLst>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091129" y="4278249"/>
            <a:ext cx="3262344" cy="2213874"/>
          </a:xfrm>
          <a:prstGeom prst="rect">
            <a:avLst/>
          </a:prstGeom>
          <a:ln>
            <a:noFill/>
          </a:ln>
          <a:effectLst>
            <a:outerShdw blurRad="292100" dist="139700" dir="2700000" algn="tl" rotWithShape="0">
              <a:srgbClr val="333333">
                <a:alpha val="65000"/>
              </a:srgbClr>
            </a:outerShdw>
          </a:effectLst>
        </p:spPr>
      </p:pic>
      <p:grpSp>
        <p:nvGrpSpPr>
          <p:cNvPr id="16" name="组合 15"/>
          <p:cNvGrpSpPr/>
          <p:nvPr/>
        </p:nvGrpSpPr>
        <p:grpSpPr>
          <a:xfrm>
            <a:off x="329015" y="0"/>
            <a:ext cx="1099735" cy="1099735"/>
            <a:chOff x="7543996" y="1289752"/>
            <a:chExt cx="1498482" cy="1498482"/>
          </a:xfrm>
        </p:grpSpPr>
        <p:sp>
          <p:nvSpPr>
            <p:cNvPr id="17"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6635">
        <p14:gallery dir="l"/>
      </p:transition>
    </mc:Choice>
    <mc:Fallback>
      <p:transition spd="slow" advClick="0" advTm="66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2" presetClass="entr" presetSubtype="9"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3"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0"/>
          <p:cNvSpPr txBox="1">
            <a:spLocks noChangeArrowheads="1"/>
          </p:cNvSpPr>
          <p:nvPr/>
        </p:nvSpPr>
        <p:spPr>
          <a:xfrm>
            <a:off x="5013055" y="4839492"/>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rPr>
              <a:t>素  养</a:t>
            </a:r>
            <a:endPar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3" name="标题 2"/>
          <p:cNvSpPr>
            <a:spLocks noGrp="1"/>
          </p:cNvSpPr>
          <p:nvPr>
            <p:ph type="ctrTitle"/>
          </p:nvPr>
        </p:nvSpPr>
        <p:spPr/>
        <p:txBody>
          <a:bodyPr/>
          <a:lstStyle/>
          <a:p>
            <a:endParaRPr lang="zh-CN" altLang="en-US"/>
          </a:p>
        </p:txBody>
      </p:sp>
      <p:sp>
        <p:nvSpPr>
          <p:cNvPr id="62" name="矩形 61"/>
          <p:cNvSpPr/>
          <p:nvPr/>
        </p:nvSpPr>
        <p:spPr>
          <a:xfrm>
            <a:off x="0" y="0"/>
            <a:ext cx="12192000" cy="393212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矩形 62"/>
          <p:cNvSpPr/>
          <p:nvPr/>
        </p:nvSpPr>
        <p:spPr>
          <a:xfrm>
            <a:off x="-55146" y="3821132"/>
            <a:ext cx="12192000" cy="10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6632018" y="2804485"/>
            <a:ext cx="1276105" cy="1276105"/>
            <a:chOff x="7543996" y="1289752"/>
            <a:chExt cx="1498482" cy="1498482"/>
          </a:xfrm>
        </p:grpSpPr>
        <p:sp>
          <p:nvSpPr>
            <p:cNvPr id="65" name="任意多边形 11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6" name="椭圆 12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7" name="椭圆 12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8" name="任意多边形 12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9" name="组合 68"/>
          <p:cNvGrpSpPr/>
          <p:nvPr/>
        </p:nvGrpSpPr>
        <p:grpSpPr>
          <a:xfrm>
            <a:off x="6227669" y="1540822"/>
            <a:ext cx="912894" cy="912894"/>
            <a:chOff x="7543996" y="1289752"/>
            <a:chExt cx="1498482" cy="1498482"/>
          </a:xfrm>
        </p:grpSpPr>
        <p:sp>
          <p:nvSpPr>
            <p:cNvPr id="70" name="任意多边形 12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1" name="椭圆 12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2" name="椭圆 126"/>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3" name="任意多边形 12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4" name="组合 73"/>
          <p:cNvGrpSpPr/>
          <p:nvPr/>
        </p:nvGrpSpPr>
        <p:grpSpPr>
          <a:xfrm>
            <a:off x="4361434" y="2302560"/>
            <a:ext cx="1458761" cy="1458761"/>
            <a:chOff x="7543996" y="1289752"/>
            <a:chExt cx="1498482" cy="1498482"/>
          </a:xfrm>
        </p:grpSpPr>
        <p:sp>
          <p:nvSpPr>
            <p:cNvPr id="75" name="任意多边形 12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6" name="椭圆 13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7" name="椭圆 13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8" name="任意多边形 13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9" name="组合 78"/>
          <p:cNvGrpSpPr/>
          <p:nvPr/>
        </p:nvGrpSpPr>
        <p:grpSpPr>
          <a:xfrm>
            <a:off x="4472482" y="2160825"/>
            <a:ext cx="3262824" cy="3262824"/>
            <a:chOff x="7481293" y="1335855"/>
            <a:chExt cx="1498482" cy="1498482"/>
          </a:xfrm>
        </p:grpSpPr>
        <p:sp>
          <p:nvSpPr>
            <p:cNvPr id="80" name="任意多边形 13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1" name="椭圆 135"/>
            <p:cNvSpPr/>
            <p:nvPr/>
          </p:nvSpPr>
          <p:spPr>
            <a:xfrm>
              <a:off x="7481293" y="1335855"/>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82" name="椭圆 136"/>
            <p:cNvSpPr/>
            <p:nvPr/>
          </p:nvSpPr>
          <p:spPr>
            <a:xfrm>
              <a:off x="7619173" y="1478964"/>
              <a:ext cx="1300279" cy="1237551"/>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3" name="任意多边形 13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84" name="Rectangle 10"/>
          <p:cNvSpPr txBox="1">
            <a:spLocks noChangeArrowheads="1"/>
          </p:cNvSpPr>
          <p:nvPr/>
        </p:nvSpPr>
        <p:spPr>
          <a:xfrm>
            <a:off x="5364344" y="2897538"/>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6600" b="1" dirty="0">
                <a:solidFill>
                  <a:schemeClr val="bg1"/>
                </a:solidFill>
                <a:latin typeface="微软雅黑" panose="020B0503020204020204" pitchFamily="34" charset="-122"/>
                <a:ea typeface="微软雅黑" panose="020B0503020204020204" pitchFamily="34" charset="-122"/>
                <a:cs typeface="Arial Unicode MS" pitchFamily="34" charset="-122"/>
              </a:rPr>
              <a:t>05</a:t>
            </a:r>
            <a:endParaRPr lang="zh-CN" altLang="en-US" sz="36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5" name="Rectangle 10"/>
          <p:cNvSpPr txBox="1">
            <a:spLocks noChangeArrowheads="1"/>
          </p:cNvSpPr>
          <p:nvPr/>
        </p:nvSpPr>
        <p:spPr>
          <a:xfrm>
            <a:off x="5026602" y="3475660"/>
            <a:ext cx="2113961" cy="113749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8800" b="1" dirty="0">
                <a:solidFill>
                  <a:schemeClr val="bg1"/>
                </a:solidFill>
                <a:latin typeface="微软雅黑" panose="020B0503020204020204" pitchFamily="34" charset="-122"/>
                <a:ea typeface="微软雅黑" panose="020B0503020204020204" pitchFamily="34" charset="-122"/>
                <a:cs typeface="Arial Unicode MS" pitchFamily="34" charset="-122"/>
              </a:rPr>
              <a:t>P</a:t>
            </a:r>
            <a:r>
              <a:rPr lang="en-US" altLang="zh-CN" sz="4800" b="1" dirty="0">
                <a:solidFill>
                  <a:schemeClr val="bg1"/>
                </a:solidFill>
                <a:latin typeface="微软雅黑" panose="020B0503020204020204" pitchFamily="34" charset="-122"/>
                <a:ea typeface="微软雅黑" panose="020B0503020204020204" pitchFamily="34" charset="-122"/>
                <a:cs typeface="Arial Unicode MS" pitchFamily="34" charset="-122"/>
              </a:rPr>
              <a:t>ART</a:t>
            </a:r>
            <a:endParaRPr lang="zh-CN" altLang="en-US" sz="27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6" name="任意多边形 176"/>
          <p:cNvSpPr/>
          <p:nvPr/>
        </p:nvSpPr>
        <p:spPr>
          <a:xfrm>
            <a:off x="-495300" y="5997119"/>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177"/>
          <p:cNvSpPr/>
          <p:nvPr/>
        </p:nvSpPr>
        <p:spPr>
          <a:xfrm>
            <a:off x="2329661" y="6111101"/>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178"/>
          <p:cNvSpPr/>
          <p:nvPr/>
        </p:nvSpPr>
        <p:spPr>
          <a:xfrm>
            <a:off x="-1950966" y="5914867"/>
            <a:ext cx="11971266" cy="1492591"/>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 name="connsiteX0-1" fmla="*/ 0 w 13234881"/>
              <a:gd name="connsiteY0-2" fmla="*/ 895502 h 990783"/>
              <a:gd name="connsiteX1-3" fmla="*/ 2800350 w 13234881"/>
              <a:gd name="connsiteY1-4" fmla="*/ 38252 h 990783"/>
              <a:gd name="connsiteX2-5" fmla="*/ 6191250 w 13234881"/>
              <a:gd name="connsiteY2-6" fmla="*/ 990752 h 990783"/>
              <a:gd name="connsiteX3-7" fmla="*/ 8991600 w 13234881"/>
              <a:gd name="connsiteY3-8" fmla="*/ 152 h 990783"/>
              <a:gd name="connsiteX4-9" fmla="*/ 13234881 w 13234881"/>
              <a:gd name="connsiteY4-10" fmla="*/ 918828 h 990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34881" h="990783">
                <a:moveTo>
                  <a:pt x="0" y="895502"/>
                </a:moveTo>
                <a:cubicBezTo>
                  <a:pt x="884237" y="458939"/>
                  <a:pt x="1768475" y="22377"/>
                  <a:pt x="2800350" y="38252"/>
                </a:cubicBezTo>
                <a:cubicBezTo>
                  <a:pt x="3832225" y="54127"/>
                  <a:pt x="5159375" y="997102"/>
                  <a:pt x="6191250" y="990752"/>
                </a:cubicBezTo>
                <a:cubicBezTo>
                  <a:pt x="7223125" y="984402"/>
                  <a:pt x="7817662" y="12139"/>
                  <a:pt x="8991600" y="152"/>
                </a:cubicBezTo>
                <a:cubicBezTo>
                  <a:pt x="10165538" y="-11835"/>
                  <a:pt x="12564956" y="690228"/>
                  <a:pt x="13234881" y="918828"/>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851169" y="5722986"/>
            <a:ext cx="718789" cy="718789"/>
            <a:chOff x="7543996" y="1289752"/>
            <a:chExt cx="1498482" cy="1498482"/>
          </a:xfrm>
        </p:grpSpPr>
        <p:sp>
          <p:nvSpPr>
            <p:cNvPr id="90" name="任意多边形 18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1" name="椭圆 18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2" name="椭圆 18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3" name="任意多边形 18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4" name="组合 93"/>
          <p:cNvGrpSpPr/>
          <p:nvPr/>
        </p:nvGrpSpPr>
        <p:grpSpPr>
          <a:xfrm>
            <a:off x="3471925" y="6246631"/>
            <a:ext cx="410899" cy="410899"/>
            <a:chOff x="7543996" y="1289752"/>
            <a:chExt cx="1498482" cy="1498482"/>
          </a:xfrm>
        </p:grpSpPr>
        <p:sp>
          <p:nvSpPr>
            <p:cNvPr id="95" name="任意多边形 18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6" name="椭圆 18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7" name="椭圆 18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8" name="任意多边形 18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9" name="组合 98"/>
          <p:cNvGrpSpPr/>
          <p:nvPr/>
        </p:nvGrpSpPr>
        <p:grpSpPr>
          <a:xfrm>
            <a:off x="5287185" y="6042829"/>
            <a:ext cx="410899" cy="410899"/>
            <a:chOff x="7543996" y="1289752"/>
            <a:chExt cx="1498482" cy="1498482"/>
          </a:xfrm>
        </p:grpSpPr>
        <p:sp>
          <p:nvSpPr>
            <p:cNvPr id="100" name="任意多边形 19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1" name="椭圆 19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2" name="椭圆 19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任意多边形 19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4" name="组合 103"/>
          <p:cNvGrpSpPr/>
          <p:nvPr/>
        </p:nvGrpSpPr>
        <p:grpSpPr>
          <a:xfrm>
            <a:off x="7191239" y="5718109"/>
            <a:ext cx="872549" cy="872549"/>
            <a:chOff x="7543996" y="1289752"/>
            <a:chExt cx="1498482" cy="1498482"/>
          </a:xfrm>
        </p:grpSpPr>
        <p:sp>
          <p:nvSpPr>
            <p:cNvPr id="105" name="任意多边形 19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6" name="椭圆 19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7" name="椭圆 197"/>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8" name="任意多边形 19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9" name="组合 108"/>
          <p:cNvGrpSpPr/>
          <p:nvPr/>
        </p:nvGrpSpPr>
        <p:grpSpPr>
          <a:xfrm>
            <a:off x="6624988" y="6416345"/>
            <a:ext cx="410899" cy="410899"/>
            <a:chOff x="7543996" y="1289752"/>
            <a:chExt cx="1498482" cy="1498482"/>
          </a:xfrm>
        </p:grpSpPr>
        <p:sp>
          <p:nvSpPr>
            <p:cNvPr id="110" name="任意多边形 20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1" name="椭圆 20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2" name="椭圆 202"/>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3" name="任意多边形 20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4" name="组合 113"/>
          <p:cNvGrpSpPr/>
          <p:nvPr/>
        </p:nvGrpSpPr>
        <p:grpSpPr>
          <a:xfrm>
            <a:off x="10584160" y="5718109"/>
            <a:ext cx="872549" cy="872549"/>
            <a:chOff x="7543996" y="1289752"/>
            <a:chExt cx="1498482" cy="1498482"/>
          </a:xfrm>
        </p:grpSpPr>
        <p:sp>
          <p:nvSpPr>
            <p:cNvPr id="115" name="任意多边形 20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6" name="椭圆 20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2" name="椭圆 20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3" name="任意多边形 20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8072">
        <p15:prstTrans prst="origami"/>
      </p:transition>
    </mc:Choice>
    <mc:Fallback>
      <p:transition spd="slow" advClick="0" advTm="807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 presetClass="entr" presetSubtype="4" fill="hold" nodeType="afterEffect" p14:presetBounceEnd="76000">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14:bounceEnd="76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76000">
                                          <p:cBhvr additive="base">
                                            <p:cTn id="20" dur="1000" fill="hold"/>
                                            <p:tgtEl>
                                              <p:spTgt spid="79"/>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14:presetBounceEnd="72000">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14:bounceEnd="72000">
                                          <p:cBhvr additive="base">
                                            <p:cTn id="24" dur="750" fill="hold"/>
                                            <p:tgtEl>
                                              <p:spTgt spid="74"/>
                                            </p:tgtEl>
                                            <p:attrNameLst>
                                              <p:attrName>ppt_x</p:attrName>
                                            </p:attrNameLst>
                                          </p:cBhvr>
                                          <p:tavLst>
                                            <p:tav tm="0">
                                              <p:val>
                                                <p:strVal val="0-#ppt_w/2"/>
                                              </p:val>
                                            </p:tav>
                                            <p:tav tm="100000">
                                              <p:val>
                                                <p:strVal val="#ppt_x"/>
                                              </p:val>
                                            </p:tav>
                                          </p:tavLst>
                                        </p:anim>
                                        <p:anim calcmode="lin" valueType="num" p14:bounceEnd="72000">
                                          <p:cBhvr additive="base">
                                            <p:cTn id="25" dur="750" fill="hold"/>
                                            <p:tgtEl>
                                              <p:spTgt spid="74"/>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14:presetBounceEnd="72000">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14:bounceEnd="72000">
                                          <p:cBhvr additive="base">
                                            <p:cTn id="28" dur="750" fill="hold"/>
                                            <p:tgtEl>
                                              <p:spTgt spid="64"/>
                                            </p:tgtEl>
                                            <p:attrNameLst>
                                              <p:attrName>ppt_x</p:attrName>
                                            </p:attrNameLst>
                                          </p:cBhvr>
                                          <p:tavLst>
                                            <p:tav tm="0">
                                              <p:val>
                                                <p:strVal val="0-#ppt_w/2"/>
                                              </p:val>
                                            </p:tav>
                                            <p:tav tm="100000">
                                              <p:val>
                                                <p:strVal val="#ppt_x"/>
                                              </p:val>
                                            </p:tav>
                                          </p:tavLst>
                                        </p:anim>
                                        <p:anim calcmode="lin" valueType="num" p14:bounceEnd="72000">
                                          <p:cBhvr additive="base">
                                            <p:cTn id="29" dur="750" fill="hold"/>
                                            <p:tgtEl>
                                              <p:spTgt spid="6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14:presetBounceEnd="72000">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14:bounceEnd="72000">
                                          <p:cBhvr additive="base">
                                            <p:cTn id="32" dur="750" fill="hold"/>
                                            <p:tgtEl>
                                              <p:spTgt spid="69"/>
                                            </p:tgtEl>
                                            <p:attrNameLst>
                                              <p:attrName>ppt_x</p:attrName>
                                            </p:attrNameLst>
                                          </p:cBhvr>
                                          <p:tavLst>
                                            <p:tav tm="0">
                                              <p:val>
                                                <p:strVal val="1+#ppt_w/2"/>
                                              </p:val>
                                            </p:tav>
                                            <p:tav tm="100000">
                                              <p:val>
                                                <p:strVal val="#ppt_x"/>
                                              </p:val>
                                            </p:tav>
                                          </p:tavLst>
                                        </p:anim>
                                        <p:anim calcmode="lin" valueType="num" p14:bounceEnd="72000">
                                          <p:cBhvr additive="base">
                                            <p:cTn id="33" dur="750" fill="hold"/>
                                            <p:tgtEl>
                                              <p:spTgt spid="6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randombar(horizontal)">
                                          <p:cBhvr>
                                            <p:cTn id="49" dur="750"/>
                                            <p:tgtEl>
                                              <p:spTgt spid="88"/>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randombar(horizontal)">
                                          <p:cBhvr>
                                            <p:cTn id="52" dur="750"/>
                                            <p:tgtEl>
                                              <p:spTgt spid="8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randombar(horizontal)">
                                          <p:cBhvr>
                                            <p:cTn id="55" dur="750"/>
                                            <p:tgtEl>
                                              <p:spTgt spid="87"/>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p:cTn id="59" dur="500" fill="hold"/>
                                            <p:tgtEl>
                                              <p:spTgt spid="89"/>
                                            </p:tgtEl>
                                            <p:attrNameLst>
                                              <p:attrName>ppt_w</p:attrName>
                                            </p:attrNameLst>
                                          </p:cBhvr>
                                          <p:tavLst>
                                            <p:tav tm="0">
                                              <p:val>
                                                <p:fltVal val="0"/>
                                              </p:val>
                                            </p:tav>
                                            <p:tav tm="100000">
                                              <p:val>
                                                <p:strVal val="#ppt_w"/>
                                              </p:val>
                                            </p:tav>
                                          </p:tavLst>
                                        </p:anim>
                                        <p:anim calcmode="lin" valueType="num">
                                          <p:cBhvr>
                                            <p:cTn id="60" dur="500" fill="hold"/>
                                            <p:tgtEl>
                                              <p:spTgt spid="89"/>
                                            </p:tgtEl>
                                            <p:attrNameLst>
                                              <p:attrName>ppt_h</p:attrName>
                                            </p:attrNameLst>
                                          </p:cBhvr>
                                          <p:tavLst>
                                            <p:tav tm="0">
                                              <p:val>
                                                <p:fltVal val="0"/>
                                              </p:val>
                                            </p:tav>
                                            <p:tav tm="100000">
                                              <p:val>
                                                <p:strVal val="#ppt_h"/>
                                              </p:val>
                                            </p:tav>
                                          </p:tavLst>
                                        </p:anim>
                                        <p:animEffect transition="in" filter="fade">
                                          <p:cBhvr>
                                            <p:cTn id="61" dur="500"/>
                                            <p:tgtEl>
                                              <p:spTgt spid="89"/>
                                            </p:tgtEl>
                                          </p:cBhvr>
                                        </p:animEffect>
                                      </p:childTnLst>
                                    </p:cTn>
                                  </p:par>
                                  <p:par>
                                    <p:cTn id="62" presetID="53" presetClass="entr" presetSubtype="16" fill="hold" nodeType="withEffect">
                                      <p:stCondLst>
                                        <p:cond delay="20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animEffect transition="in" filter="fade">
                                          <p:cBhvr>
                                            <p:cTn id="66" dur="500"/>
                                            <p:tgtEl>
                                              <p:spTgt spid="94"/>
                                            </p:tgtEl>
                                          </p:cBhvr>
                                        </p:animEffect>
                                      </p:childTnLst>
                                    </p:cTn>
                                  </p:par>
                                  <p:par>
                                    <p:cTn id="67" presetID="53" presetClass="entr" presetSubtype="16" fill="hold" nodeType="withEffect">
                                      <p:stCondLst>
                                        <p:cond delay="500"/>
                                      </p:stCondLst>
                                      <p:childTnLst>
                                        <p:set>
                                          <p:cBhvr>
                                            <p:cTn id="68" dur="1" fill="hold">
                                              <p:stCondLst>
                                                <p:cond delay="0"/>
                                              </p:stCondLst>
                                            </p:cTn>
                                            <p:tgtEl>
                                              <p:spTgt spid="99"/>
                                            </p:tgtEl>
                                            <p:attrNameLst>
                                              <p:attrName>style.visibility</p:attrName>
                                            </p:attrNameLst>
                                          </p:cBhvr>
                                          <p:to>
                                            <p:strVal val="visible"/>
                                          </p:to>
                                        </p:set>
                                        <p:anim calcmode="lin" valueType="num">
                                          <p:cBhvr>
                                            <p:cTn id="69" dur="500" fill="hold"/>
                                            <p:tgtEl>
                                              <p:spTgt spid="99"/>
                                            </p:tgtEl>
                                            <p:attrNameLst>
                                              <p:attrName>ppt_w</p:attrName>
                                            </p:attrNameLst>
                                          </p:cBhvr>
                                          <p:tavLst>
                                            <p:tav tm="0">
                                              <p:val>
                                                <p:fltVal val="0"/>
                                              </p:val>
                                            </p:tav>
                                            <p:tav tm="100000">
                                              <p:val>
                                                <p:strVal val="#ppt_w"/>
                                              </p:val>
                                            </p:tav>
                                          </p:tavLst>
                                        </p:anim>
                                        <p:anim calcmode="lin" valueType="num">
                                          <p:cBhvr>
                                            <p:cTn id="70" dur="500" fill="hold"/>
                                            <p:tgtEl>
                                              <p:spTgt spid="99"/>
                                            </p:tgtEl>
                                            <p:attrNameLst>
                                              <p:attrName>ppt_h</p:attrName>
                                            </p:attrNameLst>
                                          </p:cBhvr>
                                          <p:tavLst>
                                            <p:tav tm="0">
                                              <p:val>
                                                <p:fltVal val="0"/>
                                              </p:val>
                                            </p:tav>
                                            <p:tav tm="100000">
                                              <p:val>
                                                <p:strVal val="#ppt_h"/>
                                              </p:val>
                                            </p:tav>
                                          </p:tavLst>
                                        </p:anim>
                                        <p:animEffect transition="in" filter="fade">
                                          <p:cBhvr>
                                            <p:cTn id="71" dur="500"/>
                                            <p:tgtEl>
                                              <p:spTgt spid="99"/>
                                            </p:tgtEl>
                                          </p:cBhvr>
                                        </p:animEffect>
                                      </p:childTnLst>
                                    </p:cTn>
                                  </p:par>
                                  <p:par>
                                    <p:cTn id="72" presetID="53" presetClass="entr" presetSubtype="16" fill="hold" nodeType="withEffect">
                                      <p:stCondLst>
                                        <p:cond delay="300"/>
                                      </p:stCondLst>
                                      <p:childTnLst>
                                        <p:set>
                                          <p:cBhvr>
                                            <p:cTn id="73" dur="1" fill="hold">
                                              <p:stCondLst>
                                                <p:cond delay="0"/>
                                              </p:stCondLst>
                                            </p:cTn>
                                            <p:tgtEl>
                                              <p:spTgt spid="109"/>
                                            </p:tgtEl>
                                            <p:attrNameLst>
                                              <p:attrName>style.visibility</p:attrName>
                                            </p:attrNameLst>
                                          </p:cBhvr>
                                          <p:to>
                                            <p:strVal val="visible"/>
                                          </p:to>
                                        </p:set>
                                        <p:anim calcmode="lin" valueType="num">
                                          <p:cBhvr>
                                            <p:cTn id="74" dur="500" fill="hold"/>
                                            <p:tgtEl>
                                              <p:spTgt spid="109"/>
                                            </p:tgtEl>
                                            <p:attrNameLst>
                                              <p:attrName>ppt_w</p:attrName>
                                            </p:attrNameLst>
                                          </p:cBhvr>
                                          <p:tavLst>
                                            <p:tav tm="0">
                                              <p:val>
                                                <p:fltVal val="0"/>
                                              </p:val>
                                            </p:tav>
                                            <p:tav tm="100000">
                                              <p:val>
                                                <p:strVal val="#ppt_w"/>
                                              </p:val>
                                            </p:tav>
                                          </p:tavLst>
                                        </p:anim>
                                        <p:anim calcmode="lin" valueType="num">
                                          <p:cBhvr>
                                            <p:cTn id="75" dur="500" fill="hold"/>
                                            <p:tgtEl>
                                              <p:spTgt spid="109"/>
                                            </p:tgtEl>
                                            <p:attrNameLst>
                                              <p:attrName>ppt_h</p:attrName>
                                            </p:attrNameLst>
                                          </p:cBhvr>
                                          <p:tavLst>
                                            <p:tav tm="0">
                                              <p:val>
                                                <p:fltVal val="0"/>
                                              </p:val>
                                            </p:tav>
                                            <p:tav tm="100000">
                                              <p:val>
                                                <p:strVal val="#ppt_h"/>
                                              </p:val>
                                            </p:tav>
                                          </p:tavLst>
                                        </p:anim>
                                        <p:animEffect transition="in" filter="fade">
                                          <p:cBhvr>
                                            <p:cTn id="76" dur="500"/>
                                            <p:tgtEl>
                                              <p:spTgt spid="109"/>
                                            </p:tgtEl>
                                          </p:cBhvr>
                                        </p:animEffect>
                                      </p:childTnLst>
                                    </p:cTn>
                                  </p:par>
                                  <p:par>
                                    <p:cTn id="77" presetID="53" presetClass="entr" presetSubtype="16" fill="hold" nodeType="withEffect">
                                      <p:stCondLst>
                                        <p:cond delay="200"/>
                                      </p:stCondLst>
                                      <p:childTnLst>
                                        <p:set>
                                          <p:cBhvr>
                                            <p:cTn id="78" dur="1" fill="hold">
                                              <p:stCondLst>
                                                <p:cond delay="0"/>
                                              </p:stCondLst>
                                            </p:cTn>
                                            <p:tgtEl>
                                              <p:spTgt spid="104"/>
                                            </p:tgtEl>
                                            <p:attrNameLst>
                                              <p:attrName>style.visibility</p:attrName>
                                            </p:attrNameLst>
                                          </p:cBhvr>
                                          <p:to>
                                            <p:strVal val="visible"/>
                                          </p:to>
                                        </p:set>
                                        <p:anim calcmode="lin" valueType="num">
                                          <p:cBhvr>
                                            <p:cTn id="79" dur="500" fill="hold"/>
                                            <p:tgtEl>
                                              <p:spTgt spid="104"/>
                                            </p:tgtEl>
                                            <p:attrNameLst>
                                              <p:attrName>ppt_w</p:attrName>
                                            </p:attrNameLst>
                                          </p:cBhvr>
                                          <p:tavLst>
                                            <p:tav tm="0">
                                              <p:val>
                                                <p:fltVal val="0"/>
                                              </p:val>
                                            </p:tav>
                                            <p:tav tm="100000">
                                              <p:val>
                                                <p:strVal val="#ppt_w"/>
                                              </p:val>
                                            </p:tav>
                                          </p:tavLst>
                                        </p:anim>
                                        <p:anim calcmode="lin" valueType="num">
                                          <p:cBhvr>
                                            <p:cTn id="80" dur="500" fill="hold"/>
                                            <p:tgtEl>
                                              <p:spTgt spid="104"/>
                                            </p:tgtEl>
                                            <p:attrNameLst>
                                              <p:attrName>ppt_h</p:attrName>
                                            </p:attrNameLst>
                                          </p:cBhvr>
                                          <p:tavLst>
                                            <p:tav tm="0">
                                              <p:val>
                                                <p:fltVal val="0"/>
                                              </p:val>
                                            </p:tav>
                                            <p:tav tm="100000">
                                              <p:val>
                                                <p:strVal val="#ppt_h"/>
                                              </p:val>
                                            </p:tav>
                                          </p:tavLst>
                                        </p:anim>
                                        <p:animEffect transition="in" filter="fade">
                                          <p:cBhvr>
                                            <p:cTn id="81" dur="500"/>
                                            <p:tgtEl>
                                              <p:spTgt spid="104"/>
                                            </p:tgtEl>
                                          </p:cBhvr>
                                        </p:animEffect>
                                      </p:childTnLst>
                                    </p:cTn>
                                  </p:par>
                                  <p:par>
                                    <p:cTn id="82" presetID="53" presetClass="entr" presetSubtype="16" fill="hold" nodeType="withEffect">
                                      <p:stCondLst>
                                        <p:cond delay="0"/>
                                      </p:stCondLst>
                                      <p:childTnLst>
                                        <p:set>
                                          <p:cBhvr>
                                            <p:cTn id="83" dur="1" fill="hold">
                                              <p:stCondLst>
                                                <p:cond delay="0"/>
                                              </p:stCondLst>
                                            </p:cTn>
                                            <p:tgtEl>
                                              <p:spTgt spid="114"/>
                                            </p:tgtEl>
                                            <p:attrNameLst>
                                              <p:attrName>style.visibility</p:attrName>
                                            </p:attrNameLst>
                                          </p:cBhvr>
                                          <p:to>
                                            <p:strVal val="visible"/>
                                          </p:to>
                                        </p:set>
                                        <p:anim calcmode="lin" valueType="num">
                                          <p:cBhvr>
                                            <p:cTn id="84" dur="500" fill="hold"/>
                                            <p:tgtEl>
                                              <p:spTgt spid="114"/>
                                            </p:tgtEl>
                                            <p:attrNameLst>
                                              <p:attrName>ppt_w</p:attrName>
                                            </p:attrNameLst>
                                          </p:cBhvr>
                                          <p:tavLst>
                                            <p:tav tm="0">
                                              <p:val>
                                                <p:fltVal val="0"/>
                                              </p:val>
                                            </p:tav>
                                            <p:tav tm="100000">
                                              <p:val>
                                                <p:strVal val="#ppt_w"/>
                                              </p:val>
                                            </p:tav>
                                          </p:tavLst>
                                        </p:anim>
                                        <p:anim calcmode="lin" valueType="num">
                                          <p:cBhvr>
                                            <p:cTn id="85" dur="500" fill="hold"/>
                                            <p:tgtEl>
                                              <p:spTgt spid="114"/>
                                            </p:tgtEl>
                                            <p:attrNameLst>
                                              <p:attrName>ppt_h</p:attrName>
                                            </p:attrNameLst>
                                          </p:cBhvr>
                                          <p:tavLst>
                                            <p:tav tm="0">
                                              <p:val>
                                                <p:fltVal val="0"/>
                                              </p:val>
                                            </p:tav>
                                            <p:tav tm="100000">
                                              <p:val>
                                                <p:strVal val="#ppt_h"/>
                                              </p:val>
                                            </p:tav>
                                          </p:tavLst>
                                        </p:anim>
                                        <p:animEffect transition="in" filter="fade">
                                          <p:cBhvr>
                                            <p:cTn id="86" dur="500"/>
                                            <p:tgtEl>
                                              <p:spTgt spid="114"/>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89"/>
                                            </p:tgtEl>
                                          </p:cBhvr>
                                        </p:animEffect>
                                        <p:animScale>
                                          <p:cBhvr>
                                            <p:cTn id="90" dur="250" autoRev="1" fill="hold"/>
                                            <p:tgtEl>
                                              <p:spTgt spid="89"/>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99"/>
                                            </p:tgtEl>
                                          </p:cBhvr>
                                        </p:animEffect>
                                        <p:animScale>
                                          <p:cBhvr>
                                            <p:cTn id="93" dur="250" autoRev="1" fill="hold"/>
                                            <p:tgtEl>
                                              <p:spTgt spid="99"/>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04"/>
                                            </p:tgtEl>
                                          </p:cBhvr>
                                        </p:animEffect>
                                        <p:animScale>
                                          <p:cBhvr>
                                            <p:cTn id="96" dur="250" autoRev="1" fill="hold"/>
                                            <p:tgtEl>
                                              <p:spTgt spid="104"/>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114"/>
                                            </p:tgtEl>
                                          </p:cBhvr>
                                        </p:animEffect>
                                        <p:animScale>
                                          <p:cBhvr>
                                            <p:cTn id="99" dur="250" autoRev="1" fill="hold"/>
                                            <p:tgtEl>
                                              <p:spTgt spid="1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62" grpId="0" animBg="1"/>
          <p:bldP spid="63" grpId="0" animBg="1"/>
          <p:bldP spid="84" grpId="0"/>
          <p:bldP spid="85" grpId="0"/>
          <p:bldP spid="86" grpId="0" animBg="1"/>
          <p:bldP spid="87" grpId="0" animBg="1"/>
          <p:bldP spid="8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750" fill="hold"/>
                                            <p:tgtEl>
                                              <p:spTgt spid="74"/>
                                            </p:tgtEl>
                                            <p:attrNameLst>
                                              <p:attrName>ppt_x</p:attrName>
                                            </p:attrNameLst>
                                          </p:cBhvr>
                                          <p:tavLst>
                                            <p:tav tm="0">
                                              <p:val>
                                                <p:strVal val="0-#ppt_w/2"/>
                                              </p:val>
                                            </p:tav>
                                            <p:tav tm="100000">
                                              <p:val>
                                                <p:strVal val="#ppt_x"/>
                                              </p:val>
                                            </p:tav>
                                          </p:tavLst>
                                        </p:anim>
                                        <p:anim calcmode="lin" valueType="num">
                                          <p:cBhvr additive="base">
                                            <p:cTn id="25" dur="750" fill="hold"/>
                                            <p:tgtEl>
                                              <p:spTgt spid="74"/>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750" fill="hold"/>
                                            <p:tgtEl>
                                              <p:spTgt spid="64"/>
                                            </p:tgtEl>
                                            <p:attrNameLst>
                                              <p:attrName>ppt_x</p:attrName>
                                            </p:attrNameLst>
                                          </p:cBhvr>
                                          <p:tavLst>
                                            <p:tav tm="0">
                                              <p:val>
                                                <p:strVal val="0-#ppt_w/2"/>
                                              </p:val>
                                            </p:tav>
                                            <p:tav tm="100000">
                                              <p:val>
                                                <p:strVal val="#ppt_x"/>
                                              </p:val>
                                            </p:tav>
                                          </p:tavLst>
                                        </p:anim>
                                        <p:anim calcmode="lin" valueType="num">
                                          <p:cBhvr additive="base">
                                            <p:cTn id="29" dur="750" fill="hold"/>
                                            <p:tgtEl>
                                              <p:spTgt spid="6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750" fill="hold"/>
                                            <p:tgtEl>
                                              <p:spTgt spid="69"/>
                                            </p:tgtEl>
                                            <p:attrNameLst>
                                              <p:attrName>ppt_x</p:attrName>
                                            </p:attrNameLst>
                                          </p:cBhvr>
                                          <p:tavLst>
                                            <p:tav tm="0">
                                              <p:val>
                                                <p:strVal val="1+#ppt_w/2"/>
                                              </p:val>
                                            </p:tav>
                                            <p:tav tm="100000">
                                              <p:val>
                                                <p:strVal val="#ppt_x"/>
                                              </p:val>
                                            </p:tav>
                                          </p:tavLst>
                                        </p:anim>
                                        <p:anim calcmode="lin" valueType="num">
                                          <p:cBhvr additive="base">
                                            <p:cTn id="33" dur="750" fill="hold"/>
                                            <p:tgtEl>
                                              <p:spTgt spid="6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randombar(horizontal)">
                                          <p:cBhvr>
                                            <p:cTn id="49" dur="750"/>
                                            <p:tgtEl>
                                              <p:spTgt spid="88"/>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randombar(horizontal)">
                                          <p:cBhvr>
                                            <p:cTn id="52" dur="750"/>
                                            <p:tgtEl>
                                              <p:spTgt spid="8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randombar(horizontal)">
                                          <p:cBhvr>
                                            <p:cTn id="55" dur="750"/>
                                            <p:tgtEl>
                                              <p:spTgt spid="87"/>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p:cTn id="59" dur="500" fill="hold"/>
                                            <p:tgtEl>
                                              <p:spTgt spid="89"/>
                                            </p:tgtEl>
                                            <p:attrNameLst>
                                              <p:attrName>ppt_w</p:attrName>
                                            </p:attrNameLst>
                                          </p:cBhvr>
                                          <p:tavLst>
                                            <p:tav tm="0">
                                              <p:val>
                                                <p:fltVal val="0"/>
                                              </p:val>
                                            </p:tav>
                                            <p:tav tm="100000">
                                              <p:val>
                                                <p:strVal val="#ppt_w"/>
                                              </p:val>
                                            </p:tav>
                                          </p:tavLst>
                                        </p:anim>
                                        <p:anim calcmode="lin" valueType="num">
                                          <p:cBhvr>
                                            <p:cTn id="60" dur="500" fill="hold"/>
                                            <p:tgtEl>
                                              <p:spTgt spid="89"/>
                                            </p:tgtEl>
                                            <p:attrNameLst>
                                              <p:attrName>ppt_h</p:attrName>
                                            </p:attrNameLst>
                                          </p:cBhvr>
                                          <p:tavLst>
                                            <p:tav tm="0">
                                              <p:val>
                                                <p:fltVal val="0"/>
                                              </p:val>
                                            </p:tav>
                                            <p:tav tm="100000">
                                              <p:val>
                                                <p:strVal val="#ppt_h"/>
                                              </p:val>
                                            </p:tav>
                                          </p:tavLst>
                                        </p:anim>
                                        <p:animEffect transition="in" filter="fade">
                                          <p:cBhvr>
                                            <p:cTn id="61" dur="500"/>
                                            <p:tgtEl>
                                              <p:spTgt spid="89"/>
                                            </p:tgtEl>
                                          </p:cBhvr>
                                        </p:animEffect>
                                      </p:childTnLst>
                                    </p:cTn>
                                  </p:par>
                                  <p:par>
                                    <p:cTn id="62" presetID="53" presetClass="entr" presetSubtype="16" fill="hold" nodeType="withEffect">
                                      <p:stCondLst>
                                        <p:cond delay="20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animEffect transition="in" filter="fade">
                                          <p:cBhvr>
                                            <p:cTn id="66" dur="500"/>
                                            <p:tgtEl>
                                              <p:spTgt spid="94"/>
                                            </p:tgtEl>
                                          </p:cBhvr>
                                        </p:animEffect>
                                      </p:childTnLst>
                                    </p:cTn>
                                  </p:par>
                                  <p:par>
                                    <p:cTn id="67" presetID="53" presetClass="entr" presetSubtype="16" fill="hold" nodeType="withEffect">
                                      <p:stCondLst>
                                        <p:cond delay="500"/>
                                      </p:stCondLst>
                                      <p:childTnLst>
                                        <p:set>
                                          <p:cBhvr>
                                            <p:cTn id="68" dur="1" fill="hold">
                                              <p:stCondLst>
                                                <p:cond delay="0"/>
                                              </p:stCondLst>
                                            </p:cTn>
                                            <p:tgtEl>
                                              <p:spTgt spid="99"/>
                                            </p:tgtEl>
                                            <p:attrNameLst>
                                              <p:attrName>style.visibility</p:attrName>
                                            </p:attrNameLst>
                                          </p:cBhvr>
                                          <p:to>
                                            <p:strVal val="visible"/>
                                          </p:to>
                                        </p:set>
                                        <p:anim calcmode="lin" valueType="num">
                                          <p:cBhvr>
                                            <p:cTn id="69" dur="500" fill="hold"/>
                                            <p:tgtEl>
                                              <p:spTgt spid="99"/>
                                            </p:tgtEl>
                                            <p:attrNameLst>
                                              <p:attrName>ppt_w</p:attrName>
                                            </p:attrNameLst>
                                          </p:cBhvr>
                                          <p:tavLst>
                                            <p:tav tm="0">
                                              <p:val>
                                                <p:fltVal val="0"/>
                                              </p:val>
                                            </p:tav>
                                            <p:tav tm="100000">
                                              <p:val>
                                                <p:strVal val="#ppt_w"/>
                                              </p:val>
                                            </p:tav>
                                          </p:tavLst>
                                        </p:anim>
                                        <p:anim calcmode="lin" valueType="num">
                                          <p:cBhvr>
                                            <p:cTn id="70" dur="500" fill="hold"/>
                                            <p:tgtEl>
                                              <p:spTgt spid="99"/>
                                            </p:tgtEl>
                                            <p:attrNameLst>
                                              <p:attrName>ppt_h</p:attrName>
                                            </p:attrNameLst>
                                          </p:cBhvr>
                                          <p:tavLst>
                                            <p:tav tm="0">
                                              <p:val>
                                                <p:fltVal val="0"/>
                                              </p:val>
                                            </p:tav>
                                            <p:tav tm="100000">
                                              <p:val>
                                                <p:strVal val="#ppt_h"/>
                                              </p:val>
                                            </p:tav>
                                          </p:tavLst>
                                        </p:anim>
                                        <p:animEffect transition="in" filter="fade">
                                          <p:cBhvr>
                                            <p:cTn id="71" dur="500"/>
                                            <p:tgtEl>
                                              <p:spTgt spid="99"/>
                                            </p:tgtEl>
                                          </p:cBhvr>
                                        </p:animEffect>
                                      </p:childTnLst>
                                    </p:cTn>
                                  </p:par>
                                  <p:par>
                                    <p:cTn id="72" presetID="53" presetClass="entr" presetSubtype="16" fill="hold" nodeType="withEffect">
                                      <p:stCondLst>
                                        <p:cond delay="300"/>
                                      </p:stCondLst>
                                      <p:childTnLst>
                                        <p:set>
                                          <p:cBhvr>
                                            <p:cTn id="73" dur="1" fill="hold">
                                              <p:stCondLst>
                                                <p:cond delay="0"/>
                                              </p:stCondLst>
                                            </p:cTn>
                                            <p:tgtEl>
                                              <p:spTgt spid="109"/>
                                            </p:tgtEl>
                                            <p:attrNameLst>
                                              <p:attrName>style.visibility</p:attrName>
                                            </p:attrNameLst>
                                          </p:cBhvr>
                                          <p:to>
                                            <p:strVal val="visible"/>
                                          </p:to>
                                        </p:set>
                                        <p:anim calcmode="lin" valueType="num">
                                          <p:cBhvr>
                                            <p:cTn id="74" dur="500" fill="hold"/>
                                            <p:tgtEl>
                                              <p:spTgt spid="109"/>
                                            </p:tgtEl>
                                            <p:attrNameLst>
                                              <p:attrName>ppt_w</p:attrName>
                                            </p:attrNameLst>
                                          </p:cBhvr>
                                          <p:tavLst>
                                            <p:tav tm="0">
                                              <p:val>
                                                <p:fltVal val="0"/>
                                              </p:val>
                                            </p:tav>
                                            <p:tav tm="100000">
                                              <p:val>
                                                <p:strVal val="#ppt_w"/>
                                              </p:val>
                                            </p:tav>
                                          </p:tavLst>
                                        </p:anim>
                                        <p:anim calcmode="lin" valueType="num">
                                          <p:cBhvr>
                                            <p:cTn id="75" dur="500" fill="hold"/>
                                            <p:tgtEl>
                                              <p:spTgt spid="109"/>
                                            </p:tgtEl>
                                            <p:attrNameLst>
                                              <p:attrName>ppt_h</p:attrName>
                                            </p:attrNameLst>
                                          </p:cBhvr>
                                          <p:tavLst>
                                            <p:tav tm="0">
                                              <p:val>
                                                <p:fltVal val="0"/>
                                              </p:val>
                                            </p:tav>
                                            <p:tav tm="100000">
                                              <p:val>
                                                <p:strVal val="#ppt_h"/>
                                              </p:val>
                                            </p:tav>
                                          </p:tavLst>
                                        </p:anim>
                                        <p:animEffect transition="in" filter="fade">
                                          <p:cBhvr>
                                            <p:cTn id="76" dur="500"/>
                                            <p:tgtEl>
                                              <p:spTgt spid="109"/>
                                            </p:tgtEl>
                                          </p:cBhvr>
                                        </p:animEffect>
                                      </p:childTnLst>
                                    </p:cTn>
                                  </p:par>
                                  <p:par>
                                    <p:cTn id="77" presetID="53" presetClass="entr" presetSubtype="16" fill="hold" nodeType="withEffect">
                                      <p:stCondLst>
                                        <p:cond delay="200"/>
                                      </p:stCondLst>
                                      <p:childTnLst>
                                        <p:set>
                                          <p:cBhvr>
                                            <p:cTn id="78" dur="1" fill="hold">
                                              <p:stCondLst>
                                                <p:cond delay="0"/>
                                              </p:stCondLst>
                                            </p:cTn>
                                            <p:tgtEl>
                                              <p:spTgt spid="104"/>
                                            </p:tgtEl>
                                            <p:attrNameLst>
                                              <p:attrName>style.visibility</p:attrName>
                                            </p:attrNameLst>
                                          </p:cBhvr>
                                          <p:to>
                                            <p:strVal val="visible"/>
                                          </p:to>
                                        </p:set>
                                        <p:anim calcmode="lin" valueType="num">
                                          <p:cBhvr>
                                            <p:cTn id="79" dur="500" fill="hold"/>
                                            <p:tgtEl>
                                              <p:spTgt spid="104"/>
                                            </p:tgtEl>
                                            <p:attrNameLst>
                                              <p:attrName>ppt_w</p:attrName>
                                            </p:attrNameLst>
                                          </p:cBhvr>
                                          <p:tavLst>
                                            <p:tav tm="0">
                                              <p:val>
                                                <p:fltVal val="0"/>
                                              </p:val>
                                            </p:tav>
                                            <p:tav tm="100000">
                                              <p:val>
                                                <p:strVal val="#ppt_w"/>
                                              </p:val>
                                            </p:tav>
                                          </p:tavLst>
                                        </p:anim>
                                        <p:anim calcmode="lin" valueType="num">
                                          <p:cBhvr>
                                            <p:cTn id="80" dur="500" fill="hold"/>
                                            <p:tgtEl>
                                              <p:spTgt spid="104"/>
                                            </p:tgtEl>
                                            <p:attrNameLst>
                                              <p:attrName>ppt_h</p:attrName>
                                            </p:attrNameLst>
                                          </p:cBhvr>
                                          <p:tavLst>
                                            <p:tav tm="0">
                                              <p:val>
                                                <p:fltVal val="0"/>
                                              </p:val>
                                            </p:tav>
                                            <p:tav tm="100000">
                                              <p:val>
                                                <p:strVal val="#ppt_h"/>
                                              </p:val>
                                            </p:tav>
                                          </p:tavLst>
                                        </p:anim>
                                        <p:animEffect transition="in" filter="fade">
                                          <p:cBhvr>
                                            <p:cTn id="81" dur="500"/>
                                            <p:tgtEl>
                                              <p:spTgt spid="104"/>
                                            </p:tgtEl>
                                          </p:cBhvr>
                                        </p:animEffect>
                                      </p:childTnLst>
                                    </p:cTn>
                                  </p:par>
                                  <p:par>
                                    <p:cTn id="82" presetID="53" presetClass="entr" presetSubtype="16" fill="hold" nodeType="withEffect">
                                      <p:stCondLst>
                                        <p:cond delay="0"/>
                                      </p:stCondLst>
                                      <p:childTnLst>
                                        <p:set>
                                          <p:cBhvr>
                                            <p:cTn id="83" dur="1" fill="hold">
                                              <p:stCondLst>
                                                <p:cond delay="0"/>
                                              </p:stCondLst>
                                            </p:cTn>
                                            <p:tgtEl>
                                              <p:spTgt spid="114"/>
                                            </p:tgtEl>
                                            <p:attrNameLst>
                                              <p:attrName>style.visibility</p:attrName>
                                            </p:attrNameLst>
                                          </p:cBhvr>
                                          <p:to>
                                            <p:strVal val="visible"/>
                                          </p:to>
                                        </p:set>
                                        <p:anim calcmode="lin" valueType="num">
                                          <p:cBhvr>
                                            <p:cTn id="84" dur="500" fill="hold"/>
                                            <p:tgtEl>
                                              <p:spTgt spid="114"/>
                                            </p:tgtEl>
                                            <p:attrNameLst>
                                              <p:attrName>ppt_w</p:attrName>
                                            </p:attrNameLst>
                                          </p:cBhvr>
                                          <p:tavLst>
                                            <p:tav tm="0">
                                              <p:val>
                                                <p:fltVal val="0"/>
                                              </p:val>
                                            </p:tav>
                                            <p:tav tm="100000">
                                              <p:val>
                                                <p:strVal val="#ppt_w"/>
                                              </p:val>
                                            </p:tav>
                                          </p:tavLst>
                                        </p:anim>
                                        <p:anim calcmode="lin" valueType="num">
                                          <p:cBhvr>
                                            <p:cTn id="85" dur="500" fill="hold"/>
                                            <p:tgtEl>
                                              <p:spTgt spid="114"/>
                                            </p:tgtEl>
                                            <p:attrNameLst>
                                              <p:attrName>ppt_h</p:attrName>
                                            </p:attrNameLst>
                                          </p:cBhvr>
                                          <p:tavLst>
                                            <p:tav tm="0">
                                              <p:val>
                                                <p:fltVal val="0"/>
                                              </p:val>
                                            </p:tav>
                                            <p:tav tm="100000">
                                              <p:val>
                                                <p:strVal val="#ppt_h"/>
                                              </p:val>
                                            </p:tav>
                                          </p:tavLst>
                                        </p:anim>
                                        <p:animEffect transition="in" filter="fade">
                                          <p:cBhvr>
                                            <p:cTn id="86" dur="500"/>
                                            <p:tgtEl>
                                              <p:spTgt spid="114"/>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89"/>
                                            </p:tgtEl>
                                          </p:cBhvr>
                                        </p:animEffect>
                                        <p:animScale>
                                          <p:cBhvr>
                                            <p:cTn id="90" dur="250" autoRev="1" fill="hold"/>
                                            <p:tgtEl>
                                              <p:spTgt spid="89"/>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99"/>
                                            </p:tgtEl>
                                          </p:cBhvr>
                                        </p:animEffect>
                                        <p:animScale>
                                          <p:cBhvr>
                                            <p:cTn id="93" dur="250" autoRev="1" fill="hold"/>
                                            <p:tgtEl>
                                              <p:spTgt spid="99"/>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04"/>
                                            </p:tgtEl>
                                          </p:cBhvr>
                                        </p:animEffect>
                                        <p:animScale>
                                          <p:cBhvr>
                                            <p:cTn id="96" dur="250" autoRev="1" fill="hold"/>
                                            <p:tgtEl>
                                              <p:spTgt spid="104"/>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114"/>
                                            </p:tgtEl>
                                          </p:cBhvr>
                                        </p:animEffect>
                                        <p:animScale>
                                          <p:cBhvr>
                                            <p:cTn id="99" dur="250" autoRev="1" fill="hold"/>
                                            <p:tgtEl>
                                              <p:spTgt spid="1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62" grpId="0" animBg="1"/>
          <p:bldP spid="63" grpId="0" animBg="1"/>
          <p:bldP spid="84" grpId="0"/>
          <p:bldP spid="85" grpId="0"/>
          <p:bldP spid="86" grpId="0" animBg="1"/>
          <p:bldP spid="87" grpId="0" animBg="1"/>
          <p:bldP spid="88"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89587" y="-609600"/>
            <a:ext cx="2403601" cy="8199297"/>
          </a:xfrm>
          <a:custGeom>
            <a:avLst/>
            <a:gdLst>
              <a:gd name="connsiteX0" fmla="*/ 285750 w 2403601"/>
              <a:gd name="connsiteY0" fmla="*/ 8058150 h 8199297"/>
              <a:gd name="connsiteX1" fmla="*/ 342900 w 2403601"/>
              <a:gd name="connsiteY1" fmla="*/ 8058150 h 8199297"/>
              <a:gd name="connsiteX2" fmla="*/ 1943100 w 2403601"/>
              <a:gd name="connsiteY2" fmla="*/ 6591300 h 8199297"/>
              <a:gd name="connsiteX3" fmla="*/ 552450 w 2403601"/>
              <a:gd name="connsiteY3" fmla="*/ 4705350 h 8199297"/>
              <a:gd name="connsiteX4" fmla="*/ 2400300 w 2403601"/>
              <a:gd name="connsiteY4" fmla="*/ 3219450 h 8199297"/>
              <a:gd name="connsiteX5" fmla="*/ 0 w 2403601"/>
              <a:gd name="connsiteY5" fmla="*/ 0 h 819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3601" h="8199297">
                <a:moveTo>
                  <a:pt x="285750" y="8058150"/>
                </a:moveTo>
                <a:cubicBezTo>
                  <a:pt x="176212" y="8180387"/>
                  <a:pt x="66675" y="8302625"/>
                  <a:pt x="342900" y="8058150"/>
                </a:cubicBezTo>
                <a:cubicBezTo>
                  <a:pt x="619125" y="7813675"/>
                  <a:pt x="1908175" y="7150100"/>
                  <a:pt x="1943100" y="6591300"/>
                </a:cubicBezTo>
                <a:cubicBezTo>
                  <a:pt x="1978025" y="6032500"/>
                  <a:pt x="476250" y="5267325"/>
                  <a:pt x="552450" y="4705350"/>
                </a:cubicBezTo>
                <a:cubicBezTo>
                  <a:pt x="628650" y="4143375"/>
                  <a:pt x="2492375" y="4003675"/>
                  <a:pt x="2400300" y="3219450"/>
                </a:cubicBezTo>
                <a:cubicBezTo>
                  <a:pt x="2308225" y="2435225"/>
                  <a:pt x="127000" y="228600"/>
                  <a:pt x="0" y="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flipH="1" flipV="1">
            <a:off x="299136" y="-1038226"/>
            <a:ext cx="2403601" cy="9056547"/>
          </a:xfrm>
          <a:custGeom>
            <a:avLst/>
            <a:gdLst>
              <a:gd name="connsiteX0" fmla="*/ 285750 w 2403601"/>
              <a:gd name="connsiteY0" fmla="*/ 8058150 h 8199297"/>
              <a:gd name="connsiteX1" fmla="*/ 342900 w 2403601"/>
              <a:gd name="connsiteY1" fmla="*/ 8058150 h 8199297"/>
              <a:gd name="connsiteX2" fmla="*/ 1943100 w 2403601"/>
              <a:gd name="connsiteY2" fmla="*/ 6591300 h 8199297"/>
              <a:gd name="connsiteX3" fmla="*/ 552450 w 2403601"/>
              <a:gd name="connsiteY3" fmla="*/ 4705350 h 8199297"/>
              <a:gd name="connsiteX4" fmla="*/ 2400300 w 2403601"/>
              <a:gd name="connsiteY4" fmla="*/ 3219450 h 8199297"/>
              <a:gd name="connsiteX5" fmla="*/ 0 w 2403601"/>
              <a:gd name="connsiteY5" fmla="*/ 0 h 819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3601" h="8199297">
                <a:moveTo>
                  <a:pt x="285750" y="8058150"/>
                </a:moveTo>
                <a:cubicBezTo>
                  <a:pt x="176212" y="8180387"/>
                  <a:pt x="66675" y="8302625"/>
                  <a:pt x="342900" y="8058150"/>
                </a:cubicBezTo>
                <a:cubicBezTo>
                  <a:pt x="619125" y="7813675"/>
                  <a:pt x="1908175" y="7150100"/>
                  <a:pt x="1943100" y="6591300"/>
                </a:cubicBezTo>
                <a:cubicBezTo>
                  <a:pt x="1978025" y="6032500"/>
                  <a:pt x="476250" y="5267325"/>
                  <a:pt x="552450" y="4705350"/>
                </a:cubicBezTo>
                <a:cubicBezTo>
                  <a:pt x="628650" y="4143375"/>
                  <a:pt x="2492375" y="4003675"/>
                  <a:pt x="2400300" y="3219450"/>
                </a:cubicBezTo>
                <a:cubicBezTo>
                  <a:pt x="2308225" y="2435225"/>
                  <a:pt x="127000" y="228600"/>
                  <a:pt x="0" y="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443813" y="-2228850"/>
            <a:ext cx="2403601" cy="8199297"/>
          </a:xfrm>
          <a:custGeom>
            <a:avLst/>
            <a:gdLst>
              <a:gd name="connsiteX0" fmla="*/ 285750 w 2403601"/>
              <a:gd name="connsiteY0" fmla="*/ 8058150 h 8199297"/>
              <a:gd name="connsiteX1" fmla="*/ 342900 w 2403601"/>
              <a:gd name="connsiteY1" fmla="*/ 8058150 h 8199297"/>
              <a:gd name="connsiteX2" fmla="*/ 1943100 w 2403601"/>
              <a:gd name="connsiteY2" fmla="*/ 6591300 h 8199297"/>
              <a:gd name="connsiteX3" fmla="*/ 552450 w 2403601"/>
              <a:gd name="connsiteY3" fmla="*/ 4705350 h 8199297"/>
              <a:gd name="connsiteX4" fmla="*/ 2400300 w 2403601"/>
              <a:gd name="connsiteY4" fmla="*/ 3219450 h 8199297"/>
              <a:gd name="connsiteX5" fmla="*/ 0 w 2403601"/>
              <a:gd name="connsiteY5" fmla="*/ 0 h 819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3601" h="8199297">
                <a:moveTo>
                  <a:pt x="285750" y="8058150"/>
                </a:moveTo>
                <a:cubicBezTo>
                  <a:pt x="176212" y="8180387"/>
                  <a:pt x="66675" y="8302625"/>
                  <a:pt x="342900" y="8058150"/>
                </a:cubicBezTo>
                <a:cubicBezTo>
                  <a:pt x="619125" y="7813675"/>
                  <a:pt x="1908175" y="7150100"/>
                  <a:pt x="1943100" y="6591300"/>
                </a:cubicBezTo>
                <a:cubicBezTo>
                  <a:pt x="1978025" y="6032500"/>
                  <a:pt x="476250" y="5267325"/>
                  <a:pt x="552450" y="4705350"/>
                </a:cubicBezTo>
                <a:cubicBezTo>
                  <a:pt x="628650" y="4143375"/>
                  <a:pt x="2492375" y="4003675"/>
                  <a:pt x="2400300" y="3219450"/>
                </a:cubicBezTo>
                <a:cubicBezTo>
                  <a:pt x="2308225" y="2435225"/>
                  <a:pt x="127000" y="228600"/>
                  <a:pt x="0" y="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757987" y="3314709"/>
            <a:ext cx="718789" cy="718789"/>
            <a:chOff x="7543996" y="1289752"/>
            <a:chExt cx="1498482" cy="1498482"/>
          </a:xfrm>
        </p:grpSpPr>
        <p:sp>
          <p:nvSpPr>
            <p:cNvPr id="9" name="任意多边形 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任意多边形 11"/>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 name="组合 12"/>
          <p:cNvGrpSpPr/>
          <p:nvPr/>
        </p:nvGrpSpPr>
        <p:grpSpPr>
          <a:xfrm>
            <a:off x="986379" y="1384309"/>
            <a:ext cx="718789" cy="718789"/>
            <a:chOff x="7543996" y="1289752"/>
            <a:chExt cx="1498482" cy="1498482"/>
          </a:xfrm>
        </p:grpSpPr>
        <p:sp>
          <p:nvSpPr>
            <p:cNvPr id="14" name="任意多边形 13"/>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椭圆 14"/>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椭圆 15"/>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7" name="任意多边形 16"/>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8" name="组合 17"/>
          <p:cNvGrpSpPr/>
          <p:nvPr/>
        </p:nvGrpSpPr>
        <p:grpSpPr>
          <a:xfrm>
            <a:off x="1307232" y="6139211"/>
            <a:ext cx="718789" cy="718789"/>
            <a:chOff x="7543996" y="1289752"/>
            <a:chExt cx="1498482" cy="1498482"/>
          </a:xfrm>
        </p:grpSpPr>
        <p:sp>
          <p:nvSpPr>
            <p:cNvPr id="19" name="任意多边形 1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 name="椭圆 19"/>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椭圆 20"/>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任意多边形 21"/>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3" name="组合 22"/>
          <p:cNvGrpSpPr/>
          <p:nvPr/>
        </p:nvGrpSpPr>
        <p:grpSpPr>
          <a:xfrm>
            <a:off x="552537" y="5018672"/>
            <a:ext cx="410899" cy="410899"/>
            <a:chOff x="7543996" y="1289752"/>
            <a:chExt cx="1498482" cy="1498482"/>
          </a:xfrm>
        </p:grpSpPr>
        <p:sp>
          <p:nvSpPr>
            <p:cNvPr id="24" name="任意多边形 23"/>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椭圆 24"/>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椭圆 25"/>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任意多边形 26"/>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8" name="组合 27"/>
          <p:cNvGrpSpPr/>
          <p:nvPr/>
        </p:nvGrpSpPr>
        <p:grpSpPr>
          <a:xfrm>
            <a:off x="1666626" y="1263441"/>
            <a:ext cx="410899" cy="410899"/>
            <a:chOff x="7543996" y="1289752"/>
            <a:chExt cx="1498482" cy="1498482"/>
          </a:xfrm>
        </p:grpSpPr>
        <p:sp>
          <p:nvSpPr>
            <p:cNvPr id="29" name="任意多边形 2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椭圆 29"/>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椭圆 30"/>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任意多边形 31"/>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3" name="组合 32"/>
          <p:cNvGrpSpPr/>
          <p:nvPr/>
        </p:nvGrpSpPr>
        <p:grpSpPr>
          <a:xfrm>
            <a:off x="967535" y="4630123"/>
            <a:ext cx="410899" cy="410899"/>
            <a:chOff x="7543996" y="1289752"/>
            <a:chExt cx="1498482" cy="1498482"/>
          </a:xfrm>
        </p:grpSpPr>
        <p:sp>
          <p:nvSpPr>
            <p:cNvPr id="34" name="任意多边形 33"/>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椭圆 34"/>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椭圆 35"/>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任意多边形 36"/>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4" name="组合 43"/>
          <p:cNvGrpSpPr/>
          <p:nvPr/>
        </p:nvGrpSpPr>
        <p:grpSpPr>
          <a:xfrm>
            <a:off x="2600968" y="3760601"/>
            <a:ext cx="1276105" cy="1276105"/>
            <a:chOff x="7543996" y="1289752"/>
            <a:chExt cx="1498482" cy="1498482"/>
          </a:xfrm>
        </p:grpSpPr>
        <p:sp>
          <p:nvSpPr>
            <p:cNvPr id="45" name="任意多边形 4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6" name="椭圆 4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7" name="椭圆 46"/>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8" name="任意多边形 4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9" name="组合 48"/>
          <p:cNvGrpSpPr/>
          <p:nvPr/>
        </p:nvGrpSpPr>
        <p:grpSpPr>
          <a:xfrm>
            <a:off x="4061802" y="4745695"/>
            <a:ext cx="973557" cy="1030527"/>
            <a:chOff x="7543996" y="1289752"/>
            <a:chExt cx="1498482" cy="1498482"/>
          </a:xfrm>
        </p:grpSpPr>
        <p:sp>
          <p:nvSpPr>
            <p:cNvPr id="50" name="任意多边形 4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1" name="椭圆 5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2" name="椭圆 51"/>
            <p:cNvSpPr/>
            <p:nvPr/>
          </p:nvSpPr>
          <p:spPr>
            <a:xfrm>
              <a:off x="7720329" y="1466083"/>
              <a:ext cx="1065515" cy="1065514"/>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53" name="任意多边形 52"/>
            <p:cNvSpPr/>
            <p:nvPr/>
          </p:nvSpPr>
          <p:spPr>
            <a:xfrm>
              <a:off x="7725650" y="1478290"/>
              <a:ext cx="928915" cy="545278"/>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4" name="组合 53"/>
          <p:cNvGrpSpPr/>
          <p:nvPr/>
        </p:nvGrpSpPr>
        <p:grpSpPr>
          <a:xfrm>
            <a:off x="3628472" y="765526"/>
            <a:ext cx="1458761" cy="1458761"/>
            <a:chOff x="7543996" y="1289752"/>
            <a:chExt cx="1498482" cy="1498482"/>
          </a:xfrm>
        </p:grpSpPr>
        <p:sp>
          <p:nvSpPr>
            <p:cNvPr id="55" name="任意多边形 5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6" name="椭圆 5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7" name="椭圆 56"/>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8" name="任意多边形 5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8" name="组合 37"/>
          <p:cNvGrpSpPr/>
          <p:nvPr/>
        </p:nvGrpSpPr>
        <p:grpSpPr>
          <a:xfrm>
            <a:off x="2714256" y="1523480"/>
            <a:ext cx="3581154" cy="3581154"/>
            <a:chOff x="7482889" y="1310144"/>
            <a:chExt cx="1498482" cy="1498482"/>
          </a:xfrm>
        </p:grpSpPr>
        <p:sp>
          <p:nvSpPr>
            <p:cNvPr id="39" name="任意多边形 3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0" name="椭圆 39"/>
            <p:cNvSpPr/>
            <p:nvPr/>
          </p:nvSpPr>
          <p:spPr>
            <a:xfrm>
              <a:off x="7482889" y="1310144"/>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41" name="椭圆 40"/>
            <p:cNvSpPr/>
            <p:nvPr/>
          </p:nvSpPr>
          <p:spPr>
            <a:xfrm>
              <a:off x="7686573" y="1486009"/>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42" name="任意多边形 41"/>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3" name="Rectangle 10"/>
          <p:cNvSpPr>
            <a:spLocks noGrp="1" noChangeArrowheads="1"/>
          </p:cNvSpPr>
          <p:nvPr>
            <p:ph type="ctrTitle"/>
          </p:nvPr>
        </p:nvSpPr>
        <p:spPr>
          <a:xfrm>
            <a:off x="3477988" y="2640794"/>
            <a:ext cx="2113961" cy="1137496"/>
          </a:xfrm>
        </p:spPr>
        <p:txBody>
          <a:bodyPr>
            <a:normAutofit/>
          </a:bodyPr>
          <a:lstStyle/>
          <a:p>
            <a:pPr eaLnBrk="1" hangingPunct="1">
              <a:defRPr/>
            </a:pPr>
            <a:r>
              <a:rPr lang="zh-CN" altLang="en-US" sz="4800" b="1" dirty="0">
                <a:solidFill>
                  <a:schemeClr val="bg1"/>
                </a:solidFill>
                <a:latin typeface="微软雅黑" panose="020B0503020204020204" pitchFamily="34" charset="-122"/>
                <a:ea typeface="微软雅黑" panose="020B0503020204020204" pitchFamily="34" charset="-122"/>
                <a:cs typeface="Arial Unicode MS" pitchFamily="34" charset="-122"/>
              </a:rPr>
              <a:t>目录</a:t>
            </a:r>
            <a:br>
              <a:rPr lang="en-US" altLang="zh-CN" sz="4800" b="1" dirty="0">
                <a:solidFill>
                  <a:schemeClr val="bg1"/>
                </a:solidFill>
                <a:latin typeface="微软雅黑" panose="020B0503020204020204" pitchFamily="34" charset="-122"/>
                <a:ea typeface="微软雅黑" panose="020B0503020204020204" pitchFamily="34" charset="-122"/>
                <a:cs typeface="Arial Unicode MS" pitchFamily="34" charset="-122"/>
              </a:rPr>
            </a:br>
            <a:r>
              <a:rPr lang="en-US" altLang="zh-CN" sz="2700" dirty="0">
                <a:solidFill>
                  <a:schemeClr val="bg1"/>
                </a:solidFill>
                <a:latin typeface="微软雅黑" panose="020B0503020204020204" pitchFamily="34" charset="-122"/>
                <a:ea typeface="微软雅黑" panose="020B0503020204020204" pitchFamily="34" charset="-122"/>
                <a:cs typeface="Arial Unicode MS" pitchFamily="34" charset="-122"/>
              </a:rPr>
              <a:t>CONTENTS</a:t>
            </a:r>
            <a:endParaRPr lang="zh-CN" altLang="en-US" sz="27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65" name="矩形 64"/>
          <p:cNvSpPr/>
          <p:nvPr/>
        </p:nvSpPr>
        <p:spPr>
          <a:xfrm>
            <a:off x="7673912" y="573526"/>
            <a:ext cx="3330591" cy="520419"/>
          </a:xfrm>
          <a:prstGeom prst="rect">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9" name="组合 58"/>
          <p:cNvGrpSpPr/>
          <p:nvPr/>
        </p:nvGrpSpPr>
        <p:grpSpPr>
          <a:xfrm>
            <a:off x="7066854" y="365218"/>
            <a:ext cx="973557" cy="973557"/>
            <a:chOff x="7543998" y="1289752"/>
            <a:chExt cx="1498483" cy="1498482"/>
          </a:xfrm>
        </p:grpSpPr>
        <p:sp>
          <p:nvSpPr>
            <p:cNvPr id="60" name="任意多边形 59"/>
            <p:cNvSpPr/>
            <p:nvPr/>
          </p:nvSpPr>
          <p:spPr>
            <a:xfrm>
              <a:off x="7551744" y="1359078"/>
              <a:ext cx="1300278" cy="1413416"/>
            </a:xfrm>
            <a:prstGeom prst="rect">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1" name="椭圆 60"/>
            <p:cNvSpPr/>
            <p:nvPr/>
          </p:nvSpPr>
          <p:spPr>
            <a:xfrm>
              <a:off x="7543998" y="1289752"/>
              <a:ext cx="1498483" cy="1498482"/>
            </a:xfrm>
            <a:prstGeom prst="rect">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2" name="椭圆 61"/>
            <p:cNvSpPr/>
            <p:nvPr/>
          </p:nvSpPr>
          <p:spPr>
            <a:xfrm>
              <a:off x="7720328" y="1466083"/>
              <a:ext cx="1145819" cy="1145820"/>
            </a:xfrm>
            <a:prstGeom prst="rect">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3" name="任意多边形 62"/>
            <p:cNvSpPr/>
            <p:nvPr/>
          </p:nvSpPr>
          <p:spPr>
            <a:xfrm>
              <a:off x="7725650" y="1478289"/>
              <a:ext cx="1097988" cy="644524"/>
            </a:xfrm>
            <a:prstGeom prst="rect">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4" name="Rectangle 10"/>
          <p:cNvSpPr txBox="1">
            <a:spLocks noChangeArrowheads="1"/>
          </p:cNvSpPr>
          <p:nvPr/>
        </p:nvSpPr>
        <p:spPr>
          <a:xfrm>
            <a:off x="7066854" y="560599"/>
            <a:ext cx="983362"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600" b="1" dirty="0">
                <a:solidFill>
                  <a:schemeClr val="bg1"/>
                </a:solidFill>
                <a:latin typeface="微软雅黑" panose="020B0503020204020204" pitchFamily="34" charset="-122"/>
                <a:ea typeface="微软雅黑" panose="020B0503020204020204" pitchFamily="34" charset="-122"/>
                <a:cs typeface="Arial Unicode MS" pitchFamily="34" charset="-122"/>
              </a:rPr>
              <a:t>01</a:t>
            </a:r>
            <a:endParaRPr lang="zh-CN" altLang="en-US" sz="18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66" name="Rectangle 10"/>
          <p:cNvSpPr txBox="1">
            <a:spLocks noChangeArrowheads="1"/>
          </p:cNvSpPr>
          <p:nvPr/>
        </p:nvSpPr>
        <p:spPr>
          <a:xfrm>
            <a:off x="8680286" y="510718"/>
            <a:ext cx="2138343"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2800" dirty="0">
                <a:solidFill>
                  <a:schemeClr val="bg1"/>
                </a:solidFill>
                <a:latin typeface="微软雅黑" panose="020B0503020204020204" pitchFamily="34" charset="-122"/>
                <a:ea typeface="微软雅黑" panose="020B0503020204020204" pitchFamily="34" charset="-122"/>
                <a:cs typeface="Arial Unicode MS" pitchFamily="34" charset="-122"/>
              </a:rPr>
              <a:t>整理 </a:t>
            </a:r>
            <a:r>
              <a:rPr lang="en-US" altLang="zh-CN" sz="2000" dirty="0">
                <a:solidFill>
                  <a:schemeClr val="bg1"/>
                </a:solidFill>
                <a:latin typeface="微软雅黑" panose="020B0503020204020204" pitchFamily="34" charset="-122"/>
                <a:ea typeface="微软雅黑" panose="020B0503020204020204" pitchFamily="34" charset="-122"/>
                <a:cs typeface="Arial Unicode MS" pitchFamily="34" charset="-122"/>
              </a:rPr>
              <a:t>SEIRI</a:t>
            </a:r>
            <a:r>
              <a:rPr lang="zh-CN" altLang="en-US" sz="2000" dirty="0">
                <a:solidFill>
                  <a:schemeClr val="bg1"/>
                </a:solidFill>
                <a:latin typeface="微软雅黑" panose="020B0503020204020204" pitchFamily="34" charset="-122"/>
                <a:ea typeface="微软雅黑" panose="020B0503020204020204" pitchFamily="34" charset="-122"/>
                <a:cs typeface="Arial Unicode MS" pitchFamily="34" charset="-122"/>
              </a:rPr>
              <a:t> </a:t>
            </a:r>
            <a:endParaRPr lang="zh-CN" altLang="en-US" sz="20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75" name="矩形 74"/>
          <p:cNvSpPr/>
          <p:nvPr/>
        </p:nvSpPr>
        <p:spPr>
          <a:xfrm>
            <a:off x="7652131" y="1598594"/>
            <a:ext cx="3330591" cy="520419"/>
          </a:xfrm>
          <a:prstGeom prst="rect">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6" name="组合 75"/>
          <p:cNvGrpSpPr/>
          <p:nvPr/>
        </p:nvGrpSpPr>
        <p:grpSpPr>
          <a:xfrm>
            <a:off x="7045073" y="1390286"/>
            <a:ext cx="973557" cy="973557"/>
            <a:chOff x="7543998" y="1289752"/>
            <a:chExt cx="1498483" cy="1498482"/>
          </a:xfrm>
        </p:grpSpPr>
        <p:sp>
          <p:nvSpPr>
            <p:cNvPr id="77" name="任意多边形 76"/>
            <p:cNvSpPr/>
            <p:nvPr/>
          </p:nvSpPr>
          <p:spPr>
            <a:xfrm>
              <a:off x="7551744" y="1359078"/>
              <a:ext cx="1300278" cy="1413416"/>
            </a:xfrm>
            <a:prstGeom prst="rect">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8" name="椭圆 77"/>
            <p:cNvSpPr/>
            <p:nvPr/>
          </p:nvSpPr>
          <p:spPr>
            <a:xfrm>
              <a:off x="7543998" y="1289752"/>
              <a:ext cx="1498483" cy="1498482"/>
            </a:xfrm>
            <a:prstGeom prst="rect">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9" name="椭圆 78"/>
            <p:cNvSpPr/>
            <p:nvPr/>
          </p:nvSpPr>
          <p:spPr>
            <a:xfrm>
              <a:off x="7720328" y="1466083"/>
              <a:ext cx="1145819" cy="1145820"/>
            </a:xfrm>
            <a:prstGeom prst="rect">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0" name="任意多边形 79"/>
            <p:cNvSpPr/>
            <p:nvPr/>
          </p:nvSpPr>
          <p:spPr>
            <a:xfrm>
              <a:off x="7725650" y="1478289"/>
              <a:ext cx="1097988" cy="644524"/>
            </a:xfrm>
            <a:prstGeom prst="rect">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81" name="Rectangle 10"/>
          <p:cNvSpPr txBox="1">
            <a:spLocks noChangeArrowheads="1"/>
          </p:cNvSpPr>
          <p:nvPr/>
        </p:nvSpPr>
        <p:spPr>
          <a:xfrm>
            <a:off x="7045073" y="1585667"/>
            <a:ext cx="983362"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600" b="1" dirty="0">
                <a:solidFill>
                  <a:schemeClr val="bg1"/>
                </a:solidFill>
                <a:latin typeface="微软雅黑" panose="020B0503020204020204" pitchFamily="34" charset="-122"/>
                <a:ea typeface="微软雅黑" panose="020B0503020204020204" pitchFamily="34" charset="-122"/>
                <a:cs typeface="Arial Unicode MS" pitchFamily="34" charset="-122"/>
              </a:rPr>
              <a:t>02</a:t>
            </a:r>
            <a:endParaRPr lang="zh-CN" altLang="en-US" sz="18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2" name="Rectangle 10"/>
          <p:cNvSpPr txBox="1">
            <a:spLocks noChangeArrowheads="1"/>
          </p:cNvSpPr>
          <p:nvPr/>
        </p:nvSpPr>
        <p:spPr>
          <a:xfrm>
            <a:off x="8255564" y="1535786"/>
            <a:ext cx="2324216"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2800" dirty="0">
                <a:solidFill>
                  <a:schemeClr val="bg1"/>
                </a:solidFill>
                <a:latin typeface="微软雅黑" panose="020B0503020204020204" pitchFamily="34" charset="-122"/>
                <a:ea typeface="微软雅黑" panose="020B0503020204020204" pitchFamily="34" charset="-122"/>
                <a:cs typeface="Arial Unicode MS" pitchFamily="34" charset="-122"/>
              </a:rPr>
              <a:t>整顿 </a:t>
            </a:r>
            <a:r>
              <a:rPr lang="en-US" altLang="zh-CN" sz="2000" dirty="0">
                <a:solidFill>
                  <a:schemeClr val="bg1"/>
                </a:solidFill>
                <a:latin typeface="微软雅黑" panose="020B0503020204020204" pitchFamily="34" charset="-122"/>
                <a:ea typeface="微软雅黑" panose="020B0503020204020204" pitchFamily="34" charset="-122"/>
                <a:cs typeface="Arial Unicode MS" pitchFamily="34" charset="-122"/>
              </a:rPr>
              <a:t>SEITON</a:t>
            </a:r>
            <a:endParaRPr lang="zh-CN" altLang="en-US" sz="20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3" name="矩形 82"/>
          <p:cNvSpPr/>
          <p:nvPr/>
        </p:nvSpPr>
        <p:spPr>
          <a:xfrm>
            <a:off x="7663746" y="2637949"/>
            <a:ext cx="3330591" cy="520419"/>
          </a:xfrm>
          <a:prstGeom prst="rect">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4" name="组合 83"/>
          <p:cNvGrpSpPr/>
          <p:nvPr/>
        </p:nvGrpSpPr>
        <p:grpSpPr>
          <a:xfrm>
            <a:off x="7056688" y="2429641"/>
            <a:ext cx="973557" cy="973557"/>
            <a:chOff x="7543998" y="1289752"/>
            <a:chExt cx="1498483" cy="1498482"/>
          </a:xfrm>
        </p:grpSpPr>
        <p:sp>
          <p:nvSpPr>
            <p:cNvPr id="85" name="任意多边形 84"/>
            <p:cNvSpPr/>
            <p:nvPr/>
          </p:nvSpPr>
          <p:spPr>
            <a:xfrm>
              <a:off x="7551744" y="1359078"/>
              <a:ext cx="1300278" cy="1413416"/>
            </a:xfrm>
            <a:prstGeom prst="rect">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6" name="椭圆 85"/>
            <p:cNvSpPr/>
            <p:nvPr/>
          </p:nvSpPr>
          <p:spPr>
            <a:xfrm>
              <a:off x="7543998" y="1289752"/>
              <a:ext cx="1498483" cy="1498482"/>
            </a:xfrm>
            <a:prstGeom prst="rect">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7" name="椭圆 86"/>
            <p:cNvSpPr/>
            <p:nvPr/>
          </p:nvSpPr>
          <p:spPr>
            <a:xfrm>
              <a:off x="7720328" y="1466083"/>
              <a:ext cx="1145819" cy="1145820"/>
            </a:xfrm>
            <a:prstGeom prst="rect">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8" name="任意多边形 87"/>
            <p:cNvSpPr/>
            <p:nvPr/>
          </p:nvSpPr>
          <p:spPr>
            <a:xfrm>
              <a:off x="7725650" y="1478289"/>
              <a:ext cx="1097988" cy="644524"/>
            </a:xfrm>
            <a:prstGeom prst="rect">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89" name="Rectangle 10"/>
          <p:cNvSpPr txBox="1">
            <a:spLocks noChangeArrowheads="1"/>
          </p:cNvSpPr>
          <p:nvPr/>
        </p:nvSpPr>
        <p:spPr>
          <a:xfrm>
            <a:off x="7056688" y="2625022"/>
            <a:ext cx="983362"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600" b="1" dirty="0">
                <a:solidFill>
                  <a:schemeClr val="bg1"/>
                </a:solidFill>
                <a:latin typeface="微软雅黑" panose="020B0503020204020204" pitchFamily="34" charset="-122"/>
                <a:ea typeface="微软雅黑" panose="020B0503020204020204" pitchFamily="34" charset="-122"/>
                <a:cs typeface="Arial Unicode MS" pitchFamily="34" charset="-122"/>
              </a:rPr>
              <a:t>03</a:t>
            </a:r>
            <a:endParaRPr lang="zh-CN" altLang="en-US" sz="18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90" name="Rectangle 10"/>
          <p:cNvSpPr txBox="1">
            <a:spLocks noChangeArrowheads="1"/>
          </p:cNvSpPr>
          <p:nvPr/>
        </p:nvSpPr>
        <p:spPr>
          <a:xfrm>
            <a:off x="8290279" y="2575141"/>
            <a:ext cx="2380631"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2800" dirty="0">
                <a:solidFill>
                  <a:schemeClr val="bg1"/>
                </a:solidFill>
                <a:latin typeface="微软雅黑" panose="020B0503020204020204" pitchFamily="34" charset="-122"/>
                <a:ea typeface="微软雅黑" panose="020B0503020204020204" pitchFamily="34" charset="-122"/>
                <a:cs typeface="Arial Unicode MS" pitchFamily="34" charset="-122"/>
              </a:rPr>
              <a:t>清扫 </a:t>
            </a:r>
            <a:r>
              <a:rPr lang="en-US" altLang="zh-CN" sz="2000" dirty="0">
                <a:solidFill>
                  <a:schemeClr val="bg1"/>
                </a:solidFill>
                <a:latin typeface="微软雅黑" panose="020B0503020204020204" pitchFamily="34" charset="-122"/>
                <a:ea typeface="微软雅黑" panose="020B0503020204020204" pitchFamily="34" charset="-122"/>
                <a:cs typeface="Arial Unicode MS" pitchFamily="34" charset="-122"/>
              </a:rPr>
              <a:t>SEISO</a:t>
            </a:r>
            <a:endParaRPr lang="zh-CN" altLang="en-US" sz="20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91" name="矩形 90"/>
          <p:cNvSpPr/>
          <p:nvPr/>
        </p:nvSpPr>
        <p:spPr>
          <a:xfrm>
            <a:off x="7641644" y="3657855"/>
            <a:ext cx="3330591" cy="520419"/>
          </a:xfrm>
          <a:prstGeom prst="rect">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2" name="组合 91"/>
          <p:cNvGrpSpPr/>
          <p:nvPr/>
        </p:nvGrpSpPr>
        <p:grpSpPr>
          <a:xfrm>
            <a:off x="7034586" y="3449547"/>
            <a:ext cx="973557" cy="973557"/>
            <a:chOff x="7543998" y="1289752"/>
            <a:chExt cx="1498483" cy="1498482"/>
          </a:xfrm>
        </p:grpSpPr>
        <p:sp>
          <p:nvSpPr>
            <p:cNvPr id="93" name="任意多边形 92"/>
            <p:cNvSpPr/>
            <p:nvPr/>
          </p:nvSpPr>
          <p:spPr>
            <a:xfrm>
              <a:off x="7551744" y="1359078"/>
              <a:ext cx="1300278" cy="1413416"/>
            </a:xfrm>
            <a:prstGeom prst="rect">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4" name="椭圆 93"/>
            <p:cNvSpPr/>
            <p:nvPr/>
          </p:nvSpPr>
          <p:spPr>
            <a:xfrm>
              <a:off x="7543998" y="1289752"/>
              <a:ext cx="1498483" cy="1498482"/>
            </a:xfrm>
            <a:prstGeom prst="rect">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5" name="椭圆 94"/>
            <p:cNvSpPr/>
            <p:nvPr/>
          </p:nvSpPr>
          <p:spPr>
            <a:xfrm>
              <a:off x="7720328" y="1466083"/>
              <a:ext cx="1145819" cy="1145820"/>
            </a:xfrm>
            <a:prstGeom prst="rect">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6" name="任意多边形 95"/>
            <p:cNvSpPr/>
            <p:nvPr/>
          </p:nvSpPr>
          <p:spPr>
            <a:xfrm>
              <a:off x="7725650" y="1478289"/>
              <a:ext cx="1097988" cy="644524"/>
            </a:xfrm>
            <a:prstGeom prst="rect">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97" name="Rectangle 10"/>
          <p:cNvSpPr txBox="1">
            <a:spLocks noChangeArrowheads="1"/>
          </p:cNvSpPr>
          <p:nvPr/>
        </p:nvSpPr>
        <p:spPr>
          <a:xfrm>
            <a:off x="7034586" y="3644928"/>
            <a:ext cx="983362"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600" b="1" dirty="0">
                <a:solidFill>
                  <a:schemeClr val="bg1"/>
                </a:solidFill>
                <a:latin typeface="微软雅黑" panose="020B0503020204020204" pitchFamily="34" charset="-122"/>
                <a:ea typeface="微软雅黑" panose="020B0503020204020204" pitchFamily="34" charset="-122"/>
                <a:cs typeface="Arial Unicode MS" pitchFamily="34" charset="-122"/>
              </a:rPr>
              <a:t>04</a:t>
            </a:r>
            <a:endParaRPr lang="zh-CN" altLang="en-US" sz="18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98" name="Rectangle 10"/>
          <p:cNvSpPr txBox="1">
            <a:spLocks noChangeArrowheads="1"/>
          </p:cNvSpPr>
          <p:nvPr/>
        </p:nvSpPr>
        <p:spPr>
          <a:xfrm>
            <a:off x="8276741" y="3595047"/>
            <a:ext cx="2639079"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2800" dirty="0">
                <a:solidFill>
                  <a:schemeClr val="bg1"/>
                </a:solidFill>
                <a:latin typeface="微软雅黑" panose="020B0503020204020204" pitchFamily="34" charset="-122"/>
                <a:ea typeface="微软雅黑" panose="020B0503020204020204" pitchFamily="34" charset="-122"/>
                <a:cs typeface="Arial Unicode MS" pitchFamily="34" charset="-122"/>
              </a:rPr>
              <a:t>清洁 </a:t>
            </a:r>
            <a:r>
              <a:rPr lang="en-US" altLang="zh-CN" sz="2000" dirty="0">
                <a:solidFill>
                  <a:schemeClr val="bg1"/>
                </a:solidFill>
                <a:latin typeface="微软雅黑" panose="020B0503020204020204" pitchFamily="34" charset="-122"/>
                <a:ea typeface="微软雅黑" panose="020B0503020204020204" pitchFamily="34" charset="-122"/>
                <a:cs typeface="Arial Unicode MS" pitchFamily="34" charset="-122"/>
              </a:rPr>
              <a:t>SEIKETSU</a:t>
            </a:r>
            <a:endParaRPr lang="zh-CN" altLang="en-US" sz="20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99" name="矩形 98"/>
          <p:cNvSpPr/>
          <p:nvPr/>
        </p:nvSpPr>
        <p:spPr>
          <a:xfrm>
            <a:off x="7616832" y="4652603"/>
            <a:ext cx="3330591" cy="520419"/>
          </a:xfrm>
          <a:prstGeom prst="rect">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00" name="组合 99"/>
          <p:cNvGrpSpPr/>
          <p:nvPr/>
        </p:nvGrpSpPr>
        <p:grpSpPr>
          <a:xfrm>
            <a:off x="7009774" y="4444295"/>
            <a:ext cx="973557" cy="973557"/>
            <a:chOff x="7543998" y="1289752"/>
            <a:chExt cx="1498483" cy="1498482"/>
          </a:xfrm>
        </p:grpSpPr>
        <p:sp>
          <p:nvSpPr>
            <p:cNvPr id="101" name="任意多边形 100"/>
            <p:cNvSpPr/>
            <p:nvPr/>
          </p:nvSpPr>
          <p:spPr>
            <a:xfrm>
              <a:off x="7551744" y="1359078"/>
              <a:ext cx="1300278" cy="1413416"/>
            </a:xfrm>
            <a:prstGeom prst="rect">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2" name="椭圆 101"/>
            <p:cNvSpPr/>
            <p:nvPr/>
          </p:nvSpPr>
          <p:spPr>
            <a:xfrm>
              <a:off x="7543998" y="1289752"/>
              <a:ext cx="1498483" cy="1498482"/>
            </a:xfrm>
            <a:prstGeom prst="rect">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椭圆 102"/>
            <p:cNvSpPr/>
            <p:nvPr/>
          </p:nvSpPr>
          <p:spPr>
            <a:xfrm>
              <a:off x="7720328" y="1466083"/>
              <a:ext cx="1145819" cy="1145820"/>
            </a:xfrm>
            <a:prstGeom prst="rect">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4" name="任意多边形 103"/>
            <p:cNvSpPr/>
            <p:nvPr/>
          </p:nvSpPr>
          <p:spPr>
            <a:xfrm>
              <a:off x="7725650" y="1478289"/>
              <a:ext cx="1097988" cy="644524"/>
            </a:xfrm>
            <a:prstGeom prst="rect">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5" name="Rectangle 10"/>
          <p:cNvSpPr txBox="1">
            <a:spLocks noChangeArrowheads="1"/>
          </p:cNvSpPr>
          <p:nvPr/>
        </p:nvSpPr>
        <p:spPr>
          <a:xfrm>
            <a:off x="7009774" y="4639676"/>
            <a:ext cx="983362"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600" b="1" dirty="0">
                <a:solidFill>
                  <a:schemeClr val="bg1"/>
                </a:solidFill>
                <a:latin typeface="微软雅黑" panose="020B0503020204020204" pitchFamily="34" charset="-122"/>
                <a:ea typeface="微软雅黑" panose="020B0503020204020204" pitchFamily="34" charset="-122"/>
                <a:cs typeface="Arial Unicode MS" pitchFamily="34" charset="-122"/>
              </a:rPr>
              <a:t>05</a:t>
            </a:r>
            <a:endParaRPr lang="zh-CN" altLang="en-US" sz="18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106" name="Rectangle 10"/>
          <p:cNvSpPr txBox="1">
            <a:spLocks noChangeArrowheads="1"/>
          </p:cNvSpPr>
          <p:nvPr/>
        </p:nvSpPr>
        <p:spPr>
          <a:xfrm>
            <a:off x="7942093" y="4589795"/>
            <a:ext cx="2987689"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2800" dirty="0">
                <a:solidFill>
                  <a:schemeClr val="bg1"/>
                </a:solidFill>
                <a:latin typeface="微软雅黑" panose="020B0503020204020204" pitchFamily="34" charset="-122"/>
                <a:ea typeface="微软雅黑" panose="020B0503020204020204" pitchFamily="34" charset="-122"/>
                <a:cs typeface="Arial Unicode MS" pitchFamily="34" charset="-122"/>
              </a:rPr>
              <a:t>素养 </a:t>
            </a:r>
            <a:r>
              <a:rPr lang="en-US" altLang="zh-CN" sz="2000" dirty="0">
                <a:solidFill>
                  <a:schemeClr val="bg1"/>
                </a:solidFill>
                <a:latin typeface="微软雅黑" panose="020B0503020204020204" pitchFamily="34" charset="-122"/>
                <a:ea typeface="微软雅黑" panose="020B0503020204020204" pitchFamily="34" charset="-122"/>
                <a:cs typeface="Arial Unicode MS" pitchFamily="34" charset="-122"/>
              </a:rPr>
              <a:t>SHITSUKE</a:t>
            </a:r>
            <a:endParaRPr lang="zh-CN" altLang="en-US" sz="20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107" name="矩形 106"/>
          <p:cNvSpPr/>
          <p:nvPr/>
        </p:nvSpPr>
        <p:spPr>
          <a:xfrm>
            <a:off x="7652131" y="5633563"/>
            <a:ext cx="3330591" cy="520419"/>
          </a:xfrm>
          <a:prstGeom prst="rect">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08" name="组合 107"/>
          <p:cNvGrpSpPr/>
          <p:nvPr/>
        </p:nvGrpSpPr>
        <p:grpSpPr>
          <a:xfrm>
            <a:off x="7045073" y="5425255"/>
            <a:ext cx="973557" cy="973557"/>
            <a:chOff x="7543998" y="1289752"/>
            <a:chExt cx="1498483" cy="1498482"/>
          </a:xfrm>
        </p:grpSpPr>
        <p:sp>
          <p:nvSpPr>
            <p:cNvPr id="109" name="任意多边形 108"/>
            <p:cNvSpPr/>
            <p:nvPr/>
          </p:nvSpPr>
          <p:spPr>
            <a:xfrm>
              <a:off x="7551744" y="1359078"/>
              <a:ext cx="1300278" cy="1413416"/>
            </a:xfrm>
            <a:prstGeom prst="rect">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0" name="椭圆 109"/>
            <p:cNvSpPr/>
            <p:nvPr/>
          </p:nvSpPr>
          <p:spPr>
            <a:xfrm>
              <a:off x="7543998" y="1289752"/>
              <a:ext cx="1498483" cy="1498482"/>
            </a:xfrm>
            <a:prstGeom prst="rect">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11" name="椭圆 110"/>
            <p:cNvSpPr/>
            <p:nvPr/>
          </p:nvSpPr>
          <p:spPr>
            <a:xfrm>
              <a:off x="7720328" y="1466083"/>
              <a:ext cx="1145819" cy="1145820"/>
            </a:xfrm>
            <a:prstGeom prst="rect">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2" name="任意多边形 111"/>
            <p:cNvSpPr/>
            <p:nvPr/>
          </p:nvSpPr>
          <p:spPr>
            <a:xfrm>
              <a:off x="7725650" y="1478289"/>
              <a:ext cx="1097988" cy="644524"/>
            </a:xfrm>
            <a:prstGeom prst="rect">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13" name="Rectangle 10"/>
          <p:cNvSpPr txBox="1">
            <a:spLocks noChangeArrowheads="1"/>
          </p:cNvSpPr>
          <p:nvPr/>
        </p:nvSpPr>
        <p:spPr>
          <a:xfrm>
            <a:off x="7045073" y="5620636"/>
            <a:ext cx="983362"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600" b="1" dirty="0">
                <a:solidFill>
                  <a:schemeClr val="bg1"/>
                </a:solidFill>
                <a:latin typeface="微软雅黑" panose="020B0503020204020204" pitchFamily="34" charset="-122"/>
                <a:ea typeface="微软雅黑" panose="020B0503020204020204" pitchFamily="34" charset="-122"/>
                <a:cs typeface="Arial Unicode MS" pitchFamily="34" charset="-122"/>
              </a:rPr>
              <a:t>06</a:t>
            </a:r>
            <a:endParaRPr lang="zh-CN" altLang="en-US" sz="18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114" name="Rectangle 10"/>
          <p:cNvSpPr txBox="1">
            <a:spLocks noChangeArrowheads="1"/>
          </p:cNvSpPr>
          <p:nvPr/>
        </p:nvSpPr>
        <p:spPr>
          <a:xfrm>
            <a:off x="8022087" y="5570755"/>
            <a:ext cx="2927207" cy="58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2800" dirty="0">
                <a:solidFill>
                  <a:schemeClr val="bg1"/>
                </a:solidFill>
                <a:latin typeface="微软雅黑" panose="020B0503020204020204" pitchFamily="34" charset="-122"/>
                <a:ea typeface="微软雅黑" panose="020B0503020204020204" pitchFamily="34" charset="-122"/>
                <a:cs typeface="Arial Unicode MS" pitchFamily="34" charset="-122"/>
              </a:rPr>
              <a:t>安全 </a:t>
            </a:r>
            <a:r>
              <a:rPr lang="en-US" altLang="zh-CN" sz="2000" dirty="0">
                <a:solidFill>
                  <a:schemeClr val="bg1"/>
                </a:solidFill>
                <a:latin typeface="微软雅黑" panose="020B0503020204020204" pitchFamily="34" charset="-122"/>
                <a:ea typeface="微软雅黑" panose="020B0503020204020204" pitchFamily="34" charset="-122"/>
                <a:cs typeface="Arial Unicode MS" pitchFamily="34" charset="-122"/>
              </a:rPr>
              <a:t>SECURITY</a:t>
            </a:r>
            <a:endParaRPr lang="zh-CN" altLang="en-US" sz="20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16045">
        <p14:shred/>
      </p:transition>
    </mc:Choice>
    <mc:Fallback>
      <p:transition spd="slow" advClick="0" advTm="1604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3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nodeType="withEffect">
                                      <p:stCondLst>
                                        <p:cond delay="40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childTnLst>
                              </p:cTn>
                            </p:par>
                            <p:par>
                              <p:cTn id="51" fill="hold">
                                <p:stCondLst>
                                  <p:cond delay="1500"/>
                                </p:stCondLst>
                                <p:childTnLst>
                                  <p:par>
                                    <p:cTn id="52" presetID="2" presetClass="entr" presetSubtype="9" fill="hold" nodeType="afterEffect" p14:presetBounceEnd="72000">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14:bounceEnd="72000">
                                          <p:cBhvr additive="base">
                                            <p:cTn id="54" dur="750" fill="hold"/>
                                            <p:tgtEl>
                                              <p:spTgt spid="54"/>
                                            </p:tgtEl>
                                            <p:attrNameLst>
                                              <p:attrName>ppt_x</p:attrName>
                                            </p:attrNameLst>
                                          </p:cBhvr>
                                          <p:tavLst>
                                            <p:tav tm="0">
                                              <p:val>
                                                <p:strVal val="0-#ppt_w/2"/>
                                              </p:val>
                                            </p:tav>
                                            <p:tav tm="100000">
                                              <p:val>
                                                <p:strVal val="#ppt_x"/>
                                              </p:val>
                                            </p:tav>
                                          </p:tavLst>
                                        </p:anim>
                                        <p:anim calcmode="lin" valueType="num" p14:bounceEnd="72000">
                                          <p:cBhvr additive="base">
                                            <p:cTn id="55" dur="750" fill="hold"/>
                                            <p:tgtEl>
                                              <p:spTgt spid="54"/>
                                            </p:tgtEl>
                                            <p:attrNameLst>
                                              <p:attrName>ppt_y</p:attrName>
                                            </p:attrNameLst>
                                          </p:cBhvr>
                                          <p:tavLst>
                                            <p:tav tm="0">
                                              <p:val>
                                                <p:strVal val="0-#ppt_h/2"/>
                                              </p:val>
                                            </p:tav>
                                            <p:tav tm="100000">
                                              <p:val>
                                                <p:strVal val="#ppt_y"/>
                                              </p:val>
                                            </p:tav>
                                          </p:tavLst>
                                        </p:anim>
                                      </p:childTnLst>
                                    </p:cTn>
                                  </p:par>
                                  <p:par>
                                    <p:cTn id="56" presetID="2" presetClass="entr" presetSubtype="12" fill="hold" nodeType="withEffect" p14:presetBounceEnd="72000">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14:bounceEnd="72000">
                                          <p:cBhvr additive="base">
                                            <p:cTn id="58" dur="750" fill="hold"/>
                                            <p:tgtEl>
                                              <p:spTgt spid="44"/>
                                            </p:tgtEl>
                                            <p:attrNameLst>
                                              <p:attrName>ppt_x</p:attrName>
                                            </p:attrNameLst>
                                          </p:cBhvr>
                                          <p:tavLst>
                                            <p:tav tm="0">
                                              <p:val>
                                                <p:strVal val="0-#ppt_w/2"/>
                                              </p:val>
                                            </p:tav>
                                            <p:tav tm="100000">
                                              <p:val>
                                                <p:strVal val="#ppt_x"/>
                                              </p:val>
                                            </p:tav>
                                          </p:tavLst>
                                        </p:anim>
                                        <p:anim calcmode="lin" valueType="num" p14:bounceEnd="72000">
                                          <p:cBhvr additive="base">
                                            <p:cTn id="59" dur="75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nodeType="withEffect" p14:presetBounceEnd="72000">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14:bounceEnd="72000">
                                          <p:cBhvr additive="base">
                                            <p:cTn id="62" dur="750" fill="hold"/>
                                            <p:tgtEl>
                                              <p:spTgt spid="49"/>
                                            </p:tgtEl>
                                            <p:attrNameLst>
                                              <p:attrName>ppt_x</p:attrName>
                                            </p:attrNameLst>
                                          </p:cBhvr>
                                          <p:tavLst>
                                            <p:tav tm="0">
                                              <p:val>
                                                <p:strVal val="1+#ppt_w/2"/>
                                              </p:val>
                                            </p:tav>
                                            <p:tav tm="100000">
                                              <p:val>
                                                <p:strVal val="#ppt_x"/>
                                              </p:val>
                                            </p:tav>
                                          </p:tavLst>
                                        </p:anim>
                                        <p:anim calcmode="lin" valueType="num" p14:bounceEnd="72000">
                                          <p:cBhvr additive="base">
                                            <p:cTn id="63" dur="75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2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animEffect transition="in" filter="fade">
                                          <p:cBhvr>
                                            <p:cTn id="69" dur="500"/>
                                            <p:tgtEl>
                                              <p:spTgt spid="5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3000"/>
                                </p:stCondLst>
                                <p:childTnLst>
                                  <p:par>
                                    <p:cTn id="76" presetID="53" presetClass="entr" presetSubtype="16"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p:cTn id="78" dur="500" fill="hold"/>
                                            <p:tgtEl>
                                              <p:spTgt spid="64"/>
                                            </p:tgtEl>
                                            <p:attrNameLst>
                                              <p:attrName>ppt_w</p:attrName>
                                            </p:attrNameLst>
                                          </p:cBhvr>
                                          <p:tavLst>
                                            <p:tav tm="0">
                                              <p:val>
                                                <p:fltVal val="0"/>
                                              </p:val>
                                            </p:tav>
                                            <p:tav tm="100000">
                                              <p:val>
                                                <p:strVal val="#ppt_w"/>
                                              </p:val>
                                            </p:tav>
                                          </p:tavLst>
                                        </p:anim>
                                        <p:anim calcmode="lin" valueType="num">
                                          <p:cBhvr>
                                            <p:cTn id="79" dur="500" fill="hold"/>
                                            <p:tgtEl>
                                              <p:spTgt spid="64"/>
                                            </p:tgtEl>
                                            <p:attrNameLst>
                                              <p:attrName>ppt_h</p:attrName>
                                            </p:attrNameLst>
                                          </p:cBhvr>
                                          <p:tavLst>
                                            <p:tav tm="0">
                                              <p:val>
                                                <p:fltVal val="0"/>
                                              </p:val>
                                            </p:tav>
                                            <p:tav tm="100000">
                                              <p:val>
                                                <p:strVal val="#ppt_h"/>
                                              </p:val>
                                            </p:tav>
                                          </p:tavLst>
                                        </p:anim>
                                        <p:animEffect transition="in" filter="fade">
                                          <p:cBhvr>
                                            <p:cTn id="80" dur="500"/>
                                            <p:tgtEl>
                                              <p:spTgt spid="64"/>
                                            </p:tgtEl>
                                          </p:cBhvr>
                                        </p:animEffect>
                                      </p:childTnLst>
                                    </p:cTn>
                                  </p:par>
                                </p:childTnLst>
                              </p:cTn>
                            </p:par>
                            <p:par>
                              <p:cTn id="81" fill="hold">
                                <p:stCondLst>
                                  <p:cond delay="3500"/>
                                </p:stCondLst>
                                <p:childTnLst>
                                  <p:par>
                                    <p:cTn id="82" presetID="22" presetClass="entr" presetSubtype="8"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wipe(left)">
                                          <p:cBhvr>
                                            <p:cTn id="84" dur="500"/>
                                            <p:tgtEl>
                                              <p:spTgt spid="65"/>
                                            </p:tgtEl>
                                          </p:cBhvr>
                                        </p:animEffect>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66"/>
                                            </p:tgtEl>
                                            <p:attrNameLst>
                                              <p:attrName>style.visibility</p:attrName>
                                            </p:attrNameLst>
                                          </p:cBhvr>
                                          <p:to>
                                            <p:strVal val="visible"/>
                                          </p:to>
                                        </p:set>
                                        <p:anim calcmode="lin" valueType="num">
                                          <p:cBhvr>
                                            <p:cTn id="88" dur="500" fill="hold"/>
                                            <p:tgtEl>
                                              <p:spTgt spid="66"/>
                                            </p:tgtEl>
                                            <p:attrNameLst>
                                              <p:attrName>ppt_w</p:attrName>
                                            </p:attrNameLst>
                                          </p:cBhvr>
                                          <p:tavLst>
                                            <p:tav tm="0">
                                              <p:val>
                                                <p:fltVal val="0"/>
                                              </p:val>
                                            </p:tav>
                                            <p:tav tm="100000">
                                              <p:val>
                                                <p:strVal val="#ppt_w"/>
                                              </p:val>
                                            </p:tav>
                                          </p:tavLst>
                                        </p:anim>
                                        <p:anim calcmode="lin" valueType="num">
                                          <p:cBhvr>
                                            <p:cTn id="89" dur="500" fill="hold"/>
                                            <p:tgtEl>
                                              <p:spTgt spid="66"/>
                                            </p:tgtEl>
                                            <p:attrNameLst>
                                              <p:attrName>ppt_h</p:attrName>
                                            </p:attrNameLst>
                                          </p:cBhvr>
                                          <p:tavLst>
                                            <p:tav tm="0">
                                              <p:val>
                                                <p:fltVal val="0"/>
                                              </p:val>
                                            </p:tav>
                                            <p:tav tm="100000">
                                              <p:val>
                                                <p:strVal val="#ppt_h"/>
                                              </p:val>
                                            </p:tav>
                                          </p:tavLst>
                                        </p:anim>
                                        <p:animEffect transition="in" filter="fade">
                                          <p:cBhvr>
                                            <p:cTn id="90" dur="500"/>
                                            <p:tgtEl>
                                              <p:spTgt spid="66"/>
                                            </p:tgtEl>
                                          </p:cBhvr>
                                        </p:animEffect>
                                      </p:childTnLst>
                                    </p:cTn>
                                  </p:par>
                                </p:childTnLst>
                              </p:cTn>
                            </p:par>
                            <p:par>
                              <p:cTn id="91" fill="hold">
                                <p:stCondLst>
                                  <p:cond delay="4500"/>
                                </p:stCondLst>
                                <p:childTnLst>
                                  <p:par>
                                    <p:cTn id="92" presetID="53" presetClass="entr" presetSubtype="16" fill="hold" nodeType="afterEffect">
                                      <p:stCondLst>
                                        <p:cond delay="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fltVal val="0"/>
                                              </p:val>
                                            </p:tav>
                                            <p:tav tm="100000">
                                              <p:val>
                                                <p:strVal val="#ppt_w"/>
                                              </p:val>
                                            </p:tav>
                                          </p:tavLst>
                                        </p:anim>
                                        <p:anim calcmode="lin" valueType="num">
                                          <p:cBhvr>
                                            <p:cTn id="95" dur="500" fill="hold"/>
                                            <p:tgtEl>
                                              <p:spTgt spid="76"/>
                                            </p:tgtEl>
                                            <p:attrNameLst>
                                              <p:attrName>ppt_h</p:attrName>
                                            </p:attrNameLst>
                                          </p:cBhvr>
                                          <p:tavLst>
                                            <p:tav tm="0">
                                              <p:val>
                                                <p:fltVal val="0"/>
                                              </p:val>
                                            </p:tav>
                                            <p:tav tm="100000">
                                              <p:val>
                                                <p:strVal val="#ppt_h"/>
                                              </p:val>
                                            </p:tav>
                                          </p:tavLst>
                                        </p:anim>
                                        <p:animEffect transition="in" filter="fade">
                                          <p:cBhvr>
                                            <p:cTn id="96" dur="500"/>
                                            <p:tgtEl>
                                              <p:spTgt spid="76"/>
                                            </p:tgtEl>
                                          </p:cBhvr>
                                        </p:animEffect>
                                      </p:childTnLst>
                                    </p:cTn>
                                  </p:par>
                                </p:childTnLst>
                              </p:cTn>
                            </p:par>
                            <p:par>
                              <p:cTn id="97" fill="hold">
                                <p:stCondLst>
                                  <p:cond delay="5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5500"/>
                                </p:stCondLst>
                                <p:childTnLst>
                                  <p:par>
                                    <p:cTn id="104" presetID="22" presetClass="entr" presetSubtype="8"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wipe(left)">
                                          <p:cBhvr>
                                            <p:cTn id="106" dur="500"/>
                                            <p:tgtEl>
                                              <p:spTgt spid="75"/>
                                            </p:tgtEl>
                                          </p:cBhvr>
                                        </p:animEffect>
                                      </p:childTnLst>
                                    </p:cTn>
                                  </p:par>
                                </p:childTnLst>
                              </p:cTn>
                            </p:par>
                            <p:par>
                              <p:cTn id="107" fill="hold">
                                <p:stCondLst>
                                  <p:cond delay="6000"/>
                                </p:stCondLst>
                                <p:childTnLst>
                                  <p:par>
                                    <p:cTn id="108" presetID="53" presetClass="entr" presetSubtype="16" fill="hold" grpId="0" nodeType="afterEffect">
                                      <p:stCondLst>
                                        <p:cond delay="0"/>
                                      </p:stCondLst>
                                      <p:childTnLst>
                                        <p:set>
                                          <p:cBhvr>
                                            <p:cTn id="109" dur="1" fill="hold">
                                              <p:stCondLst>
                                                <p:cond delay="0"/>
                                              </p:stCondLst>
                                            </p:cTn>
                                            <p:tgtEl>
                                              <p:spTgt spid="82"/>
                                            </p:tgtEl>
                                            <p:attrNameLst>
                                              <p:attrName>style.visibility</p:attrName>
                                            </p:attrNameLst>
                                          </p:cBhvr>
                                          <p:to>
                                            <p:strVal val="visible"/>
                                          </p:to>
                                        </p:set>
                                        <p:anim calcmode="lin" valueType="num">
                                          <p:cBhvr>
                                            <p:cTn id="110" dur="500" fill="hold"/>
                                            <p:tgtEl>
                                              <p:spTgt spid="82"/>
                                            </p:tgtEl>
                                            <p:attrNameLst>
                                              <p:attrName>ppt_w</p:attrName>
                                            </p:attrNameLst>
                                          </p:cBhvr>
                                          <p:tavLst>
                                            <p:tav tm="0">
                                              <p:val>
                                                <p:fltVal val="0"/>
                                              </p:val>
                                            </p:tav>
                                            <p:tav tm="100000">
                                              <p:val>
                                                <p:strVal val="#ppt_w"/>
                                              </p:val>
                                            </p:tav>
                                          </p:tavLst>
                                        </p:anim>
                                        <p:anim calcmode="lin" valueType="num">
                                          <p:cBhvr>
                                            <p:cTn id="111" dur="500" fill="hold"/>
                                            <p:tgtEl>
                                              <p:spTgt spid="82"/>
                                            </p:tgtEl>
                                            <p:attrNameLst>
                                              <p:attrName>ppt_h</p:attrName>
                                            </p:attrNameLst>
                                          </p:cBhvr>
                                          <p:tavLst>
                                            <p:tav tm="0">
                                              <p:val>
                                                <p:fltVal val="0"/>
                                              </p:val>
                                            </p:tav>
                                            <p:tav tm="100000">
                                              <p:val>
                                                <p:strVal val="#ppt_h"/>
                                              </p:val>
                                            </p:tav>
                                          </p:tavLst>
                                        </p:anim>
                                        <p:animEffect transition="in" filter="fade">
                                          <p:cBhvr>
                                            <p:cTn id="112" dur="500"/>
                                            <p:tgtEl>
                                              <p:spTgt spid="82"/>
                                            </p:tgtEl>
                                          </p:cBhvr>
                                        </p:animEffect>
                                      </p:childTnLst>
                                    </p:cTn>
                                  </p:par>
                                </p:childTnLst>
                              </p:cTn>
                            </p:par>
                            <p:par>
                              <p:cTn id="113" fill="hold">
                                <p:stCondLst>
                                  <p:cond delay="6500"/>
                                </p:stCondLst>
                                <p:childTnLst>
                                  <p:par>
                                    <p:cTn id="114" presetID="53" presetClass="entr" presetSubtype="16" fill="hold"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7000"/>
                                </p:stCondLst>
                                <p:childTnLst>
                                  <p:par>
                                    <p:cTn id="120" presetID="53" presetClass="entr" presetSubtype="16" fill="hold" grpId="0" nodeType="afterEffect">
                                      <p:stCondLst>
                                        <p:cond delay="0"/>
                                      </p:stCondLst>
                                      <p:childTnLst>
                                        <p:set>
                                          <p:cBhvr>
                                            <p:cTn id="121" dur="1" fill="hold">
                                              <p:stCondLst>
                                                <p:cond delay="0"/>
                                              </p:stCondLst>
                                            </p:cTn>
                                            <p:tgtEl>
                                              <p:spTgt spid="89"/>
                                            </p:tgtEl>
                                            <p:attrNameLst>
                                              <p:attrName>style.visibility</p:attrName>
                                            </p:attrNameLst>
                                          </p:cBhvr>
                                          <p:to>
                                            <p:strVal val="visible"/>
                                          </p:to>
                                        </p:set>
                                        <p:anim calcmode="lin" valueType="num">
                                          <p:cBhvr>
                                            <p:cTn id="122" dur="500" fill="hold"/>
                                            <p:tgtEl>
                                              <p:spTgt spid="89"/>
                                            </p:tgtEl>
                                            <p:attrNameLst>
                                              <p:attrName>ppt_w</p:attrName>
                                            </p:attrNameLst>
                                          </p:cBhvr>
                                          <p:tavLst>
                                            <p:tav tm="0">
                                              <p:val>
                                                <p:fltVal val="0"/>
                                              </p:val>
                                            </p:tav>
                                            <p:tav tm="100000">
                                              <p:val>
                                                <p:strVal val="#ppt_w"/>
                                              </p:val>
                                            </p:tav>
                                          </p:tavLst>
                                        </p:anim>
                                        <p:anim calcmode="lin" valueType="num">
                                          <p:cBhvr>
                                            <p:cTn id="123" dur="500" fill="hold"/>
                                            <p:tgtEl>
                                              <p:spTgt spid="89"/>
                                            </p:tgtEl>
                                            <p:attrNameLst>
                                              <p:attrName>ppt_h</p:attrName>
                                            </p:attrNameLst>
                                          </p:cBhvr>
                                          <p:tavLst>
                                            <p:tav tm="0">
                                              <p:val>
                                                <p:fltVal val="0"/>
                                              </p:val>
                                            </p:tav>
                                            <p:tav tm="100000">
                                              <p:val>
                                                <p:strVal val="#ppt_h"/>
                                              </p:val>
                                            </p:tav>
                                          </p:tavLst>
                                        </p:anim>
                                        <p:animEffect transition="in" filter="fade">
                                          <p:cBhvr>
                                            <p:cTn id="124" dur="500"/>
                                            <p:tgtEl>
                                              <p:spTgt spid="89"/>
                                            </p:tgtEl>
                                          </p:cBhvr>
                                        </p:animEffect>
                                      </p:childTnLst>
                                    </p:cTn>
                                  </p:par>
                                </p:childTnLst>
                              </p:cTn>
                            </p:par>
                            <p:par>
                              <p:cTn id="125" fill="hold">
                                <p:stCondLst>
                                  <p:cond delay="7500"/>
                                </p:stCondLst>
                                <p:childTnLst>
                                  <p:par>
                                    <p:cTn id="126" presetID="22" presetClass="entr" presetSubtype="8" fill="hold" grpId="0" nodeType="after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wipe(left)">
                                          <p:cBhvr>
                                            <p:cTn id="128" dur="500"/>
                                            <p:tgtEl>
                                              <p:spTgt spid="83"/>
                                            </p:tgtEl>
                                          </p:cBhvr>
                                        </p:animEffect>
                                      </p:childTnLst>
                                    </p:cTn>
                                  </p:par>
                                </p:childTnLst>
                              </p:cTn>
                            </p:par>
                            <p:par>
                              <p:cTn id="129" fill="hold">
                                <p:stCondLst>
                                  <p:cond delay="8000"/>
                                </p:stCondLst>
                                <p:childTnLst>
                                  <p:par>
                                    <p:cTn id="130" presetID="53" presetClass="entr" presetSubtype="16" fill="hold" grpId="0" nodeType="afterEffect">
                                      <p:stCondLst>
                                        <p:cond delay="0"/>
                                      </p:stCondLst>
                                      <p:childTnLst>
                                        <p:set>
                                          <p:cBhvr>
                                            <p:cTn id="131" dur="1" fill="hold">
                                              <p:stCondLst>
                                                <p:cond delay="0"/>
                                              </p:stCondLst>
                                            </p:cTn>
                                            <p:tgtEl>
                                              <p:spTgt spid="90"/>
                                            </p:tgtEl>
                                            <p:attrNameLst>
                                              <p:attrName>style.visibility</p:attrName>
                                            </p:attrNameLst>
                                          </p:cBhvr>
                                          <p:to>
                                            <p:strVal val="visible"/>
                                          </p:to>
                                        </p:set>
                                        <p:anim calcmode="lin" valueType="num">
                                          <p:cBhvr>
                                            <p:cTn id="132" dur="500" fill="hold"/>
                                            <p:tgtEl>
                                              <p:spTgt spid="90"/>
                                            </p:tgtEl>
                                            <p:attrNameLst>
                                              <p:attrName>ppt_w</p:attrName>
                                            </p:attrNameLst>
                                          </p:cBhvr>
                                          <p:tavLst>
                                            <p:tav tm="0">
                                              <p:val>
                                                <p:fltVal val="0"/>
                                              </p:val>
                                            </p:tav>
                                            <p:tav tm="100000">
                                              <p:val>
                                                <p:strVal val="#ppt_w"/>
                                              </p:val>
                                            </p:tav>
                                          </p:tavLst>
                                        </p:anim>
                                        <p:anim calcmode="lin" valueType="num">
                                          <p:cBhvr>
                                            <p:cTn id="133" dur="500" fill="hold"/>
                                            <p:tgtEl>
                                              <p:spTgt spid="90"/>
                                            </p:tgtEl>
                                            <p:attrNameLst>
                                              <p:attrName>ppt_h</p:attrName>
                                            </p:attrNameLst>
                                          </p:cBhvr>
                                          <p:tavLst>
                                            <p:tav tm="0">
                                              <p:val>
                                                <p:fltVal val="0"/>
                                              </p:val>
                                            </p:tav>
                                            <p:tav tm="100000">
                                              <p:val>
                                                <p:strVal val="#ppt_h"/>
                                              </p:val>
                                            </p:tav>
                                          </p:tavLst>
                                        </p:anim>
                                        <p:animEffect transition="in" filter="fade">
                                          <p:cBhvr>
                                            <p:cTn id="134" dur="500"/>
                                            <p:tgtEl>
                                              <p:spTgt spid="90"/>
                                            </p:tgtEl>
                                          </p:cBhvr>
                                        </p:animEffect>
                                      </p:childTnLst>
                                    </p:cTn>
                                  </p:par>
                                </p:childTnLst>
                              </p:cTn>
                            </p:par>
                            <p:par>
                              <p:cTn id="135" fill="hold">
                                <p:stCondLst>
                                  <p:cond delay="8500"/>
                                </p:stCondLst>
                                <p:childTnLst>
                                  <p:par>
                                    <p:cTn id="136" presetID="53" presetClass="entr" presetSubtype="16" fill="hold"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childTnLst>
                              </p:cTn>
                            </p:par>
                            <p:par>
                              <p:cTn id="141" fill="hold">
                                <p:stCondLst>
                                  <p:cond delay="9000"/>
                                </p:stCondLst>
                                <p:childTnLst>
                                  <p:par>
                                    <p:cTn id="142" presetID="53" presetClass="entr" presetSubtype="16" fill="hold" grpId="0" nodeType="afterEffect">
                                      <p:stCondLst>
                                        <p:cond delay="0"/>
                                      </p:stCondLst>
                                      <p:childTnLst>
                                        <p:set>
                                          <p:cBhvr>
                                            <p:cTn id="143" dur="1" fill="hold">
                                              <p:stCondLst>
                                                <p:cond delay="0"/>
                                              </p:stCondLst>
                                            </p:cTn>
                                            <p:tgtEl>
                                              <p:spTgt spid="97"/>
                                            </p:tgtEl>
                                            <p:attrNameLst>
                                              <p:attrName>style.visibility</p:attrName>
                                            </p:attrNameLst>
                                          </p:cBhvr>
                                          <p:to>
                                            <p:strVal val="visible"/>
                                          </p:to>
                                        </p:set>
                                        <p:anim calcmode="lin" valueType="num">
                                          <p:cBhvr>
                                            <p:cTn id="144" dur="500" fill="hold"/>
                                            <p:tgtEl>
                                              <p:spTgt spid="97"/>
                                            </p:tgtEl>
                                            <p:attrNameLst>
                                              <p:attrName>ppt_w</p:attrName>
                                            </p:attrNameLst>
                                          </p:cBhvr>
                                          <p:tavLst>
                                            <p:tav tm="0">
                                              <p:val>
                                                <p:fltVal val="0"/>
                                              </p:val>
                                            </p:tav>
                                            <p:tav tm="100000">
                                              <p:val>
                                                <p:strVal val="#ppt_w"/>
                                              </p:val>
                                            </p:tav>
                                          </p:tavLst>
                                        </p:anim>
                                        <p:anim calcmode="lin" valueType="num">
                                          <p:cBhvr>
                                            <p:cTn id="145" dur="500" fill="hold"/>
                                            <p:tgtEl>
                                              <p:spTgt spid="97"/>
                                            </p:tgtEl>
                                            <p:attrNameLst>
                                              <p:attrName>ppt_h</p:attrName>
                                            </p:attrNameLst>
                                          </p:cBhvr>
                                          <p:tavLst>
                                            <p:tav tm="0">
                                              <p:val>
                                                <p:fltVal val="0"/>
                                              </p:val>
                                            </p:tav>
                                            <p:tav tm="100000">
                                              <p:val>
                                                <p:strVal val="#ppt_h"/>
                                              </p:val>
                                            </p:tav>
                                          </p:tavLst>
                                        </p:anim>
                                        <p:animEffect transition="in" filter="fade">
                                          <p:cBhvr>
                                            <p:cTn id="146" dur="500"/>
                                            <p:tgtEl>
                                              <p:spTgt spid="97"/>
                                            </p:tgtEl>
                                          </p:cBhvr>
                                        </p:animEffect>
                                      </p:childTnLst>
                                    </p:cTn>
                                  </p:par>
                                </p:childTnLst>
                              </p:cTn>
                            </p:par>
                            <p:par>
                              <p:cTn id="147" fill="hold">
                                <p:stCondLst>
                                  <p:cond delay="9500"/>
                                </p:stCondLst>
                                <p:childTnLst>
                                  <p:par>
                                    <p:cTn id="148" presetID="22" presetClass="entr" presetSubtype="8" fill="hold" grpId="0" nodeType="afterEffect">
                                      <p:stCondLst>
                                        <p:cond delay="0"/>
                                      </p:stCondLst>
                                      <p:childTnLst>
                                        <p:set>
                                          <p:cBhvr>
                                            <p:cTn id="149" dur="1" fill="hold">
                                              <p:stCondLst>
                                                <p:cond delay="0"/>
                                              </p:stCondLst>
                                            </p:cTn>
                                            <p:tgtEl>
                                              <p:spTgt spid="91"/>
                                            </p:tgtEl>
                                            <p:attrNameLst>
                                              <p:attrName>style.visibility</p:attrName>
                                            </p:attrNameLst>
                                          </p:cBhvr>
                                          <p:to>
                                            <p:strVal val="visible"/>
                                          </p:to>
                                        </p:set>
                                        <p:animEffect transition="in" filter="wipe(left)">
                                          <p:cBhvr>
                                            <p:cTn id="150" dur="500"/>
                                            <p:tgtEl>
                                              <p:spTgt spid="91"/>
                                            </p:tgtEl>
                                          </p:cBhvr>
                                        </p:animEffect>
                                      </p:childTnLst>
                                    </p:cTn>
                                  </p:par>
                                </p:childTnLst>
                              </p:cTn>
                            </p:par>
                            <p:par>
                              <p:cTn id="151" fill="hold">
                                <p:stCondLst>
                                  <p:cond delay="10000"/>
                                </p:stCondLst>
                                <p:childTnLst>
                                  <p:par>
                                    <p:cTn id="152" presetID="53" presetClass="entr" presetSubtype="16" fill="hold" grpId="0" nodeType="afterEffect">
                                      <p:stCondLst>
                                        <p:cond delay="0"/>
                                      </p:stCondLst>
                                      <p:childTnLst>
                                        <p:set>
                                          <p:cBhvr>
                                            <p:cTn id="153" dur="1" fill="hold">
                                              <p:stCondLst>
                                                <p:cond delay="0"/>
                                              </p:stCondLst>
                                            </p:cTn>
                                            <p:tgtEl>
                                              <p:spTgt spid="98"/>
                                            </p:tgtEl>
                                            <p:attrNameLst>
                                              <p:attrName>style.visibility</p:attrName>
                                            </p:attrNameLst>
                                          </p:cBhvr>
                                          <p:to>
                                            <p:strVal val="visible"/>
                                          </p:to>
                                        </p:set>
                                        <p:anim calcmode="lin" valueType="num">
                                          <p:cBhvr>
                                            <p:cTn id="154" dur="500" fill="hold"/>
                                            <p:tgtEl>
                                              <p:spTgt spid="98"/>
                                            </p:tgtEl>
                                            <p:attrNameLst>
                                              <p:attrName>ppt_w</p:attrName>
                                            </p:attrNameLst>
                                          </p:cBhvr>
                                          <p:tavLst>
                                            <p:tav tm="0">
                                              <p:val>
                                                <p:fltVal val="0"/>
                                              </p:val>
                                            </p:tav>
                                            <p:tav tm="100000">
                                              <p:val>
                                                <p:strVal val="#ppt_w"/>
                                              </p:val>
                                            </p:tav>
                                          </p:tavLst>
                                        </p:anim>
                                        <p:anim calcmode="lin" valueType="num">
                                          <p:cBhvr>
                                            <p:cTn id="155" dur="500" fill="hold"/>
                                            <p:tgtEl>
                                              <p:spTgt spid="98"/>
                                            </p:tgtEl>
                                            <p:attrNameLst>
                                              <p:attrName>ppt_h</p:attrName>
                                            </p:attrNameLst>
                                          </p:cBhvr>
                                          <p:tavLst>
                                            <p:tav tm="0">
                                              <p:val>
                                                <p:fltVal val="0"/>
                                              </p:val>
                                            </p:tav>
                                            <p:tav tm="100000">
                                              <p:val>
                                                <p:strVal val="#ppt_h"/>
                                              </p:val>
                                            </p:tav>
                                          </p:tavLst>
                                        </p:anim>
                                        <p:animEffect transition="in" filter="fade">
                                          <p:cBhvr>
                                            <p:cTn id="156" dur="500"/>
                                            <p:tgtEl>
                                              <p:spTgt spid="98"/>
                                            </p:tgtEl>
                                          </p:cBhvr>
                                        </p:animEffect>
                                      </p:childTnLst>
                                    </p:cTn>
                                  </p:par>
                                </p:childTnLst>
                              </p:cTn>
                            </p:par>
                            <p:par>
                              <p:cTn id="157" fill="hold">
                                <p:stCondLst>
                                  <p:cond delay="10500"/>
                                </p:stCondLst>
                                <p:childTnLst>
                                  <p:par>
                                    <p:cTn id="158" presetID="53" presetClass="entr" presetSubtype="16" fill="hold" nodeType="afterEffect">
                                      <p:stCondLst>
                                        <p:cond delay="0"/>
                                      </p:stCondLst>
                                      <p:childTnLst>
                                        <p:set>
                                          <p:cBhvr>
                                            <p:cTn id="159" dur="1" fill="hold">
                                              <p:stCondLst>
                                                <p:cond delay="0"/>
                                              </p:stCondLst>
                                            </p:cTn>
                                            <p:tgtEl>
                                              <p:spTgt spid="100"/>
                                            </p:tgtEl>
                                            <p:attrNameLst>
                                              <p:attrName>style.visibility</p:attrName>
                                            </p:attrNameLst>
                                          </p:cBhvr>
                                          <p:to>
                                            <p:strVal val="visible"/>
                                          </p:to>
                                        </p:set>
                                        <p:anim calcmode="lin" valueType="num">
                                          <p:cBhvr>
                                            <p:cTn id="160" dur="500" fill="hold"/>
                                            <p:tgtEl>
                                              <p:spTgt spid="100"/>
                                            </p:tgtEl>
                                            <p:attrNameLst>
                                              <p:attrName>ppt_w</p:attrName>
                                            </p:attrNameLst>
                                          </p:cBhvr>
                                          <p:tavLst>
                                            <p:tav tm="0">
                                              <p:val>
                                                <p:fltVal val="0"/>
                                              </p:val>
                                            </p:tav>
                                            <p:tav tm="100000">
                                              <p:val>
                                                <p:strVal val="#ppt_w"/>
                                              </p:val>
                                            </p:tav>
                                          </p:tavLst>
                                        </p:anim>
                                        <p:anim calcmode="lin" valueType="num">
                                          <p:cBhvr>
                                            <p:cTn id="161" dur="500" fill="hold"/>
                                            <p:tgtEl>
                                              <p:spTgt spid="100"/>
                                            </p:tgtEl>
                                            <p:attrNameLst>
                                              <p:attrName>ppt_h</p:attrName>
                                            </p:attrNameLst>
                                          </p:cBhvr>
                                          <p:tavLst>
                                            <p:tav tm="0">
                                              <p:val>
                                                <p:fltVal val="0"/>
                                              </p:val>
                                            </p:tav>
                                            <p:tav tm="100000">
                                              <p:val>
                                                <p:strVal val="#ppt_h"/>
                                              </p:val>
                                            </p:tav>
                                          </p:tavLst>
                                        </p:anim>
                                        <p:animEffect transition="in" filter="fade">
                                          <p:cBhvr>
                                            <p:cTn id="162" dur="500"/>
                                            <p:tgtEl>
                                              <p:spTgt spid="100"/>
                                            </p:tgtEl>
                                          </p:cBhvr>
                                        </p:animEffect>
                                      </p:childTnLst>
                                    </p:cTn>
                                  </p:par>
                                </p:childTnLst>
                              </p:cTn>
                            </p:par>
                            <p:par>
                              <p:cTn id="163" fill="hold">
                                <p:stCondLst>
                                  <p:cond delay="11000"/>
                                </p:stCondLst>
                                <p:childTnLst>
                                  <p:par>
                                    <p:cTn id="164" presetID="53" presetClass="entr" presetSubtype="16" fill="hold" grpId="0" nodeType="afterEffect">
                                      <p:stCondLst>
                                        <p:cond delay="0"/>
                                      </p:stCondLst>
                                      <p:childTnLst>
                                        <p:set>
                                          <p:cBhvr>
                                            <p:cTn id="165" dur="1" fill="hold">
                                              <p:stCondLst>
                                                <p:cond delay="0"/>
                                              </p:stCondLst>
                                            </p:cTn>
                                            <p:tgtEl>
                                              <p:spTgt spid="105"/>
                                            </p:tgtEl>
                                            <p:attrNameLst>
                                              <p:attrName>style.visibility</p:attrName>
                                            </p:attrNameLst>
                                          </p:cBhvr>
                                          <p:to>
                                            <p:strVal val="visible"/>
                                          </p:to>
                                        </p:set>
                                        <p:anim calcmode="lin" valueType="num">
                                          <p:cBhvr>
                                            <p:cTn id="166" dur="500" fill="hold"/>
                                            <p:tgtEl>
                                              <p:spTgt spid="105"/>
                                            </p:tgtEl>
                                            <p:attrNameLst>
                                              <p:attrName>ppt_w</p:attrName>
                                            </p:attrNameLst>
                                          </p:cBhvr>
                                          <p:tavLst>
                                            <p:tav tm="0">
                                              <p:val>
                                                <p:fltVal val="0"/>
                                              </p:val>
                                            </p:tav>
                                            <p:tav tm="100000">
                                              <p:val>
                                                <p:strVal val="#ppt_w"/>
                                              </p:val>
                                            </p:tav>
                                          </p:tavLst>
                                        </p:anim>
                                        <p:anim calcmode="lin" valueType="num">
                                          <p:cBhvr>
                                            <p:cTn id="167" dur="500" fill="hold"/>
                                            <p:tgtEl>
                                              <p:spTgt spid="105"/>
                                            </p:tgtEl>
                                            <p:attrNameLst>
                                              <p:attrName>ppt_h</p:attrName>
                                            </p:attrNameLst>
                                          </p:cBhvr>
                                          <p:tavLst>
                                            <p:tav tm="0">
                                              <p:val>
                                                <p:fltVal val="0"/>
                                              </p:val>
                                            </p:tav>
                                            <p:tav tm="100000">
                                              <p:val>
                                                <p:strVal val="#ppt_h"/>
                                              </p:val>
                                            </p:tav>
                                          </p:tavLst>
                                        </p:anim>
                                        <p:animEffect transition="in" filter="fade">
                                          <p:cBhvr>
                                            <p:cTn id="168" dur="500"/>
                                            <p:tgtEl>
                                              <p:spTgt spid="105"/>
                                            </p:tgtEl>
                                          </p:cBhvr>
                                        </p:animEffect>
                                      </p:childTnLst>
                                    </p:cTn>
                                  </p:par>
                                </p:childTnLst>
                              </p:cTn>
                            </p:par>
                            <p:par>
                              <p:cTn id="169" fill="hold">
                                <p:stCondLst>
                                  <p:cond delay="11500"/>
                                </p:stCondLst>
                                <p:childTnLst>
                                  <p:par>
                                    <p:cTn id="170" presetID="22" presetClass="entr" presetSubtype="8" fill="hold" grpId="0" nodeType="afterEffect">
                                      <p:stCondLst>
                                        <p:cond delay="0"/>
                                      </p:stCondLst>
                                      <p:childTnLst>
                                        <p:set>
                                          <p:cBhvr>
                                            <p:cTn id="171" dur="1" fill="hold">
                                              <p:stCondLst>
                                                <p:cond delay="0"/>
                                              </p:stCondLst>
                                            </p:cTn>
                                            <p:tgtEl>
                                              <p:spTgt spid="99"/>
                                            </p:tgtEl>
                                            <p:attrNameLst>
                                              <p:attrName>style.visibility</p:attrName>
                                            </p:attrNameLst>
                                          </p:cBhvr>
                                          <p:to>
                                            <p:strVal val="visible"/>
                                          </p:to>
                                        </p:set>
                                        <p:animEffect transition="in" filter="wipe(left)">
                                          <p:cBhvr>
                                            <p:cTn id="172" dur="500"/>
                                            <p:tgtEl>
                                              <p:spTgt spid="99"/>
                                            </p:tgtEl>
                                          </p:cBhvr>
                                        </p:animEffect>
                                      </p:childTnLst>
                                    </p:cTn>
                                  </p:par>
                                </p:childTnLst>
                              </p:cTn>
                            </p:par>
                            <p:par>
                              <p:cTn id="173" fill="hold">
                                <p:stCondLst>
                                  <p:cond delay="12000"/>
                                </p:stCondLst>
                                <p:childTnLst>
                                  <p:par>
                                    <p:cTn id="174" presetID="53" presetClass="entr" presetSubtype="16" fill="hold" grpId="0" nodeType="afterEffect">
                                      <p:stCondLst>
                                        <p:cond delay="0"/>
                                      </p:stCondLst>
                                      <p:childTnLst>
                                        <p:set>
                                          <p:cBhvr>
                                            <p:cTn id="175" dur="1" fill="hold">
                                              <p:stCondLst>
                                                <p:cond delay="0"/>
                                              </p:stCondLst>
                                            </p:cTn>
                                            <p:tgtEl>
                                              <p:spTgt spid="106"/>
                                            </p:tgtEl>
                                            <p:attrNameLst>
                                              <p:attrName>style.visibility</p:attrName>
                                            </p:attrNameLst>
                                          </p:cBhvr>
                                          <p:to>
                                            <p:strVal val="visible"/>
                                          </p:to>
                                        </p:set>
                                        <p:anim calcmode="lin" valueType="num">
                                          <p:cBhvr>
                                            <p:cTn id="176" dur="500" fill="hold"/>
                                            <p:tgtEl>
                                              <p:spTgt spid="106"/>
                                            </p:tgtEl>
                                            <p:attrNameLst>
                                              <p:attrName>ppt_w</p:attrName>
                                            </p:attrNameLst>
                                          </p:cBhvr>
                                          <p:tavLst>
                                            <p:tav tm="0">
                                              <p:val>
                                                <p:fltVal val="0"/>
                                              </p:val>
                                            </p:tav>
                                            <p:tav tm="100000">
                                              <p:val>
                                                <p:strVal val="#ppt_w"/>
                                              </p:val>
                                            </p:tav>
                                          </p:tavLst>
                                        </p:anim>
                                        <p:anim calcmode="lin" valueType="num">
                                          <p:cBhvr>
                                            <p:cTn id="177" dur="500" fill="hold"/>
                                            <p:tgtEl>
                                              <p:spTgt spid="106"/>
                                            </p:tgtEl>
                                            <p:attrNameLst>
                                              <p:attrName>ppt_h</p:attrName>
                                            </p:attrNameLst>
                                          </p:cBhvr>
                                          <p:tavLst>
                                            <p:tav tm="0">
                                              <p:val>
                                                <p:fltVal val="0"/>
                                              </p:val>
                                            </p:tav>
                                            <p:tav tm="100000">
                                              <p:val>
                                                <p:strVal val="#ppt_h"/>
                                              </p:val>
                                            </p:tav>
                                          </p:tavLst>
                                        </p:anim>
                                        <p:animEffect transition="in" filter="fade">
                                          <p:cBhvr>
                                            <p:cTn id="178" dur="500"/>
                                            <p:tgtEl>
                                              <p:spTgt spid="106"/>
                                            </p:tgtEl>
                                          </p:cBhvr>
                                        </p:animEffect>
                                      </p:childTnLst>
                                    </p:cTn>
                                  </p:par>
                                </p:childTnLst>
                              </p:cTn>
                            </p:par>
                            <p:par>
                              <p:cTn id="179" fill="hold">
                                <p:stCondLst>
                                  <p:cond delay="12500"/>
                                </p:stCondLst>
                                <p:childTnLst>
                                  <p:par>
                                    <p:cTn id="180" presetID="53" presetClass="entr" presetSubtype="16" fill="hold" nodeType="afterEffect">
                                      <p:stCondLst>
                                        <p:cond delay="0"/>
                                      </p:stCondLst>
                                      <p:childTnLst>
                                        <p:set>
                                          <p:cBhvr>
                                            <p:cTn id="181" dur="1" fill="hold">
                                              <p:stCondLst>
                                                <p:cond delay="0"/>
                                              </p:stCondLst>
                                            </p:cTn>
                                            <p:tgtEl>
                                              <p:spTgt spid="108"/>
                                            </p:tgtEl>
                                            <p:attrNameLst>
                                              <p:attrName>style.visibility</p:attrName>
                                            </p:attrNameLst>
                                          </p:cBhvr>
                                          <p:to>
                                            <p:strVal val="visible"/>
                                          </p:to>
                                        </p:set>
                                        <p:anim calcmode="lin" valueType="num">
                                          <p:cBhvr>
                                            <p:cTn id="182" dur="500" fill="hold"/>
                                            <p:tgtEl>
                                              <p:spTgt spid="108"/>
                                            </p:tgtEl>
                                            <p:attrNameLst>
                                              <p:attrName>ppt_w</p:attrName>
                                            </p:attrNameLst>
                                          </p:cBhvr>
                                          <p:tavLst>
                                            <p:tav tm="0">
                                              <p:val>
                                                <p:fltVal val="0"/>
                                              </p:val>
                                            </p:tav>
                                            <p:tav tm="100000">
                                              <p:val>
                                                <p:strVal val="#ppt_w"/>
                                              </p:val>
                                            </p:tav>
                                          </p:tavLst>
                                        </p:anim>
                                        <p:anim calcmode="lin" valueType="num">
                                          <p:cBhvr>
                                            <p:cTn id="183" dur="500" fill="hold"/>
                                            <p:tgtEl>
                                              <p:spTgt spid="108"/>
                                            </p:tgtEl>
                                            <p:attrNameLst>
                                              <p:attrName>ppt_h</p:attrName>
                                            </p:attrNameLst>
                                          </p:cBhvr>
                                          <p:tavLst>
                                            <p:tav tm="0">
                                              <p:val>
                                                <p:fltVal val="0"/>
                                              </p:val>
                                            </p:tav>
                                            <p:tav tm="100000">
                                              <p:val>
                                                <p:strVal val="#ppt_h"/>
                                              </p:val>
                                            </p:tav>
                                          </p:tavLst>
                                        </p:anim>
                                        <p:animEffect transition="in" filter="fade">
                                          <p:cBhvr>
                                            <p:cTn id="184" dur="500"/>
                                            <p:tgtEl>
                                              <p:spTgt spid="108"/>
                                            </p:tgtEl>
                                          </p:cBhvr>
                                        </p:animEffect>
                                      </p:childTnLst>
                                    </p:cTn>
                                  </p:par>
                                </p:childTnLst>
                              </p:cTn>
                            </p:par>
                            <p:par>
                              <p:cTn id="185" fill="hold">
                                <p:stCondLst>
                                  <p:cond delay="13000"/>
                                </p:stCondLst>
                                <p:childTnLst>
                                  <p:par>
                                    <p:cTn id="186" presetID="53" presetClass="entr" presetSubtype="16" fill="hold" grpId="0" nodeType="afterEffect">
                                      <p:stCondLst>
                                        <p:cond delay="0"/>
                                      </p:stCondLst>
                                      <p:childTnLst>
                                        <p:set>
                                          <p:cBhvr>
                                            <p:cTn id="187" dur="1" fill="hold">
                                              <p:stCondLst>
                                                <p:cond delay="0"/>
                                              </p:stCondLst>
                                            </p:cTn>
                                            <p:tgtEl>
                                              <p:spTgt spid="113"/>
                                            </p:tgtEl>
                                            <p:attrNameLst>
                                              <p:attrName>style.visibility</p:attrName>
                                            </p:attrNameLst>
                                          </p:cBhvr>
                                          <p:to>
                                            <p:strVal val="visible"/>
                                          </p:to>
                                        </p:set>
                                        <p:anim calcmode="lin" valueType="num">
                                          <p:cBhvr>
                                            <p:cTn id="188" dur="500" fill="hold"/>
                                            <p:tgtEl>
                                              <p:spTgt spid="113"/>
                                            </p:tgtEl>
                                            <p:attrNameLst>
                                              <p:attrName>ppt_w</p:attrName>
                                            </p:attrNameLst>
                                          </p:cBhvr>
                                          <p:tavLst>
                                            <p:tav tm="0">
                                              <p:val>
                                                <p:fltVal val="0"/>
                                              </p:val>
                                            </p:tav>
                                            <p:tav tm="100000">
                                              <p:val>
                                                <p:strVal val="#ppt_w"/>
                                              </p:val>
                                            </p:tav>
                                          </p:tavLst>
                                        </p:anim>
                                        <p:anim calcmode="lin" valueType="num">
                                          <p:cBhvr>
                                            <p:cTn id="189" dur="500" fill="hold"/>
                                            <p:tgtEl>
                                              <p:spTgt spid="113"/>
                                            </p:tgtEl>
                                            <p:attrNameLst>
                                              <p:attrName>ppt_h</p:attrName>
                                            </p:attrNameLst>
                                          </p:cBhvr>
                                          <p:tavLst>
                                            <p:tav tm="0">
                                              <p:val>
                                                <p:fltVal val="0"/>
                                              </p:val>
                                            </p:tav>
                                            <p:tav tm="100000">
                                              <p:val>
                                                <p:strVal val="#ppt_h"/>
                                              </p:val>
                                            </p:tav>
                                          </p:tavLst>
                                        </p:anim>
                                        <p:animEffect transition="in" filter="fade">
                                          <p:cBhvr>
                                            <p:cTn id="190" dur="500"/>
                                            <p:tgtEl>
                                              <p:spTgt spid="113"/>
                                            </p:tgtEl>
                                          </p:cBhvr>
                                        </p:animEffect>
                                      </p:childTnLst>
                                    </p:cTn>
                                  </p:par>
                                </p:childTnLst>
                              </p:cTn>
                            </p:par>
                            <p:par>
                              <p:cTn id="191" fill="hold">
                                <p:stCondLst>
                                  <p:cond delay="13500"/>
                                </p:stCondLst>
                                <p:childTnLst>
                                  <p:par>
                                    <p:cTn id="192" presetID="22" presetClass="entr" presetSubtype="8" fill="hold" grpId="0" nodeType="afterEffect">
                                      <p:stCondLst>
                                        <p:cond delay="0"/>
                                      </p:stCondLst>
                                      <p:childTnLst>
                                        <p:set>
                                          <p:cBhvr>
                                            <p:cTn id="193" dur="1" fill="hold">
                                              <p:stCondLst>
                                                <p:cond delay="0"/>
                                              </p:stCondLst>
                                            </p:cTn>
                                            <p:tgtEl>
                                              <p:spTgt spid="107"/>
                                            </p:tgtEl>
                                            <p:attrNameLst>
                                              <p:attrName>style.visibility</p:attrName>
                                            </p:attrNameLst>
                                          </p:cBhvr>
                                          <p:to>
                                            <p:strVal val="visible"/>
                                          </p:to>
                                        </p:set>
                                        <p:animEffect transition="in" filter="wipe(left)">
                                          <p:cBhvr>
                                            <p:cTn id="194" dur="500"/>
                                            <p:tgtEl>
                                              <p:spTgt spid="107"/>
                                            </p:tgtEl>
                                          </p:cBhvr>
                                        </p:animEffect>
                                      </p:childTnLst>
                                    </p:cTn>
                                  </p:par>
                                </p:childTnLst>
                              </p:cTn>
                            </p:par>
                            <p:par>
                              <p:cTn id="195" fill="hold">
                                <p:stCondLst>
                                  <p:cond delay="14000"/>
                                </p:stCondLst>
                                <p:childTnLst>
                                  <p:par>
                                    <p:cTn id="196" presetID="53" presetClass="entr" presetSubtype="16" fill="hold" grpId="0" nodeType="afterEffect">
                                      <p:stCondLst>
                                        <p:cond delay="0"/>
                                      </p:stCondLst>
                                      <p:childTnLst>
                                        <p:set>
                                          <p:cBhvr>
                                            <p:cTn id="197" dur="1" fill="hold">
                                              <p:stCondLst>
                                                <p:cond delay="0"/>
                                              </p:stCondLst>
                                            </p:cTn>
                                            <p:tgtEl>
                                              <p:spTgt spid="114"/>
                                            </p:tgtEl>
                                            <p:attrNameLst>
                                              <p:attrName>style.visibility</p:attrName>
                                            </p:attrNameLst>
                                          </p:cBhvr>
                                          <p:to>
                                            <p:strVal val="visible"/>
                                          </p:to>
                                        </p:set>
                                        <p:anim calcmode="lin" valueType="num">
                                          <p:cBhvr>
                                            <p:cTn id="198" dur="500" fill="hold"/>
                                            <p:tgtEl>
                                              <p:spTgt spid="114"/>
                                            </p:tgtEl>
                                            <p:attrNameLst>
                                              <p:attrName>ppt_w</p:attrName>
                                            </p:attrNameLst>
                                          </p:cBhvr>
                                          <p:tavLst>
                                            <p:tav tm="0">
                                              <p:val>
                                                <p:fltVal val="0"/>
                                              </p:val>
                                            </p:tav>
                                            <p:tav tm="100000">
                                              <p:val>
                                                <p:strVal val="#ppt_w"/>
                                              </p:val>
                                            </p:tav>
                                          </p:tavLst>
                                        </p:anim>
                                        <p:anim calcmode="lin" valueType="num">
                                          <p:cBhvr>
                                            <p:cTn id="199" dur="500" fill="hold"/>
                                            <p:tgtEl>
                                              <p:spTgt spid="114"/>
                                            </p:tgtEl>
                                            <p:attrNameLst>
                                              <p:attrName>ppt_h</p:attrName>
                                            </p:attrNameLst>
                                          </p:cBhvr>
                                          <p:tavLst>
                                            <p:tav tm="0">
                                              <p:val>
                                                <p:fltVal val="0"/>
                                              </p:val>
                                            </p:tav>
                                            <p:tav tm="100000">
                                              <p:val>
                                                <p:strVal val="#ppt_h"/>
                                              </p:val>
                                            </p:tav>
                                          </p:tavLst>
                                        </p:anim>
                                        <p:animEffect transition="in" filter="fade">
                                          <p:cBhvr>
                                            <p:cTn id="200"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3" grpId="0"/>
          <p:bldP spid="65" grpId="0" animBg="1"/>
          <p:bldP spid="64" grpId="0"/>
          <p:bldP spid="66" grpId="0"/>
          <p:bldP spid="75" grpId="0" animBg="1"/>
          <p:bldP spid="81" grpId="0"/>
          <p:bldP spid="82" grpId="0"/>
          <p:bldP spid="83" grpId="0" animBg="1"/>
          <p:bldP spid="89" grpId="0"/>
          <p:bldP spid="90" grpId="0"/>
          <p:bldP spid="91" grpId="0" animBg="1"/>
          <p:bldP spid="97" grpId="0"/>
          <p:bldP spid="98" grpId="0"/>
          <p:bldP spid="99" grpId="0" animBg="1"/>
          <p:bldP spid="105" grpId="0"/>
          <p:bldP spid="106" grpId="0"/>
          <p:bldP spid="107" grpId="0" animBg="1"/>
          <p:bldP spid="113" grpId="0"/>
          <p:bldP spid="1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3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nodeType="withEffect">
                                      <p:stCondLst>
                                        <p:cond delay="40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childTnLst>
                              </p:cTn>
                            </p:par>
                            <p:par>
                              <p:cTn id="51" fill="hold">
                                <p:stCondLst>
                                  <p:cond delay="1500"/>
                                </p:stCondLst>
                                <p:childTnLst>
                                  <p:par>
                                    <p:cTn id="52" presetID="2" presetClass="entr" presetSubtype="9"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750" fill="hold"/>
                                            <p:tgtEl>
                                              <p:spTgt spid="54"/>
                                            </p:tgtEl>
                                            <p:attrNameLst>
                                              <p:attrName>ppt_x</p:attrName>
                                            </p:attrNameLst>
                                          </p:cBhvr>
                                          <p:tavLst>
                                            <p:tav tm="0">
                                              <p:val>
                                                <p:strVal val="0-#ppt_w/2"/>
                                              </p:val>
                                            </p:tav>
                                            <p:tav tm="100000">
                                              <p:val>
                                                <p:strVal val="#ppt_x"/>
                                              </p:val>
                                            </p:tav>
                                          </p:tavLst>
                                        </p:anim>
                                        <p:anim calcmode="lin" valueType="num">
                                          <p:cBhvr additive="base">
                                            <p:cTn id="55" dur="750" fill="hold"/>
                                            <p:tgtEl>
                                              <p:spTgt spid="54"/>
                                            </p:tgtEl>
                                            <p:attrNameLst>
                                              <p:attrName>ppt_y</p:attrName>
                                            </p:attrNameLst>
                                          </p:cBhvr>
                                          <p:tavLst>
                                            <p:tav tm="0">
                                              <p:val>
                                                <p:strVal val="0-#ppt_h/2"/>
                                              </p:val>
                                            </p:tav>
                                            <p:tav tm="100000">
                                              <p:val>
                                                <p:strVal val="#ppt_y"/>
                                              </p:val>
                                            </p:tav>
                                          </p:tavLst>
                                        </p:anim>
                                      </p:childTnLst>
                                    </p:cTn>
                                  </p:par>
                                  <p:par>
                                    <p:cTn id="56" presetID="2" presetClass="entr" presetSubtype="12"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750" fill="hold"/>
                                            <p:tgtEl>
                                              <p:spTgt spid="44"/>
                                            </p:tgtEl>
                                            <p:attrNameLst>
                                              <p:attrName>ppt_x</p:attrName>
                                            </p:attrNameLst>
                                          </p:cBhvr>
                                          <p:tavLst>
                                            <p:tav tm="0">
                                              <p:val>
                                                <p:strVal val="0-#ppt_w/2"/>
                                              </p:val>
                                            </p:tav>
                                            <p:tav tm="100000">
                                              <p:val>
                                                <p:strVal val="#ppt_x"/>
                                              </p:val>
                                            </p:tav>
                                          </p:tavLst>
                                        </p:anim>
                                        <p:anim calcmode="lin" valueType="num">
                                          <p:cBhvr additive="base">
                                            <p:cTn id="59" dur="75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750" fill="hold"/>
                                            <p:tgtEl>
                                              <p:spTgt spid="49"/>
                                            </p:tgtEl>
                                            <p:attrNameLst>
                                              <p:attrName>ppt_x</p:attrName>
                                            </p:attrNameLst>
                                          </p:cBhvr>
                                          <p:tavLst>
                                            <p:tav tm="0">
                                              <p:val>
                                                <p:strVal val="1+#ppt_w/2"/>
                                              </p:val>
                                            </p:tav>
                                            <p:tav tm="100000">
                                              <p:val>
                                                <p:strVal val="#ppt_x"/>
                                              </p:val>
                                            </p:tav>
                                          </p:tavLst>
                                        </p:anim>
                                        <p:anim calcmode="lin" valueType="num">
                                          <p:cBhvr additive="base">
                                            <p:cTn id="63" dur="75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2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animEffect transition="in" filter="fade">
                                          <p:cBhvr>
                                            <p:cTn id="69" dur="500"/>
                                            <p:tgtEl>
                                              <p:spTgt spid="5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3000"/>
                                </p:stCondLst>
                                <p:childTnLst>
                                  <p:par>
                                    <p:cTn id="76" presetID="53" presetClass="entr" presetSubtype="16"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p:cTn id="78" dur="500" fill="hold"/>
                                            <p:tgtEl>
                                              <p:spTgt spid="64"/>
                                            </p:tgtEl>
                                            <p:attrNameLst>
                                              <p:attrName>ppt_w</p:attrName>
                                            </p:attrNameLst>
                                          </p:cBhvr>
                                          <p:tavLst>
                                            <p:tav tm="0">
                                              <p:val>
                                                <p:fltVal val="0"/>
                                              </p:val>
                                            </p:tav>
                                            <p:tav tm="100000">
                                              <p:val>
                                                <p:strVal val="#ppt_w"/>
                                              </p:val>
                                            </p:tav>
                                          </p:tavLst>
                                        </p:anim>
                                        <p:anim calcmode="lin" valueType="num">
                                          <p:cBhvr>
                                            <p:cTn id="79" dur="500" fill="hold"/>
                                            <p:tgtEl>
                                              <p:spTgt spid="64"/>
                                            </p:tgtEl>
                                            <p:attrNameLst>
                                              <p:attrName>ppt_h</p:attrName>
                                            </p:attrNameLst>
                                          </p:cBhvr>
                                          <p:tavLst>
                                            <p:tav tm="0">
                                              <p:val>
                                                <p:fltVal val="0"/>
                                              </p:val>
                                            </p:tav>
                                            <p:tav tm="100000">
                                              <p:val>
                                                <p:strVal val="#ppt_h"/>
                                              </p:val>
                                            </p:tav>
                                          </p:tavLst>
                                        </p:anim>
                                        <p:animEffect transition="in" filter="fade">
                                          <p:cBhvr>
                                            <p:cTn id="80" dur="500"/>
                                            <p:tgtEl>
                                              <p:spTgt spid="64"/>
                                            </p:tgtEl>
                                          </p:cBhvr>
                                        </p:animEffect>
                                      </p:childTnLst>
                                    </p:cTn>
                                  </p:par>
                                </p:childTnLst>
                              </p:cTn>
                            </p:par>
                            <p:par>
                              <p:cTn id="81" fill="hold">
                                <p:stCondLst>
                                  <p:cond delay="3500"/>
                                </p:stCondLst>
                                <p:childTnLst>
                                  <p:par>
                                    <p:cTn id="82" presetID="22" presetClass="entr" presetSubtype="8"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wipe(left)">
                                          <p:cBhvr>
                                            <p:cTn id="84" dur="500"/>
                                            <p:tgtEl>
                                              <p:spTgt spid="65"/>
                                            </p:tgtEl>
                                          </p:cBhvr>
                                        </p:animEffect>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66"/>
                                            </p:tgtEl>
                                            <p:attrNameLst>
                                              <p:attrName>style.visibility</p:attrName>
                                            </p:attrNameLst>
                                          </p:cBhvr>
                                          <p:to>
                                            <p:strVal val="visible"/>
                                          </p:to>
                                        </p:set>
                                        <p:anim calcmode="lin" valueType="num">
                                          <p:cBhvr>
                                            <p:cTn id="88" dur="500" fill="hold"/>
                                            <p:tgtEl>
                                              <p:spTgt spid="66"/>
                                            </p:tgtEl>
                                            <p:attrNameLst>
                                              <p:attrName>ppt_w</p:attrName>
                                            </p:attrNameLst>
                                          </p:cBhvr>
                                          <p:tavLst>
                                            <p:tav tm="0">
                                              <p:val>
                                                <p:fltVal val="0"/>
                                              </p:val>
                                            </p:tav>
                                            <p:tav tm="100000">
                                              <p:val>
                                                <p:strVal val="#ppt_w"/>
                                              </p:val>
                                            </p:tav>
                                          </p:tavLst>
                                        </p:anim>
                                        <p:anim calcmode="lin" valueType="num">
                                          <p:cBhvr>
                                            <p:cTn id="89" dur="500" fill="hold"/>
                                            <p:tgtEl>
                                              <p:spTgt spid="66"/>
                                            </p:tgtEl>
                                            <p:attrNameLst>
                                              <p:attrName>ppt_h</p:attrName>
                                            </p:attrNameLst>
                                          </p:cBhvr>
                                          <p:tavLst>
                                            <p:tav tm="0">
                                              <p:val>
                                                <p:fltVal val="0"/>
                                              </p:val>
                                            </p:tav>
                                            <p:tav tm="100000">
                                              <p:val>
                                                <p:strVal val="#ppt_h"/>
                                              </p:val>
                                            </p:tav>
                                          </p:tavLst>
                                        </p:anim>
                                        <p:animEffect transition="in" filter="fade">
                                          <p:cBhvr>
                                            <p:cTn id="90" dur="500"/>
                                            <p:tgtEl>
                                              <p:spTgt spid="66"/>
                                            </p:tgtEl>
                                          </p:cBhvr>
                                        </p:animEffect>
                                      </p:childTnLst>
                                    </p:cTn>
                                  </p:par>
                                </p:childTnLst>
                              </p:cTn>
                            </p:par>
                            <p:par>
                              <p:cTn id="91" fill="hold">
                                <p:stCondLst>
                                  <p:cond delay="4500"/>
                                </p:stCondLst>
                                <p:childTnLst>
                                  <p:par>
                                    <p:cTn id="92" presetID="53" presetClass="entr" presetSubtype="16" fill="hold" nodeType="afterEffect">
                                      <p:stCondLst>
                                        <p:cond delay="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fltVal val="0"/>
                                              </p:val>
                                            </p:tav>
                                            <p:tav tm="100000">
                                              <p:val>
                                                <p:strVal val="#ppt_w"/>
                                              </p:val>
                                            </p:tav>
                                          </p:tavLst>
                                        </p:anim>
                                        <p:anim calcmode="lin" valueType="num">
                                          <p:cBhvr>
                                            <p:cTn id="95" dur="500" fill="hold"/>
                                            <p:tgtEl>
                                              <p:spTgt spid="76"/>
                                            </p:tgtEl>
                                            <p:attrNameLst>
                                              <p:attrName>ppt_h</p:attrName>
                                            </p:attrNameLst>
                                          </p:cBhvr>
                                          <p:tavLst>
                                            <p:tav tm="0">
                                              <p:val>
                                                <p:fltVal val="0"/>
                                              </p:val>
                                            </p:tav>
                                            <p:tav tm="100000">
                                              <p:val>
                                                <p:strVal val="#ppt_h"/>
                                              </p:val>
                                            </p:tav>
                                          </p:tavLst>
                                        </p:anim>
                                        <p:animEffect transition="in" filter="fade">
                                          <p:cBhvr>
                                            <p:cTn id="96" dur="500"/>
                                            <p:tgtEl>
                                              <p:spTgt spid="76"/>
                                            </p:tgtEl>
                                          </p:cBhvr>
                                        </p:animEffect>
                                      </p:childTnLst>
                                    </p:cTn>
                                  </p:par>
                                </p:childTnLst>
                              </p:cTn>
                            </p:par>
                            <p:par>
                              <p:cTn id="97" fill="hold">
                                <p:stCondLst>
                                  <p:cond delay="5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5500"/>
                                </p:stCondLst>
                                <p:childTnLst>
                                  <p:par>
                                    <p:cTn id="104" presetID="22" presetClass="entr" presetSubtype="8"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wipe(left)">
                                          <p:cBhvr>
                                            <p:cTn id="106" dur="500"/>
                                            <p:tgtEl>
                                              <p:spTgt spid="75"/>
                                            </p:tgtEl>
                                          </p:cBhvr>
                                        </p:animEffect>
                                      </p:childTnLst>
                                    </p:cTn>
                                  </p:par>
                                </p:childTnLst>
                              </p:cTn>
                            </p:par>
                            <p:par>
                              <p:cTn id="107" fill="hold">
                                <p:stCondLst>
                                  <p:cond delay="6000"/>
                                </p:stCondLst>
                                <p:childTnLst>
                                  <p:par>
                                    <p:cTn id="108" presetID="53" presetClass="entr" presetSubtype="16" fill="hold" grpId="0" nodeType="afterEffect">
                                      <p:stCondLst>
                                        <p:cond delay="0"/>
                                      </p:stCondLst>
                                      <p:childTnLst>
                                        <p:set>
                                          <p:cBhvr>
                                            <p:cTn id="109" dur="1" fill="hold">
                                              <p:stCondLst>
                                                <p:cond delay="0"/>
                                              </p:stCondLst>
                                            </p:cTn>
                                            <p:tgtEl>
                                              <p:spTgt spid="82"/>
                                            </p:tgtEl>
                                            <p:attrNameLst>
                                              <p:attrName>style.visibility</p:attrName>
                                            </p:attrNameLst>
                                          </p:cBhvr>
                                          <p:to>
                                            <p:strVal val="visible"/>
                                          </p:to>
                                        </p:set>
                                        <p:anim calcmode="lin" valueType="num">
                                          <p:cBhvr>
                                            <p:cTn id="110" dur="500" fill="hold"/>
                                            <p:tgtEl>
                                              <p:spTgt spid="82"/>
                                            </p:tgtEl>
                                            <p:attrNameLst>
                                              <p:attrName>ppt_w</p:attrName>
                                            </p:attrNameLst>
                                          </p:cBhvr>
                                          <p:tavLst>
                                            <p:tav tm="0">
                                              <p:val>
                                                <p:fltVal val="0"/>
                                              </p:val>
                                            </p:tav>
                                            <p:tav tm="100000">
                                              <p:val>
                                                <p:strVal val="#ppt_w"/>
                                              </p:val>
                                            </p:tav>
                                          </p:tavLst>
                                        </p:anim>
                                        <p:anim calcmode="lin" valueType="num">
                                          <p:cBhvr>
                                            <p:cTn id="111" dur="500" fill="hold"/>
                                            <p:tgtEl>
                                              <p:spTgt spid="82"/>
                                            </p:tgtEl>
                                            <p:attrNameLst>
                                              <p:attrName>ppt_h</p:attrName>
                                            </p:attrNameLst>
                                          </p:cBhvr>
                                          <p:tavLst>
                                            <p:tav tm="0">
                                              <p:val>
                                                <p:fltVal val="0"/>
                                              </p:val>
                                            </p:tav>
                                            <p:tav tm="100000">
                                              <p:val>
                                                <p:strVal val="#ppt_h"/>
                                              </p:val>
                                            </p:tav>
                                          </p:tavLst>
                                        </p:anim>
                                        <p:animEffect transition="in" filter="fade">
                                          <p:cBhvr>
                                            <p:cTn id="112" dur="500"/>
                                            <p:tgtEl>
                                              <p:spTgt spid="82"/>
                                            </p:tgtEl>
                                          </p:cBhvr>
                                        </p:animEffect>
                                      </p:childTnLst>
                                    </p:cTn>
                                  </p:par>
                                </p:childTnLst>
                              </p:cTn>
                            </p:par>
                            <p:par>
                              <p:cTn id="113" fill="hold">
                                <p:stCondLst>
                                  <p:cond delay="6500"/>
                                </p:stCondLst>
                                <p:childTnLst>
                                  <p:par>
                                    <p:cTn id="114" presetID="53" presetClass="entr" presetSubtype="16" fill="hold"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7000"/>
                                </p:stCondLst>
                                <p:childTnLst>
                                  <p:par>
                                    <p:cTn id="120" presetID="53" presetClass="entr" presetSubtype="16" fill="hold" grpId="0" nodeType="afterEffect">
                                      <p:stCondLst>
                                        <p:cond delay="0"/>
                                      </p:stCondLst>
                                      <p:childTnLst>
                                        <p:set>
                                          <p:cBhvr>
                                            <p:cTn id="121" dur="1" fill="hold">
                                              <p:stCondLst>
                                                <p:cond delay="0"/>
                                              </p:stCondLst>
                                            </p:cTn>
                                            <p:tgtEl>
                                              <p:spTgt spid="89"/>
                                            </p:tgtEl>
                                            <p:attrNameLst>
                                              <p:attrName>style.visibility</p:attrName>
                                            </p:attrNameLst>
                                          </p:cBhvr>
                                          <p:to>
                                            <p:strVal val="visible"/>
                                          </p:to>
                                        </p:set>
                                        <p:anim calcmode="lin" valueType="num">
                                          <p:cBhvr>
                                            <p:cTn id="122" dur="500" fill="hold"/>
                                            <p:tgtEl>
                                              <p:spTgt spid="89"/>
                                            </p:tgtEl>
                                            <p:attrNameLst>
                                              <p:attrName>ppt_w</p:attrName>
                                            </p:attrNameLst>
                                          </p:cBhvr>
                                          <p:tavLst>
                                            <p:tav tm="0">
                                              <p:val>
                                                <p:fltVal val="0"/>
                                              </p:val>
                                            </p:tav>
                                            <p:tav tm="100000">
                                              <p:val>
                                                <p:strVal val="#ppt_w"/>
                                              </p:val>
                                            </p:tav>
                                          </p:tavLst>
                                        </p:anim>
                                        <p:anim calcmode="lin" valueType="num">
                                          <p:cBhvr>
                                            <p:cTn id="123" dur="500" fill="hold"/>
                                            <p:tgtEl>
                                              <p:spTgt spid="89"/>
                                            </p:tgtEl>
                                            <p:attrNameLst>
                                              <p:attrName>ppt_h</p:attrName>
                                            </p:attrNameLst>
                                          </p:cBhvr>
                                          <p:tavLst>
                                            <p:tav tm="0">
                                              <p:val>
                                                <p:fltVal val="0"/>
                                              </p:val>
                                            </p:tav>
                                            <p:tav tm="100000">
                                              <p:val>
                                                <p:strVal val="#ppt_h"/>
                                              </p:val>
                                            </p:tav>
                                          </p:tavLst>
                                        </p:anim>
                                        <p:animEffect transition="in" filter="fade">
                                          <p:cBhvr>
                                            <p:cTn id="124" dur="500"/>
                                            <p:tgtEl>
                                              <p:spTgt spid="89"/>
                                            </p:tgtEl>
                                          </p:cBhvr>
                                        </p:animEffect>
                                      </p:childTnLst>
                                    </p:cTn>
                                  </p:par>
                                </p:childTnLst>
                              </p:cTn>
                            </p:par>
                            <p:par>
                              <p:cTn id="125" fill="hold">
                                <p:stCondLst>
                                  <p:cond delay="7500"/>
                                </p:stCondLst>
                                <p:childTnLst>
                                  <p:par>
                                    <p:cTn id="126" presetID="22" presetClass="entr" presetSubtype="8" fill="hold" grpId="0" nodeType="after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wipe(left)">
                                          <p:cBhvr>
                                            <p:cTn id="128" dur="500"/>
                                            <p:tgtEl>
                                              <p:spTgt spid="83"/>
                                            </p:tgtEl>
                                          </p:cBhvr>
                                        </p:animEffect>
                                      </p:childTnLst>
                                    </p:cTn>
                                  </p:par>
                                </p:childTnLst>
                              </p:cTn>
                            </p:par>
                            <p:par>
                              <p:cTn id="129" fill="hold">
                                <p:stCondLst>
                                  <p:cond delay="8000"/>
                                </p:stCondLst>
                                <p:childTnLst>
                                  <p:par>
                                    <p:cTn id="130" presetID="53" presetClass="entr" presetSubtype="16" fill="hold" grpId="0" nodeType="afterEffect">
                                      <p:stCondLst>
                                        <p:cond delay="0"/>
                                      </p:stCondLst>
                                      <p:childTnLst>
                                        <p:set>
                                          <p:cBhvr>
                                            <p:cTn id="131" dur="1" fill="hold">
                                              <p:stCondLst>
                                                <p:cond delay="0"/>
                                              </p:stCondLst>
                                            </p:cTn>
                                            <p:tgtEl>
                                              <p:spTgt spid="90"/>
                                            </p:tgtEl>
                                            <p:attrNameLst>
                                              <p:attrName>style.visibility</p:attrName>
                                            </p:attrNameLst>
                                          </p:cBhvr>
                                          <p:to>
                                            <p:strVal val="visible"/>
                                          </p:to>
                                        </p:set>
                                        <p:anim calcmode="lin" valueType="num">
                                          <p:cBhvr>
                                            <p:cTn id="132" dur="500" fill="hold"/>
                                            <p:tgtEl>
                                              <p:spTgt spid="90"/>
                                            </p:tgtEl>
                                            <p:attrNameLst>
                                              <p:attrName>ppt_w</p:attrName>
                                            </p:attrNameLst>
                                          </p:cBhvr>
                                          <p:tavLst>
                                            <p:tav tm="0">
                                              <p:val>
                                                <p:fltVal val="0"/>
                                              </p:val>
                                            </p:tav>
                                            <p:tav tm="100000">
                                              <p:val>
                                                <p:strVal val="#ppt_w"/>
                                              </p:val>
                                            </p:tav>
                                          </p:tavLst>
                                        </p:anim>
                                        <p:anim calcmode="lin" valueType="num">
                                          <p:cBhvr>
                                            <p:cTn id="133" dur="500" fill="hold"/>
                                            <p:tgtEl>
                                              <p:spTgt spid="90"/>
                                            </p:tgtEl>
                                            <p:attrNameLst>
                                              <p:attrName>ppt_h</p:attrName>
                                            </p:attrNameLst>
                                          </p:cBhvr>
                                          <p:tavLst>
                                            <p:tav tm="0">
                                              <p:val>
                                                <p:fltVal val="0"/>
                                              </p:val>
                                            </p:tav>
                                            <p:tav tm="100000">
                                              <p:val>
                                                <p:strVal val="#ppt_h"/>
                                              </p:val>
                                            </p:tav>
                                          </p:tavLst>
                                        </p:anim>
                                        <p:animEffect transition="in" filter="fade">
                                          <p:cBhvr>
                                            <p:cTn id="134" dur="500"/>
                                            <p:tgtEl>
                                              <p:spTgt spid="90"/>
                                            </p:tgtEl>
                                          </p:cBhvr>
                                        </p:animEffect>
                                      </p:childTnLst>
                                    </p:cTn>
                                  </p:par>
                                </p:childTnLst>
                              </p:cTn>
                            </p:par>
                            <p:par>
                              <p:cTn id="135" fill="hold">
                                <p:stCondLst>
                                  <p:cond delay="8500"/>
                                </p:stCondLst>
                                <p:childTnLst>
                                  <p:par>
                                    <p:cTn id="136" presetID="53" presetClass="entr" presetSubtype="16" fill="hold"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childTnLst>
                              </p:cTn>
                            </p:par>
                            <p:par>
                              <p:cTn id="141" fill="hold">
                                <p:stCondLst>
                                  <p:cond delay="9000"/>
                                </p:stCondLst>
                                <p:childTnLst>
                                  <p:par>
                                    <p:cTn id="142" presetID="53" presetClass="entr" presetSubtype="16" fill="hold" grpId="0" nodeType="afterEffect">
                                      <p:stCondLst>
                                        <p:cond delay="0"/>
                                      </p:stCondLst>
                                      <p:childTnLst>
                                        <p:set>
                                          <p:cBhvr>
                                            <p:cTn id="143" dur="1" fill="hold">
                                              <p:stCondLst>
                                                <p:cond delay="0"/>
                                              </p:stCondLst>
                                            </p:cTn>
                                            <p:tgtEl>
                                              <p:spTgt spid="97"/>
                                            </p:tgtEl>
                                            <p:attrNameLst>
                                              <p:attrName>style.visibility</p:attrName>
                                            </p:attrNameLst>
                                          </p:cBhvr>
                                          <p:to>
                                            <p:strVal val="visible"/>
                                          </p:to>
                                        </p:set>
                                        <p:anim calcmode="lin" valueType="num">
                                          <p:cBhvr>
                                            <p:cTn id="144" dur="500" fill="hold"/>
                                            <p:tgtEl>
                                              <p:spTgt spid="97"/>
                                            </p:tgtEl>
                                            <p:attrNameLst>
                                              <p:attrName>ppt_w</p:attrName>
                                            </p:attrNameLst>
                                          </p:cBhvr>
                                          <p:tavLst>
                                            <p:tav tm="0">
                                              <p:val>
                                                <p:fltVal val="0"/>
                                              </p:val>
                                            </p:tav>
                                            <p:tav tm="100000">
                                              <p:val>
                                                <p:strVal val="#ppt_w"/>
                                              </p:val>
                                            </p:tav>
                                          </p:tavLst>
                                        </p:anim>
                                        <p:anim calcmode="lin" valueType="num">
                                          <p:cBhvr>
                                            <p:cTn id="145" dur="500" fill="hold"/>
                                            <p:tgtEl>
                                              <p:spTgt spid="97"/>
                                            </p:tgtEl>
                                            <p:attrNameLst>
                                              <p:attrName>ppt_h</p:attrName>
                                            </p:attrNameLst>
                                          </p:cBhvr>
                                          <p:tavLst>
                                            <p:tav tm="0">
                                              <p:val>
                                                <p:fltVal val="0"/>
                                              </p:val>
                                            </p:tav>
                                            <p:tav tm="100000">
                                              <p:val>
                                                <p:strVal val="#ppt_h"/>
                                              </p:val>
                                            </p:tav>
                                          </p:tavLst>
                                        </p:anim>
                                        <p:animEffect transition="in" filter="fade">
                                          <p:cBhvr>
                                            <p:cTn id="146" dur="500"/>
                                            <p:tgtEl>
                                              <p:spTgt spid="97"/>
                                            </p:tgtEl>
                                          </p:cBhvr>
                                        </p:animEffect>
                                      </p:childTnLst>
                                    </p:cTn>
                                  </p:par>
                                </p:childTnLst>
                              </p:cTn>
                            </p:par>
                            <p:par>
                              <p:cTn id="147" fill="hold">
                                <p:stCondLst>
                                  <p:cond delay="9500"/>
                                </p:stCondLst>
                                <p:childTnLst>
                                  <p:par>
                                    <p:cTn id="148" presetID="22" presetClass="entr" presetSubtype="8" fill="hold" grpId="0" nodeType="afterEffect">
                                      <p:stCondLst>
                                        <p:cond delay="0"/>
                                      </p:stCondLst>
                                      <p:childTnLst>
                                        <p:set>
                                          <p:cBhvr>
                                            <p:cTn id="149" dur="1" fill="hold">
                                              <p:stCondLst>
                                                <p:cond delay="0"/>
                                              </p:stCondLst>
                                            </p:cTn>
                                            <p:tgtEl>
                                              <p:spTgt spid="91"/>
                                            </p:tgtEl>
                                            <p:attrNameLst>
                                              <p:attrName>style.visibility</p:attrName>
                                            </p:attrNameLst>
                                          </p:cBhvr>
                                          <p:to>
                                            <p:strVal val="visible"/>
                                          </p:to>
                                        </p:set>
                                        <p:animEffect transition="in" filter="wipe(left)">
                                          <p:cBhvr>
                                            <p:cTn id="150" dur="500"/>
                                            <p:tgtEl>
                                              <p:spTgt spid="91"/>
                                            </p:tgtEl>
                                          </p:cBhvr>
                                        </p:animEffect>
                                      </p:childTnLst>
                                    </p:cTn>
                                  </p:par>
                                </p:childTnLst>
                              </p:cTn>
                            </p:par>
                            <p:par>
                              <p:cTn id="151" fill="hold">
                                <p:stCondLst>
                                  <p:cond delay="10000"/>
                                </p:stCondLst>
                                <p:childTnLst>
                                  <p:par>
                                    <p:cTn id="152" presetID="53" presetClass="entr" presetSubtype="16" fill="hold" grpId="0" nodeType="afterEffect">
                                      <p:stCondLst>
                                        <p:cond delay="0"/>
                                      </p:stCondLst>
                                      <p:childTnLst>
                                        <p:set>
                                          <p:cBhvr>
                                            <p:cTn id="153" dur="1" fill="hold">
                                              <p:stCondLst>
                                                <p:cond delay="0"/>
                                              </p:stCondLst>
                                            </p:cTn>
                                            <p:tgtEl>
                                              <p:spTgt spid="98"/>
                                            </p:tgtEl>
                                            <p:attrNameLst>
                                              <p:attrName>style.visibility</p:attrName>
                                            </p:attrNameLst>
                                          </p:cBhvr>
                                          <p:to>
                                            <p:strVal val="visible"/>
                                          </p:to>
                                        </p:set>
                                        <p:anim calcmode="lin" valueType="num">
                                          <p:cBhvr>
                                            <p:cTn id="154" dur="500" fill="hold"/>
                                            <p:tgtEl>
                                              <p:spTgt spid="98"/>
                                            </p:tgtEl>
                                            <p:attrNameLst>
                                              <p:attrName>ppt_w</p:attrName>
                                            </p:attrNameLst>
                                          </p:cBhvr>
                                          <p:tavLst>
                                            <p:tav tm="0">
                                              <p:val>
                                                <p:fltVal val="0"/>
                                              </p:val>
                                            </p:tav>
                                            <p:tav tm="100000">
                                              <p:val>
                                                <p:strVal val="#ppt_w"/>
                                              </p:val>
                                            </p:tav>
                                          </p:tavLst>
                                        </p:anim>
                                        <p:anim calcmode="lin" valueType="num">
                                          <p:cBhvr>
                                            <p:cTn id="155" dur="500" fill="hold"/>
                                            <p:tgtEl>
                                              <p:spTgt spid="98"/>
                                            </p:tgtEl>
                                            <p:attrNameLst>
                                              <p:attrName>ppt_h</p:attrName>
                                            </p:attrNameLst>
                                          </p:cBhvr>
                                          <p:tavLst>
                                            <p:tav tm="0">
                                              <p:val>
                                                <p:fltVal val="0"/>
                                              </p:val>
                                            </p:tav>
                                            <p:tav tm="100000">
                                              <p:val>
                                                <p:strVal val="#ppt_h"/>
                                              </p:val>
                                            </p:tav>
                                          </p:tavLst>
                                        </p:anim>
                                        <p:animEffect transition="in" filter="fade">
                                          <p:cBhvr>
                                            <p:cTn id="156" dur="500"/>
                                            <p:tgtEl>
                                              <p:spTgt spid="98"/>
                                            </p:tgtEl>
                                          </p:cBhvr>
                                        </p:animEffect>
                                      </p:childTnLst>
                                    </p:cTn>
                                  </p:par>
                                </p:childTnLst>
                              </p:cTn>
                            </p:par>
                            <p:par>
                              <p:cTn id="157" fill="hold">
                                <p:stCondLst>
                                  <p:cond delay="10500"/>
                                </p:stCondLst>
                                <p:childTnLst>
                                  <p:par>
                                    <p:cTn id="158" presetID="53" presetClass="entr" presetSubtype="16" fill="hold" nodeType="afterEffect">
                                      <p:stCondLst>
                                        <p:cond delay="0"/>
                                      </p:stCondLst>
                                      <p:childTnLst>
                                        <p:set>
                                          <p:cBhvr>
                                            <p:cTn id="159" dur="1" fill="hold">
                                              <p:stCondLst>
                                                <p:cond delay="0"/>
                                              </p:stCondLst>
                                            </p:cTn>
                                            <p:tgtEl>
                                              <p:spTgt spid="100"/>
                                            </p:tgtEl>
                                            <p:attrNameLst>
                                              <p:attrName>style.visibility</p:attrName>
                                            </p:attrNameLst>
                                          </p:cBhvr>
                                          <p:to>
                                            <p:strVal val="visible"/>
                                          </p:to>
                                        </p:set>
                                        <p:anim calcmode="lin" valueType="num">
                                          <p:cBhvr>
                                            <p:cTn id="160" dur="500" fill="hold"/>
                                            <p:tgtEl>
                                              <p:spTgt spid="100"/>
                                            </p:tgtEl>
                                            <p:attrNameLst>
                                              <p:attrName>ppt_w</p:attrName>
                                            </p:attrNameLst>
                                          </p:cBhvr>
                                          <p:tavLst>
                                            <p:tav tm="0">
                                              <p:val>
                                                <p:fltVal val="0"/>
                                              </p:val>
                                            </p:tav>
                                            <p:tav tm="100000">
                                              <p:val>
                                                <p:strVal val="#ppt_w"/>
                                              </p:val>
                                            </p:tav>
                                          </p:tavLst>
                                        </p:anim>
                                        <p:anim calcmode="lin" valueType="num">
                                          <p:cBhvr>
                                            <p:cTn id="161" dur="500" fill="hold"/>
                                            <p:tgtEl>
                                              <p:spTgt spid="100"/>
                                            </p:tgtEl>
                                            <p:attrNameLst>
                                              <p:attrName>ppt_h</p:attrName>
                                            </p:attrNameLst>
                                          </p:cBhvr>
                                          <p:tavLst>
                                            <p:tav tm="0">
                                              <p:val>
                                                <p:fltVal val="0"/>
                                              </p:val>
                                            </p:tav>
                                            <p:tav tm="100000">
                                              <p:val>
                                                <p:strVal val="#ppt_h"/>
                                              </p:val>
                                            </p:tav>
                                          </p:tavLst>
                                        </p:anim>
                                        <p:animEffect transition="in" filter="fade">
                                          <p:cBhvr>
                                            <p:cTn id="162" dur="500"/>
                                            <p:tgtEl>
                                              <p:spTgt spid="100"/>
                                            </p:tgtEl>
                                          </p:cBhvr>
                                        </p:animEffect>
                                      </p:childTnLst>
                                    </p:cTn>
                                  </p:par>
                                </p:childTnLst>
                              </p:cTn>
                            </p:par>
                            <p:par>
                              <p:cTn id="163" fill="hold">
                                <p:stCondLst>
                                  <p:cond delay="11000"/>
                                </p:stCondLst>
                                <p:childTnLst>
                                  <p:par>
                                    <p:cTn id="164" presetID="53" presetClass="entr" presetSubtype="16" fill="hold" grpId="0" nodeType="afterEffect">
                                      <p:stCondLst>
                                        <p:cond delay="0"/>
                                      </p:stCondLst>
                                      <p:childTnLst>
                                        <p:set>
                                          <p:cBhvr>
                                            <p:cTn id="165" dur="1" fill="hold">
                                              <p:stCondLst>
                                                <p:cond delay="0"/>
                                              </p:stCondLst>
                                            </p:cTn>
                                            <p:tgtEl>
                                              <p:spTgt spid="105"/>
                                            </p:tgtEl>
                                            <p:attrNameLst>
                                              <p:attrName>style.visibility</p:attrName>
                                            </p:attrNameLst>
                                          </p:cBhvr>
                                          <p:to>
                                            <p:strVal val="visible"/>
                                          </p:to>
                                        </p:set>
                                        <p:anim calcmode="lin" valueType="num">
                                          <p:cBhvr>
                                            <p:cTn id="166" dur="500" fill="hold"/>
                                            <p:tgtEl>
                                              <p:spTgt spid="105"/>
                                            </p:tgtEl>
                                            <p:attrNameLst>
                                              <p:attrName>ppt_w</p:attrName>
                                            </p:attrNameLst>
                                          </p:cBhvr>
                                          <p:tavLst>
                                            <p:tav tm="0">
                                              <p:val>
                                                <p:fltVal val="0"/>
                                              </p:val>
                                            </p:tav>
                                            <p:tav tm="100000">
                                              <p:val>
                                                <p:strVal val="#ppt_w"/>
                                              </p:val>
                                            </p:tav>
                                          </p:tavLst>
                                        </p:anim>
                                        <p:anim calcmode="lin" valueType="num">
                                          <p:cBhvr>
                                            <p:cTn id="167" dur="500" fill="hold"/>
                                            <p:tgtEl>
                                              <p:spTgt spid="105"/>
                                            </p:tgtEl>
                                            <p:attrNameLst>
                                              <p:attrName>ppt_h</p:attrName>
                                            </p:attrNameLst>
                                          </p:cBhvr>
                                          <p:tavLst>
                                            <p:tav tm="0">
                                              <p:val>
                                                <p:fltVal val="0"/>
                                              </p:val>
                                            </p:tav>
                                            <p:tav tm="100000">
                                              <p:val>
                                                <p:strVal val="#ppt_h"/>
                                              </p:val>
                                            </p:tav>
                                          </p:tavLst>
                                        </p:anim>
                                        <p:animEffect transition="in" filter="fade">
                                          <p:cBhvr>
                                            <p:cTn id="168" dur="500"/>
                                            <p:tgtEl>
                                              <p:spTgt spid="105"/>
                                            </p:tgtEl>
                                          </p:cBhvr>
                                        </p:animEffect>
                                      </p:childTnLst>
                                    </p:cTn>
                                  </p:par>
                                </p:childTnLst>
                              </p:cTn>
                            </p:par>
                            <p:par>
                              <p:cTn id="169" fill="hold">
                                <p:stCondLst>
                                  <p:cond delay="11500"/>
                                </p:stCondLst>
                                <p:childTnLst>
                                  <p:par>
                                    <p:cTn id="170" presetID="22" presetClass="entr" presetSubtype="8" fill="hold" grpId="0" nodeType="afterEffect">
                                      <p:stCondLst>
                                        <p:cond delay="0"/>
                                      </p:stCondLst>
                                      <p:childTnLst>
                                        <p:set>
                                          <p:cBhvr>
                                            <p:cTn id="171" dur="1" fill="hold">
                                              <p:stCondLst>
                                                <p:cond delay="0"/>
                                              </p:stCondLst>
                                            </p:cTn>
                                            <p:tgtEl>
                                              <p:spTgt spid="99"/>
                                            </p:tgtEl>
                                            <p:attrNameLst>
                                              <p:attrName>style.visibility</p:attrName>
                                            </p:attrNameLst>
                                          </p:cBhvr>
                                          <p:to>
                                            <p:strVal val="visible"/>
                                          </p:to>
                                        </p:set>
                                        <p:animEffect transition="in" filter="wipe(left)">
                                          <p:cBhvr>
                                            <p:cTn id="172" dur="500"/>
                                            <p:tgtEl>
                                              <p:spTgt spid="99"/>
                                            </p:tgtEl>
                                          </p:cBhvr>
                                        </p:animEffect>
                                      </p:childTnLst>
                                    </p:cTn>
                                  </p:par>
                                </p:childTnLst>
                              </p:cTn>
                            </p:par>
                            <p:par>
                              <p:cTn id="173" fill="hold">
                                <p:stCondLst>
                                  <p:cond delay="12000"/>
                                </p:stCondLst>
                                <p:childTnLst>
                                  <p:par>
                                    <p:cTn id="174" presetID="53" presetClass="entr" presetSubtype="16" fill="hold" grpId="0" nodeType="afterEffect">
                                      <p:stCondLst>
                                        <p:cond delay="0"/>
                                      </p:stCondLst>
                                      <p:childTnLst>
                                        <p:set>
                                          <p:cBhvr>
                                            <p:cTn id="175" dur="1" fill="hold">
                                              <p:stCondLst>
                                                <p:cond delay="0"/>
                                              </p:stCondLst>
                                            </p:cTn>
                                            <p:tgtEl>
                                              <p:spTgt spid="106"/>
                                            </p:tgtEl>
                                            <p:attrNameLst>
                                              <p:attrName>style.visibility</p:attrName>
                                            </p:attrNameLst>
                                          </p:cBhvr>
                                          <p:to>
                                            <p:strVal val="visible"/>
                                          </p:to>
                                        </p:set>
                                        <p:anim calcmode="lin" valueType="num">
                                          <p:cBhvr>
                                            <p:cTn id="176" dur="500" fill="hold"/>
                                            <p:tgtEl>
                                              <p:spTgt spid="106"/>
                                            </p:tgtEl>
                                            <p:attrNameLst>
                                              <p:attrName>ppt_w</p:attrName>
                                            </p:attrNameLst>
                                          </p:cBhvr>
                                          <p:tavLst>
                                            <p:tav tm="0">
                                              <p:val>
                                                <p:fltVal val="0"/>
                                              </p:val>
                                            </p:tav>
                                            <p:tav tm="100000">
                                              <p:val>
                                                <p:strVal val="#ppt_w"/>
                                              </p:val>
                                            </p:tav>
                                          </p:tavLst>
                                        </p:anim>
                                        <p:anim calcmode="lin" valueType="num">
                                          <p:cBhvr>
                                            <p:cTn id="177" dur="500" fill="hold"/>
                                            <p:tgtEl>
                                              <p:spTgt spid="106"/>
                                            </p:tgtEl>
                                            <p:attrNameLst>
                                              <p:attrName>ppt_h</p:attrName>
                                            </p:attrNameLst>
                                          </p:cBhvr>
                                          <p:tavLst>
                                            <p:tav tm="0">
                                              <p:val>
                                                <p:fltVal val="0"/>
                                              </p:val>
                                            </p:tav>
                                            <p:tav tm="100000">
                                              <p:val>
                                                <p:strVal val="#ppt_h"/>
                                              </p:val>
                                            </p:tav>
                                          </p:tavLst>
                                        </p:anim>
                                        <p:animEffect transition="in" filter="fade">
                                          <p:cBhvr>
                                            <p:cTn id="178" dur="500"/>
                                            <p:tgtEl>
                                              <p:spTgt spid="106"/>
                                            </p:tgtEl>
                                          </p:cBhvr>
                                        </p:animEffect>
                                      </p:childTnLst>
                                    </p:cTn>
                                  </p:par>
                                </p:childTnLst>
                              </p:cTn>
                            </p:par>
                            <p:par>
                              <p:cTn id="179" fill="hold">
                                <p:stCondLst>
                                  <p:cond delay="12500"/>
                                </p:stCondLst>
                                <p:childTnLst>
                                  <p:par>
                                    <p:cTn id="180" presetID="53" presetClass="entr" presetSubtype="16" fill="hold" nodeType="afterEffect">
                                      <p:stCondLst>
                                        <p:cond delay="0"/>
                                      </p:stCondLst>
                                      <p:childTnLst>
                                        <p:set>
                                          <p:cBhvr>
                                            <p:cTn id="181" dur="1" fill="hold">
                                              <p:stCondLst>
                                                <p:cond delay="0"/>
                                              </p:stCondLst>
                                            </p:cTn>
                                            <p:tgtEl>
                                              <p:spTgt spid="108"/>
                                            </p:tgtEl>
                                            <p:attrNameLst>
                                              <p:attrName>style.visibility</p:attrName>
                                            </p:attrNameLst>
                                          </p:cBhvr>
                                          <p:to>
                                            <p:strVal val="visible"/>
                                          </p:to>
                                        </p:set>
                                        <p:anim calcmode="lin" valueType="num">
                                          <p:cBhvr>
                                            <p:cTn id="182" dur="500" fill="hold"/>
                                            <p:tgtEl>
                                              <p:spTgt spid="108"/>
                                            </p:tgtEl>
                                            <p:attrNameLst>
                                              <p:attrName>ppt_w</p:attrName>
                                            </p:attrNameLst>
                                          </p:cBhvr>
                                          <p:tavLst>
                                            <p:tav tm="0">
                                              <p:val>
                                                <p:fltVal val="0"/>
                                              </p:val>
                                            </p:tav>
                                            <p:tav tm="100000">
                                              <p:val>
                                                <p:strVal val="#ppt_w"/>
                                              </p:val>
                                            </p:tav>
                                          </p:tavLst>
                                        </p:anim>
                                        <p:anim calcmode="lin" valueType="num">
                                          <p:cBhvr>
                                            <p:cTn id="183" dur="500" fill="hold"/>
                                            <p:tgtEl>
                                              <p:spTgt spid="108"/>
                                            </p:tgtEl>
                                            <p:attrNameLst>
                                              <p:attrName>ppt_h</p:attrName>
                                            </p:attrNameLst>
                                          </p:cBhvr>
                                          <p:tavLst>
                                            <p:tav tm="0">
                                              <p:val>
                                                <p:fltVal val="0"/>
                                              </p:val>
                                            </p:tav>
                                            <p:tav tm="100000">
                                              <p:val>
                                                <p:strVal val="#ppt_h"/>
                                              </p:val>
                                            </p:tav>
                                          </p:tavLst>
                                        </p:anim>
                                        <p:animEffect transition="in" filter="fade">
                                          <p:cBhvr>
                                            <p:cTn id="184" dur="500"/>
                                            <p:tgtEl>
                                              <p:spTgt spid="108"/>
                                            </p:tgtEl>
                                          </p:cBhvr>
                                        </p:animEffect>
                                      </p:childTnLst>
                                    </p:cTn>
                                  </p:par>
                                </p:childTnLst>
                              </p:cTn>
                            </p:par>
                            <p:par>
                              <p:cTn id="185" fill="hold">
                                <p:stCondLst>
                                  <p:cond delay="13000"/>
                                </p:stCondLst>
                                <p:childTnLst>
                                  <p:par>
                                    <p:cTn id="186" presetID="53" presetClass="entr" presetSubtype="16" fill="hold" grpId="0" nodeType="afterEffect">
                                      <p:stCondLst>
                                        <p:cond delay="0"/>
                                      </p:stCondLst>
                                      <p:childTnLst>
                                        <p:set>
                                          <p:cBhvr>
                                            <p:cTn id="187" dur="1" fill="hold">
                                              <p:stCondLst>
                                                <p:cond delay="0"/>
                                              </p:stCondLst>
                                            </p:cTn>
                                            <p:tgtEl>
                                              <p:spTgt spid="113"/>
                                            </p:tgtEl>
                                            <p:attrNameLst>
                                              <p:attrName>style.visibility</p:attrName>
                                            </p:attrNameLst>
                                          </p:cBhvr>
                                          <p:to>
                                            <p:strVal val="visible"/>
                                          </p:to>
                                        </p:set>
                                        <p:anim calcmode="lin" valueType="num">
                                          <p:cBhvr>
                                            <p:cTn id="188" dur="500" fill="hold"/>
                                            <p:tgtEl>
                                              <p:spTgt spid="113"/>
                                            </p:tgtEl>
                                            <p:attrNameLst>
                                              <p:attrName>ppt_w</p:attrName>
                                            </p:attrNameLst>
                                          </p:cBhvr>
                                          <p:tavLst>
                                            <p:tav tm="0">
                                              <p:val>
                                                <p:fltVal val="0"/>
                                              </p:val>
                                            </p:tav>
                                            <p:tav tm="100000">
                                              <p:val>
                                                <p:strVal val="#ppt_w"/>
                                              </p:val>
                                            </p:tav>
                                          </p:tavLst>
                                        </p:anim>
                                        <p:anim calcmode="lin" valueType="num">
                                          <p:cBhvr>
                                            <p:cTn id="189" dur="500" fill="hold"/>
                                            <p:tgtEl>
                                              <p:spTgt spid="113"/>
                                            </p:tgtEl>
                                            <p:attrNameLst>
                                              <p:attrName>ppt_h</p:attrName>
                                            </p:attrNameLst>
                                          </p:cBhvr>
                                          <p:tavLst>
                                            <p:tav tm="0">
                                              <p:val>
                                                <p:fltVal val="0"/>
                                              </p:val>
                                            </p:tav>
                                            <p:tav tm="100000">
                                              <p:val>
                                                <p:strVal val="#ppt_h"/>
                                              </p:val>
                                            </p:tav>
                                          </p:tavLst>
                                        </p:anim>
                                        <p:animEffect transition="in" filter="fade">
                                          <p:cBhvr>
                                            <p:cTn id="190" dur="500"/>
                                            <p:tgtEl>
                                              <p:spTgt spid="113"/>
                                            </p:tgtEl>
                                          </p:cBhvr>
                                        </p:animEffect>
                                      </p:childTnLst>
                                    </p:cTn>
                                  </p:par>
                                </p:childTnLst>
                              </p:cTn>
                            </p:par>
                            <p:par>
                              <p:cTn id="191" fill="hold">
                                <p:stCondLst>
                                  <p:cond delay="13500"/>
                                </p:stCondLst>
                                <p:childTnLst>
                                  <p:par>
                                    <p:cTn id="192" presetID="22" presetClass="entr" presetSubtype="8" fill="hold" grpId="0" nodeType="afterEffect">
                                      <p:stCondLst>
                                        <p:cond delay="0"/>
                                      </p:stCondLst>
                                      <p:childTnLst>
                                        <p:set>
                                          <p:cBhvr>
                                            <p:cTn id="193" dur="1" fill="hold">
                                              <p:stCondLst>
                                                <p:cond delay="0"/>
                                              </p:stCondLst>
                                            </p:cTn>
                                            <p:tgtEl>
                                              <p:spTgt spid="107"/>
                                            </p:tgtEl>
                                            <p:attrNameLst>
                                              <p:attrName>style.visibility</p:attrName>
                                            </p:attrNameLst>
                                          </p:cBhvr>
                                          <p:to>
                                            <p:strVal val="visible"/>
                                          </p:to>
                                        </p:set>
                                        <p:animEffect transition="in" filter="wipe(left)">
                                          <p:cBhvr>
                                            <p:cTn id="194" dur="500"/>
                                            <p:tgtEl>
                                              <p:spTgt spid="107"/>
                                            </p:tgtEl>
                                          </p:cBhvr>
                                        </p:animEffect>
                                      </p:childTnLst>
                                    </p:cTn>
                                  </p:par>
                                </p:childTnLst>
                              </p:cTn>
                            </p:par>
                            <p:par>
                              <p:cTn id="195" fill="hold">
                                <p:stCondLst>
                                  <p:cond delay="14000"/>
                                </p:stCondLst>
                                <p:childTnLst>
                                  <p:par>
                                    <p:cTn id="196" presetID="53" presetClass="entr" presetSubtype="16" fill="hold" grpId="0" nodeType="afterEffect">
                                      <p:stCondLst>
                                        <p:cond delay="0"/>
                                      </p:stCondLst>
                                      <p:childTnLst>
                                        <p:set>
                                          <p:cBhvr>
                                            <p:cTn id="197" dur="1" fill="hold">
                                              <p:stCondLst>
                                                <p:cond delay="0"/>
                                              </p:stCondLst>
                                            </p:cTn>
                                            <p:tgtEl>
                                              <p:spTgt spid="114"/>
                                            </p:tgtEl>
                                            <p:attrNameLst>
                                              <p:attrName>style.visibility</p:attrName>
                                            </p:attrNameLst>
                                          </p:cBhvr>
                                          <p:to>
                                            <p:strVal val="visible"/>
                                          </p:to>
                                        </p:set>
                                        <p:anim calcmode="lin" valueType="num">
                                          <p:cBhvr>
                                            <p:cTn id="198" dur="500" fill="hold"/>
                                            <p:tgtEl>
                                              <p:spTgt spid="114"/>
                                            </p:tgtEl>
                                            <p:attrNameLst>
                                              <p:attrName>ppt_w</p:attrName>
                                            </p:attrNameLst>
                                          </p:cBhvr>
                                          <p:tavLst>
                                            <p:tav tm="0">
                                              <p:val>
                                                <p:fltVal val="0"/>
                                              </p:val>
                                            </p:tav>
                                            <p:tav tm="100000">
                                              <p:val>
                                                <p:strVal val="#ppt_w"/>
                                              </p:val>
                                            </p:tav>
                                          </p:tavLst>
                                        </p:anim>
                                        <p:anim calcmode="lin" valueType="num">
                                          <p:cBhvr>
                                            <p:cTn id="199" dur="500" fill="hold"/>
                                            <p:tgtEl>
                                              <p:spTgt spid="114"/>
                                            </p:tgtEl>
                                            <p:attrNameLst>
                                              <p:attrName>ppt_h</p:attrName>
                                            </p:attrNameLst>
                                          </p:cBhvr>
                                          <p:tavLst>
                                            <p:tav tm="0">
                                              <p:val>
                                                <p:fltVal val="0"/>
                                              </p:val>
                                            </p:tav>
                                            <p:tav tm="100000">
                                              <p:val>
                                                <p:strVal val="#ppt_h"/>
                                              </p:val>
                                            </p:tav>
                                          </p:tavLst>
                                        </p:anim>
                                        <p:animEffect transition="in" filter="fade">
                                          <p:cBhvr>
                                            <p:cTn id="200"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3" grpId="0"/>
          <p:bldP spid="65" grpId="0" animBg="1"/>
          <p:bldP spid="64" grpId="0"/>
          <p:bldP spid="66" grpId="0"/>
          <p:bldP spid="75" grpId="0" animBg="1"/>
          <p:bldP spid="81" grpId="0"/>
          <p:bldP spid="82" grpId="0"/>
          <p:bldP spid="83" grpId="0" animBg="1"/>
          <p:bldP spid="89" grpId="0"/>
          <p:bldP spid="90" grpId="0"/>
          <p:bldP spid="91" grpId="0" animBg="1"/>
          <p:bldP spid="97" grpId="0"/>
          <p:bldP spid="98" grpId="0"/>
          <p:bldP spid="99" grpId="0" animBg="1"/>
          <p:bldP spid="105" grpId="0"/>
          <p:bldP spid="106" grpId="0"/>
          <p:bldP spid="107" grpId="0" animBg="1"/>
          <p:bldP spid="113" grpId="0"/>
          <p:bldP spid="114"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素  养</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缺角矩形 9"/>
          <p:cNvSpPr/>
          <p:nvPr/>
        </p:nvSpPr>
        <p:spPr>
          <a:xfrm>
            <a:off x="2437271"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缺角矩形 10"/>
          <p:cNvSpPr/>
          <p:nvPr/>
        </p:nvSpPr>
        <p:spPr>
          <a:xfrm>
            <a:off x="4989280"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缺角矩形 11"/>
          <p:cNvSpPr/>
          <p:nvPr/>
        </p:nvSpPr>
        <p:spPr>
          <a:xfrm>
            <a:off x="7541289"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29"/>
          <p:cNvSpPr/>
          <p:nvPr/>
        </p:nvSpPr>
        <p:spPr>
          <a:xfrm rot="17474072">
            <a:off x="3736948"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十字形 13"/>
          <p:cNvSpPr/>
          <p:nvPr/>
        </p:nvSpPr>
        <p:spPr>
          <a:xfrm>
            <a:off x="3048163"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5" name="组合 14"/>
          <p:cNvGrpSpPr/>
          <p:nvPr/>
        </p:nvGrpSpPr>
        <p:grpSpPr>
          <a:xfrm>
            <a:off x="3345638" y="3046974"/>
            <a:ext cx="399208" cy="437533"/>
            <a:chOff x="3484563" y="2503488"/>
            <a:chExt cx="992188" cy="1087438"/>
          </a:xfrm>
          <a:solidFill>
            <a:schemeClr val="bg1"/>
          </a:solidFill>
        </p:grpSpPr>
        <p:sp>
          <p:nvSpPr>
            <p:cNvPr id="16" name="Freeform 5"/>
            <p:cNvSpPr/>
            <p:nvPr/>
          </p:nvSpPr>
          <p:spPr bwMode="auto">
            <a:xfrm>
              <a:off x="3484563" y="2503488"/>
              <a:ext cx="992188" cy="768350"/>
            </a:xfrm>
            <a:custGeom>
              <a:avLst/>
              <a:gdLst>
                <a:gd name="T0" fmla="*/ 580 w 625"/>
                <a:gd name="T1" fmla="*/ 178 h 484"/>
                <a:gd name="T2" fmla="*/ 625 w 625"/>
                <a:gd name="T3" fmla="*/ 0 h 484"/>
                <a:gd name="T4" fmla="*/ 447 w 625"/>
                <a:gd name="T5" fmla="*/ 43 h 484"/>
                <a:gd name="T6" fmla="*/ 492 w 625"/>
                <a:gd name="T7" fmla="*/ 88 h 484"/>
                <a:gd name="T8" fmla="*/ 322 w 625"/>
                <a:gd name="T9" fmla="*/ 259 h 484"/>
                <a:gd name="T10" fmla="*/ 248 w 625"/>
                <a:gd name="T11" fmla="*/ 187 h 484"/>
                <a:gd name="T12" fmla="*/ 0 w 625"/>
                <a:gd name="T13" fmla="*/ 436 h 484"/>
                <a:gd name="T14" fmla="*/ 47 w 625"/>
                <a:gd name="T15" fmla="*/ 484 h 484"/>
                <a:gd name="T16" fmla="*/ 47 w 625"/>
                <a:gd name="T17" fmla="*/ 484 h 484"/>
                <a:gd name="T18" fmla="*/ 248 w 625"/>
                <a:gd name="T19" fmla="*/ 282 h 484"/>
                <a:gd name="T20" fmla="*/ 322 w 625"/>
                <a:gd name="T21" fmla="*/ 353 h 484"/>
                <a:gd name="T22" fmla="*/ 539 w 625"/>
                <a:gd name="T23" fmla="*/ 135 h 484"/>
                <a:gd name="T24" fmla="*/ 580 w 625"/>
                <a:gd name="T25" fmla="*/ 17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5" h="484">
                  <a:moveTo>
                    <a:pt x="580" y="178"/>
                  </a:moveTo>
                  <a:lnTo>
                    <a:pt x="625" y="0"/>
                  </a:lnTo>
                  <a:lnTo>
                    <a:pt x="447" y="43"/>
                  </a:lnTo>
                  <a:lnTo>
                    <a:pt x="492" y="88"/>
                  </a:lnTo>
                  <a:lnTo>
                    <a:pt x="322" y="259"/>
                  </a:lnTo>
                  <a:lnTo>
                    <a:pt x="248" y="187"/>
                  </a:lnTo>
                  <a:lnTo>
                    <a:pt x="0" y="436"/>
                  </a:lnTo>
                  <a:lnTo>
                    <a:pt x="47" y="484"/>
                  </a:lnTo>
                  <a:lnTo>
                    <a:pt x="47" y="484"/>
                  </a:lnTo>
                  <a:lnTo>
                    <a:pt x="248" y="282"/>
                  </a:lnTo>
                  <a:lnTo>
                    <a:pt x="322" y="353"/>
                  </a:lnTo>
                  <a:lnTo>
                    <a:pt x="539" y="135"/>
                  </a:lnTo>
                  <a:lnTo>
                    <a:pt x="58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Rectangle 6"/>
            <p:cNvSpPr>
              <a:spLocks noChangeArrowheads="1"/>
            </p:cNvSpPr>
            <p:nvPr/>
          </p:nvSpPr>
          <p:spPr bwMode="auto">
            <a:xfrm>
              <a:off x="3575051" y="3332163"/>
              <a:ext cx="138113" cy="258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7"/>
            <p:cNvSpPr>
              <a:spLocks noChangeArrowheads="1"/>
            </p:cNvSpPr>
            <p:nvPr/>
          </p:nvSpPr>
          <p:spPr bwMode="auto">
            <a:xfrm>
              <a:off x="3806826" y="3203576"/>
              <a:ext cx="142875"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8"/>
            <p:cNvSpPr>
              <a:spLocks noChangeArrowheads="1"/>
            </p:cNvSpPr>
            <p:nvPr/>
          </p:nvSpPr>
          <p:spPr bwMode="auto">
            <a:xfrm>
              <a:off x="4051301" y="3071813"/>
              <a:ext cx="142875" cy="519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9"/>
            <p:cNvSpPr>
              <a:spLocks noChangeArrowheads="1"/>
            </p:cNvSpPr>
            <p:nvPr/>
          </p:nvSpPr>
          <p:spPr bwMode="auto">
            <a:xfrm>
              <a:off x="4287838" y="2944813"/>
              <a:ext cx="142875"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1" name="任意多边形 30"/>
          <p:cNvSpPr/>
          <p:nvPr/>
        </p:nvSpPr>
        <p:spPr>
          <a:xfrm rot="17474072">
            <a:off x="6273580"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十字形 21"/>
          <p:cNvSpPr/>
          <p:nvPr/>
        </p:nvSpPr>
        <p:spPr>
          <a:xfrm>
            <a:off x="5595952"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3" name="组合 22"/>
          <p:cNvGrpSpPr/>
          <p:nvPr/>
        </p:nvGrpSpPr>
        <p:grpSpPr>
          <a:xfrm>
            <a:off x="5888048" y="3028646"/>
            <a:ext cx="418410" cy="498002"/>
            <a:chOff x="4683126" y="1033463"/>
            <a:chExt cx="909638" cy="1082675"/>
          </a:xfrm>
          <a:solidFill>
            <a:schemeClr val="bg1"/>
          </a:solidFill>
        </p:grpSpPr>
        <p:sp>
          <p:nvSpPr>
            <p:cNvPr id="24" name="Freeform 11"/>
            <p:cNvSpPr/>
            <p:nvPr/>
          </p:nvSpPr>
          <p:spPr bwMode="auto">
            <a:xfrm>
              <a:off x="4683126" y="1033463"/>
              <a:ext cx="909638" cy="1082675"/>
            </a:xfrm>
            <a:custGeom>
              <a:avLst/>
              <a:gdLst/>
              <a:ahLst/>
              <a:cxnLst/>
              <a:rect l="l" t="t" r="r" b="b"/>
              <a:pathLst>
                <a:path w="909638" h="1082675">
                  <a:moveTo>
                    <a:pt x="90487" y="198438"/>
                  </a:moveTo>
                  <a:lnTo>
                    <a:pt x="90487" y="646113"/>
                  </a:lnTo>
                  <a:lnTo>
                    <a:pt x="822325" y="646113"/>
                  </a:lnTo>
                  <a:lnTo>
                    <a:pt x="822325" y="198438"/>
                  </a:lnTo>
                  <a:close/>
                  <a:moveTo>
                    <a:pt x="451060" y="0"/>
                  </a:moveTo>
                  <a:cubicBezTo>
                    <a:pt x="473613" y="0"/>
                    <a:pt x="488649" y="15037"/>
                    <a:pt x="488649" y="37593"/>
                  </a:cubicBezTo>
                  <a:cubicBezTo>
                    <a:pt x="488649" y="37593"/>
                    <a:pt x="488649" y="37593"/>
                    <a:pt x="488649" y="109019"/>
                  </a:cubicBezTo>
                  <a:cubicBezTo>
                    <a:pt x="488649" y="109019"/>
                    <a:pt x="488649" y="109019"/>
                    <a:pt x="909638" y="109019"/>
                  </a:cubicBezTo>
                  <a:lnTo>
                    <a:pt x="909638" y="733061"/>
                  </a:lnTo>
                  <a:cubicBezTo>
                    <a:pt x="909638" y="733061"/>
                    <a:pt x="909638" y="733061"/>
                    <a:pt x="620208" y="733061"/>
                  </a:cubicBezTo>
                  <a:cubicBezTo>
                    <a:pt x="620208" y="733061"/>
                    <a:pt x="620208" y="733061"/>
                    <a:pt x="729214" y="1022526"/>
                  </a:cubicBezTo>
                  <a:cubicBezTo>
                    <a:pt x="736732" y="1045082"/>
                    <a:pt x="725455" y="1071397"/>
                    <a:pt x="702902" y="1078916"/>
                  </a:cubicBezTo>
                  <a:cubicBezTo>
                    <a:pt x="699143" y="1082675"/>
                    <a:pt x="695385" y="1082675"/>
                    <a:pt x="687867" y="1082675"/>
                  </a:cubicBezTo>
                  <a:cubicBezTo>
                    <a:pt x="669073" y="1082675"/>
                    <a:pt x="654037" y="1071397"/>
                    <a:pt x="646520" y="1052601"/>
                  </a:cubicBezTo>
                  <a:cubicBezTo>
                    <a:pt x="646520" y="1052601"/>
                    <a:pt x="646520" y="1052601"/>
                    <a:pt x="522478" y="733061"/>
                  </a:cubicBezTo>
                  <a:cubicBezTo>
                    <a:pt x="522478" y="733061"/>
                    <a:pt x="522478" y="733061"/>
                    <a:pt x="379643" y="733061"/>
                  </a:cubicBezTo>
                  <a:cubicBezTo>
                    <a:pt x="379643" y="733061"/>
                    <a:pt x="379643" y="733061"/>
                    <a:pt x="255601" y="1052601"/>
                  </a:cubicBezTo>
                  <a:cubicBezTo>
                    <a:pt x="248083" y="1071397"/>
                    <a:pt x="233048" y="1082675"/>
                    <a:pt x="214254" y="1082675"/>
                  </a:cubicBezTo>
                  <a:lnTo>
                    <a:pt x="199218" y="1078916"/>
                  </a:lnTo>
                  <a:cubicBezTo>
                    <a:pt x="176665" y="1071397"/>
                    <a:pt x="165389" y="1045082"/>
                    <a:pt x="172907" y="1022526"/>
                  </a:cubicBezTo>
                  <a:cubicBezTo>
                    <a:pt x="172907" y="1022526"/>
                    <a:pt x="172907" y="1022526"/>
                    <a:pt x="285672" y="733061"/>
                  </a:cubicBezTo>
                  <a:cubicBezTo>
                    <a:pt x="285672" y="733061"/>
                    <a:pt x="285672" y="733061"/>
                    <a:pt x="0" y="733061"/>
                  </a:cubicBezTo>
                  <a:cubicBezTo>
                    <a:pt x="0" y="733061"/>
                    <a:pt x="0" y="733061"/>
                    <a:pt x="0" y="109019"/>
                  </a:cubicBezTo>
                  <a:cubicBezTo>
                    <a:pt x="0" y="109019"/>
                    <a:pt x="0" y="109019"/>
                    <a:pt x="413472" y="109019"/>
                  </a:cubicBezTo>
                  <a:cubicBezTo>
                    <a:pt x="413472" y="109019"/>
                    <a:pt x="413472" y="109019"/>
                    <a:pt x="413472" y="37593"/>
                  </a:cubicBezTo>
                  <a:cubicBezTo>
                    <a:pt x="413472" y="15037"/>
                    <a:pt x="432266" y="0"/>
                    <a:pt x="4510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
            <p:cNvSpPr/>
            <p:nvPr/>
          </p:nvSpPr>
          <p:spPr bwMode="auto">
            <a:xfrm>
              <a:off x="4837113" y="1300163"/>
              <a:ext cx="596900" cy="311150"/>
            </a:xfrm>
            <a:custGeom>
              <a:avLst/>
              <a:gdLst>
                <a:gd name="T0" fmla="*/ 19 w 376"/>
                <a:gd name="T1" fmla="*/ 196 h 196"/>
                <a:gd name="T2" fmla="*/ 147 w 376"/>
                <a:gd name="T3" fmla="*/ 111 h 196"/>
                <a:gd name="T4" fmla="*/ 177 w 376"/>
                <a:gd name="T5" fmla="*/ 156 h 196"/>
                <a:gd name="T6" fmla="*/ 317 w 376"/>
                <a:gd name="T7" fmla="*/ 64 h 196"/>
                <a:gd name="T8" fmla="*/ 334 w 376"/>
                <a:gd name="T9" fmla="*/ 90 h 196"/>
                <a:gd name="T10" fmla="*/ 376 w 376"/>
                <a:gd name="T11" fmla="*/ 0 h 196"/>
                <a:gd name="T12" fmla="*/ 277 w 376"/>
                <a:gd name="T13" fmla="*/ 5 h 196"/>
                <a:gd name="T14" fmla="*/ 296 w 376"/>
                <a:gd name="T15" fmla="*/ 33 h 196"/>
                <a:gd name="T16" fmla="*/ 189 w 376"/>
                <a:gd name="T17" fmla="*/ 106 h 196"/>
                <a:gd name="T18" fmla="*/ 158 w 376"/>
                <a:gd name="T19" fmla="*/ 61 h 196"/>
                <a:gd name="T20" fmla="*/ 0 w 376"/>
                <a:gd name="T21" fmla="*/ 166 h 196"/>
                <a:gd name="T22" fmla="*/ 19 w 376"/>
                <a:gd name="T23" fmla="*/ 196 h 196"/>
                <a:gd name="T24" fmla="*/ 19 w 376"/>
                <a:gd name="T2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196">
                  <a:moveTo>
                    <a:pt x="19" y="196"/>
                  </a:moveTo>
                  <a:lnTo>
                    <a:pt x="147" y="111"/>
                  </a:lnTo>
                  <a:lnTo>
                    <a:pt x="177" y="156"/>
                  </a:lnTo>
                  <a:lnTo>
                    <a:pt x="317" y="64"/>
                  </a:lnTo>
                  <a:lnTo>
                    <a:pt x="334" y="90"/>
                  </a:lnTo>
                  <a:lnTo>
                    <a:pt x="376" y="0"/>
                  </a:lnTo>
                  <a:lnTo>
                    <a:pt x="277" y="5"/>
                  </a:lnTo>
                  <a:lnTo>
                    <a:pt x="296" y="33"/>
                  </a:lnTo>
                  <a:lnTo>
                    <a:pt x="189" y="106"/>
                  </a:lnTo>
                  <a:lnTo>
                    <a:pt x="158" y="61"/>
                  </a:lnTo>
                  <a:lnTo>
                    <a:pt x="0" y="166"/>
                  </a:lnTo>
                  <a:lnTo>
                    <a:pt x="19" y="196"/>
                  </a:lnTo>
                  <a:lnTo>
                    <a:pt x="19"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任意多边形 31"/>
          <p:cNvSpPr/>
          <p:nvPr/>
        </p:nvSpPr>
        <p:spPr>
          <a:xfrm rot="17474072">
            <a:off x="8810212"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十字形 26"/>
          <p:cNvSpPr/>
          <p:nvPr/>
        </p:nvSpPr>
        <p:spPr>
          <a:xfrm>
            <a:off x="8152181"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Freeform 25"/>
          <p:cNvSpPr/>
          <p:nvPr/>
        </p:nvSpPr>
        <p:spPr bwMode="auto">
          <a:xfrm>
            <a:off x="8416503" y="3031956"/>
            <a:ext cx="465514" cy="467570"/>
          </a:xfrm>
          <a:custGeom>
            <a:avLst/>
            <a:gdLst/>
            <a:ahLst/>
            <a:cxnLst/>
            <a:rect l="l" t="t" r="r" b="b"/>
            <a:pathLst>
              <a:path w="1077913" h="1082675">
                <a:moveTo>
                  <a:pt x="536576" y="346075"/>
                </a:moveTo>
                <a:cubicBezTo>
                  <a:pt x="428735" y="346075"/>
                  <a:pt x="341313" y="433497"/>
                  <a:pt x="341313" y="541338"/>
                </a:cubicBezTo>
                <a:cubicBezTo>
                  <a:pt x="341313" y="649179"/>
                  <a:pt x="428735" y="736601"/>
                  <a:pt x="536576" y="736601"/>
                </a:cubicBezTo>
                <a:cubicBezTo>
                  <a:pt x="644417" y="736601"/>
                  <a:pt x="731839" y="649179"/>
                  <a:pt x="731839" y="541338"/>
                </a:cubicBezTo>
                <a:cubicBezTo>
                  <a:pt x="731839" y="433497"/>
                  <a:pt x="644417" y="346075"/>
                  <a:pt x="536576" y="346075"/>
                </a:cubicBezTo>
                <a:close/>
                <a:moveTo>
                  <a:pt x="476986" y="0"/>
                </a:moveTo>
                <a:cubicBezTo>
                  <a:pt x="476986" y="0"/>
                  <a:pt x="476986" y="0"/>
                  <a:pt x="600927" y="0"/>
                </a:cubicBezTo>
                <a:cubicBezTo>
                  <a:pt x="615950" y="0"/>
                  <a:pt x="634729" y="15037"/>
                  <a:pt x="634729" y="30074"/>
                </a:cubicBezTo>
                <a:cubicBezTo>
                  <a:pt x="634729" y="30074"/>
                  <a:pt x="634729" y="30074"/>
                  <a:pt x="664776" y="191724"/>
                </a:cubicBezTo>
                <a:cubicBezTo>
                  <a:pt x="668532" y="206761"/>
                  <a:pt x="683555" y="214280"/>
                  <a:pt x="694822" y="203002"/>
                </a:cubicBezTo>
                <a:cubicBezTo>
                  <a:pt x="694822" y="203002"/>
                  <a:pt x="694822" y="203002"/>
                  <a:pt x="833787" y="112779"/>
                </a:cubicBezTo>
                <a:cubicBezTo>
                  <a:pt x="845054" y="101501"/>
                  <a:pt x="863833" y="105260"/>
                  <a:pt x="875100" y="116538"/>
                </a:cubicBezTo>
                <a:cubicBezTo>
                  <a:pt x="875100" y="116538"/>
                  <a:pt x="875100" y="116538"/>
                  <a:pt x="965239" y="203002"/>
                </a:cubicBezTo>
                <a:cubicBezTo>
                  <a:pt x="976507" y="214280"/>
                  <a:pt x="980263" y="236835"/>
                  <a:pt x="968995" y="248113"/>
                </a:cubicBezTo>
                <a:cubicBezTo>
                  <a:pt x="968995" y="248113"/>
                  <a:pt x="968995" y="248113"/>
                  <a:pt x="878856" y="387207"/>
                </a:cubicBezTo>
                <a:cubicBezTo>
                  <a:pt x="867589" y="398485"/>
                  <a:pt x="875100" y="413522"/>
                  <a:pt x="890123" y="417281"/>
                </a:cubicBezTo>
                <a:cubicBezTo>
                  <a:pt x="890123" y="417281"/>
                  <a:pt x="890123" y="417281"/>
                  <a:pt x="1051623" y="443596"/>
                </a:cubicBezTo>
                <a:cubicBezTo>
                  <a:pt x="1066646" y="447355"/>
                  <a:pt x="1077913" y="462393"/>
                  <a:pt x="1077913" y="481189"/>
                </a:cubicBezTo>
                <a:cubicBezTo>
                  <a:pt x="1077913" y="481189"/>
                  <a:pt x="1077913" y="481189"/>
                  <a:pt x="1077913" y="605246"/>
                </a:cubicBezTo>
                <a:cubicBezTo>
                  <a:pt x="1077913" y="620283"/>
                  <a:pt x="1066646" y="635320"/>
                  <a:pt x="1051623" y="639079"/>
                </a:cubicBezTo>
                <a:cubicBezTo>
                  <a:pt x="1051623" y="639079"/>
                  <a:pt x="1051623" y="639079"/>
                  <a:pt x="890123" y="669153"/>
                </a:cubicBezTo>
                <a:cubicBezTo>
                  <a:pt x="875100" y="672913"/>
                  <a:pt x="867589" y="684191"/>
                  <a:pt x="878856" y="699228"/>
                </a:cubicBezTo>
                <a:cubicBezTo>
                  <a:pt x="878856" y="699228"/>
                  <a:pt x="878856" y="699228"/>
                  <a:pt x="968995" y="834562"/>
                </a:cubicBezTo>
                <a:cubicBezTo>
                  <a:pt x="980263" y="849599"/>
                  <a:pt x="976507" y="868396"/>
                  <a:pt x="965239" y="879674"/>
                </a:cubicBezTo>
                <a:cubicBezTo>
                  <a:pt x="965239" y="879674"/>
                  <a:pt x="965239" y="879674"/>
                  <a:pt x="875100" y="969896"/>
                </a:cubicBezTo>
                <a:cubicBezTo>
                  <a:pt x="863833" y="981174"/>
                  <a:pt x="845054" y="981174"/>
                  <a:pt x="833787" y="973656"/>
                </a:cubicBezTo>
                <a:cubicBezTo>
                  <a:pt x="833787" y="973656"/>
                  <a:pt x="833787" y="973656"/>
                  <a:pt x="694822" y="879674"/>
                </a:cubicBezTo>
                <a:cubicBezTo>
                  <a:pt x="683555" y="872155"/>
                  <a:pt x="668532" y="875914"/>
                  <a:pt x="664776" y="894711"/>
                </a:cubicBezTo>
                <a:cubicBezTo>
                  <a:pt x="664776" y="894711"/>
                  <a:pt x="664776" y="894711"/>
                  <a:pt x="634729" y="1056360"/>
                </a:cubicBezTo>
                <a:cubicBezTo>
                  <a:pt x="634729" y="1071397"/>
                  <a:pt x="615950" y="1082675"/>
                  <a:pt x="600927" y="1082675"/>
                </a:cubicBezTo>
                <a:cubicBezTo>
                  <a:pt x="600927" y="1082675"/>
                  <a:pt x="600927" y="1082675"/>
                  <a:pt x="476986" y="1082675"/>
                </a:cubicBezTo>
                <a:cubicBezTo>
                  <a:pt x="461963" y="1082675"/>
                  <a:pt x="443184" y="1071397"/>
                  <a:pt x="443184" y="1056360"/>
                </a:cubicBezTo>
                <a:cubicBezTo>
                  <a:pt x="443184" y="1056360"/>
                  <a:pt x="443184" y="1056360"/>
                  <a:pt x="413137" y="894711"/>
                </a:cubicBezTo>
                <a:cubicBezTo>
                  <a:pt x="409382" y="875914"/>
                  <a:pt x="394358" y="872155"/>
                  <a:pt x="383091" y="879674"/>
                </a:cubicBezTo>
                <a:cubicBezTo>
                  <a:pt x="383091" y="879674"/>
                  <a:pt x="383091" y="879674"/>
                  <a:pt x="244127" y="973656"/>
                </a:cubicBezTo>
                <a:cubicBezTo>
                  <a:pt x="232859" y="981174"/>
                  <a:pt x="214080" y="981174"/>
                  <a:pt x="202813" y="969896"/>
                </a:cubicBezTo>
                <a:cubicBezTo>
                  <a:pt x="202813" y="969896"/>
                  <a:pt x="202813" y="969896"/>
                  <a:pt x="112674" y="879674"/>
                </a:cubicBezTo>
                <a:cubicBezTo>
                  <a:pt x="101407" y="868396"/>
                  <a:pt x="97651" y="849599"/>
                  <a:pt x="108918" y="834562"/>
                </a:cubicBezTo>
                <a:cubicBezTo>
                  <a:pt x="108918" y="834562"/>
                  <a:pt x="108918" y="834562"/>
                  <a:pt x="199057" y="699228"/>
                </a:cubicBezTo>
                <a:cubicBezTo>
                  <a:pt x="210325" y="684191"/>
                  <a:pt x="202813" y="672913"/>
                  <a:pt x="187790" y="669153"/>
                </a:cubicBezTo>
                <a:cubicBezTo>
                  <a:pt x="187790" y="669153"/>
                  <a:pt x="187790" y="669153"/>
                  <a:pt x="26291" y="639079"/>
                </a:cubicBezTo>
                <a:cubicBezTo>
                  <a:pt x="11267" y="635320"/>
                  <a:pt x="0" y="620283"/>
                  <a:pt x="0" y="605246"/>
                </a:cubicBezTo>
                <a:cubicBezTo>
                  <a:pt x="0" y="605246"/>
                  <a:pt x="0" y="605246"/>
                  <a:pt x="0" y="481189"/>
                </a:cubicBezTo>
                <a:cubicBezTo>
                  <a:pt x="0" y="462393"/>
                  <a:pt x="11267" y="447355"/>
                  <a:pt x="26291" y="443596"/>
                </a:cubicBezTo>
                <a:cubicBezTo>
                  <a:pt x="26291" y="443596"/>
                  <a:pt x="26291" y="443596"/>
                  <a:pt x="187790" y="417281"/>
                </a:cubicBezTo>
                <a:cubicBezTo>
                  <a:pt x="202813" y="413522"/>
                  <a:pt x="210325" y="398485"/>
                  <a:pt x="199057" y="387207"/>
                </a:cubicBezTo>
                <a:cubicBezTo>
                  <a:pt x="199057" y="387207"/>
                  <a:pt x="199057" y="387207"/>
                  <a:pt x="108918" y="248113"/>
                </a:cubicBezTo>
                <a:cubicBezTo>
                  <a:pt x="97651" y="236835"/>
                  <a:pt x="101407" y="214280"/>
                  <a:pt x="112674" y="203002"/>
                </a:cubicBezTo>
                <a:cubicBezTo>
                  <a:pt x="112674" y="203002"/>
                  <a:pt x="112674" y="203002"/>
                  <a:pt x="202813" y="116538"/>
                </a:cubicBezTo>
                <a:cubicBezTo>
                  <a:pt x="214080" y="105260"/>
                  <a:pt x="232859" y="101501"/>
                  <a:pt x="244127" y="112779"/>
                </a:cubicBezTo>
                <a:cubicBezTo>
                  <a:pt x="244127" y="112779"/>
                  <a:pt x="244127" y="112779"/>
                  <a:pt x="383091" y="203002"/>
                </a:cubicBezTo>
                <a:cubicBezTo>
                  <a:pt x="394358" y="214280"/>
                  <a:pt x="409382" y="206761"/>
                  <a:pt x="413137" y="191724"/>
                </a:cubicBezTo>
                <a:cubicBezTo>
                  <a:pt x="413137" y="191724"/>
                  <a:pt x="413137" y="191724"/>
                  <a:pt x="443184" y="30074"/>
                </a:cubicBezTo>
                <a:cubicBezTo>
                  <a:pt x="443184" y="15037"/>
                  <a:pt x="461963" y="0"/>
                  <a:pt x="47698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矩形 28"/>
          <p:cNvSpPr/>
          <p:nvPr/>
        </p:nvSpPr>
        <p:spPr>
          <a:xfrm>
            <a:off x="2598760"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素养是</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6S</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之终极目标</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5106111" y="4850491"/>
            <a:ext cx="1949811" cy="95410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透过细琐、简单的支作（前面</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4S</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），潜移默化，改变气质，养成良好的习惯</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7674354"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三守原则</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29015" y="0"/>
            <a:ext cx="1099735" cy="1099735"/>
            <a:chOff x="7543996" y="1289752"/>
            <a:chExt cx="1498482" cy="1498482"/>
          </a:xfrm>
        </p:grpSpPr>
        <p:sp>
          <p:nvSpPr>
            <p:cNvPr id="33"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5326">
        <p14:gallery dir="l"/>
      </p:transition>
    </mc:Choice>
    <mc:Fallback>
      <p:transition spd="slow" advClick="0" advTm="53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 decel="10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1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250"/>
                                        <p:tgtEl>
                                          <p:spTgt spid="1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25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250"/>
                                        <p:tgtEl>
                                          <p:spTgt spid="26"/>
                                        </p:tgtEl>
                                      </p:cBhvr>
                                    </p:animEffect>
                                  </p:childTnLst>
                                </p:cTn>
                              </p:par>
                            </p:childTnLst>
                          </p:cTn>
                        </p:par>
                        <p:par>
                          <p:cTn id="44" fill="hold">
                            <p:stCondLst>
                              <p:cond delay="2000"/>
                            </p:stCondLst>
                            <p:childTnLst>
                              <p:par>
                                <p:cTn id="45" presetID="1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50"/>
                                        <p:tgtEl>
                                          <p:spTgt spid="15"/>
                                        </p:tgtEl>
                                        <p:attrNameLst>
                                          <p:attrName>ppt_x</p:attrName>
                                        </p:attrNameLst>
                                      </p:cBhvr>
                                      <p:tavLst>
                                        <p:tav tm="0">
                                          <p:val>
                                            <p:strVal val="#ppt_x-#ppt_w*1.125000"/>
                                          </p:val>
                                        </p:tav>
                                        <p:tav tm="100000">
                                          <p:val>
                                            <p:strVal val="#ppt_x"/>
                                          </p:val>
                                        </p:tav>
                                      </p:tavLst>
                                    </p:anim>
                                    <p:animEffect transition="in" filter="wipe(right)">
                                      <p:cBhvr>
                                        <p:cTn id="48" dur="250"/>
                                        <p:tgtEl>
                                          <p:spTgt spid="15"/>
                                        </p:tgtEl>
                                      </p:cBhvr>
                                    </p:animEffect>
                                  </p:childTnLst>
                                </p:cTn>
                              </p:par>
                              <p:par>
                                <p:cTn id="49" presetID="12" presetClass="entr" presetSubtype="8"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250"/>
                                        <p:tgtEl>
                                          <p:spTgt spid="23"/>
                                        </p:tgtEl>
                                        <p:attrNameLst>
                                          <p:attrName>ppt_x</p:attrName>
                                        </p:attrNameLst>
                                      </p:cBhvr>
                                      <p:tavLst>
                                        <p:tav tm="0">
                                          <p:val>
                                            <p:strVal val="#ppt_x-#ppt_w*1.125000"/>
                                          </p:val>
                                        </p:tav>
                                        <p:tav tm="100000">
                                          <p:val>
                                            <p:strVal val="#ppt_x"/>
                                          </p:val>
                                        </p:tav>
                                      </p:tavLst>
                                    </p:anim>
                                    <p:animEffect transition="in" filter="wipe(right)">
                                      <p:cBhvr>
                                        <p:cTn id="52" dur="250"/>
                                        <p:tgtEl>
                                          <p:spTgt spid="23"/>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250"/>
                                        <p:tgtEl>
                                          <p:spTgt spid="28"/>
                                        </p:tgtEl>
                                        <p:attrNameLst>
                                          <p:attrName>ppt_x</p:attrName>
                                        </p:attrNameLst>
                                      </p:cBhvr>
                                      <p:tavLst>
                                        <p:tav tm="0">
                                          <p:val>
                                            <p:strVal val="#ppt_x-#ppt_w*1.125000"/>
                                          </p:val>
                                        </p:tav>
                                        <p:tav tm="100000">
                                          <p:val>
                                            <p:strVal val="#ppt_x"/>
                                          </p:val>
                                        </p:tav>
                                      </p:tavLst>
                                    </p:anim>
                                    <p:animEffect transition="in" filter="wipe(right)">
                                      <p:cBhvr>
                                        <p:cTn id="56" dur="250"/>
                                        <p:tgtEl>
                                          <p:spTgt spid="28"/>
                                        </p:tgtEl>
                                      </p:cBhvr>
                                    </p:animEffect>
                                  </p:childTnLst>
                                </p:cTn>
                              </p:par>
                            </p:childTnLst>
                          </p:cTn>
                        </p:par>
                        <p:par>
                          <p:cTn id="57" fill="hold">
                            <p:stCondLst>
                              <p:cond delay="2500"/>
                            </p:stCondLst>
                            <p:childTnLst>
                              <p:par>
                                <p:cTn id="58" presetID="18" presetClass="entr" presetSubtype="6" fill="hold" grpId="0" nodeType="afterEffect">
                                  <p:stCondLst>
                                    <p:cond delay="0"/>
                                  </p:stCondLst>
                                  <p:iterate type="lt">
                                    <p:tmPct val="5000"/>
                                  </p:iterate>
                                  <p:childTnLst>
                                    <p:set>
                                      <p:cBhvr>
                                        <p:cTn id="59" dur="1" fill="hold">
                                          <p:stCondLst>
                                            <p:cond delay="0"/>
                                          </p:stCondLst>
                                        </p:cTn>
                                        <p:tgtEl>
                                          <p:spTgt spid="29"/>
                                        </p:tgtEl>
                                        <p:attrNameLst>
                                          <p:attrName>style.visibility</p:attrName>
                                        </p:attrNameLst>
                                      </p:cBhvr>
                                      <p:to>
                                        <p:strVal val="visible"/>
                                      </p:to>
                                    </p:set>
                                    <p:animEffect transition="in" filter="strips(downRight)">
                                      <p:cBhvr>
                                        <p:cTn id="60" dur="500"/>
                                        <p:tgtEl>
                                          <p:spTgt spid="29"/>
                                        </p:tgtEl>
                                      </p:cBhvr>
                                    </p:animEffect>
                                  </p:childTnLst>
                                </p:cTn>
                              </p:par>
                              <p:par>
                                <p:cTn id="61" presetID="18" presetClass="entr" presetSubtype="6" fill="hold" grpId="0" nodeType="withEffect">
                                  <p:stCondLst>
                                    <p:cond delay="0"/>
                                  </p:stCondLst>
                                  <p:iterate type="lt">
                                    <p:tmPct val="5000"/>
                                  </p:iterate>
                                  <p:childTnLst>
                                    <p:set>
                                      <p:cBhvr>
                                        <p:cTn id="62" dur="1" fill="hold">
                                          <p:stCondLst>
                                            <p:cond delay="0"/>
                                          </p:stCondLst>
                                        </p:cTn>
                                        <p:tgtEl>
                                          <p:spTgt spid="30"/>
                                        </p:tgtEl>
                                        <p:attrNameLst>
                                          <p:attrName>style.visibility</p:attrName>
                                        </p:attrNameLst>
                                      </p:cBhvr>
                                      <p:to>
                                        <p:strVal val="visible"/>
                                      </p:to>
                                    </p:set>
                                    <p:animEffect transition="in" filter="strips(downRight)">
                                      <p:cBhvr>
                                        <p:cTn id="63" dur="500"/>
                                        <p:tgtEl>
                                          <p:spTgt spid="30"/>
                                        </p:tgtEl>
                                      </p:cBhvr>
                                    </p:animEffect>
                                  </p:childTnLst>
                                </p:cTn>
                              </p:par>
                              <p:par>
                                <p:cTn id="64" presetID="18" presetClass="entr" presetSubtype="6" fill="hold" grpId="0" nodeType="withEffect">
                                  <p:stCondLst>
                                    <p:cond delay="0"/>
                                  </p:stCondLst>
                                  <p:iterate type="lt">
                                    <p:tmPct val="5000"/>
                                  </p:iterate>
                                  <p:childTnLst>
                                    <p:set>
                                      <p:cBhvr>
                                        <p:cTn id="65" dur="1" fill="hold">
                                          <p:stCondLst>
                                            <p:cond delay="0"/>
                                          </p:stCondLst>
                                        </p:cTn>
                                        <p:tgtEl>
                                          <p:spTgt spid="31"/>
                                        </p:tgtEl>
                                        <p:attrNameLst>
                                          <p:attrName>style.visibility</p:attrName>
                                        </p:attrNameLst>
                                      </p:cBhvr>
                                      <p:to>
                                        <p:strVal val="visible"/>
                                      </p:to>
                                    </p:set>
                                    <p:animEffect transition="in" filter="strips(downRight)">
                                      <p:cBhvr>
                                        <p:cTn id="66" dur="500"/>
                                        <p:tgtEl>
                                          <p:spTgt spid="31"/>
                                        </p:tgtEl>
                                      </p:cBhvr>
                                    </p:animEffect>
                                  </p:childTnLst>
                                </p:cTn>
                              </p:par>
                            </p:childTnLst>
                          </p:cTn>
                        </p:par>
                        <p:par>
                          <p:cTn id="67" fill="hold">
                            <p:stCondLst>
                              <p:cond delay="3725"/>
                            </p:stCondLst>
                            <p:childTnLst>
                              <p:par>
                                <p:cTn id="68" presetID="53" presetClass="entr" presetSubtype="16" fill="hold" nodeType="after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p:cTn id="70" dur="500" fill="hold"/>
                                        <p:tgtEl>
                                          <p:spTgt spid="32"/>
                                        </p:tgtEl>
                                        <p:attrNameLst>
                                          <p:attrName>ppt_w</p:attrName>
                                        </p:attrNameLst>
                                      </p:cBhvr>
                                      <p:tavLst>
                                        <p:tav tm="0">
                                          <p:val>
                                            <p:fltVal val="0"/>
                                          </p:val>
                                        </p:tav>
                                        <p:tav tm="100000">
                                          <p:val>
                                            <p:strVal val="#ppt_w"/>
                                          </p:val>
                                        </p:tav>
                                      </p:tavLst>
                                    </p:anim>
                                    <p:anim calcmode="lin" valueType="num">
                                      <p:cBhvr>
                                        <p:cTn id="71" dur="500" fill="hold"/>
                                        <p:tgtEl>
                                          <p:spTgt spid="32"/>
                                        </p:tgtEl>
                                        <p:attrNameLst>
                                          <p:attrName>ppt_h</p:attrName>
                                        </p:attrNameLst>
                                      </p:cBhvr>
                                      <p:tavLst>
                                        <p:tav tm="0">
                                          <p:val>
                                            <p:fltVal val="0"/>
                                          </p:val>
                                        </p:tav>
                                        <p:tav tm="100000">
                                          <p:val>
                                            <p:strVal val="#ppt_h"/>
                                          </p:val>
                                        </p:tav>
                                      </p:tavLst>
                                    </p:anim>
                                    <p:animEffect transition="in" filter="fade">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21" grpId="0" animBg="1"/>
      <p:bldP spid="22" grpId="0" animBg="1"/>
      <p:bldP spid="26" grpId="0" animBg="1"/>
      <p:bldP spid="27" grpId="0" animBg="1"/>
      <p:bldP spid="28" grpId="0" animBg="1"/>
      <p:bldP spid="29" grpId="0"/>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素  养</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矩形 9"/>
          <p:cNvSpPr/>
          <p:nvPr/>
        </p:nvSpPr>
        <p:spPr>
          <a:xfrm>
            <a:off x="3430198" y="2293451"/>
            <a:ext cx="8285871" cy="2940147"/>
          </a:xfrm>
          <a:prstGeom prst="rect">
            <a:avLst/>
          </a:prstGeom>
          <a:solidFill>
            <a:srgbClr val="0070C0"/>
          </a:solidFill>
          <a:ln>
            <a:noFill/>
          </a:ln>
          <a:effectLst>
            <a:outerShdw blurRad="190500" dist="127000" dir="37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6"/>
          <p:cNvPicPr>
            <a:picLocks noChangeAspect="1" noChangeArrowheads="1"/>
          </p:cNvPicPr>
          <p:nvPr/>
        </p:nvPicPr>
        <p:blipFill rotWithShape="1">
          <a:blip r:embed="rId1">
            <a:extLst>
              <a:ext uri="{28A0092B-C50C-407E-A947-70E740481C1C}">
                <a14:useLocalDpi xmlns:a14="http://schemas.microsoft.com/office/drawing/2010/main" val="0"/>
              </a:ext>
            </a:extLst>
          </a:blip>
          <a:srcRect b="69443"/>
          <a:stretch>
            <a:fillRect/>
          </a:stretch>
        </p:blipFill>
        <p:spPr bwMode="auto">
          <a:xfrm>
            <a:off x="623258" y="2293451"/>
            <a:ext cx="5268583" cy="2913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8"/>
          <p:cNvSpPr txBox="1"/>
          <p:nvPr/>
        </p:nvSpPr>
        <p:spPr bwMode="auto">
          <a:xfrm>
            <a:off x="7267074" y="2978694"/>
            <a:ext cx="3383178" cy="1569660"/>
          </a:xfrm>
          <a:prstGeom prst="rect">
            <a:avLst/>
          </a:prstGeom>
          <a:noFill/>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素养是通过各种手段提高员工文明礼貌水平，促使员工养成良好习惯，遵守规则，并且按照规则行事的活动。</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29015" y="0"/>
            <a:ext cx="1099735" cy="1099735"/>
            <a:chOff x="7543996" y="1289752"/>
            <a:chExt cx="1498482" cy="1498482"/>
          </a:xfrm>
        </p:grpSpPr>
        <p:sp>
          <p:nvSpPr>
            <p:cNvPr id="14"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7"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996">
        <p14:gallery dir="l"/>
      </p:transition>
    </mc:Choice>
    <mc:Fallback>
      <p:transition spd="slow" advClick="0" advTm="39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ppt_x</p:attrName>
                                        </p:attrNameLst>
                                      </p:cBhvr>
                                      <p:tavLst>
                                        <p:tav tm="0">
                                          <p:val>
                                            <p:strVal val="#ppt_x+#ppt_w*1.125000"/>
                                          </p:val>
                                        </p:tav>
                                        <p:tav tm="100000">
                                          <p:val>
                                            <p:strVal val="#ppt_x"/>
                                          </p:val>
                                        </p:tav>
                                      </p:tavLst>
                                    </p:anim>
                                    <p:animEffect transition="in" filter="wipe(left)">
                                      <p:cBhvr>
                                        <p:cTn id="16" dur="500"/>
                                        <p:tgtEl>
                                          <p:spTgt spid="1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素  养</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标注: 下箭头 9"/>
          <p:cNvSpPr/>
          <p:nvPr/>
        </p:nvSpPr>
        <p:spPr>
          <a:xfrm>
            <a:off x="4071500" y="1174139"/>
            <a:ext cx="4082876" cy="758577"/>
          </a:xfrm>
          <a:prstGeom prst="downArrow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136394" y="1232635"/>
            <a:ext cx="3930280" cy="369332"/>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素养员工的表现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Freeform 9"/>
          <p:cNvSpPr/>
          <p:nvPr/>
        </p:nvSpPr>
        <p:spPr bwMode="auto">
          <a:xfrm>
            <a:off x="5388203" y="4751751"/>
            <a:ext cx="1405098" cy="1213651"/>
          </a:xfrm>
          <a:prstGeom prst="plus">
            <a:avLst/>
          </a:prstGeom>
          <a:blipFill>
            <a:blip r:embed="rId1" cstate="print">
              <a:extLst>
                <a:ext uri="{28A0092B-C50C-407E-A947-70E740481C1C}">
                  <a14:useLocalDpi xmlns:a14="http://schemas.microsoft.com/office/drawing/2010/main" val="0"/>
                </a:ext>
              </a:extLst>
            </a:blip>
            <a:stretch>
              <a:fillRect/>
            </a:stretch>
          </a:blipFill>
          <a:ln w="28575">
            <a:noFill/>
          </a:ln>
        </p:spPr>
        <p:txBody>
          <a:bodyPr vert="horz" wrap="square" lIns="121808" tIns="60904" rIns="121808" bIns="60904" numCol="1" anchor="t" anchorCtr="0" compatLnSpc="1"/>
          <a:lstStyle/>
          <a:p>
            <a:endParaRPr lang="zh-CN" altLang="en-US" sz="2400">
              <a:solidFill>
                <a:schemeClr val="tx1">
                  <a:lumMod val="50000"/>
                  <a:lumOff val="50000"/>
                </a:schemeClr>
              </a:solidFill>
            </a:endParaRPr>
          </a:p>
        </p:txBody>
      </p:sp>
      <p:sp>
        <p:nvSpPr>
          <p:cNvPr id="13" name="Freeform 12"/>
          <p:cNvSpPr/>
          <p:nvPr/>
        </p:nvSpPr>
        <p:spPr bwMode="auto">
          <a:xfrm>
            <a:off x="5390219" y="2007954"/>
            <a:ext cx="1405098" cy="1213651"/>
          </a:xfrm>
          <a:prstGeom prst="plus">
            <a:avLst/>
          </a:prstGeom>
          <a:blipFill>
            <a:blip r:embed="rId1" cstate="print">
              <a:extLst>
                <a:ext uri="{28A0092B-C50C-407E-A947-70E740481C1C}">
                  <a14:useLocalDpi xmlns:a14="http://schemas.microsoft.com/office/drawing/2010/main" val="0"/>
                </a:ext>
              </a:extLst>
            </a:blip>
            <a:stretch>
              <a:fillRect/>
            </a:stretch>
          </a:blipFill>
          <a:ln w="28575">
            <a:noFill/>
          </a:ln>
        </p:spPr>
        <p:txBody>
          <a:bodyPr vert="horz" wrap="square" lIns="121808" tIns="60904" rIns="121808" bIns="60904" numCol="1" anchor="t" anchorCtr="0" compatLnSpc="1"/>
          <a:lstStyle/>
          <a:p>
            <a:endParaRPr lang="zh-CN" altLang="en-US" sz="2400">
              <a:solidFill>
                <a:schemeClr val="tx1">
                  <a:lumMod val="50000"/>
                  <a:lumOff val="50000"/>
                </a:schemeClr>
              </a:solidFill>
            </a:endParaRPr>
          </a:p>
        </p:txBody>
      </p:sp>
      <p:sp>
        <p:nvSpPr>
          <p:cNvPr id="14" name="Freeform 5"/>
          <p:cNvSpPr/>
          <p:nvPr/>
        </p:nvSpPr>
        <p:spPr bwMode="auto">
          <a:xfrm>
            <a:off x="5389210" y="3379544"/>
            <a:ext cx="1405098" cy="1213651"/>
          </a:xfrm>
          <a:prstGeom prst="plus">
            <a:avLst/>
          </a:prstGeom>
          <a:blipFill>
            <a:blip r:embed="rId1" cstate="print">
              <a:extLst>
                <a:ext uri="{28A0092B-C50C-407E-A947-70E740481C1C}">
                  <a14:useLocalDpi xmlns:a14="http://schemas.microsoft.com/office/drawing/2010/main" val="0"/>
                </a:ext>
              </a:extLst>
            </a:blip>
            <a:stretch>
              <a:fillRect/>
            </a:stretch>
          </a:blipFill>
          <a:ln w="28575">
            <a:noFill/>
          </a:ln>
        </p:spPr>
        <p:txBody>
          <a:bodyPr vert="horz" wrap="square" lIns="121808" tIns="60904" rIns="121808" bIns="60904" numCol="1" anchor="t" anchorCtr="0" compatLnSpc="1"/>
          <a:lstStyle/>
          <a:p>
            <a:endParaRPr lang="zh-CN" altLang="en-US" sz="2400">
              <a:solidFill>
                <a:schemeClr val="tx1">
                  <a:lumMod val="50000"/>
                  <a:lumOff val="50000"/>
                </a:schemeClr>
              </a:solidFill>
            </a:endParaRPr>
          </a:p>
        </p:txBody>
      </p:sp>
      <p:grpSp>
        <p:nvGrpSpPr>
          <p:cNvPr id="15" name="组合 14"/>
          <p:cNvGrpSpPr/>
          <p:nvPr/>
        </p:nvGrpSpPr>
        <p:grpSpPr>
          <a:xfrm>
            <a:off x="3696897" y="2305215"/>
            <a:ext cx="1171149" cy="325489"/>
            <a:chOff x="3202299" y="1310370"/>
            <a:chExt cx="448676" cy="594360"/>
          </a:xfrm>
        </p:grpSpPr>
        <p:cxnSp>
          <p:nvCxnSpPr>
            <p:cNvPr id="16" name="直接连接符 15"/>
            <p:cNvCxnSpPr/>
            <p:nvPr/>
          </p:nvCxnSpPr>
          <p:spPr>
            <a:xfrm>
              <a:off x="3650975" y="1310370"/>
              <a:ext cx="0" cy="594360"/>
            </a:xfrm>
            <a:prstGeom prst="line">
              <a:avLst/>
            </a:prstGeom>
            <a:ln w="12700">
              <a:solidFill>
                <a:schemeClr val="tx1">
                  <a:lumMod val="6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202299" y="1310370"/>
              <a:ext cx="447923" cy="0"/>
            </a:xfrm>
            <a:prstGeom prst="line">
              <a:avLst/>
            </a:prstGeom>
            <a:ln w="12700">
              <a:solidFill>
                <a:schemeClr val="tx1">
                  <a:lumMod val="6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H="1">
            <a:off x="7305037" y="2305215"/>
            <a:ext cx="1015139" cy="325489"/>
            <a:chOff x="3262068" y="1310370"/>
            <a:chExt cx="388907" cy="594360"/>
          </a:xfrm>
        </p:grpSpPr>
        <p:cxnSp>
          <p:nvCxnSpPr>
            <p:cNvPr id="19" name="直接连接符 18"/>
            <p:cNvCxnSpPr/>
            <p:nvPr/>
          </p:nvCxnSpPr>
          <p:spPr>
            <a:xfrm>
              <a:off x="3650975" y="1310370"/>
              <a:ext cx="0" cy="594360"/>
            </a:xfrm>
            <a:prstGeom prst="line">
              <a:avLst/>
            </a:prstGeom>
            <a:ln w="12700">
              <a:solidFill>
                <a:schemeClr val="tx1">
                  <a:lumMod val="6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62068" y="1310370"/>
              <a:ext cx="388150" cy="0"/>
            </a:xfrm>
            <a:prstGeom prst="line">
              <a:avLst/>
            </a:prstGeom>
            <a:ln w="12700">
              <a:solidFill>
                <a:schemeClr val="tx1">
                  <a:lumMod val="6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V="1">
            <a:off x="3696898" y="5352697"/>
            <a:ext cx="1171147" cy="325489"/>
            <a:chOff x="3202300" y="1310370"/>
            <a:chExt cx="448675" cy="594360"/>
          </a:xfrm>
        </p:grpSpPr>
        <p:cxnSp>
          <p:nvCxnSpPr>
            <p:cNvPr id="22" name="直接连接符 21"/>
            <p:cNvCxnSpPr/>
            <p:nvPr/>
          </p:nvCxnSpPr>
          <p:spPr>
            <a:xfrm>
              <a:off x="3650975" y="1310370"/>
              <a:ext cx="0" cy="594360"/>
            </a:xfrm>
            <a:prstGeom prst="line">
              <a:avLst/>
            </a:prstGeom>
            <a:ln w="12700">
              <a:solidFill>
                <a:schemeClr val="tx1">
                  <a:lumMod val="6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3202300" y="1310370"/>
              <a:ext cx="447920" cy="0"/>
            </a:xfrm>
            <a:prstGeom prst="line">
              <a:avLst/>
            </a:prstGeom>
            <a:ln w="12700">
              <a:solidFill>
                <a:schemeClr val="tx1">
                  <a:lumMod val="6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H="1" flipV="1">
            <a:off x="7305037" y="5352696"/>
            <a:ext cx="1015136" cy="325490"/>
            <a:chOff x="3262069" y="1310368"/>
            <a:chExt cx="388906" cy="594362"/>
          </a:xfrm>
        </p:grpSpPr>
        <p:cxnSp>
          <p:nvCxnSpPr>
            <p:cNvPr id="25" name="直接连接符 24"/>
            <p:cNvCxnSpPr/>
            <p:nvPr/>
          </p:nvCxnSpPr>
          <p:spPr>
            <a:xfrm>
              <a:off x="3650975" y="1310370"/>
              <a:ext cx="0" cy="594360"/>
            </a:xfrm>
            <a:prstGeom prst="line">
              <a:avLst/>
            </a:prstGeom>
            <a:ln w="12700">
              <a:solidFill>
                <a:schemeClr val="tx1">
                  <a:lumMod val="6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262069" y="1310368"/>
              <a:ext cx="388149" cy="2"/>
            </a:xfrm>
            <a:prstGeom prst="line">
              <a:avLst/>
            </a:prstGeom>
            <a:ln w="12700">
              <a:solidFill>
                <a:schemeClr val="tx1">
                  <a:lumMod val="6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grpSp>
      <p:sp>
        <p:nvSpPr>
          <p:cNvPr id="27" name="十字形 26"/>
          <p:cNvSpPr/>
          <p:nvPr/>
        </p:nvSpPr>
        <p:spPr>
          <a:xfrm>
            <a:off x="4163482" y="4065646"/>
            <a:ext cx="1407115" cy="1213404"/>
          </a:xfrm>
          <a:prstGeom prst="plus">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28" name="十字形 27"/>
          <p:cNvSpPr/>
          <p:nvPr/>
        </p:nvSpPr>
        <p:spPr>
          <a:xfrm>
            <a:off x="6613974" y="4065646"/>
            <a:ext cx="1407116" cy="1213404"/>
          </a:xfrm>
          <a:prstGeom prst="plus">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29" name="十字形 28"/>
          <p:cNvSpPr/>
          <p:nvPr/>
        </p:nvSpPr>
        <p:spPr>
          <a:xfrm>
            <a:off x="4164489" y="2693810"/>
            <a:ext cx="1407115" cy="1213404"/>
          </a:xfrm>
          <a:prstGeom prst="plus">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30" name="十字形 29"/>
          <p:cNvSpPr/>
          <p:nvPr/>
        </p:nvSpPr>
        <p:spPr>
          <a:xfrm>
            <a:off x="6612967" y="2693808"/>
            <a:ext cx="1407115" cy="1213404"/>
          </a:xfrm>
          <a:prstGeom prst="plus">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31" name="内容占位符 2"/>
          <p:cNvSpPr txBox="1"/>
          <p:nvPr/>
        </p:nvSpPr>
        <p:spPr>
          <a:xfrm>
            <a:off x="527068" y="2149389"/>
            <a:ext cx="2720790" cy="1172738"/>
          </a:xfrm>
          <a:prstGeom prst="rect">
            <a:avLst/>
          </a:prstGeom>
        </p:spPr>
        <p:txBody>
          <a:bodyPr vert="horz" lIns="121808" tIns="60904" rIns="121808" bIns="6090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600" dirty="0">
                <a:solidFill>
                  <a:srgbClr val="0070C0"/>
                </a:solidFill>
              </a:rPr>
              <a:t>每一位员工遵守公司规章制度，认真严格执行作业标准</a:t>
            </a:r>
            <a:endParaRPr lang="zh-CN" altLang="en-US" sz="1600" dirty="0">
              <a:solidFill>
                <a:srgbClr val="0070C0"/>
              </a:solidFill>
            </a:endParaRPr>
          </a:p>
        </p:txBody>
      </p:sp>
      <p:sp>
        <p:nvSpPr>
          <p:cNvPr id="32" name="内容占位符 2"/>
          <p:cNvSpPr txBox="1"/>
          <p:nvPr/>
        </p:nvSpPr>
        <p:spPr>
          <a:xfrm>
            <a:off x="527068" y="4711633"/>
            <a:ext cx="2720790" cy="1172738"/>
          </a:xfrm>
          <a:prstGeom prst="rect">
            <a:avLst/>
          </a:prstGeom>
        </p:spPr>
        <p:txBody>
          <a:bodyPr vert="horz" lIns="121808" tIns="60904" rIns="121808" bIns="6090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600" dirty="0">
                <a:solidFill>
                  <a:srgbClr val="0070C0"/>
                </a:solidFill>
              </a:rPr>
              <a:t>有责任感，敬老爱幼，关心家人。</a:t>
            </a:r>
            <a:endParaRPr lang="zh-CN" altLang="en-US" sz="1600" dirty="0">
              <a:solidFill>
                <a:srgbClr val="0070C0"/>
              </a:solidFill>
            </a:endParaRPr>
          </a:p>
        </p:txBody>
      </p:sp>
      <p:sp>
        <p:nvSpPr>
          <p:cNvPr id="33" name="内容占位符 2"/>
          <p:cNvSpPr txBox="1"/>
          <p:nvPr/>
        </p:nvSpPr>
        <p:spPr>
          <a:xfrm>
            <a:off x="8865628" y="2149389"/>
            <a:ext cx="2720790" cy="1172738"/>
          </a:xfrm>
          <a:prstGeom prst="rect">
            <a:avLst/>
          </a:prstGeom>
        </p:spPr>
        <p:txBody>
          <a:bodyPr vert="horz" lIns="121808" tIns="60904" rIns="121808" bIns="6090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600" dirty="0">
                <a:solidFill>
                  <a:srgbClr val="0070C0"/>
                </a:solidFill>
              </a:rPr>
              <a:t>遵守社会公德，热爱公益事业</a:t>
            </a:r>
            <a:endParaRPr lang="zh-CN" altLang="en-US" sz="1600" dirty="0">
              <a:solidFill>
                <a:srgbClr val="0070C0"/>
              </a:solidFill>
            </a:endParaRPr>
          </a:p>
        </p:txBody>
      </p:sp>
      <p:sp>
        <p:nvSpPr>
          <p:cNvPr id="34" name="内容占位符 2"/>
          <p:cNvSpPr txBox="1"/>
          <p:nvPr/>
        </p:nvSpPr>
        <p:spPr>
          <a:xfrm>
            <a:off x="8865628" y="4717603"/>
            <a:ext cx="2720790" cy="1172738"/>
          </a:xfrm>
          <a:prstGeom prst="rect">
            <a:avLst/>
          </a:prstGeom>
        </p:spPr>
        <p:txBody>
          <a:bodyPr vert="horz" lIns="121808" tIns="60904" rIns="121808" bIns="6090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600" dirty="0">
                <a:solidFill>
                  <a:srgbClr val="0070C0"/>
                </a:solidFill>
              </a:rPr>
              <a:t>信任别人有宽阔的胸怀</a:t>
            </a:r>
            <a:endParaRPr lang="zh-CN" altLang="en-US" sz="1600" dirty="0">
              <a:solidFill>
                <a:srgbClr val="0070C0"/>
              </a:solidFill>
            </a:endParaRPr>
          </a:p>
        </p:txBody>
      </p:sp>
      <p:sp>
        <p:nvSpPr>
          <p:cNvPr id="35" name="文本框 13"/>
          <p:cNvSpPr txBox="1"/>
          <p:nvPr/>
        </p:nvSpPr>
        <p:spPr>
          <a:xfrm>
            <a:off x="3195278" y="2341234"/>
            <a:ext cx="981228" cy="707160"/>
          </a:xfrm>
          <a:prstGeom prst="rect">
            <a:avLst/>
          </a:prstGeom>
          <a:noFill/>
        </p:spPr>
        <p:txBody>
          <a:bodyPr wrap="square" lIns="91356" tIns="45678" rIns="91356" bIns="45678" rtlCol="0">
            <a:spAutoFit/>
          </a:bodyPr>
          <a:lstStyle/>
          <a:p>
            <a:pPr algn="ctr"/>
            <a:r>
              <a:rPr lang="en-US" altLang="zh-CN" sz="3995" dirty="0">
                <a:solidFill>
                  <a:schemeClr val="tx1">
                    <a:lumMod val="50000"/>
                    <a:lumOff val="50000"/>
                  </a:schemeClr>
                </a:solidFill>
                <a:latin typeface="Impact" panose="020B0806030902050204" pitchFamily="34" charset="0"/>
                <a:ea typeface="微软雅黑" panose="020B0503020204020204" pitchFamily="34" charset="-122"/>
                <a:cs typeface="Arial" panose="020B0604020202020204" pitchFamily="34" charset="0"/>
              </a:rPr>
              <a:t>01</a:t>
            </a:r>
            <a:endParaRPr lang="zh-CN" altLang="en-US" sz="3995" dirty="0">
              <a:solidFill>
                <a:schemeClr val="tx1">
                  <a:lumMod val="50000"/>
                  <a:lumOff val="50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36" name="文本框 13"/>
          <p:cNvSpPr txBox="1"/>
          <p:nvPr/>
        </p:nvSpPr>
        <p:spPr>
          <a:xfrm>
            <a:off x="3195278" y="4991267"/>
            <a:ext cx="981228" cy="707160"/>
          </a:xfrm>
          <a:prstGeom prst="rect">
            <a:avLst/>
          </a:prstGeom>
          <a:noFill/>
        </p:spPr>
        <p:txBody>
          <a:bodyPr wrap="square" lIns="91356" tIns="45678" rIns="91356" bIns="45678" rtlCol="0">
            <a:spAutoFit/>
          </a:bodyPr>
          <a:lstStyle/>
          <a:p>
            <a:pPr algn="ctr"/>
            <a:r>
              <a:rPr lang="en-US" altLang="zh-CN" sz="3995" dirty="0">
                <a:solidFill>
                  <a:schemeClr val="tx1">
                    <a:lumMod val="50000"/>
                    <a:lumOff val="50000"/>
                  </a:scheme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995" dirty="0">
              <a:solidFill>
                <a:schemeClr val="tx1">
                  <a:lumMod val="50000"/>
                  <a:lumOff val="50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37" name="文本框 13"/>
          <p:cNvSpPr txBox="1"/>
          <p:nvPr/>
        </p:nvSpPr>
        <p:spPr>
          <a:xfrm>
            <a:off x="8013379" y="2341234"/>
            <a:ext cx="981228" cy="707160"/>
          </a:xfrm>
          <a:prstGeom prst="rect">
            <a:avLst/>
          </a:prstGeom>
          <a:noFill/>
        </p:spPr>
        <p:txBody>
          <a:bodyPr wrap="square" lIns="91356" tIns="45678" rIns="91356" bIns="45678" rtlCol="0">
            <a:spAutoFit/>
          </a:bodyPr>
          <a:lstStyle/>
          <a:p>
            <a:pPr algn="ctr"/>
            <a:r>
              <a:rPr lang="en-US" altLang="zh-CN" sz="3995" dirty="0">
                <a:solidFill>
                  <a:schemeClr val="tx1">
                    <a:lumMod val="50000"/>
                    <a:lumOff val="50000"/>
                  </a:scheme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995" dirty="0">
              <a:solidFill>
                <a:schemeClr val="tx1">
                  <a:lumMod val="50000"/>
                  <a:lumOff val="50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38" name="文本框 13"/>
          <p:cNvSpPr txBox="1"/>
          <p:nvPr/>
        </p:nvSpPr>
        <p:spPr>
          <a:xfrm>
            <a:off x="8013379" y="4991267"/>
            <a:ext cx="981228" cy="707160"/>
          </a:xfrm>
          <a:prstGeom prst="rect">
            <a:avLst/>
          </a:prstGeom>
          <a:noFill/>
        </p:spPr>
        <p:txBody>
          <a:bodyPr wrap="square" lIns="91356" tIns="45678" rIns="91356" bIns="45678" rtlCol="0">
            <a:spAutoFit/>
          </a:bodyPr>
          <a:lstStyle/>
          <a:p>
            <a:pPr algn="ctr"/>
            <a:r>
              <a:rPr lang="en-US" altLang="zh-CN" sz="3995" dirty="0">
                <a:solidFill>
                  <a:schemeClr val="tx1">
                    <a:lumMod val="50000"/>
                    <a:lumOff val="50000"/>
                  </a:scheme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995" dirty="0">
              <a:solidFill>
                <a:schemeClr val="tx1">
                  <a:lumMod val="50000"/>
                  <a:lumOff val="50000"/>
                </a:schemeClr>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39" name="组合 38"/>
          <p:cNvGrpSpPr/>
          <p:nvPr/>
        </p:nvGrpSpPr>
        <p:grpSpPr>
          <a:xfrm>
            <a:off x="329015" y="0"/>
            <a:ext cx="1099735" cy="1099735"/>
            <a:chOff x="7543996" y="1289752"/>
            <a:chExt cx="1498482" cy="1498482"/>
          </a:xfrm>
        </p:grpSpPr>
        <p:sp>
          <p:nvSpPr>
            <p:cNvPr id="40"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1"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9591">
        <p14:gallery dir="l"/>
      </p:transition>
    </mc:Choice>
    <mc:Fallback>
      <p:transition spd="slow" advClick="0" advTm="95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300" fill="hold"/>
                                        <p:tgtEl>
                                          <p:spTgt spid="14"/>
                                        </p:tgtEl>
                                        <p:attrNameLst>
                                          <p:attrName>ppt_w</p:attrName>
                                        </p:attrNameLst>
                                      </p:cBhvr>
                                      <p:tavLst>
                                        <p:tav tm="0">
                                          <p:val>
                                            <p:fltVal val="0"/>
                                          </p:val>
                                        </p:tav>
                                        <p:tav tm="100000">
                                          <p:val>
                                            <p:strVal val="#ppt_w"/>
                                          </p:val>
                                        </p:tav>
                                      </p:tavLst>
                                    </p:anim>
                                    <p:anim calcmode="lin" valueType="num">
                                      <p:cBhvr>
                                        <p:cTn id="24" dur="300" fill="hold"/>
                                        <p:tgtEl>
                                          <p:spTgt spid="14"/>
                                        </p:tgtEl>
                                        <p:attrNameLst>
                                          <p:attrName>ppt_h</p:attrName>
                                        </p:attrNameLst>
                                      </p:cBhvr>
                                      <p:tavLst>
                                        <p:tav tm="0">
                                          <p:val>
                                            <p:fltVal val="0"/>
                                          </p:val>
                                        </p:tav>
                                        <p:tav tm="100000">
                                          <p:val>
                                            <p:strVal val="#ppt_h"/>
                                          </p:val>
                                        </p:tav>
                                      </p:tavLst>
                                    </p:anim>
                                    <p:animEffect transition="in" filter="fade">
                                      <p:cBhvr>
                                        <p:cTn id="25" dur="300"/>
                                        <p:tgtEl>
                                          <p:spTgt spid="1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300" fill="hold"/>
                                        <p:tgtEl>
                                          <p:spTgt spid="13"/>
                                        </p:tgtEl>
                                        <p:attrNameLst>
                                          <p:attrName>ppt_w</p:attrName>
                                        </p:attrNameLst>
                                      </p:cBhvr>
                                      <p:tavLst>
                                        <p:tav tm="0">
                                          <p:val>
                                            <p:fltVal val="0"/>
                                          </p:val>
                                        </p:tav>
                                        <p:tav tm="100000">
                                          <p:val>
                                            <p:strVal val="#ppt_w"/>
                                          </p:val>
                                        </p:tav>
                                      </p:tavLst>
                                    </p:anim>
                                    <p:anim calcmode="lin" valueType="num">
                                      <p:cBhvr>
                                        <p:cTn id="30" dur="300" fill="hold"/>
                                        <p:tgtEl>
                                          <p:spTgt spid="13"/>
                                        </p:tgtEl>
                                        <p:attrNameLst>
                                          <p:attrName>ppt_h</p:attrName>
                                        </p:attrNameLst>
                                      </p:cBhvr>
                                      <p:tavLst>
                                        <p:tav tm="0">
                                          <p:val>
                                            <p:fltVal val="0"/>
                                          </p:val>
                                        </p:tav>
                                        <p:tav tm="100000">
                                          <p:val>
                                            <p:strVal val="#ppt_h"/>
                                          </p:val>
                                        </p:tav>
                                      </p:tavLst>
                                    </p:anim>
                                    <p:animEffect transition="in" filter="fade">
                                      <p:cBhvr>
                                        <p:cTn id="31" dur="3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300" fill="hold"/>
                                        <p:tgtEl>
                                          <p:spTgt spid="12"/>
                                        </p:tgtEl>
                                        <p:attrNameLst>
                                          <p:attrName>ppt_w</p:attrName>
                                        </p:attrNameLst>
                                      </p:cBhvr>
                                      <p:tavLst>
                                        <p:tav tm="0">
                                          <p:val>
                                            <p:fltVal val="0"/>
                                          </p:val>
                                        </p:tav>
                                        <p:tav tm="100000">
                                          <p:val>
                                            <p:strVal val="#ppt_w"/>
                                          </p:val>
                                        </p:tav>
                                      </p:tavLst>
                                    </p:anim>
                                    <p:anim calcmode="lin" valueType="num">
                                      <p:cBhvr>
                                        <p:cTn id="35" dur="300" fill="hold"/>
                                        <p:tgtEl>
                                          <p:spTgt spid="12"/>
                                        </p:tgtEl>
                                        <p:attrNameLst>
                                          <p:attrName>ppt_h</p:attrName>
                                        </p:attrNameLst>
                                      </p:cBhvr>
                                      <p:tavLst>
                                        <p:tav tm="0">
                                          <p:val>
                                            <p:fltVal val="0"/>
                                          </p:val>
                                        </p:tav>
                                        <p:tav tm="100000">
                                          <p:val>
                                            <p:strVal val="#ppt_h"/>
                                          </p:val>
                                        </p:tav>
                                      </p:tavLst>
                                    </p:anim>
                                    <p:animEffect transition="in" filter="fade">
                                      <p:cBhvr>
                                        <p:cTn id="36" dur="300"/>
                                        <p:tgtEl>
                                          <p:spTgt spid="12"/>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250" fill="hold"/>
                                        <p:tgtEl>
                                          <p:spTgt spid="29"/>
                                        </p:tgtEl>
                                        <p:attrNameLst>
                                          <p:attrName>ppt_w</p:attrName>
                                        </p:attrNameLst>
                                      </p:cBhvr>
                                      <p:tavLst>
                                        <p:tav tm="0">
                                          <p:val>
                                            <p:fltVal val="0"/>
                                          </p:val>
                                        </p:tav>
                                        <p:tav tm="100000">
                                          <p:val>
                                            <p:strVal val="#ppt_w"/>
                                          </p:val>
                                        </p:tav>
                                      </p:tavLst>
                                    </p:anim>
                                    <p:anim calcmode="lin" valueType="num">
                                      <p:cBhvr>
                                        <p:cTn id="41" dur="250" fill="hold"/>
                                        <p:tgtEl>
                                          <p:spTgt spid="29"/>
                                        </p:tgtEl>
                                        <p:attrNameLst>
                                          <p:attrName>ppt_h</p:attrName>
                                        </p:attrNameLst>
                                      </p:cBhvr>
                                      <p:tavLst>
                                        <p:tav tm="0">
                                          <p:val>
                                            <p:fltVal val="0"/>
                                          </p:val>
                                        </p:tav>
                                        <p:tav tm="100000">
                                          <p:val>
                                            <p:strVal val="#ppt_h"/>
                                          </p:val>
                                        </p:tav>
                                      </p:tavLst>
                                    </p:anim>
                                    <p:animEffect transition="in" filter="fade">
                                      <p:cBhvr>
                                        <p:cTn id="42" dur="250"/>
                                        <p:tgtEl>
                                          <p:spTgt spid="2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250" fill="hold"/>
                                        <p:tgtEl>
                                          <p:spTgt spid="28"/>
                                        </p:tgtEl>
                                        <p:attrNameLst>
                                          <p:attrName>ppt_w</p:attrName>
                                        </p:attrNameLst>
                                      </p:cBhvr>
                                      <p:tavLst>
                                        <p:tav tm="0">
                                          <p:val>
                                            <p:fltVal val="0"/>
                                          </p:val>
                                        </p:tav>
                                        <p:tav tm="100000">
                                          <p:val>
                                            <p:strVal val="#ppt_w"/>
                                          </p:val>
                                        </p:tav>
                                      </p:tavLst>
                                    </p:anim>
                                    <p:anim calcmode="lin" valueType="num">
                                      <p:cBhvr>
                                        <p:cTn id="46" dur="250" fill="hold"/>
                                        <p:tgtEl>
                                          <p:spTgt spid="28"/>
                                        </p:tgtEl>
                                        <p:attrNameLst>
                                          <p:attrName>ppt_h</p:attrName>
                                        </p:attrNameLst>
                                      </p:cBhvr>
                                      <p:tavLst>
                                        <p:tav tm="0">
                                          <p:val>
                                            <p:fltVal val="0"/>
                                          </p:val>
                                        </p:tav>
                                        <p:tav tm="100000">
                                          <p:val>
                                            <p:strVal val="#ppt_h"/>
                                          </p:val>
                                        </p:tav>
                                      </p:tavLst>
                                    </p:anim>
                                    <p:animEffect transition="in" filter="fade">
                                      <p:cBhvr>
                                        <p:cTn id="47" dur="250"/>
                                        <p:tgtEl>
                                          <p:spTgt spid="28"/>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250" fill="hold"/>
                                        <p:tgtEl>
                                          <p:spTgt spid="27"/>
                                        </p:tgtEl>
                                        <p:attrNameLst>
                                          <p:attrName>ppt_w</p:attrName>
                                        </p:attrNameLst>
                                      </p:cBhvr>
                                      <p:tavLst>
                                        <p:tav tm="0">
                                          <p:val>
                                            <p:fltVal val="0"/>
                                          </p:val>
                                        </p:tav>
                                        <p:tav tm="100000">
                                          <p:val>
                                            <p:strVal val="#ppt_w"/>
                                          </p:val>
                                        </p:tav>
                                      </p:tavLst>
                                    </p:anim>
                                    <p:anim calcmode="lin" valueType="num">
                                      <p:cBhvr>
                                        <p:cTn id="52" dur="250" fill="hold"/>
                                        <p:tgtEl>
                                          <p:spTgt spid="27"/>
                                        </p:tgtEl>
                                        <p:attrNameLst>
                                          <p:attrName>ppt_h</p:attrName>
                                        </p:attrNameLst>
                                      </p:cBhvr>
                                      <p:tavLst>
                                        <p:tav tm="0">
                                          <p:val>
                                            <p:fltVal val="0"/>
                                          </p:val>
                                        </p:tav>
                                        <p:tav tm="100000">
                                          <p:val>
                                            <p:strVal val="#ppt_h"/>
                                          </p:val>
                                        </p:tav>
                                      </p:tavLst>
                                    </p:anim>
                                    <p:animEffect transition="in" filter="fade">
                                      <p:cBhvr>
                                        <p:cTn id="53" dur="250"/>
                                        <p:tgtEl>
                                          <p:spTgt spid="2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250" fill="hold"/>
                                        <p:tgtEl>
                                          <p:spTgt spid="30"/>
                                        </p:tgtEl>
                                        <p:attrNameLst>
                                          <p:attrName>ppt_w</p:attrName>
                                        </p:attrNameLst>
                                      </p:cBhvr>
                                      <p:tavLst>
                                        <p:tav tm="0">
                                          <p:val>
                                            <p:fltVal val="0"/>
                                          </p:val>
                                        </p:tav>
                                        <p:tav tm="100000">
                                          <p:val>
                                            <p:strVal val="#ppt_w"/>
                                          </p:val>
                                        </p:tav>
                                      </p:tavLst>
                                    </p:anim>
                                    <p:anim calcmode="lin" valueType="num">
                                      <p:cBhvr>
                                        <p:cTn id="57" dur="250" fill="hold"/>
                                        <p:tgtEl>
                                          <p:spTgt spid="30"/>
                                        </p:tgtEl>
                                        <p:attrNameLst>
                                          <p:attrName>ppt_h</p:attrName>
                                        </p:attrNameLst>
                                      </p:cBhvr>
                                      <p:tavLst>
                                        <p:tav tm="0">
                                          <p:val>
                                            <p:fltVal val="0"/>
                                          </p:val>
                                        </p:tav>
                                        <p:tav tm="100000">
                                          <p:val>
                                            <p:strVal val="#ppt_h"/>
                                          </p:val>
                                        </p:tav>
                                      </p:tavLst>
                                    </p:anim>
                                    <p:animEffect transition="in" filter="fade">
                                      <p:cBhvr>
                                        <p:cTn id="58" dur="250"/>
                                        <p:tgtEl>
                                          <p:spTgt spid="30"/>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300"/>
                                        <p:tgtEl>
                                          <p:spTgt spid="18"/>
                                        </p:tgtEl>
                                      </p:cBhvr>
                                    </p:animEffect>
                                  </p:childTnLst>
                                </p:cTn>
                              </p:par>
                            </p:childTnLst>
                          </p:cTn>
                        </p:par>
                        <p:par>
                          <p:cTn id="63" fill="hold">
                            <p:stCondLst>
                              <p:cond delay="4000"/>
                            </p:stCondLst>
                            <p:childTnLst>
                              <p:par>
                                <p:cTn id="64" presetID="22" presetClass="entr" presetSubtype="2"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right)">
                                      <p:cBhvr>
                                        <p:cTn id="66" dur="300"/>
                                        <p:tgtEl>
                                          <p:spTgt spid="15"/>
                                        </p:tgtEl>
                                      </p:cBhvr>
                                    </p:animEffect>
                                  </p:childTnLst>
                                </p:cTn>
                              </p:par>
                            </p:childTnLst>
                          </p:cTn>
                        </p:par>
                        <p:par>
                          <p:cTn id="67" fill="hold">
                            <p:stCondLst>
                              <p:cond delay="4500"/>
                            </p:stCondLst>
                            <p:childTnLst>
                              <p:par>
                                <p:cTn id="68" presetID="22" presetClass="entr" presetSubtype="8"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300"/>
                                        <p:tgtEl>
                                          <p:spTgt spid="24"/>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right)">
                                      <p:cBhvr>
                                        <p:cTn id="74" dur="3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250"/>
                                        <p:tgtEl>
                                          <p:spTgt spid="35"/>
                                        </p:tgtEl>
                                      </p:cBhvr>
                                    </p:animEffect>
                                  </p:childTnLst>
                                </p:cTn>
                              </p:par>
                            </p:childTnLst>
                          </p:cTn>
                        </p:par>
                        <p:par>
                          <p:cTn id="78" fill="hold">
                            <p:stCondLst>
                              <p:cond delay="5500"/>
                            </p:stCondLst>
                            <p:childTnLst>
                              <p:par>
                                <p:cTn id="79" presetID="2" presetClass="entr" presetSubtype="8"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250" fill="hold"/>
                                        <p:tgtEl>
                                          <p:spTgt spid="31"/>
                                        </p:tgtEl>
                                        <p:attrNameLst>
                                          <p:attrName>ppt_x</p:attrName>
                                        </p:attrNameLst>
                                      </p:cBhvr>
                                      <p:tavLst>
                                        <p:tav tm="0">
                                          <p:val>
                                            <p:strVal val="0-#ppt_w/2"/>
                                          </p:val>
                                        </p:tav>
                                        <p:tav tm="100000">
                                          <p:val>
                                            <p:strVal val="#ppt_x"/>
                                          </p:val>
                                        </p:tav>
                                      </p:tavLst>
                                    </p:anim>
                                    <p:anim calcmode="lin" valueType="num">
                                      <p:cBhvr additive="base">
                                        <p:cTn id="82" dur="250" fill="hold"/>
                                        <p:tgtEl>
                                          <p:spTgt spid="31"/>
                                        </p:tgtEl>
                                        <p:attrNameLst>
                                          <p:attrName>ppt_y</p:attrName>
                                        </p:attrNameLst>
                                      </p:cBhvr>
                                      <p:tavLst>
                                        <p:tav tm="0">
                                          <p:val>
                                            <p:strVal val="#ppt_y"/>
                                          </p:val>
                                        </p:tav>
                                        <p:tav tm="100000">
                                          <p:val>
                                            <p:strVal val="#ppt_y"/>
                                          </p:val>
                                        </p:tav>
                                      </p:tavLst>
                                    </p:anim>
                                  </p:childTnLst>
                                </p:cTn>
                              </p:par>
                              <p:par>
                                <p:cTn id="83" presetID="10"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250"/>
                                        <p:tgtEl>
                                          <p:spTgt spid="37"/>
                                        </p:tgtEl>
                                      </p:cBhvr>
                                    </p:animEffect>
                                  </p:childTnLst>
                                </p:cTn>
                              </p:par>
                            </p:childTnLst>
                          </p:cTn>
                        </p:par>
                        <p:par>
                          <p:cTn id="86" fill="hold">
                            <p:stCondLst>
                              <p:cond delay="6000"/>
                            </p:stCondLst>
                            <p:childTnLst>
                              <p:par>
                                <p:cTn id="87" presetID="2" presetClass="entr" presetSubtype="2"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250" fill="hold"/>
                                        <p:tgtEl>
                                          <p:spTgt spid="33"/>
                                        </p:tgtEl>
                                        <p:attrNameLst>
                                          <p:attrName>ppt_x</p:attrName>
                                        </p:attrNameLst>
                                      </p:cBhvr>
                                      <p:tavLst>
                                        <p:tav tm="0">
                                          <p:val>
                                            <p:strVal val="1+#ppt_w/2"/>
                                          </p:val>
                                        </p:tav>
                                        <p:tav tm="100000">
                                          <p:val>
                                            <p:strVal val="#ppt_x"/>
                                          </p:val>
                                        </p:tav>
                                      </p:tavLst>
                                    </p:anim>
                                    <p:anim calcmode="lin" valueType="num">
                                      <p:cBhvr additive="base">
                                        <p:cTn id="90" dur="250" fill="hold"/>
                                        <p:tgtEl>
                                          <p:spTgt spid="33"/>
                                        </p:tgtEl>
                                        <p:attrNameLst>
                                          <p:attrName>ppt_y</p:attrName>
                                        </p:attrNameLst>
                                      </p:cBhvr>
                                      <p:tavLst>
                                        <p:tav tm="0">
                                          <p:val>
                                            <p:strVal val="#ppt_y"/>
                                          </p:val>
                                        </p:tav>
                                        <p:tav tm="100000">
                                          <p:val>
                                            <p:strVal val="#ppt_y"/>
                                          </p:val>
                                        </p:tav>
                                      </p:tavLst>
                                    </p:anim>
                                  </p:childTnLst>
                                </p:cTn>
                              </p:par>
                              <p:par>
                                <p:cTn id="91" presetID="10"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250"/>
                                        <p:tgtEl>
                                          <p:spTgt spid="36"/>
                                        </p:tgtEl>
                                      </p:cBhvr>
                                    </p:animEffect>
                                  </p:childTnLst>
                                </p:cTn>
                              </p:par>
                            </p:childTnLst>
                          </p:cTn>
                        </p:par>
                        <p:par>
                          <p:cTn id="94" fill="hold">
                            <p:stCondLst>
                              <p:cond delay="6500"/>
                            </p:stCondLst>
                            <p:childTnLst>
                              <p:par>
                                <p:cTn id="95" presetID="2" presetClass="entr" presetSubtype="8"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250" fill="hold"/>
                                        <p:tgtEl>
                                          <p:spTgt spid="32"/>
                                        </p:tgtEl>
                                        <p:attrNameLst>
                                          <p:attrName>ppt_x</p:attrName>
                                        </p:attrNameLst>
                                      </p:cBhvr>
                                      <p:tavLst>
                                        <p:tav tm="0">
                                          <p:val>
                                            <p:strVal val="0-#ppt_w/2"/>
                                          </p:val>
                                        </p:tav>
                                        <p:tav tm="100000">
                                          <p:val>
                                            <p:strVal val="#ppt_x"/>
                                          </p:val>
                                        </p:tav>
                                      </p:tavLst>
                                    </p:anim>
                                    <p:anim calcmode="lin" valueType="num">
                                      <p:cBhvr additive="base">
                                        <p:cTn id="98" dur="250" fill="hold"/>
                                        <p:tgtEl>
                                          <p:spTgt spid="32"/>
                                        </p:tgtEl>
                                        <p:attrNameLst>
                                          <p:attrName>ppt_y</p:attrName>
                                        </p:attrNameLst>
                                      </p:cBhvr>
                                      <p:tavLst>
                                        <p:tav tm="0">
                                          <p:val>
                                            <p:strVal val="#ppt_y"/>
                                          </p:val>
                                        </p:tav>
                                        <p:tav tm="100000">
                                          <p:val>
                                            <p:strVal val="#ppt_y"/>
                                          </p:val>
                                        </p:tav>
                                      </p:tavLst>
                                    </p:anim>
                                  </p:childTnLst>
                                </p:cTn>
                              </p:par>
                              <p:par>
                                <p:cTn id="99" presetID="10"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250"/>
                                        <p:tgtEl>
                                          <p:spTgt spid="38"/>
                                        </p:tgtEl>
                                      </p:cBhvr>
                                    </p:animEffect>
                                  </p:childTnLst>
                                </p:cTn>
                              </p:par>
                            </p:childTnLst>
                          </p:cTn>
                        </p:par>
                        <p:par>
                          <p:cTn id="102" fill="hold">
                            <p:stCondLst>
                              <p:cond delay="7000"/>
                            </p:stCondLst>
                            <p:childTnLst>
                              <p:par>
                                <p:cTn id="103" presetID="2" presetClass="entr" presetSubtype="2"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250" fill="hold"/>
                                        <p:tgtEl>
                                          <p:spTgt spid="34"/>
                                        </p:tgtEl>
                                        <p:attrNameLst>
                                          <p:attrName>ppt_x</p:attrName>
                                        </p:attrNameLst>
                                      </p:cBhvr>
                                      <p:tavLst>
                                        <p:tav tm="0">
                                          <p:val>
                                            <p:strVal val="1+#ppt_w/2"/>
                                          </p:val>
                                        </p:tav>
                                        <p:tav tm="100000">
                                          <p:val>
                                            <p:strVal val="#ppt_x"/>
                                          </p:val>
                                        </p:tav>
                                      </p:tavLst>
                                    </p:anim>
                                    <p:anim calcmode="lin" valueType="num">
                                      <p:cBhvr additive="base">
                                        <p:cTn id="106" dur="250" fill="hold"/>
                                        <p:tgtEl>
                                          <p:spTgt spid="34"/>
                                        </p:tgtEl>
                                        <p:attrNameLst>
                                          <p:attrName>ppt_y</p:attrName>
                                        </p:attrNameLst>
                                      </p:cBhvr>
                                      <p:tavLst>
                                        <p:tav tm="0">
                                          <p:val>
                                            <p:strVal val="#ppt_y"/>
                                          </p:val>
                                        </p:tav>
                                        <p:tav tm="100000">
                                          <p:val>
                                            <p:strVal val="#ppt_y"/>
                                          </p:val>
                                        </p:tav>
                                      </p:tavLst>
                                    </p:anim>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p:cTn id="110" dur="500" fill="hold"/>
                                        <p:tgtEl>
                                          <p:spTgt spid="39"/>
                                        </p:tgtEl>
                                        <p:attrNameLst>
                                          <p:attrName>ppt_w</p:attrName>
                                        </p:attrNameLst>
                                      </p:cBhvr>
                                      <p:tavLst>
                                        <p:tav tm="0">
                                          <p:val>
                                            <p:fltVal val="0"/>
                                          </p:val>
                                        </p:tav>
                                        <p:tav tm="100000">
                                          <p:val>
                                            <p:strVal val="#ppt_w"/>
                                          </p:val>
                                        </p:tav>
                                      </p:tavLst>
                                    </p:anim>
                                    <p:anim calcmode="lin" valueType="num">
                                      <p:cBhvr>
                                        <p:cTn id="111" dur="500" fill="hold"/>
                                        <p:tgtEl>
                                          <p:spTgt spid="39"/>
                                        </p:tgtEl>
                                        <p:attrNameLst>
                                          <p:attrName>ppt_h</p:attrName>
                                        </p:attrNameLst>
                                      </p:cBhvr>
                                      <p:tavLst>
                                        <p:tav tm="0">
                                          <p:val>
                                            <p:fltVal val="0"/>
                                          </p:val>
                                        </p:tav>
                                        <p:tav tm="100000">
                                          <p:val>
                                            <p:strVal val="#ppt_h"/>
                                          </p:val>
                                        </p:tav>
                                      </p:tavLst>
                                    </p:anim>
                                    <p:animEffect transition="in" filter="fade">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animBg="1"/>
      <p:bldP spid="14"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素  养</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75" name="标注: 下箭头 74"/>
          <p:cNvSpPr/>
          <p:nvPr/>
        </p:nvSpPr>
        <p:spPr>
          <a:xfrm>
            <a:off x="4076820" y="1052460"/>
            <a:ext cx="4082876" cy="726745"/>
          </a:xfrm>
          <a:prstGeom prst="downArrow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4141714" y="1110956"/>
            <a:ext cx="3930280" cy="369332"/>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素养的推行方法</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8" name="灯片编号占位符 2"/>
          <p:cNvSpPr>
            <a:spLocks noGrp="1"/>
          </p:cNvSpPr>
          <p:nvPr>
            <p:ph type="sldNum" sz="quarter" idx="4294967295"/>
          </p:nvPr>
        </p:nvSpPr>
        <p:spPr>
          <a:xfrm>
            <a:off x="8610600" y="6356350"/>
            <a:ext cx="2743200" cy="365125"/>
          </a:xfrm>
        </p:spPr>
        <p:txBody>
          <a:bodyPr/>
          <a:lstStyle/>
          <a:p>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grpSp>
        <p:nvGrpSpPr>
          <p:cNvPr id="79" name="组合 78"/>
          <p:cNvGrpSpPr/>
          <p:nvPr/>
        </p:nvGrpSpPr>
        <p:grpSpPr>
          <a:xfrm>
            <a:off x="1682499" y="2062261"/>
            <a:ext cx="1848535" cy="4235592"/>
            <a:chOff x="1682499" y="2062261"/>
            <a:chExt cx="1848535" cy="4235592"/>
          </a:xfrm>
        </p:grpSpPr>
        <p:sp>
          <p:nvSpPr>
            <p:cNvPr id="80" name="圆角矩形 79"/>
            <p:cNvSpPr/>
            <p:nvPr/>
          </p:nvSpPr>
          <p:spPr>
            <a:xfrm>
              <a:off x="1682499" y="2062261"/>
              <a:ext cx="1848535" cy="4235592"/>
            </a:xfrm>
            <a:prstGeom prst="roundRect">
              <a:avLst>
                <a:gd name="adj" fmla="val 0"/>
              </a:avLst>
            </a:prstGeom>
            <a:gradFill>
              <a:gsLst>
                <a:gs pos="0">
                  <a:srgbClr val="F3F3F3"/>
                </a:gs>
                <a:gs pos="42000">
                  <a:srgbClr val="F1F1F1"/>
                </a:gs>
                <a:gs pos="19000">
                  <a:srgbClr val="FBFBFB"/>
                </a:gs>
                <a:gs pos="100000">
                  <a:srgbClr val="E6E6E6"/>
                </a:gs>
                <a:gs pos="71000">
                  <a:srgbClr val="E6E6E6"/>
                </a:gs>
              </a:gsLst>
              <a:lin ang="0" scaled="0"/>
            </a:gra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81" name="组合 80"/>
            <p:cNvGrpSpPr/>
            <p:nvPr/>
          </p:nvGrpSpPr>
          <p:grpSpPr>
            <a:xfrm>
              <a:off x="1874945" y="2250132"/>
              <a:ext cx="1463644" cy="1463644"/>
              <a:chOff x="1727191" y="1736169"/>
              <a:chExt cx="1463644" cy="1463644"/>
            </a:xfrm>
          </p:grpSpPr>
          <p:sp>
            <p:nvSpPr>
              <p:cNvPr id="87" name="椭圆 86"/>
              <p:cNvSpPr/>
              <p:nvPr/>
            </p:nvSpPr>
            <p:spPr>
              <a:xfrm>
                <a:off x="1727191" y="1736169"/>
                <a:ext cx="1463644" cy="1463644"/>
              </a:xfrm>
              <a:prstGeom prst="ellipse">
                <a:avLst/>
              </a:prstGeom>
              <a:solidFill>
                <a:srgbClr val="0070C0"/>
              </a:solidFill>
              <a:ln w="28575">
                <a:gradFill flip="none" rotWithShape="1">
                  <a:gsLst>
                    <a:gs pos="0">
                      <a:srgbClr val="D3D3D3"/>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88" name="组合 87"/>
              <p:cNvGrpSpPr/>
              <p:nvPr/>
            </p:nvGrpSpPr>
            <p:grpSpPr>
              <a:xfrm>
                <a:off x="1831565" y="1840543"/>
                <a:ext cx="1254894" cy="1254894"/>
                <a:chOff x="4926840" y="1732375"/>
                <a:chExt cx="1656097" cy="1656098"/>
              </a:xfrm>
            </p:grpSpPr>
            <p:sp>
              <p:nvSpPr>
                <p:cNvPr id="89" name="任意多边形 8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50800" dist="254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90" name="椭圆 89"/>
                <p:cNvSpPr/>
                <p:nvPr/>
              </p:nvSpPr>
              <p:spPr>
                <a:xfrm>
                  <a:off x="5189938" y="1995474"/>
                  <a:ext cx="1129900" cy="1129900"/>
                </a:xfrm>
                <a:prstGeom prst="ellipse">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椭圆 90"/>
                <p:cNvSpPr/>
                <p:nvPr/>
              </p:nvSpPr>
              <p:spPr>
                <a:xfrm>
                  <a:off x="5290509" y="2100373"/>
                  <a:ext cx="928760" cy="928759"/>
                </a:xfrm>
                <a:prstGeom prst="ellipse">
                  <a:avLst/>
                </a:prstGeom>
                <a:gradFill>
                  <a:gsLst>
                    <a:gs pos="0">
                      <a:srgbClr val="F3F3F3"/>
                    </a:gs>
                    <a:gs pos="42000">
                      <a:srgbClr val="F1F1F1"/>
                    </a:gs>
                    <a:gs pos="19000">
                      <a:srgbClr val="FBFBFB"/>
                    </a:gs>
                    <a:gs pos="100000">
                      <a:srgbClr val="E6E6E6"/>
                    </a:gs>
                    <a:gs pos="71000">
                      <a:srgbClr val="E6E6E6"/>
                    </a:gs>
                  </a:gsLst>
                  <a:lin ang="0" scaled="0"/>
                </a:gradFill>
                <a:ln w="1905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grpSp>
          <p:nvGrpSpPr>
            <p:cNvPr id="82" name="组合 81"/>
            <p:cNvGrpSpPr/>
            <p:nvPr/>
          </p:nvGrpSpPr>
          <p:grpSpPr>
            <a:xfrm>
              <a:off x="2106706" y="2680855"/>
              <a:ext cx="1000117" cy="612519"/>
              <a:chOff x="4123036" y="1134371"/>
              <a:chExt cx="1000117" cy="612520"/>
            </a:xfrm>
          </p:grpSpPr>
          <p:sp>
            <p:nvSpPr>
              <p:cNvPr id="85" name="文本框 84"/>
              <p:cNvSpPr txBox="1"/>
              <p:nvPr/>
            </p:nvSpPr>
            <p:spPr>
              <a:xfrm>
                <a:off x="4123036" y="1134371"/>
                <a:ext cx="1000117" cy="523221"/>
              </a:xfrm>
              <a:prstGeom prst="rect">
                <a:avLst/>
              </a:prstGeom>
              <a:noFill/>
            </p:spPr>
            <p:txBody>
              <a:bodyPr wrap="square" rtlCol="0">
                <a:spAutoFit/>
              </a:bodyPr>
              <a:lstStyle/>
              <a:p>
                <a:pPr algn="ctr"/>
                <a:r>
                  <a:rPr lang="en-US" altLang="zh-CN" sz="2800" dirty="0">
                    <a:solidFill>
                      <a:srgbClr val="0070C0"/>
                    </a:solidFill>
                    <a:latin typeface="Impact" panose="020B0806030902050204" pitchFamily="34" charset="0"/>
                  </a:rPr>
                  <a:t>01</a:t>
                </a:r>
                <a:endParaRPr lang="zh-CN" altLang="en-US" sz="2800" dirty="0">
                  <a:solidFill>
                    <a:srgbClr val="0070C0"/>
                  </a:solidFill>
                  <a:latin typeface="Impact" panose="020B0806030902050204" pitchFamily="34" charset="0"/>
                </a:endParaRPr>
              </a:p>
            </p:txBody>
          </p:sp>
          <p:sp>
            <p:nvSpPr>
              <p:cNvPr id="86" name="文本框 85"/>
              <p:cNvSpPr txBox="1"/>
              <p:nvPr/>
            </p:nvSpPr>
            <p:spPr>
              <a:xfrm>
                <a:off x="4200032" y="1490345"/>
                <a:ext cx="895896" cy="256546"/>
              </a:xfrm>
              <a:prstGeom prst="rect">
                <a:avLst/>
              </a:prstGeom>
              <a:noFill/>
            </p:spPr>
            <p:txBody>
              <a:bodyPr wrap="square" rtlCol="0">
                <a:spAutoFit/>
              </a:bodyPr>
              <a:lstStyle/>
              <a:p>
                <a:pPr algn="ctr"/>
                <a:r>
                  <a:rPr lang="en-US" altLang="zh-CN" sz="1065" dirty="0">
                    <a:solidFill>
                      <a:srgbClr val="0070C0"/>
                    </a:solidFill>
                    <a:latin typeface="LiHei Pro" panose="020B0500000000000000" pitchFamily="34" charset="-122"/>
                    <a:ea typeface="LiHei Pro" panose="020B0500000000000000" pitchFamily="34" charset="-122"/>
                  </a:rPr>
                  <a:t>OPTION</a:t>
                </a:r>
                <a:endParaRPr lang="zh-CN" altLang="en-US" sz="1065" dirty="0">
                  <a:solidFill>
                    <a:srgbClr val="0070C0"/>
                  </a:solidFill>
                  <a:latin typeface="LiHei Pro" panose="020B0500000000000000" pitchFamily="34" charset="-122"/>
                  <a:ea typeface="LiHei Pro" panose="020B0500000000000000" pitchFamily="34" charset="-122"/>
                </a:endParaRPr>
              </a:p>
            </p:txBody>
          </p:sp>
        </p:grpSp>
        <p:sp>
          <p:nvSpPr>
            <p:cNvPr id="83" name="文本框 82"/>
            <p:cNvSpPr txBox="1"/>
            <p:nvPr/>
          </p:nvSpPr>
          <p:spPr>
            <a:xfrm>
              <a:off x="1762982" y="4410400"/>
              <a:ext cx="1704572" cy="584968"/>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各部门利用聚会（早会、班后会）向全体员工宣传解说，要求员工身体力行。</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1817297" y="5295143"/>
              <a:ext cx="1576392" cy="34923"/>
            </a:xfrm>
            <a:prstGeom prst="rect">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grpSp>
        <p:nvGrpSpPr>
          <p:cNvPr id="92" name="组合 91"/>
          <p:cNvGrpSpPr/>
          <p:nvPr/>
        </p:nvGrpSpPr>
        <p:grpSpPr>
          <a:xfrm>
            <a:off x="6325619" y="2062261"/>
            <a:ext cx="1848535" cy="4235592"/>
            <a:chOff x="6325619" y="2062261"/>
            <a:chExt cx="1848535" cy="4235592"/>
          </a:xfrm>
        </p:grpSpPr>
        <p:sp>
          <p:nvSpPr>
            <p:cNvPr id="93" name="圆角矩形 92"/>
            <p:cNvSpPr/>
            <p:nvPr/>
          </p:nvSpPr>
          <p:spPr>
            <a:xfrm>
              <a:off x="6325619" y="2062261"/>
              <a:ext cx="1848535" cy="4235592"/>
            </a:xfrm>
            <a:prstGeom prst="roundRect">
              <a:avLst>
                <a:gd name="adj" fmla="val 0"/>
              </a:avLst>
            </a:prstGeom>
            <a:gradFill>
              <a:gsLst>
                <a:gs pos="0">
                  <a:srgbClr val="F3F3F3"/>
                </a:gs>
                <a:gs pos="42000">
                  <a:srgbClr val="F1F1F1"/>
                </a:gs>
                <a:gs pos="19000">
                  <a:srgbClr val="FBFBFB"/>
                </a:gs>
                <a:gs pos="100000">
                  <a:srgbClr val="E6E6E6"/>
                </a:gs>
                <a:gs pos="71000">
                  <a:srgbClr val="E6E6E6"/>
                </a:gs>
              </a:gsLst>
              <a:lin ang="0" scaled="0"/>
            </a:gra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94" name="组合 93"/>
            <p:cNvGrpSpPr/>
            <p:nvPr/>
          </p:nvGrpSpPr>
          <p:grpSpPr>
            <a:xfrm>
              <a:off x="6518065" y="2250132"/>
              <a:ext cx="1463644" cy="1463644"/>
              <a:chOff x="1727191" y="1736169"/>
              <a:chExt cx="1463644" cy="1463644"/>
            </a:xfrm>
          </p:grpSpPr>
          <p:sp>
            <p:nvSpPr>
              <p:cNvPr id="100" name="椭圆 99"/>
              <p:cNvSpPr/>
              <p:nvPr/>
            </p:nvSpPr>
            <p:spPr>
              <a:xfrm>
                <a:off x="1727191" y="1736169"/>
                <a:ext cx="1463644" cy="1463644"/>
              </a:xfrm>
              <a:prstGeom prst="ellipse">
                <a:avLst/>
              </a:prstGeom>
              <a:solidFill>
                <a:srgbClr val="0070C0"/>
              </a:solidFill>
              <a:ln w="28575">
                <a:gradFill flip="none" rotWithShape="1">
                  <a:gsLst>
                    <a:gs pos="0">
                      <a:srgbClr val="D3D3D3"/>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101" name="组合 100"/>
              <p:cNvGrpSpPr/>
              <p:nvPr/>
            </p:nvGrpSpPr>
            <p:grpSpPr>
              <a:xfrm>
                <a:off x="1831565" y="1840543"/>
                <a:ext cx="1254894" cy="1254894"/>
                <a:chOff x="4926840" y="1732375"/>
                <a:chExt cx="1656097" cy="1656098"/>
              </a:xfrm>
            </p:grpSpPr>
            <p:sp>
              <p:nvSpPr>
                <p:cNvPr id="102" name="任意多边形 101"/>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50800" dist="254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03" name="椭圆 102"/>
                <p:cNvSpPr/>
                <p:nvPr/>
              </p:nvSpPr>
              <p:spPr>
                <a:xfrm>
                  <a:off x="5189938" y="1995474"/>
                  <a:ext cx="1129900" cy="1129900"/>
                </a:xfrm>
                <a:prstGeom prst="ellipse">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 name="椭圆 103"/>
                <p:cNvSpPr/>
                <p:nvPr/>
              </p:nvSpPr>
              <p:spPr>
                <a:xfrm>
                  <a:off x="5290509" y="2100373"/>
                  <a:ext cx="928760" cy="928759"/>
                </a:xfrm>
                <a:prstGeom prst="ellipse">
                  <a:avLst/>
                </a:prstGeom>
                <a:gradFill>
                  <a:gsLst>
                    <a:gs pos="0">
                      <a:srgbClr val="F3F3F3"/>
                    </a:gs>
                    <a:gs pos="42000">
                      <a:srgbClr val="F1F1F1"/>
                    </a:gs>
                    <a:gs pos="19000">
                      <a:srgbClr val="FBFBFB"/>
                    </a:gs>
                    <a:gs pos="100000">
                      <a:srgbClr val="E6E6E6"/>
                    </a:gs>
                    <a:gs pos="71000">
                      <a:srgbClr val="E6E6E6"/>
                    </a:gs>
                  </a:gsLst>
                  <a:lin ang="0" scaled="0"/>
                </a:gradFill>
                <a:ln w="1905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grpSp>
          <p:nvGrpSpPr>
            <p:cNvPr id="95" name="组合 94"/>
            <p:cNvGrpSpPr/>
            <p:nvPr/>
          </p:nvGrpSpPr>
          <p:grpSpPr>
            <a:xfrm>
              <a:off x="6743991" y="2688481"/>
              <a:ext cx="1000117" cy="612519"/>
              <a:chOff x="4123036" y="1134371"/>
              <a:chExt cx="1000117" cy="612520"/>
            </a:xfrm>
          </p:grpSpPr>
          <p:sp>
            <p:nvSpPr>
              <p:cNvPr id="98" name="文本框 97"/>
              <p:cNvSpPr txBox="1"/>
              <p:nvPr/>
            </p:nvSpPr>
            <p:spPr>
              <a:xfrm>
                <a:off x="4123036" y="1134371"/>
                <a:ext cx="1000117" cy="523221"/>
              </a:xfrm>
              <a:prstGeom prst="rect">
                <a:avLst/>
              </a:prstGeom>
              <a:noFill/>
            </p:spPr>
            <p:txBody>
              <a:bodyPr wrap="square" rtlCol="0">
                <a:spAutoFit/>
              </a:bodyPr>
              <a:lstStyle/>
              <a:p>
                <a:pPr algn="ctr"/>
                <a:r>
                  <a:rPr lang="en-US" altLang="zh-CN" sz="2800" dirty="0">
                    <a:solidFill>
                      <a:srgbClr val="0070C0"/>
                    </a:solidFill>
                    <a:latin typeface="Impact" panose="020B0806030902050204" pitchFamily="34" charset="0"/>
                  </a:rPr>
                  <a:t>03</a:t>
                </a:r>
                <a:endParaRPr lang="zh-CN" altLang="en-US" sz="2800" dirty="0">
                  <a:solidFill>
                    <a:srgbClr val="0070C0"/>
                  </a:solidFill>
                  <a:latin typeface="Impact" panose="020B0806030902050204" pitchFamily="34" charset="0"/>
                </a:endParaRPr>
              </a:p>
            </p:txBody>
          </p:sp>
          <p:sp>
            <p:nvSpPr>
              <p:cNvPr id="99" name="文本框 98"/>
              <p:cNvSpPr txBox="1"/>
              <p:nvPr/>
            </p:nvSpPr>
            <p:spPr>
              <a:xfrm>
                <a:off x="4200032" y="1490345"/>
                <a:ext cx="895896" cy="256546"/>
              </a:xfrm>
              <a:prstGeom prst="rect">
                <a:avLst/>
              </a:prstGeom>
              <a:noFill/>
            </p:spPr>
            <p:txBody>
              <a:bodyPr wrap="square" rtlCol="0">
                <a:spAutoFit/>
              </a:bodyPr>
              <a:lstStyle/>
              <a:p>
                <a:pPr algn="ctr"/>
                <a:r>
                  <a:rPr lang="en-US" altLang="zh-CN" sz="1065" dirty="0">
                    <a:solidFill>
                      <a:srgbClr val="0070C0"/>
                    </a:solidFill>
                    <a:latin typeface="LiHei Pro" panose="020B0500000000000000" pitchFamily="34" charset="-122"/>
                    <a:ea typeface="LiHei Pro" panose="020B0500000000000000" pitchFamily="34" charset="-122"/>
                  </a:rPr>
                  <a:t>OPTION</a:t>
                </a:r>
                <a:endParaRPr lang="zh-CN" altLang="en-US" sz="1065" dirty="0">
                  <a:solidFill>
                    <a:srgbClr val="0070C0"/>
                  </a:solidFill>
                  <a:latin typeface="LiHei Pro" panose="020B0500000000000000" pitchFamily="34" charset="-122"/>
                  <a:ea typeface="LiHei Pro" panose="020B0500000000000000" pitchFamily="34" charset="-122"/>
                </a:endParaRPr>
              </a:p>
            </p:txBody>
          </p:sp>
        </p:grpSp>
        <p:sp>
          <p:nvSpPr>
            <p:cNvPr id="96" name="文本框 95"/>
            <p:cNvSpPr txBox="1"/>
            <p:nvPr/>
          </p:nvSpPr>
          <p:spPr>
            <a:xfrm>
              <a:off x="6409657" y="4410400"/>
              <a:ext cx="1704572" cy="256545"/>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通过宣传部门进行宣传</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矩形 96"/>
            <p:cNvSpPr/>
            <p:nvPr/>
          </p:nvSpPr>
          <p:spPr>
            <a:xfrm>
              <a:off x="6463972" y="5295143"/>
              <a:ext cx="1576392" cy="34923"/>
            </a:xfrm>
            <a:prstGeom prst="rect">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grpSp>
        <p:nvGrpSpPr>
          <p:cNvPr id="105" name="组合 104"/>
          <p:cNvGrpSpPr/>
          <p:nvPr/>
        </p:nvGrpSpPr>
        <p:grpSpPr>
          <a:xfrm>
            <a:off x="3990271" y="2062261"/>
            <a:ext cx="1848535" cy="4235592"/>
            <a:chOff x="3990271" y="2062261"/>
            <a:chExt cx="1848535" cy="4235592"/>
          </a:xfrm>
        </p:grpSpPr>
        <p:sp>
          <p:nvSpPr>
            <p:cNvPr id="106" name="圆角矩形 105"/>
            <p:cNvSpPr/>
            <p:nvPr/>
          </p:nvSpPr>
          <p:spPr>
            <a:xfrm>
              <a:off x="3990271" y="2062261"/>
              <a:ext cx="1848535" cy="4235592"/>
            </a:xfrm>
            <a:prstGeom prst="roundRect">
              <a:avLst>
                <a:gd name="adj" fmla="val 0"/>
              </a:avLst>
            </a:prstGeom>
            <a:gradFill>
              <a:gsLst>
                <a:gs pos="0">
                  <a:srgbClr val="F3F3F3"/>
                </a:gs>
                <a:gs pos="42000">
                  <a:srgbClr val="F1F1F1"/>
                </a:gs>
                <a:gs pos="19000">
                  <a:srgbClr val="FBFBFB"/>
                </a:gs>
                <a:gs pos="100000">
                  <a:srgbClr val="E6E6E6"/>
                </a:gs>
                <a:gs pos="71000">
                  <a:srgbClr val="E6E6E6"/>
                </a:gs>
              </a:gsLst>
              <a:lin ang="0" scaled="0"/>
            </a:gra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p>
          </p:txBody>
        </p:sp>
        <p:grpSp>
          <p:nvGrpSpPr>
            <p:cNvPr id="107" name="组合 106"/>
            <p:cNvGrpSpPr/>
            <p:nvPr/>
          </p:nvGrpSpPr>
          <p:grpSpPr>
            <a:xfrm>
              <a:off x="4182717" y="4659507"/>
              <a:ext cx="1463644" cy="1463644"/>
              <a:chOff x="1727191" y="1736169"/>
              <a:chExt cx="1463644" cy="1463644"/>
            </a:xfrm>
          </p:grpSpPr>
          <p:sp>
            <p:nvSpPr>
              <p:cNvPr id="113" name="椭圆 112"/>
              <p:cNvSpPr/>
              <p:nvPr/>
            </p:nvSpPr>
            <p:spPr>
              <a:xfrm>
                <a:off x="1727191" y="1736169"/>
                <a:ext cx="1463644" cy="1463644"/>
              </a:xfrm>
              <a:prstGeom prst="ellipse">
                <a:avLst/>
              </a:prstGeom>
              <a:solidFill>
                <a:srgbClr val="0070C0"/>
              </a:solidFill>
              <a:ln w="28575">
                <a:gradFill flip="none" rotWithShape="1">
                  <a:gsLst>
                    <a:gs pos="0">
                      <a:srgbClr val="D3D3D3"/>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114" name="组合 113"/>
              <p:cNvGrpSpPr/>
              <p:nvPr/>
            </p:nvGrpSpPr>
            <p:grpSpPr>
              <a:xfrm>
                <a:off x="1831565" y="1840543"/>
                <a:ext cx="1254894" cy="1254894"/>
                <a:chOff x="4926840" y="1732375"/>
                <a:chExt cx="1656097" cy="1656098"/>
              </a:xfrm>
            </p:grpSpPr>
            <p:sp>
              <p:nvSpPr>
                <p:cNvPr id="115" name="任意多边形 114"/>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50800" dist="254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16" name="椭圆 115"/>
                <p:cNvSpPr/>
                <p:nvPr/>
              </p:nvSpPr>
              <p:spPr>
                <a:xfrm>
                  <a:off x="5189938" y="1995474"/>
                  <a:ext cx="1129900" cy="1129900"/>
                </a:xfrm>
                <a:prstGeom prst="ellipse">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7" name="椭圆 116"/>
                <p:cNvSpPr/>
                <p:nvPr/>
              </p:nvSpPr>
              <p:spPr>
                <a:xfrm>
                  <a:off x="5290509" y="2100373"/>
                  <a:ext cx="928760" cy="928759"/>
                </a:xfrm>
                <a:prstGeom prst="ellipse">
                  <a:avLst/>
                </a:prstGeom>
                <a:gradFill>
                  <a:gsLst>
                    <a:gs pos="0">
                      <a:srgbClr val="F3F3F3"/>
                    </a:gs>
                    <a:gs pos="42000">
                      <a:srgbClr val="F1F1F1"/>
                    </a:gs>
                    <a:gs pos="19000">
                      <a:srgbClr val="FBFBFB"/>
                    </a:gs>
                    <a:gs pos="100000">
                      <a:srgbClr val="E6E6E6"/>
                    </a:gs>
                    <a:gs pos="71000">
                      <a:srgbClr val="E6E6E6"/>
                    </a:gs>
                  </a:gsLst>
                  <a:lin ang="0" scaled="0"/>
                </a:gradFill>
                <a:ln w="1905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grpSp>
          <p:nvGrpSpPr>
            <p:cNvPr id="108" name="组合 107"/>
            <p:cNvGrpSpPr/>
            <p:nvPr/>
          </p:nvGrpSpPr>
          <p:grpSpPr>
            <a:xfrm>
              <a:off x="4414478" y="5090229"/>
              <a:ext cx="1000117" cy="612520"/>
              <a:chOff x="4123036" y="1134370"/>
              <a:chExt cx="1000117" cy="612521"/>
            </a:xfrm>
          </p:grpSpPr>
          <p:sp>
            <p:nvSpPr>
              <p:cNvPr id="111" name="文本框 110"/>
              <p:cNvSpPr txBox="1"/>
              <p:nvPr/>
            </p:nvSpPr>
            <p:spPr>
              <a:xfrm>
                <a:off x="4123036" y="1134370"/>
                <a:ext cx="1000117" cy="523221"/>
              </a:xfrm>
              <a:prstGeom prst="rect">
                <a:avLst/>
              </a:prstGeom>
              <a:noFill/>
            </p:spPr>
            <p:txBody>
              <a:bodyPr wrap="square" rtlCol="0">
                <a:spAutoFit/>
              </a:bodyPr>
              <a:lstStyle/>
              <a:p>
                <a:pPr algn="ctr"/>
                <a:r>
                  <a:rPr lang="en-US" altLang="zh-CN" sz="2800" dirty="0">
                    <a:solidFill>
                      <a:srgbClr val="0070C0"/>
                    </a:solidFill>
                    <a:latin typeface="Impact" panose="020B0806030902050204" pitchFamily="34" charset="0"/>
                  </a:rPr>
                  <a:t>02</a:t>
                </a:r>
                <a:endParaRPr lang="zh-CN" altLang="en-US" sz="2800" dirty="0">
                  <a:solidFill>
                    <a:srgbClr val="0070C0"/>
                  </a:solidFill>
                  <a:latin typeface="Impact" panose="020B0806030902050204" pitchFamily="34" charset="0"/>
                </a:endParaRPr>
              </a:p>
            </p:txBody>
          </p:sp>
          <p:sp>
            <p:nvSpPr>
              <p:cNvPr id="112" name="文本框 111"/>
              <p:cNvSpPr txBox="1"/>
              <p:nvPr/>
            </p:nvSpPr>
            <p:spPr>
              <a:xfrm>
                <a:off x="4200032" y="1490345"/>
                <a:ext cx="895896" cy="256546"/>
              </a:xfrm>
              <a:prstGeom prst="rect">
                <a:avLst/>
              </a:prstGeom>
              <a:noFill/>
            </p:spPr>
            <p:txBody>
              <a:bodyPr wrap="square" rtlCol="0">
                <a:spAutoFit/>
              </a:bodyPr>
              <a:lstStyle/>
              <a:p>
                <a:pPr algn="ctr"/>
                <a:r>
                  <a:rPr lang="en-US" altLang="zh-CN" sz="1065" dirty="0">
                    <a:solidFill>
                      <a:srgbClr val="0070C0"/>
                    </a:solidFill>
                    <a:latin typeface="LiHei Pro" panose="020B0500000000000000" pitchFamily="34" charset="-122"/>
                    <a:ea typeface="LiHei Pro" panose="020B0500000000000000" pitchFamily="34" charset="-122"/>
                  </a:rPr>
                  <a:t>OPTION</a:t>
                </a:r>
                <a:endParaRPr lang="zh-CN" altLang="en-US" sz="1065" dirty="0">
                  <a:solidFill>
                    <a:srgbClr val="0070C0"/>
                  </a:solidFill>
                  <a:latin typeface="LiHei Pro" panose="020B0500000000000000" pitchFamily="34" charset="-122"/>
                  <a:ea typeface="LiHei Pro" panose="020B0500000000000000" pitchFamily="34" charset="-122"/>
                </a:endParaRPr>
              </a:p>
            </p:txBody>
          </p:sp>
        </p:grpSp>
        <p:sp>
          <p:nvSpPr>
            <p:cNvPr id="109" name="文本框 108"/>
            <p:cNvSpPr txBox="1"/>
            <p:nvPr/>
          </p:nvSpPr>
          <p:spPr>
            <a:xfrm>
              <a:off x="4061806" y="3713169"/>
              <a:ext cx="1704572" cy="420756"/>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印发相关活动标语或卡片，发给员工阅读保管。</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0" name="矩形 109"/>
            <p:cNvSpPr/>
            <p:nvPr/>
          </p:nvSpPr>
          <p:spPr>
            <a:xfrm>
              <a:off x="4116121" y="3035814"/>
              <a:ext cx="1576392" cy="34923"/>
            </a:xfrm>
            <a:prstGeom prst="rect">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grpSp>
        <p:nvGrpSpPr>
          <p:cNvPr id="118" name="组合 117"/>
          <p:cNvGrpSpPr/>
          <p:nvPr/>
        </p:nvGrpSpPr>
        <p:grpSpPr>
          <a:xfrm>
            <a:off x="8660967" y="2062261"/>
            <a:ext cx="1848535" cy="4235592"/>
            <a:chOff x="8660967" y="2062261"/>
            <a:chExt cx="1848535" cy="4235592"/>
          </a:xfrm>
        </p:grpSpPr>
        <p:sp>
          <p:nvSpPr>
            <p:cNvPr id="119" name="圆角矩形 118"/>
            <p:cNvSpPr/>
            <p:nvPr/>
          </p:nvSpPr>
          <p:spPr>
            <a:xfrm>
              <a:off x="8660967" y="2062261"/>
              <a:ext cx="1848535" cy="4235592"/>
            </a:xfrm>
            <a:prstGeom prst="roundRect">
              <a:avLst>
                <a:gd name="adj" fmla="val 0"/>
              </a:avLst>
            </a:prstGeom>
            <a:gradFill>
              <a:gsLst>
                <a:gs pos="0">
                  <a:srgbClr val="F3F3F3"/>
                </a:gs>
                <a:gs pos="42000">
                  <a:srgbClr val="F1F1F1"/>
                </a:gs>
                <a:gs pos="19000">
                  <a:srgbClr val="FBFBFB"/>
                </a:gs>
                <a:gs pos="100000">
                  <a:srgbClr val="E6E6E6"/>
                </a:gs>
                <a:gs pos="71000">
                  <a:srgbClr val="E6E6E6"/>
                </a:gs>
              </a:gsLst>
              <a:lin ang="0" scaled="0"/>
            </a:gra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20" name="组合 119"/>
            <p:cNvGrpSpPr/>
            <p:nvPr/>
          </p:nvGrpSpPr>
          <p:grpSpPr>
            <a:xfrm>
              <a:off x="8853413" y="4659507"/>
              <a:ext cx="1463644" cy="1463644"/>
              <a:chOff x="1727191" y="1736169"/>
              <a:chExt cx="1463644" cy="1463644"/>
            </a:xfrm>
          </p:grpSpPr>
          <p:sp>
            <p:nvSpPr>
              <p:cNvPr id="126" name="椭圆 125"/>
              <p:cNvSpPr/>
              <p:nvPr/>
            </p:nvSpPr>
            <p:spPr>
              <a:xfrm>
                <a:off x="1727191" y="1736169"/>
                <a:ext cx="1463644" cy="1463644"/>
              </a:xfrm>
              <a:prstGeom prst="ellipse">
                <a:avLst/>
              </a:prstGeom>
              <a:solidFill>
                <a:srgbClr val="0070C0"/>
              </a:solidFill>
              <a:ln w="28575">
                <a:gradFill flip="none" rotWithShape="1">
                  <a:gsLst>
                    <a:gs pos="0">
                      <a:srgbClr val="D3D3D3"/>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127" name="组合 126"/>
              <p:cNvGrpSpPr/>
              <p:nvPr/>
            </p:nvGrpSpPr>
            <p:grpSpPr>
              <a:xfrm>
                <a:off x="1831565" y="1840543"/>
                <a:ext cx="1254894" cy="1254894"/>
                <a:chOff x="4926840" y="1732375"/>
                <a:chExt cx="1656097" cy="1656098"/>
              </a:xfrm>
            </p:grpSpPr>
            <p:sp>
              <p:nvSpPr>
                <p:cNvPr id="128" name="任意多边形 127"/>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50800" dist="254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29" name="椭圆 128"/>
                <p:cNvSpPr/>
                <p:nvPr/>
              </p:nvSpPr>
              <p:spPr>
                <a:xfrm>
                  <a:off x="5189938" y="1995474"/>
                  <a:ext cx="1129900" cy="1129900"/>
                </a:xfrm>
                <a:prstGeom prst="ellipse">
                  <a:avLst/>
                </a:prstGeom>
                <a:solidFill>
                  <a:srgbClr val="0070C0"/>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椭圆 129"/>
                <p:cNvSpPr/>
                <p:nvPr/>
              </p:nvSpPr>
              <p:spPr>
                <a:xfrm>
                  <a:off x="5290509" y="2100373"/>
                  <a:ext cx="928760" cy="928759"/>
                </a:xfrm>
                <a:prstGeom prst="ellipse">
                  <a:avLst/>
                </a:prstGeom>
                <a:gradFill>
                  <a:gsLst>
                    <a:gs pos="0">
                      <a:srgbClr val="F3F3F3"/>
                    </a:gs>
                    <a:gs pos="42000">
                      <a:srgbClr val="F1F1F1"/>
                    </a:gs>
                    <a:gs pos="19000">
                      <a:srgbClr val="FBFBFB"/>
                    </a:gs>
                    <a:gs pos="100000">
                      <a:srgbClr val="E6E6E6"/>
                    </a:gs>
                    <a:gs pos="71000">
                      <a:srgbClr val="E6E6E6"/>
                    </a:gs>
                  </a:gsLst>
                  <a:lin ang="0" scaled="0"/>
                </a:gradFill>
                <a:ln w="1905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grpSp>
          <p:nvGrpSpPr>
            <p:cNvPr id="121" name="组合 120"/>
            <p:cNvGrpSpPr/>
            <p:nvPr/>
          </p:nvGrpSpPr>
          <p:grpSpPr>
            <a:xfrm>
              <a:off x="9085174" y="5090230"/>
              <a:ext cx="1000117" cy="612519"/>
              <a:chOff x="4123036" y="1134371"/>
              <a:chExt cx="1000117" cy="612520"/>
            </a:xfrm>
          </p:grpSpPr>
          <p:sp>
            <p:nvSpPr>
              <p:cNvPr id="124" name="文本框 123"/>
              <p:cNvSpPr txBox="1"/>
              <p:nvPr/>
            </p:nvSpPr>
            <p:spPr>
              <a:xfrm>
                <a:off x="4123036" y="1134371"/>
                <a:ext cx="1000117" cy="523221"/>
              </a:xfrm>
              <a:prstGeom prst="rect">
                <a:avLst/>
              </a:prstGeom>
              <a:noFill/>
            </p:spPr>
            <p:txBody>
              <a:bodyPr wrap="square" rtlCol="0">
                <a:spAutoFit/>
              </a:bodyPr>
              <a:lstStyle/>
              <a:p>
                <a:pPr algn="ctr"/>
                <a:r>
                  <a:rPr lang="en-US" altLang="zh-CN" sz="2800" dirty="0">
                    <a:solidFill>
                      <a:srgbClr val="0070C0"/>
                    </a:solidFill>
                    <a:latin typeface="Impact" panose="020B0806030902050204" pitchFamily="34" charset="0"/>
                  </a:rPr>
                  <a:t>04</a:t>
                </a:r>
                <a:endParaRPr lang="zh-CN" altLang="en-US" sz="2800" dirty="0">
                  <a:solidFill>
                    <a:srgbClr val="0070C0"/>
                  </a:solidFill>
                  <a:latin typeface="Impact" panose="020B0806030902050204" pitchFamily="34" charset="0"/>
                </a:endParaRPr>
              </a:p>
            </p:txBody>
          </p:sp>
          <p:sp>
            <p:nvSpPr>
              <p:cNvPr id="125" name="文本框 124"/>
              <p:cNvSpPr txBox="1"/>
              <p:nvPr/>
            </p:nvSpPr>
            <p:spPr>
              <a:xfrm>
                <a:off x="4200032" y="1490345"/>
                <a:ext cx="895896" cy="256546"/>
              </a:xfrm>
              <a:prstGeom prst="rect">
                <a:avLst/>
              </a:prstGeom>
              <a:noFill/>
            </p:spPr>
            <p:txBody>
              <a:bodyPr wrap="square" rtlCol="0">
                <a:spAutoFit/>
              </a:bodyPr>
              <a:lstStyle/>
              <a:p>
                <a:pPr algn="ctr"/>
                <a:r>
                  <a:rPr lang="en-US" altLang="zh-CN" sz="1065" dirty="0">
                    <a:solidFill>
                      <a:srgbClr val="0070C0"/>
                    </a:solidFill>
                    <a:latin typeface="LiHei Pro" panose="020B0500000000000000" pitchFamily="34" charset="-122"/>
                    <a:ea typeface="LiHei Pro" panose="020B0500000000000000" pitchFamily="34" charset="-122"/>
                  </a:rPr>
                  <a:t>OPTION</a:t>
                </a:r>
                <a:endParaRPr lang="zh-CN" altLang="en-US" sz="1065" dirty="0">
                  <a:solidFill>
                    <a:srgbClr val="0070C0"/>
                  </a:solidFill>
                  <a:latin typeface="LiHei Pro" panose="020B0500000000000000" pitchFamily="34" charset="-122"/>
                  <a:ea typeface="LiHei Pro" panose="020B0500000000000000" pitchFamily="34" charset="-122"/>
                </a:endParaRPr>
              </a:p>
            </p:txBody>
          </p:sp>
        </p:grpSp>
        <p:sp>
          <p:nvSpPr>
            <p:cNvPr id="122" name="文本框 121"/>
            <p:cNvSpPr txBox="1"/>
            <p:nvPr/>
          </p:nvSpPr>
          <p:spPr>
            <a:xfrm>
              <a:off x="8733070" y="3713169"/>
              <a:ext cx="1704572" cy="584968"/>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设定活动推行月，通过各种板报、图片、漫画等活动提高员工素养</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3" name="矩形 122"/>
            <p:cNvSpPr/>
            <p:nvPr/>
          </p:nvSpPr>
          <p:spPr>
            <a:xfrm>
              <a:off x="8787385" y="3035814"/>
              <a:ext cx="1576392" cy="34923"/>
            </a:xfrm>
            <a:prstGeom prst="rect">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grpSp>
        <p:nvGrpSpPr>
          <p:cNvPr id="74" name="组合 73"/>
          <p:cNvGrpSpPr/>
          <p:nvPr/>
        </p:nvGrpSpPr>
        <p:grpSpPr>
          <a:xfrm>
            <a:off x="329015" y="0"/>
            <a:ext cx="1099735" cy="1099735"/>
            <a:chOff x="7543996" y="1289752"/>
            <a:chExt cx="1498482" cy="1498482"/>
          </a:xfrm>
        </p:grpSpPr>
        <p:sp>
          <p:nvSpPr>
            <p:cNvPr id="141"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2"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3"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4"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675">
        <p14:gallery dir="l"/>
      </p:transition>
    </mc:Choice>
    <mc:Fallback>
      <p:transition spd="slow" advClick="0" advTm="767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fltVal val="0"/>
                                              </p:val>
                                            </p:tav>
                                            <p:tav tm="100000">
                                              <p:val>
                                                <p:strVal val="#ppt_w"/>
                                              </p:val>
                                            </p:tav>
                                          </p:tavLst>
                                        </p:anim>
                                        <p:anim calcmode="lin" valueType="num">
                                          <p:cBhvr>
                                            <p:cTn id="12" dur="500" fill="hold"/>
                                            <p:tgtEl>
                                              <p:spTgt spid="75"/>
                                            </p:tgtEl>
                                            <p:attrNameLst>
                                              <p:attrName>ppt_h</p:attrName>
                                            </p:attrNameLst>
                                          </p:cBhvr>
                                          <p:tavLst>
                                            <p:tav tm="0">
                                              <p:val>
                                                <p:fltVal val="0"/>
                                              </p:val>
                                            </p:tav>
                                            <p:tav tm="100000">
                                              <p:val>
                                                <p:strVal val="#ppt_h"/>
                                              </p:val>
                                            </p:tav>
                                          </p:tavLst>
                                        </p:anim>
                                        <p:animEffect transition="in" filter="fade">
                                          <p:cBhvr>
                                            <p:cTn id="13" dur="500"/>
                                            <p:tgtEl>
                                              <p:spTgt spid="7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childTnLst>
                              </p:cTn>
                            </p:par>
                            <p:par>
                              <p:cTn id="20" fill="hold">
                                <p:stCondLst>
                                  <p:cond delay="1500"/>
                                </p:stCondLst>
                                <p:childTnLst>
                                  <p:par>
                                    <p:cTn id="21" presetID="2" presetClass="entr" presetSubtype="4" fill="hold" nodeType="afterEffect" p14:presetBounceEnd="80000">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14:bounceEnd="80000">
                                          <p:cBhvr additive="base">
                                            <p:cTn id="23" dur="750" fill="hold"/>
                                            <p:tgtEl>
                                              <p:spTgt spid="79"/>
                                            </p:tgtEl>
                                            <p:attrNameLst>
                                              <p:attrName>ppt_x</p:attrName>
                                            </p:attrNameLst>
                                          </p:cBhvr>
                                          <p:tavLst>
                                            <p:tav tm="0">
                                              <p:val>
                                                <p:strVal val="#ppt_x"/>
                                              </p:val>
                                            </p:tav>
                                            <p:tav tm="100000">
                                              <p:val>
                                                <p:strVal val="#ppt_x"/>
                                              </p:val>
                                            </p:tav>
                                          </p:tavLst>
                                        </p:anim>
                                        <p:anim calcmode="lin" valueType="num" p14:bounceEnd="80000">
                                          <p:cBhvr additive="base">
                                            <p:cTn id="24" dur="750" fill="hold"/>
                                            <p:tgtEl>
                                              <p:spTgt spid="7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1" fill="hold" nodeType="afterEffect" p14:presetBounceEnd="80000">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14:bounceEnd="80000">
                                          <p:cBhvr additive="base">
                                            <p:cTn id="28" dur="750" fill="hold"/>
                                            <p:tgtEl>
                                              <p:spTgt spid="105"/>
                                            </p:tgtEl>
                                            <p:attrNameLst>
                                              <p:attrName>ppt_x</p:attrName>
                                            </p:attrNameLst>
                                          </p:cBhvr>
                                          <p:tavLst>
                                            <p:tav tm="0">
                                              <p:val>
                                                <p:strVal val="#ppt_x"/>
                                              </p:val>
                                            </p:tav>
                                            <p:tav tm="100000">
                                              <p:val>
                                                <p:strVal val="#ppt_x"/>
                                              </p:val>
                                            </p:tav>
                                          </p:tavLst>
                                        </p:anim>
                                        <p:anim calcmode="lin" valueType="num" p14:bounceEnd="80000">
                                          <p:cBhvr additive="base">
                                            <p:cTn id="29" dur="750" fill="hold"/>
                                            <p:tgtEl>
                                              <p:spTgt spid="105"/>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2" presetClass="entr" presetSubtype="4" fill="hold" nodeType="afterEffect" p14:presetBounceEnd="80000">
                                      <p:stCondLst>
                                        <p:cond delay="0"/>
                                      </p:stCondLst>
                                      <p:childTnLst>
                                        <p:set>
                                          <p:cBhvr>
                                            <p:cTn id="32" dur="1" fill="hold">
                                              <p:stCondLst>
                                                <p:cond delay="0"/>
                                              </p:stCondLst>
                                            </p:cTn>
                                            <p:tgtEl>
                                              <p:spTgt spid="92"/>
                                            </p:tgtEl>
                                            <p:attrNameLst>
                                              <p:attrName>style.visibility</p:attrName>
                                            </p:attrNameLst>
                                          </p:cBhvr>
                                          <p:to>
                                            <p:strVal val="visible"/>
                                          </p:to>
                                        </p:set>
                                        <p:anim calcmode="lin" valueType="num" p14:bounceEnd="80000">
                                          <p:cBhvr additive="base">
                                            <p:cTn id="33" dur="750" fill="hold"/>
                                            <p:tgtEl>
                                              <p:spTgt spid="92"/>
                                            </p:tgtEl>
                                            <p:attrNameLst>
                                              <p:attrName>ppt_x</p:attrName>
                                            </p:attrNameLst>
                                          </p:cBhvr>
                                          <p:tavLst>
                                            <p:tav tm="0">
                                              <p:val>
                                                <p:strVal val="#ppt_x"/>
                                              </p:val>
                                            </p:tav>
                                            <p:tav tm="100000">
                                              <p:val>
                                                <p:strVal val="#ppt_x"/>
                                              </p:val>
                                            </p:tav>
                                          </p:tavLst>
                                        </p:anim>
                                        <p:anim calcmode="lin" valueType="num" p14:bounceEnd="80000">
                                          <p:cBhvr additive="base">
                                            <p:cTn id="34" dur="750" fill="hold"/>
                                            <p:tgtEl>
                                              <p:spTgt spid="92"/>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 presetClass="entr" presetSubtype="1" fill="hold" nodeType="afterEffect" p14:presetBounceEnd="80000">
                                      <p:stCondLst>
                                        <p:cond delay="0"/>
                                      </p:stCondLst>
                                      <p:childTnLst>
                                        <p:set>
                                          <p:cBhvr>
                                            <p:cTn id="37" dur="1" fill="hold">
                                              <p:stCondLst>
                                                <p:cond delay="0"/>
                                              </p:stCondLst>
                                            </p:cTn>
                                            <p:tgtEl>
                                              <p:spTgt spid="118"/>
                                            </p:tgtEl>
                                            <p:attrNameLst>
                                              <p:attrName>style.visibility</p:attrName>
                                            </p:attrNameLst>
                                          </p:cBhvr>
                                          <p:to>
                                            <p:strVal val="visible"/>
                                          </p:to>
                                        </p:set>
                                        <p:anim calcmode="lin" valueType="num" p14:bounceEnd="80000">
                                          <p:cBhvr additive="base">
                                            <p:cTn id="38" dur="750" fill="hold"/>
                                            <p:tgtEl>
                                              <p:spTgt spid="118"/>
                                            </p:tgtEl>
                                            <p:attrNameLst>
                                              <p:attrName>ppt_x</p:attrName>
                                            </p:attrNameLst>
                                          </p:cBhvr>
                                          <p:tavLst>
                                            <p:tav tm="0">
                                              <p:val>
                                                <p:strVal val="#ppt_x"/>
                                              </p:val>
                                            </p:tav>
                                            <p:tav tm="100000">
                                              <p:val>
                                                <p:strVal val="#ppt_x"/>
                                              </p:val>
                                            </p:tav>
                                          </p:tavLst>
                                        </p:anim>
                                        <p:anim calcmode="lin" valueType="num" p14:bounceEnd="80000">
                                          <p:cBhvr additive="base">
                                            <p:cTn id="39" dur="750" fill="hold"/>
                                            <p:tgtEl>
                                              <p:spTgt spid="118"/>
                                            </p:tgtEl>
                                            <p:attrNameLst>
                                              <p:attrName>ppt_y</p:attrName>
                                            </p:attrNameLst>
                                          </p:cBhvr>
                                          <p:tavLst>
                                            <p:tav tm="0">
                                              <p:val>
                                                <p:strVal val="0-#ppt_h/2"/>
                                              </p:val>
                                            </p:tav>
                                            <p:tav tm="100000">
                                              <p:val>
                                                <p:strVal val="#ppt_y"/>
                                              </p:val>
                                            </p:tav>
                                          </p:tavLst>
                                        </p:anim>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p:cTn id="43" dur="500" fill="hold"/>
                                            <p:tgtEl>
                                              <p:spTgt spid="74"/>
                                            </p:tgtEl>
                                            <p:attrNameLst>
                                              <p:attrName>ppt_w</p:attrName>
                                            </p:attrNameLst>
                                          </p:cBhvr>
                                          <p:tavLst>
                                            <p:tav tm="0">
                                              <p:val>
                                                <p:fltVal val="0"/>
                                              </p:val>
                                            </p:tav>
                                            <p:tav tm="100000">
                                              <p:val>
                                                <p:strVal val="#ppt_w"/>
                                              </p:val>
                                            </p:tav>
                                          </p:tavLst>
                                        </p:anim>
                                        <p:anim calcmode="lin" valueType="num">
                                          <p:cBhvr>
                                            <p:cTn id="44" dur="500" fill="hold"/>
                                            <p:tgtEl>
                                              <p:spTgt spid="74"/>
                                            </p:tgtEl>
                                            <p:attrNameLst>
                                              <p:attrName>ppt_h</p:attrName>
                                            </p:attrNameLst>
                                          </p:cBhvr>
                                          <p:tavLst>
                                            <p:tav tm="0">
                                              <p:val>
                                                <p:fltVal val="0"/>
                                              </p:val>
                                            </p:tav>
                                            <p:tav tm="100000">
                                              <p:val>
                                                <p:strVal val="#ppt_h"/>
                                              </p:val>
                                            </p:tav>
                                          </p:tavLst>
                                        </p:anim>
                                        <p:animEffect transition="in" filter="fade">
                                          <p:cBhvr>
                                            <p:cTn id="4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5" grpId="0" animBg="1"/>
          <p:bldP spid="7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fltVal val="0"/>
                                              </p:val>
                                            </p:tav>
                                            <p:tav tm="100000">
                                              <p:val>
                                                <p:strVal val="#ppt_w"/>
                                              </p:val>
                                            </p:tav>
                                          </p:tavLst>
                                        </p:anim>
                                        <p:anim calcmode="lin" valueType="num">
                                          <p:cBhvr>
                                            <p:cTn id="12" dur="500" fill="hold"/>
                                            <p:tgtEl>
                                              <p:spTgt spid="75"/>
                                            </p:tgtEl>
                                            <p:attrNameLst>
                                              <p:attrName>ppt_h</p:attrName>
                                            </p:attrNameLst>
                                          </p:cBhvr>
                                          <p:tavLst>
                                            <p:tav tm="0">
                                              <p:val>
                                                <p:fltVal val="0"/>
                                              </p:val>
                                            </p:tav>
                                            <p:tav tm="100000">
                                              <p:val>
                                                <p:strVal val="#ppt_h"/>
                                              </p:val>
                                            </p:tav>
                                          </p:tavLst>
                                        </p:anim>
                                        <p:animEffect transition="in" filter="fade">
                                          <p:cBhvr>
                                            <p:cTn id="13" dur="500"/>
                                            <p:tgtEl>
                                              <p:spTgt spid="7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750" fill="hold"/>
                                            <p:tgtEl>
                                              <p:spTgt spid="79"/>
                                            </p:tgtEl>
                                            <p:attrNameLst>
                                              <p:attrName>ppt_x</p:attrName>
                                            </p:attrNameLst>
                                          </p:cBhvr>
                                          <p:tavLst>
                                            <p:tav tm="0">
                                              <p:val>
                                                <p:strVal val="#ppt_x"/>
                                              </p:val>
                                            </p:tav>
                                            <p:tav tm="100000">
                                              <p:val>
                                                <p:strVal val="#ppt_x"/>
                                              </p:val>
                                            </p:tav>
                                          </p:tavLst>
                                        </p:anim>
                                        <p:anim calcmode="lin" valueType="num">
                                          <p:cBhvr additive="base">
                                            <p:cTn id="24" dur="750" fill="hold"/>
                                            <p:tgtEl>
                                              <p:spTgt spid="7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1" fill="hold"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additive="base">
                                            <p:cTn id="28" dur="750" fill="hold"/>
                                            <p:tgtEl>
                                              <p:spTgt spid="105"/>
                                            </p:tgtEl>
                                            <p:attrNameLst>
                                              <p:attrName>ppt_x</p:attrName>
                                            </p:attrNameLst>
                                          </p:cBhvr>
                                          <p:tavLst>
                                            <p:tav tm="0">
                                              <p:val>
                                                <p:strVal val="#ppt_x"/>
                                              </p:val>
                                            </p:tav>
                                            <p:tav tm="100000">
                                              <p:val>
                                                <p:strVal val="#ppt_x"/>
                                              </p:val>
                                            </p:tav>
                                          </p:tavLst>
                                        </p:anim>
                                        <p:anim calcmode="lin" valueType="num">
                                          <p:cBhvr additive="base">
                                            <p:cTn id="29" dur="750" fill="hold"/>
                                            <p:tgtEl>
                                              <p:spTgt spid="105"/>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 presetClass="entr" presetSubtype="1" fill="hold" nodeType="afterEffect">
                                      <p:stCondLst>
                                        <p:cond delay="0"/>
                                      </p:stCondLst>
                                      <p:childTnLst>
                                        <p:set>
                                          <p:cBhvr>
                                            <p:cTn id="37" dur="1" fill="hold">
                                              <p:stCondLst>
                                                <p:cond delay="0"/>
                                              </p:stCondLst>
                                            </p:cTn>
                                            <p:tgtEl>
                                              <p:spTgt spid="118"/>
                                            </p:tgtEl>
                                            <p:attrNameLst>
                                              <p:attrName>style.visibility</p:attrName>
                                            </p:attrNameLst>
                                          </p:cBhvr>
                                          <p:to>
                                            <p:strVal val="visible"/>
                                          </p:to>
                                        </p:set>
                                        <p:anim calcmode="lin" valueType="num">
                                          <p:cBhvr additive="base">
                                            <p:cTn id="38" dur="750" fill="hold"/>
                                            <p:tgtEl>
                                              <p:spTgt spid="118"/>
                                            </p:tgtEl>
                                            <p:attrNameLst>
                                              <p:attrName>ppt_x</p:attrName>
                                            </p:attrNameLst>
                                          </p:cBhvr>
                                          <p:tavLst>
                                            <p:tav tm="0">
                                              <p:val>
                                                <p:strVal val="#ppt_x"/>
                                              </p:val>
                                            </p:tav>
                                            <p:tav tm="100000">
                                              <p:val>
                                                <p:strVal val="#ppt_x"/>
                                              </p:val>
                                            </p:tav>
                                          </p:tavLst>
                                        </p:anim>
                                        <p:anim calcmode="lin" valueType="num">
                                          <p:cBhvr additive="base">
                                            <p:cTn id="39" dur="750" fill="hold"/>
                                            <p:tgtEl>
                                              <p:spTgt spid="118"/>
                                            </p:tgtEl>
                                            <p:attrNameLst>
                                              <p:attrName>ppt_y</p:attrName>
                                            </p:attrNameLst>
                                          </p:cBhvr>
                                          <p:tavLst>
                                            <p:tav tm="0">
                                              <p:val>
                                                <p:strVal val="0-#ppt_h/2"/>
                                              </p:val>
                                            </p:tav>
                                            <p:tav tm="100000">
                                              <p:val>
                                                <p:strVal val="#ppt_y"/>
                                              </p:val>
                                            </p:tav>
                                          </p:tavLst>
                                        </p:anim>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p:cTn id="43" dur="500" fill="hold"/>
                                            <p:tgtEl>
                                              <p:spTgt spid="74"/>
                                            </p:tgtEl>
                                            <p:attrNameLst>
                                              <p:attrName>ppt_w</p:attrName>
                                            </p:attrNameLst>
                                          </p:cBhvr>
                                          <p:tavLst>
                                            <p:tav tm="0">
                                              <p:val>
                                                <p:fltVal val="0"/>
                                              </p:val>
                                            </p:tav>
                                            <p:tav tm="100000">
                                              <p:val>
                                                <p:strVal val="#ppt_w"/>
                                              </p:val>
                                            </p:tav>
                                          </p:tavLst>
                                        </p:anim>
                                        <p:anim calcmode="lin" valueType="num">
                                          <p:cBhvr>
                                            <p:cTn id="44" dur="500" fill="hold"/>
                                            <p:tgtEl>
                                              <p:spTgt spid="74"/>
                                            </p:tgtEl>
                                            <p:attrNameLst>
                                              <p:attrName>ppt_h</p:attrName>
                                            </p:attrNameLst>
                                          </p:cBhvr>
                                          <p:tavLst>
                                            <p:tav tm="0">
                                              <p:val>
                                                <p:fltVal val="0"/>
                                              </p:val>
                                            </p:tav>
                                            <p:tav tm="100000">
                                              <p:val>
                                                <p:strVal val="#ppt_h"/>
                                              </p:val>
                                            </p:tav>
                                          </p:tavLst>
                                        </p:anim>
                                        <p:animEffect transition="in" filter="fade">
                                          <p:cBhvr>
                                            <p:cTn id="4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5" grpId="0" animBg="1"/>
          <p:bldP spid="76"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0"/>
          <p:cNvSpPr txBox="1">
            <a:spLocks noChangeArrowheads="1"/>
          </p:cNvSpPr>
          <p:nvPr/>
        </p:nvSpPr>
        <p:spPr>
          <a:xfrm>
            <a:off x="5109642" y="4839492"/>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rPr>
              <a:t>安  全</a:t>
            </a:r>
            <a:endPar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3" name="标题 2"/>
          <p:cNvSpPr>
            <a:spLocks noGrp="1"/>
          </p:cNvSpPr>
          <p:nvPr>
            <p:ph type="ctrTitle"/>
          </p:nvPr>
        </p:nvSpPr>
        <p:spPr/>
        <p:txBody>
          <a:bodyPr/>
          <a:lstStyle/>
          <a:p>
            <a:endParaRPr lang="zh-CN" altLang="en-US"/>
          </a:p>
        </p:txBody>
      </p:sp>
      <p:sp>
        <p:nvSpPr>
          <p:cNvPr id="62" name="矩形 61"/>
          <p:cNvSpPr/>
          <p:nvPr/>
        </p:nvSpPr>
        <p:spPr>
          <a:xfrm>
            <a:off x="0" y="0"/>
            <a:ext cx="12192000" cy="393212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矩形 62"/>
          <p:cNvSpPr/>
          <p:nvPr/>
        </p:nvSpPr>
        <p:spPr>
          <a:xfrm>
            <a:off x="-55146" y="3821132"/>
            <a:ext cx="12192000" cy="10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6632018" y="2804485"/>
            <a:ext cx="1276105" cy="1276105"/>
            <a:chOff x="7543996" y="1289752"/>
            <a:chExt cx="1498482" cy="1498482"/>
          </a:xfrm>
        </p:grpSpPr>
        <p:sp>
          <p:nvSpPr>
            <p:cNvPr id="65" name="任意多边形 11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6" name="椭圆 12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7" name="椭圆 12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8" name="任意多边形 12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9" name="组合 68"/>
          <p:cNvGrpSpPr/>
          <p:nvPr/>
        </p:nvGrpSpPr>
        <p:grpSpPr>
          <a:xfrm>
            <a:off x="6227669" y="1540822"/>
            <a:ext cx="912894" cy="912894"/>
            <a:chOff x="7543996" y="1289752"/>
            <a:chExt cx="1498482" cy="1498482"/>
          </a:xfrm>
        </p:grpSpPr>
        <p:sp>
          <p:nvSpPr>
            <p:cNvPr id="70" name="任意多边形 12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1" name="椭圆 12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2" name="椭圆 126"/>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3" name="任意多边形 12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4" name="组合 73"/>
          <p:cNvGrpSpPr/>
          <p:nvPr/>
        </p:nvGrpSpPr>
        <p:grpSpPr>
          <a:xfrm>
            <a:off x="4361434" y="2302560"/>
            <a:ext cx="1458761" cy="1458761"/>
            <a:chOff x="7543996" y="1289752"/>
            <a:chExt cx="1498482" cy="1498482"/>
          </a:xfrm>
        </p:grpSpPr>
        <p:sp>
          <p:nvSpPr>
            <p:cNvPr id="75" name="任意多边形 12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6" name="椭圆 13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7" name="椭圆 13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8" name="任意多边形 13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9" name="组合 78"/>
          <p:cNvGrpSpPr/>
          <p:nvPr/>
        </p:nvGrpSpPr>
        <p:grpSpPr>
          <a:xfrm>
            <a:off x="4472482" y="2160825"/>
            <a:ext cx="3262824" cy="3262824"/>
            <a:chOff x="7481293" y="1335855"/>
            <a:chExt cx="1498482" cy="1498482"/>
          </a:xfrm>
        </p:grpSpPr>
        <p:sp>
          <p:nvSpPr>
            <p:cNvPr id="80" name="任意多边形 13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1" name="椭圆 135"/>
            <p:cNvSpPr/>
            <p:nvPr/>
          </p:nvSpPr>
          <p:spPr>
            <a:xfrm>
              <a:off x="7481293" y="1335855"/>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82" name="椭圆 136"/>
            <p:cNvSpPr/>
            <p:nvPr/>
          </p:nvSpPr>
          <p:spPr>
            <a:xfrm>
              <a:off x="7619173" y="1478964"/>
              <a:ext cx="1300279" cy="1237551"/>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3" name="任意多边形 13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84" name="Rectangle 10"/>
          <p:cNvSpPr txBox="1">
            <a:spLocks noChangeArrowheads="1"/>
          </p:cNvSpPr>
          <p:nvPr/>
        </p:nvSpPr>
        <p:spPr>
          <a:xfrm>
            <a:off x="5364344" y="2897538"/>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6600" b="1" dirty="0">
                <a:solidFill>
                  <a:schemeClr val="bg1"/>
                </a:solidFill>
                <a:latin typeface="微软雅黑" panose="020B0503020204020204" pitchFamily="34" charset="-122"/>
                <a:ea typeface="微软雅黑" panose="020B0503020204020204" pitchFamily="34" charset="-122"/>
                <a:cs typeface="Arial Unicode MS" pitchFamily="34" charset="-122"/>
              </a:rPr>
              <a:t>06</a:t>
            </a:r>
            <a:endParaRPr lang="zh-CN" altLang="en-US" sz="36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5" name="Rectangle 10"/>
          <p:cNvSpPr txBox="1">
            <a:spLocks noChangeArrowheads="1"/>
          </p:cNvSpPr>
          <p:nvPr/>
        </p:nvSpPr>
        <p:spPr>
          <a:xfrm>
            <a:off x="5026602" y="3475660"/>
            <a:ext cx="2113961" cy="113749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8800" b="1" dirty="0">
                <a:solidFill>
                  <a:schemeClr val="bg1"/>
                </a:solidFill>
                <a:latin typeface="微软雅黑" panose="020B0503020204020204" pitchFamily="34" charset="-122"/>
                <a:ea typeface="微软雅黑" panose="020B0503020204020204" pitchFamily="34" charset="-122"/>
                <a:cs typeface="Arial Unicode MS" pitchFamily="34" charset="-122"/>
              </a:rPr>
              <a:t>P</a:t>
            </a:r>
            <a:r>
              <a:rPr lang="en-US" altLang="zh-CN" sz="4800" b="1" dirty="0">
                <a:solidFill>
                  <a:schemeClr val="bg1"/>
                </a:solidFill>
                <a:latin typeface="微软雅黑" panose="020B0503020204020204" pitchFamily="34" charset="-122"/>
                <a:ea typeface="微软雅黑" panose="020B0503020204020204" pitchFamily="34" charset="-122"/>
                <a:cs typeface="Arial Unicode MS" pitchFamily="34" charset="-122"/>
              </a:rPr>
              <a:t>ART</a:t>
            </a:r>
            <a:endParaRPr lang="zh-CN" altLang="en-US" sz="27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6" name="任意多边形 176"/>
          <p:cNvSpPr/>
          <p:nvPr/>
        </p:nvSpPr>
        <p:spPr>
          <a:xfrm>
            <a:off x="-495300" y="5997119"/>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177"/>
          <p:cNvSpPr/>
          <p:nvPr/>
        </p:nvSpPr>
        <p:spPr>
          <a:xfrm>
            <a:off x="2329661" y="6111101"/>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178"/>
          <p:cNvSpPr/>
          <p:nvPr/>
        </p:nvSpPr>
        <p:spPr>
          <a:xfrm>
            <a:off x="-1950966" y="5914867"/>
            <a:ext cx="11971266" cy="1492591"/>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 name="connsiteX0-1" fmla="*/ 0 w 13234881"/>
              <a:gd name="connsiteY0-2" fmla="*/ 895502 h 990783"/>
              <a:gd name="connsiteX1-3" fmla="*/ 2800350 w 13234881"/>
              <a:gd name="connsiteY1-4" fmla="*/ 38252 h 990783"/>
              <a:gd name="connsiteX2-5" fmla="*/ 6191250 w 13234881"/>
              <a:gd name="connsiteY2-6" fmla="*/ 990752 h 990783"/>
              <a:gd name="connsiteX3-7" fmla="*/ 8991600 w 13234881"/>
              <a:gd name="connsiteY3-8" fmla="*/ 152 h 990783"/>
              <a:gd name="connsiteX4-9" fmla="*/ 13234881 w 13234881"/>
              <a:gd name="connsiteY4-10" fmla="*/ 918828 h 990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34881" h="990783">
                <a:moveTo>
                  <a:pt x="0" y="895502"/>
                </a:moveTo>
                <a:cubicBezTo>
                  <a:pt x="884237" y="458939"/>
                  <a:pt x="1768475" y="22377"/>
                  <a:pt x="2800350" y="38252"/>
                </a:cubicBezTo>
                <a:cubicBezTo>
                  <a:pt x="3832225" y="54127"/>
                  <a:pt x="5159375" y="997102"/>
                  <a:pt x="6191250" y="990752"/>
                </a:cubicBezTo>
                <a:cubicBezTo>
                  <a:pt x="7223125" y="984402"/>
                  <a:pt x="7817662" y="12139"/>
                  <a:pt x="8991600" y="152"/>
                </a:cubicBezTo>
                <a:cubicBezTo>
                  <a:pt x="10165538" y="-11835"/>
                  <a:pt x="12564956" y="690228"/>
                  <a:pt x="13234881" y="918828"/>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851169" y="5722986"/>
            <a:ext cx="718789" cy="718789"/>
            <a:chOff x="7543996" y="1289752"/>
            <a:chExt cx="1498482" cy="1498482"/>
          </a:xfrm>
        </p:grpSpPr>
        <p:sp>
          <p:nvSpPr>
            <p:cNvPr id="90" name="任意多边形 18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1" name="椭圆 18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2" name="椭圆 18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3" name="任意多边形 18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4" name="组合 93"/>
          <p:cNvGrpSpPr/>
          <p:nvPr/>
        </p:nvGrpSpPr>
        <p:grpSpPr>
          <a:xfrm>
            <a:off x="3471925" y="6246631"/>
            <a:ext cx="410899" cy="410899"/>
            <a:chOff x="7543996" y="1289752"/>
            <a:chExt cx="1498482" cy="1498482"/>
          </a:xfrm>
        </p:grpSpPr>
        <p:sp>
          <p:nvSpPr>
            <p:cNvPr id="95" name="任意多边形 18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6" name="椭圆 18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7" name="椭圆 18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8" name="任意多边形 18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9" name="组合 98"/>
          <p:cNvGrpSpPr/>
          <p:nvPr/>
        </p:nvGrpSpPr>
        <p:grpSpPr>
          <a:xfrm>
            <a:off x="5287185" y="6042829"/>
            <a:ext cx="410899" cy="410899"/>
            <a:chOff x="7543996" y="1289752"/>
            <a:chExt cx="1498482" cy="1498482"/>
          </a:xfrm>
        </p:grpSpPr>
        <p:sp>
          <p:nvSpPr>
            <p:cNvPr id="100" name="任意多边形 19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1" name="椭圆 19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2" name="椭圆 19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任意多边形 19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4" name="组合 103"/>
          <p:cNvGrpSpPr/>
          <p:nvPr/>
        </p:nvGrpSpPr>
        <p:grpSpPr>
          <a:xfrm>
            <a:off x="7191239" y="5718109"/>
            <a:ext cx="872549" cy="872549"/>
            <a:chOff x="7543996" y="1289752"/>
            <a:chExt cx="1498482" cy="1498482"/>
          </a:xfrm>
        </p:grpSpPr>
        <p:sp>
          <p:nvSpPr>
            <p:cNvPr id="105" name="任意多边形 19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6" name="椭圆 19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7" name="椭圆 197"/>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8" name="任意多边形 19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9" name="组合 108"/>
          <p:cNvGrpSpPr/>
          <p:nvPr/>
        </p:nvGrpSpPr>
        <p:grpSpPr>
          <a:xfrm>
            <a:off x="6624988" y="6416345"/>
            <a:ext cx="410899" cy="410899"/>
            <a:chOff x="7543996" y="1289752"/>
            <a:chExt cx="1498482" cy="1498482"/>
          </a:xfrm>
        </p:grpSpPr>
        <p:sp>
          <p:nvSpPr>
            <p:cNvPr id="110" name="任意多边形 20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1" name="椭圆 20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2" name="椭圆 202"/>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3" name="任意多边形 20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4" name="组合 113"/>
          <p:cNvGrpSpPr/>
          <p:nvPr/>
        </p:nvGrpSpPr>
        <p:grpSpPr>
          <a:xfrm>
            <a:off x="10584160" y="5718109"/>
            <a:ext cx="872549" cy="872549"/>
            <a:chOff x="7543996" y="1289752"/>
            <a:chExt cx="1498482" cy="1498482"/>
          </a:xfrm>
        </p:grpSpPr>
        <p:sp>
          <p:nvSpPr>
            <p:cNvPr id="115" name="任意多边形 20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6" name="椭圆 20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2" name="椭圆 20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3" name="任意多边形 20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9070">
        <p15:prstTrans prst="origami"/>
      </p:transition>
    </mc:Choice>
    <mc:Fallback>
      <p:transition spd="slow" advClick="0" advTm="907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 presetClass="entr" presetSubtype="4" fill="hold" nodeType="afterEffect" p14:presetBounceEnd="76000">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14:bounceEnd="76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76000">
                                          <p:cBhvr additive="base">
                                            <p:cTn id="20" dur="1000" fill="hold"/>
                                            <p:tgtEl>
                                              <p:spTgt spid="79"/>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14:presetBounceEnd="72000">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14:bounceEnd="72000">
                                          <p:cBhvr additive="base">
                                            <p:cTn id="24" dur="750" fill="hold"/>
                                            <p:tgtEl>
                                              <p:spTgt spid="74"/>
                                            </p:tgtEl>
                                            <p:attrNameLst>
                                              <p:attrName>ppt_x</p:attrName>
                                            </p:attrNameLst>
                                          </p:cBhvr>
                                          <p:tavLst>
                                            <p:tav tm="0">
                                              <p:val>
                                                <p:strVal val="0-#ppt_w/2"/>
                                              </p:val>
                                            </p:tav>
                                            <p:tav tm="100000">
                                              <p:val>
                                                <p:strVal val="#ppt_x"/>
                                              </p:val>
                                            </p:tav>
                                          </p:tavLst>
                                        </p:anim>
                                        <p:anim calcmode="lin" valueType="num" p14:bounceEnd="72000">
                                          <p:cBhvr additive="base">
                                            <p:cTn id="25" dur="750" fill="hold"/>
                                            <p:tgtEl>
                                              <p:spTgt spid="74"/>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14:presetBounceEnd="72000">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14:bounceEnd="72000">
                                          <p:cBhvr additive="base">
                                            <p:cTn id="28" dur="750" fill="hold"/>
                                            <p:tgtEl>
                                              <p:spTgt spid="64"/>
                                            </p:tgtEl>
                                            <p:attrNameLst>
                                              <p:attrName>ppt_x</p:attrName>
                                            </p:attrNameLst>
                                          </p:cBhvr>
                                          <p:tavLst>
                                            <p:tav tm="0">
                                              <p:val>
                                                <p:strVal val="0-#ppt_w/2"/>
                                              </p:val>
                                            </p:tav>
                                            <p:tav tm="100000">
                                              <p:val>
                                                <p:strVal val="#ppt_x"/>
                                              </p:val>
                                            </p:tav>
                                          </p:tavLst>
                                        </p:anim>
                                        <p:anim calcmode="lin" valueType="num" p14:bounceEnd="72000">
                                          <p:cBhvr additive="base">
                                            <p:cTn id="29" dur="750" fill="hold"/>
                                            <p:tgtEl>
                                              <p:spTgt spid="6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14:presetBounceEnd="72000">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14:bounceEnd="72000">
                                          <p:cBhvr additive="base">
                                            <p:cTn id="32" dur="750" fill="hold"/>
                                            <p:tgtEl>
                                              <p:spTgt spid="69"/>
                                            </p:tgtEl>
                                            <p:attrNameLst>
                                              <p:attrName>ppt_x</p:attrName>
                                            </p:attrNameLst>
                                          </p:cBhvr>
                                          <p:tavLst>
                                            <p:tav tm="0">
                                              <p:val>
                                                <p:strVal val="1+#ppt_w/2"/>
                                              </p:val>
                                            </p:tav>
                                            <p:tav tm="100000">
                                              <p:val>
                                                <p:strVal val="#ppt_x"/>
                                              </p:val>
                                            </p:tav>
                                          </p:tavLst>
                                        </p:anim>
                                        <p:anim calcmode="lin" valueType="num" p14:bounceEnd="72000">
                                          <p:cBhvr additive="base">
                                            <p:cTn id="33" dur="750" fill="hold"/>
                                            <p:tgtEl>
                                              <p:spTgt spid="6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randombar(horizontal)">
                                          <p:cBhvr>
                                            <p:cTn id="49" dur="750"/>
                                            <p:tgtEl>
                                              <p:spTgt spid="88"/>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randombar(horizontal)">
                                          <p:cBhvr>
                                            <p:cTn id="52" dur="750"/>
                                            <p:tgtEl>
                                              <p:spTgt spid="8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randombar(horizontal)">
                                          <p:cBhvr>
                                            <p:cTn id="55" dur="750"/>
                                            <p:tgtEl>
                                              <p:spTgt spid="87"/>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p:cTn id="59" dur="500" fill="hold"/>
                                            <p:tgtEl>
                                              <p:spTgt spid="89"/>
                                            </p:tgtEl>
                                            <p:attrNameLst>
                                              <p:attrName>ppt_w</p:attrName>
                                            </p:attrNameLst>
                                          </p:cBhvr>
                                          <p:tavLst>
                                            <p:tav tm="0">
                                              <p:val>
                                                <p:fltVal val="0"/>
                                              </p:val>
                                            </p:tav>
                                            <p:tav tm="100000">
                                              <p:val>
                                                <p:strVal val="#ppt_w"/>
                                              </p:val>
                                            </p:tav>
                                          </p:tavLst>
                                        </p:anim>
                                        <p:anim calcmode="lin" valueType="num">
                                          <p:cBhvr>
                                            <p:cTn id="60" dur="500" fill="hold"/>
                                            <p:tgtEl>
                                              <p:spTgt spid="89"/>
                                            </p:tgtEl>
                                            <p:attrNameLst>
                                              <p:attrName>ppt_h</p:attrName>
                                            </p:attrNameLst>
                                          </p:cBhvr>
                                          <p:tavLst>
                                            <p:tav tm="0">
                                              <p:val>
                                                <p:fltVal val="0"/>
                                              </p:val>
                                            </p:tav>
                                            <p:tav tm="100000">
                                              <p:val>
                                                <p:strVal val="#ppt_h"/>
                                              </p:val>
                                            </p:tav>
                                          </p:tavLst>
                                        </p:anim>
                                        <p:animEffect transition="in" filter="fade">
                                          <p:cBhvr>
                                            <p:cTn id="61" dur="500"/>
                                            <p:tgtEl>
                                              <p:spTgt spid="89"/>
                                            </p:tgtEl>
                                          </p:cBhvr>
                                        </p:animEffect>
                                      </p:childTnLst>
                                    </p:cTn>
                                  </p:par>
                                  <p:par>
                                    <p:cTn id="62" presetID="53" presetClass="entr" presetSubtype="16" fill="hold" nodeType="withEffect">
                                      <p:stCondLst>
                                        <p:cond delay="20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animEffect transition="in" filter="fade">
                                          <p:cBhvr>
                                            <p:cTn id="66" dur="500"/>
                                            <p:tgtEl>
                                              <p:spTgt spid="94"/>
                                            </p:tgtEl>
                                          </p:cBhvr>
                                        </p:animEffect>
                                      </p:childTnLst>
                                    </p:cTn>
                                  </p:par>
                                  <p:par>
                                    <p:cTn id="67" presetID="53" presetClass="entr" presetSubtype="16" fill="hold" nodeType="withEffect">
                                      <p:stCondLst>
                                        <p:cond delay="500"/>
                                      </p:stCondLst>
                                      <p:childTnLst>
                                        <p:set>
                                          <p:cBhvr>
                                            <p:cTn id="68" dur="1" fill="hold">
                                              <p:stCondLst>
                                                <p:cond delay="0"/>
                                              </p:stCondLst>
                                            </p:cTn>
                                            <p:tgtEl>
                                              <p:spTgt spid="99"/>
                                            </p:tgtEl>
                                            <p:attrNameLst>
                                              <p:attrName>style.visibility</p:attrName>
                                            </p:attrNameLst>
                                          </p:cBhvr>
                                          <p:to>
                                            <p:strVal val="visible"/>
                                          </p:to>
                                        </p:set>
                                        <p:anim calcmode="lin" valueType="num">
                                          <p:cBhvr>
                                            <p:cTn id="69" dur="500" fill="hold"/>
                                            <p:tgtEl>
                                              <p:spTgt spid="99"/>
                                            </p:tgtEl>
                                            <p:attrNameLst>
                                              <p:attrName>ppt_w</p:attrName>
                                            </p:attrNameLst>
                                          </p:cBhvr>
                                          <p:tavLst>
                                            <p:tav tm="0">
                                              <p:val>
                                                <p:fltVal val="0"/>
                                              </p:val>
                                            </p:tav>
                                            <p:tav tm="100000">
                                              <p:val>
                                                <p:strVal val="#ppt_w"/>
                                              </p:val>
                                            </p:tav>
                                          </p:tavLst>
                                        </p:anim>
                                        <p:anim calcmode="lin" valueType="num">
                                          <p:cBhvr>
                                            <p:cTn id="70" dur="500" fill="hold"/>
                                            <p:tgtEl>
                                              <p:spTgt spid="99"/>
                                            </p:tgtEl>
                                            <p:attrNameLst>
                                              <p:attrName>ppt_h</p:attrName>
                                            </p:attrNameLst>
                                          </p:cBhvr>
                                          <p:tavLst>
                                            <p:tav tm="0">
                                              <p:val>
                                                <p:fltVal val="0"/>
                                              </p:val>
                                            </p:tav>
                                            <p:tav tm="100000">
                                              <p:val>
                                                <p:strVal val="#ppt_h"/>
                                              </p:val>
                                            </p:tav>
                                          </p:tavLst>
                                        </p:anim>
                                        <p:animEffect transition="in" filter="fade">
                                          <p:cBhvr>
                                            <p:cTn id="71" dur="500"/>
                                            <p:tgtEl>
                                              <p:spTgt spid="99"/>
                                            </p:tgtEl>
                                          </p:cBhvr>
                                        </p:animEffect>
                                      </p:childTnLst>
                                    </p:cTn>
                                  </p:par>
                                  <p:par>
                                    <p:cTn id="72" presetID="53" presetClass="entr" presetSubtype="16" fill="hold" nodeType="withEffect">
                                      <p:stCondLst>
                                        <p:cond delay="300"/>
                                      </p:stCondLst>
                                      <p:childTnLst>
                                        <p:set>
                                          <p:cBhvr>
                                            <p:cTn id="73" dur="1" fill="hold">
                                              <p:stCondLst>
                                                <p:cond delay="0"/>
                                              </p:stCondLst>
                                            </p:cTn>
                                            <p:tgtEl>
                                              <p:spTgt spid="109"/>
                                            </p:tgtEl>
                                            <p:attrNameLst>
                                              <p:attrName>style.visibility</p:attrName>
                                            </p:attrNameLst>
                                          </p:cBhvr>
                                          <p:to>
                                            <p:strVal val="visible"/>
                                          </p:to>
                                        </p:set>
                                        <p:anim calcmode="lin" valueType="num">
                                          <p:cBhvr>
                                            <p:cTn id="74" dur="500" fill="hold"/>
                                            <p:tgtEl>
                                              <p:spTgt spid="109"/>
                                            </p:tgtEl>
                                            <p:attrNameLst>
                                              <p:attrName>ppt_w</p:attrName>
                                            </p:attrNameLst>
                                          </p:cBhvr>
                                          <p:tavLst>
                                            <p:tav tm="0">
                                              <p:val>
                                                <p:fltVal val="0"/>
                                              </p:val>
                                            </p:tav>
                                            <p:tav tm="100000">
                                              <p:val>
                                                <p:strVal val="#ppt_w"/>
                                              </p:val>
                                            </p:tav>
                                          </p:tavLst>
                                        </p:anim>
                                        <p:anim calcmode="lin" valueType="num">
                                          <p:cBhvr>
                                            <p:cTn id="75" dur="500" fill="hold"/>
                                            <p:tgtEl>
                                              <p:spTgt spid="109"/>
                                            </p:tgtEl>
                                            <p:attrNameLst>
                                              <p:attrName>ppt_h</p:attrName>
                                            </p:attrNameLst>
                                          </p:cBhvr>
                                          <p:tavLst>
                                            <p:tav tm="0">
                                              <p:val>
                                                <p:fltVal val="0"/>
                                              </p:val>
                                            </p:tav>
                                            <p:tav tm="100000">
                                              <p:val>
                                                <p:strVal val="#ppt_h"/>
                                              </p:val>
                                            </p:tav>
                                          </p:tavLst>
                                        </p:anim>
                                        <p:animEffect transition="in" filter="fade">
                                          <p:cBhvr>
                                            <p:cTn id="76" dur="500"/>
                                            <p:tgtEl>
                                              <p:spTgt spid="109"/>
                                            </p:tgtEl>
                                          </p:cBhvr>
                                        </p:animEffect>
                                      </p:childTnLst>
                                    </p:cTn>
                                  </p:par>
                                  <p:par>
                                    <p:cTn id="77" presetID="53" presetClass="entr" presetSubtype="16" fill="hold" nodeType="withEffect">
                                      <p:stCondLst>
                                        <p:cond delay="200"/>
                                      </p:stCondLst>
                                      <p:childTnLst>
                                        <p:set>
                                          <p:cBhvr>
                                            <p:cTn id="78" dur="1" fill="hold">
                                              <p:stCondLst>
                                                <p:cond delay="0"/>
                                              </p:stCondLst>
                                            </p:cTn>
                                            <p:tgtEl>
                                              <p:spTgt spid="104"/>
                                            </p:tgtEl>
                                            <p:attrNameLst>
                                              <p:attrName>style.visibility</p:attrName>
                                            </p:attrNameLst>
                                          </p:cBhvr>
                                          <p:to>
                                            <p:strVal val="visible"/>
                                          </p:to>
                                        </p:set>
                                        <p:anim calcmode="lin" valueType="num">
                                          <p:cBhvr>
                                            <p:cTn id="79" dur="500" fill="hold"/>
                                            <p:tgtEl>
                                              <p:spTgt spid="104"/>
                                            </p:tgtEl>
                                            <p:attrNameLst>
                                              <p:attrName>ppt_w</p:attrName>
                                            </p:attrNameLst>
                                          </p:cBhvr>
                                          <p:tavLst>
                                            <p:tav tm="0">
                                              <p:val>
                                                <p:fltVal val="0"/>
                                              </p:val>
                                            </p:tav>
                                            <p:tav tm="100000">
                                              <p:val>
                                                <p:strVal val="#ppt_w"/>
                                              </p:val>
                                            </p:tav>
                                          </p:tavLst>
                                        </p:anim>
                                        <p:anim calcmode="lin" valueType="num">
                                          <p:cBhvr>
                                            <p:cTn id="80" dur="500" fill="hold"/>
                                            <p:tgtEl>
                                              <p:spTgt spid="104"/>
                                            </p:tgtEl>
                                            <p:attrNameLst>
                                              <p:attrName>ppt_h</p:attrName>
                                            </p:attrNameLst>
                                          </p:cBhvr>
                                          <p:tavLst>
                                            <p:tav tm="0">
                                              <p:val>
                                                <p:fltVal val="0"/>
                                              </p:val>
                                            </p:tav>
                                            <p:tav tm="100000">
                                              <p:val>
                                                <p:strVal val="#ppt_h"/>
                                              </p:val>
                                            </p:tav>
                                          </p:tavLst>
                                        </p:anim>
                                        <p:animEffect transition="in" filter="fade">
                                          <p:cBhvr>
                                            <p:cTn id="81" dur="500"/>
                                            <p:tgtEl>
                                              <p:spTgt spid="104"/>
                                            </p:tgtEl>
                                          </p:cBhvr>
                                        </p:animEffect>
                                      </p:childTnLst>
                                    </p:cTn>
                                  </p:par>
                                  <p:par>
                                    <p:cTn id="82" presetID="53" presetClass="entr" presetSubtype="16" fill="hold" nodeType="withEffect">
                                      <p:stCondLst>
                                        <p:cond delay="0"/>
                                      </p:stCondLst>
                                      <p:childTnLst>
                                        <p:set>
                                          <p:cBhvr>
                                            <p:cTn id="83" dur="1" fill="hold">
                                              <p:stCondLst>
                                                <p:cond delay="0"/>
                                              </p:stCondLst>
                                            </p:cTn>
                                            <p:tgtEl>
                                              <p:spTgt spid="114"/>
                                            </p:tgtEl>
                                            <p:attrNameLst>
                                              <p:attrName>style.visibility</p:attrName>
                                            </p:attrNameLst>
                                          </p:cBhvr>
                                          <p:to>
                                            <p:strVal val="visible"/>
                                          </p:to>
                                        </p:set>
                                        <p:anim calcmode="lin" valueType="num">
                                          <p:cBhvr>
                                            <p:cTn id="84" dur="500" fill="hold"/>
                                            <p:tgtEl>
                                              <p:spTgt spid="114"/>
                                            </p:tgtEl>
                                            <p:attrNameLst>
                                              <p:attrName>ppt_w</p:attrName>
                                            </p:attrNameLst>
                                          </p:cBhvr>
                                          <p:tavLst>
                                            <p:tav tm="0">
                                              <p:val>
                                                <p:fltVal val="0"/>
                                              </p:val>
                                            </p:tav>
                                            <p:tav tm="100000">
                                              <p:val>
                                                <p:strVal val="#ppt_w"/>
                                              </p:val>
                                            </p:tav>
                                          </p:tavLst>
                                        </p:anim>
                                        <p:anim calcmode="lin" valueType="num">
                                          <p:cBhvr>
                                            <p:cTn id="85" dur="500" fill="hold"/>
                                            <p:tgtEl>
                                              <p:spTgt spid="114"/>
                                            </p:tgtEl>
                                            <p:attrNameLst>
                                              <p:attrName>ppt_h</p:attrName>
                                            </p:attrNameLst>
                                          </p:cBhvr>
                                          <p:tavLst>
                                            <p:tav tm="0">
                                              <p:val>
                                                <p:fltVal val="0"/>
                                              </p:val>
                                            </p:tav>
                                            <p:tav tm="100000">
                                              <p:val>
                                                <p:strVal val="#ppt_h"/>
                                              </p:val>
                                            </p:tav>
                                          </p:tavLst>
                                        </p:anim>
                                        <p:animEffect transition="in" filter="fade">
                                          <p:cBhvr>
                                            <p:cTn id="86" dur="500"/>
                                            <p:tgtEl>
                                              <p:spTgt spid="114"/>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89"/>
                                            </p:tgtEl>
                                          </p:cBhvr>
                                        </p:animEffect>
                                        <p:animScale>
                                          <p:cBhvr>
                                            <p:cTn id="90" dur="250" autoRev="1" fill="hold"/>
                                            <p:tgtEl>
                                              <p:spTgt spid="89"/>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99"/>
                                            </p:tgtEl>
                                          </p:cBhvr>
                                        </p:animEffect>
                                        <p:animScale>
                                          <p:cBhvr>
                                            <p:cTn id="93" dur="250" autoRev="1" fill="hold"/>
                                            <p:tgtEl>
                                              <p:spTgt spid="99"/>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04"/>
                                            </p:tgtEl>
                                          </p:cBhvr>
                                        </p:animEffect>
                                        <p:animScale>
                                          <p:cBhvr>
                                            <p:cTn id="96" dur="250" autoRev="1" fill="hold"/>
                                            <p:tgtEl>
                                              <p:spTgt spid="104"/>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114"/>
                                            </p:tgtEl>
                                          </p:cBhvr>
                                        </p:animEffect>
                                        <p:animScale>
                                          <p:cBhvr>
                                            <p:cTn id="99" dur="250" autoRev="1" fill="hold"/>
                                            <p:tgtEl>
                                              <p:spTgt spid="1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62" grpId="0" animBg="1"/>
          <p:bldP spid="63" grpId="0" animBg="1"/>
          <p:bldP spid="84" grpId="0"/>
          <p:bldP spid="85" grpId="0"/>
          <p:bldP spid="86" grpId="0" animBg="1"/>
          <p:bldP spid="87" grpId="0" animBg="1"/>
          <p:bldP spid="8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750" fill="hold"/>
                                            <p:tgtEl>
                                              <p:spTgt spid="74"/>
                                            </p:tgtEl>
                                            <p:attrNameLst>
                                              <p:attrName>ppt_x</p:attrName>
                                            </p:attrNameLst>
                                          </p:cBhvr>
                                          <p:tavLst>
                                            <p:tav tm="0">
                                              <p:val>
                                                <p:strVal val="0-#ppt_w/2"/>
                                              </p:val>
                                            </p:tav>
                                            <p:tav tm="100000">
                                              <p:val>
                                                <p:strVal val="#ppt_x"/>
                                              </p:val>
                                            </p:tav>
                                          </p:tavLst>
                                        </p:anim>
                                        <p:anim calcmode="lin" valueType="num">
                                          <p:cBhvr additive="base">
                                            <p:cTn id="25" dur="750" fill="hold"/>
                                            <p:tgtEl>
                                              <p:spTgt spid="74"/>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750" fill="hold"/>
                                            <p:tgtEl>
                                              <p:spTgt spid="64"/>
                                            </p:tgtEl>
                                            <p:attrNameLst>
                                              <p:attrName>ppt_x</p:attrName>
                                            </p:attrNameLst>
                                          </p:cBhvr>
                                          <p:tavLst>
                                            <p:tav tm="0">
                                              <p:val>
                                                <p:strVal val="0-#ppt_w/2"/>
                                              </p:val>
                                            </p:tav>
                                            <p:tav tm="100000">
                                              <p:val>
                                                <p:strVal val="#ppt_x"/>
                                              </p:val>
                                            </p:tav>
                                          </p:tavLst>
                                        </p:anim>
                                        <p:anim calcmode="lin" valueType="num">
                                          <p:cBhvr additive="base">
                                            <p:cTn id="29" dur="750" fill="hold"/>
                                            <p:tgtEl>
                                              <p:spTgt spid="6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750" fill="hold"/>
                                            <p:tgtEl>
                                              <p:spTgt spid="69"/>
                                            </p:tgtEl>
                                            <p:attrNameLst>
                                              <p:attrName>ppt_x</p:attrName>
                                            </p:attrNameLst>
                                          </p:cBhvr>
                                          <p:tavLst>
                                            <p:tav tm="0">
                                              <p:val>
                                                <p:strVal val="1+#ppt_w/2"/>
                                              </p:val>
                                            </p:tav>
                                            <p:tav tm="100000">
                                              <p:val>
                                                <p:strVal val="#ppt_x"/>
                                              </p:val>
                                            </p:tav>
                                          </p:tavLst>
                                        </p:anim>
                                        <p:anim calcmode="lin" valueType="num">
                                          <p:cBhvr additive="base">
                                            <p:cTn id="33" dur="750" fill="hold"/>
                                            <p:tgtEl>
                                              <p:spTgt spid="6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randombar(horizontal)">
                                          <p:cBhvr>
                                            <p:cTn id="49" dur="750"/>
                                            <p:tgtEl>
                                              <p:spTgt spid="88"/>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randombar(horizontal)">
                                          <p:cBhvr>
                                            <p:cTn id="52" dur="750"/>
                                            <p:tgtEl>
                                              <p:spTgt spid="8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randombar(horizontal)">
                                          <p:cBhvr>
                                            <p:cTn id="55" dur="750"/>
                                            <p:tgtEl>
                                              <p:spTgt spid="87"/>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p:cTn id="59" dur="500" fill="hold"/>
                                            <p:tgtEl>
                                              <p:spTgt spid="89"/>
                                            </p:tgtEl>
                                            <p:attrNameLst>
                                              <p:attrName>ppt_w</p:attrName>
                                            </p:attrNameLst>
                                          </p:cBhvr>
                                          <p:tavLst>
                                            <p:tav tm="0">
                                              <p:val>
                                                <p:fltVal val="0"/>
                                              </p:val>
                                            </p:tav>
                                            <p:tav tm="100000">
                                              <p:val>
                                                <p:strVal val="#ppt_w"/>
                                              </p:val>
                                            </p:tav>
                                          </p:tavLst>
                                        </p:anim>
                                        <p:anim calcmode="lin" valueType="num">
                                          <p:cBhvr>
                                            <p:cTn id="60" dur="500" fill="hold"/>
                                            <p:tgtEl>
                                              <p:spTgt spid="89"/>
                                            </p:tgtEl>
                                            <p:attrNameLst>
                                              <p:attrName>ppt_h</p:attrName>
                                            </p:attrNameLst>
                                          </p:cBhvr>
                                          <p:tavLst>
                                            <p:tav tm="0">
                                              <p:val>
                                                <p:fltVal val="0"/>
                                              </p:val>
                                            </p:tav>
                                            <p:tav tm="100000">
                                              <p:val>
                                                <p:strVal val="#ppt_h"/>
                                              </p:val>
                                            </p:tav>
                                          </p:tavLst>
                                        </p:anim>
                                        <p:animEffect transition="in" filter="fade">
                                          <p:cBhvr>
                                            <p:cTn id="61" dur="500"/>
                                            <p:tgtEl>
                                              <p:spTgt spid="89"/>
                                            </p:tgtEl>
                                          </p:cBhvr>
                                        </p:animEffect>
                                      </p:childTnLst>
                                    </p:cTn>
                                  </p:par>
                                  <p:par>
                                    <p:cTn id="62" presetID="53" presetClass="entr" presetSubtype="16" fill="hold" nodeType="withEffect">
                                      <p:stCondLst>
                                        <p:cond delay="20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animEffect transition="in" filter="fade">
                                          <p:cBhvr>
                                            <p:cTn id="66" dur="500"/>
                                            <p:tgtEl>
                                              <p:spTgt spid="94"/>
                                            </p:tgtEl>
                                          </p:cBhvr>
                                        </p:animEffect>
                                      </p:childTnLst>
                                    </p:cTn>
                                  </p:par>
                                  <p:par>
                                    <p:cTn id="67" presetID="53" presetClass="entr" presetSubtype="16" fill="hold" nodeType="withEffect">
                                      <p:stCondLst>
                                        <p:cond delay="500"/>
                                      </p:stCondLst>
                                      <p:childTnLst>
                                        <p:set>
                                          <p:cBhvr>
                                            <p:cTn id="68" dur="1" fill="hold">
                                              <p:stCondLst>
                                                <p:cond delay="0"/>
                                              </p:stCondLst>
                                            </p:cTn>
                                            <p:tgtEl>
                                              <p:spTgt spid="99"/>
                                            </p:tgtEl>
                                            <p:attrNameLst>
                                              <p:attrName>style.visibility</p:attrName>
                                            </p:attrNameLst>
                                          </p:cBhvr>
                                          <p:to>
                                            <p:strVal val="visible"/>
                                          </p:to>
                                        </p:set>
                                        <p:anim calcmode="lin" valueType="num">
                                          <p:cBhvr>
                                            <p:cTn id="69" dur="500" fill="hold"/>
                                            <p:tgtEl>
                                              <p:spTgt spid="99"/>
                                            </p:tgtEl>
                                            <p:attrNameLst>
                                              <p:attrName>ppt_w</p:attrName>
                                            </p:attrNameLst>
                                          </p:cBhvr>
                                          <p:tavLst>
                                            <p:tav tm="0">
                                              <p:val>
                                                <p:fltVal val="0"/>
                                              </p:val>
                                            </p:tav>
                                            <p:tav tm="100000">
                                              <p:val>
                                                <p:strVal val="#ppt_w"/>
                                              </p:val>
                                            </p:tav>
                                          </p:tavLst>
                                        </p:anim>
                                        <p:anim calcmode="lin" valueType="num">
                                          <p:cBhvr>
                                            <p:cTn id="70" dur="500" fill="hold"/>
                                            <p:tgtEl>
                                              <p:spTgt spid="99"/>
                                            </p:tgtEl>
                                            <p:attrNameLst>
                                              <p:attrName>ppt_h</p:attrName>
                                            </p:attrNameLst>
                                          </p:cBhvr>
                                          <p:tavLst>
                                            <p:tav tm="0">
                                              <p:val>
                                                <p:fltVal val="0"/>
                                              </p:val>
                                            </p:tav>
                                            <p:tav tm="100000">
                                              <p:val>
                                                <p:strVal val="#ppt_h"/>
                                              </p:val>
                                            </p:tav>
                                          </p:tavLst>
                                        </p:anim>
                                        <p:animEffect transition="in" filter="fade">
                                          <p:cBhvr>
                                            <p:cTn id="71" dur="500"/>
                                            <p:tgtEl>
                                              <p:spTgt spid="99"/>
                                            </p:tgtEl>
                                          </p:cBhvr>
                                        </p:animEffect>
                                      </p:childTnLst>
                                    </p:cTn>
                                  </p:par>
                                  <p:par>
                                    <p:cTn id="72" presetID="53" presetClass="entr" presetSubtype="16" fill="hold" nodeType="withEffect">
                                      <p:stCondLst>
                                        <p:cond delay="300"/>
                                      </p:stCondLst>
                                      <p:childTnLst>
                                        <p:set>
                                          <p:cBhvr>
                                            <p:cTn id="73" dur="1" fill="hold">
                                              <p:stCondLst>
                                                <p:cond delay="0"/>
                                              </p:stCondLst>
                                            </p:cTn>
                                            <p:tgtEl>
                                              <p:spTgt spid="109"/>
                                            </p:tgtEl>
                                            <p:attrNameLst>
                                              <p:attrName>style.visibility</p:attrName>
                                            </p:attrNameLst>
                                          </p:cBhvr>
                                          <p:to>
                                            <p:strVal val="visible"/>
                                          </p:to>
                                        </p:set>
                                        <p:anim calcmode="lin" valueType="num">
                                          <p:cBhvr>
                                            <p:cTn id="74" dur="500" fill="hold"/>
                                            <p:tgtEl>
                                              <p:spTgt spid="109"/>
                                            </p:tgtEl>
                                            <p:attrNameLst>
                                              <p:attrName>ppt_w</p:attrName>
                                            </p:attrNameLst>
                                          </p:cBhvr>
                                          <p:tavLst>
                                            <p:tav tm="0">
                                              <p:val>
                                                <p:fltVal val="0"/>
                                              </p:val>
                                            </p:tav>
                                            <p:tav tm="100000">
                                              <p:val>
                                                <p:strVal val="#ppt_w"/>
                                              </p:val>
                                            </p:tav>
                                          </p:tavLst>
                                        </p:anim>
                                        <p:anim calcmode="lin" valueType="num">
                                          <p:cBhvr>
                                            <p:cTn id="75" dur="500" fill="hold"/>
                                            <p:tgtEl>
                                              <p:spTgt spid="109"/>
                                            </p:tgtEl>
                                            <p:attrNameLst>
                                              <p:attrName>ppt_h</p:attrName>
                                            </p:attrNameLst>
                                          </p:cBhvr>
                                          <p:tavLst>
                                            <p:tav tm="0">
                                              <p:val>
                                                <p:fltVal val="0"/>
                                              </p:val>
                                            </p:tav>
                                            <p:tav tm="100000">
                                              <p:val>
                                                <p:strVal val="#ppt_h"/>
                                              </p:val>
                                            </p:tav>
                                          </p:tavLst>
                                        </p:anim>
                                        <p:animEffect transition="in" filter="fade">
                                          <p:cBhvr>
                                            <p:cTn id="76" dur="500"/>
                                            <p:tgtEl>
                                              <p:spTgt spid="109"/>
                                            </p:tgtEl>
                                          </p:cBhvr>
                                        </p:animEffect>
                                      </p:childTnLst>
                                    </p:cTn>
                                  </p:par>
                                  <p:par>
                                    <p:cTn id="77" presetID="53" presetClass="entr" presetSubtype="16" fill="hold" nodeType="withEffect">
                                      <p:stCondLst>
                                        <p:cond delay="200"/>
                                      </p:stCondLst>
                                      <p:childTnLst>
                                        <p:set>
                                          <p:cBhvr>
                                            <p:cTn id="78" dur="1" fill="hold">
                                              <p:stCondLst>
                                                <p:cond delay="0"/>
                                              </p:stCondLst>
                                            </p:cTn>
                                            <p:tgtEl>
                                              <p:spTgt spid="104"/>
                                            </p:tgtEl>
                                            <p:attrNameLst>
                                              <p:attrName>style.visibility</p:attrName>
                                            </p:attrNameLst>
                                          </p:cBhvr>
                                          <p:to>
                                            <p:strVal val="visible"/>
                                          </p:to>
                                        </p:set>
                                        <p:anim calcmode="lin" valueType="num">
                                          <p:cBhvr>
                                            <p:cTn id="79" dur="500" fill="hold"/>
                                            <p:tgtEl>
                                              <p:spTgt spid="104"/>
                                            </p:tgtEl>
                                            <p:attrNameLst>
                                              <p:attrName>ppt_w</p:attrName>
                                            </p:attrNameLst>
                                          </p:cBhvr>
                                          <p:tavLst>
                                            <p:tav tm="0">
                                              <p:val>
                                                <p:fltVal val="0"/>
                                              </p:val>
                                            </p:tav>
                                            <p:tav tm="100000">
                                              <p:val>
                                                <p:strVal val="#ppt_w"/>
                                              </p:val>
                                            </p:tav>
                                          </p:tavLst>
                                        </p:anim>
                                        <p:anim calcmode="lin" valueType="num">
                                          <p:cBhvr>
                                            <p:cTn id="80" dur="500" fill="hold"/>
                                            <p:tgtEl>
                                              <p:spTgt spid="104"/>
                                            </p:tgtEl>
                                            <p:attrNameLst>
                                              <p:attrName>ppt_h</p:attrName>
                                            </p:attrNameLst>
                                          </p:cBhvr>
                                          <p:tavLst>
                                            <p:tav tm="0">
                                              <p:val>
                                                <p:fltVal val="0"/>
                                              </p:val>
                                            </p:tav>
                                            <p:tav tm="100000">
                                              <p:val>
                                                <p:strVal val="#ppt_h"/>
                                              </p:val>
                                            </p:tav>
                                          </p:tavLst>
                                        </p:anim>
                                        <p:animEffect transition="in" filter="fade">
                                          <p:cBhvr>
                                            <p:cTn id="81" dur="500"/>
                                            <p:tgtEl>
                                              <p:spTgt spid="104"/>
                                            </p:tgtEl>
                                          </p:cBhvr>
                                        </p:animEffect>
                                      </p:childTnLst>
                                    </p:cTn>
                                  </p:par>
                                  <p:par>
                                    <p:cTn id="82" presetID="53" presetClass="entr" presetSubtype="16" fill="hold" nodeType="withEffect">
                                      <p:stCondLst>
                                        <p:cond delay="0"/>
                                      </p:stCondLst>
                                      <p:childTnLst>
                                        <p:set>
                                          <p:cBhvr>
                                            <p:cTn id="83" dur="1" fill="hold">
                                              <p:stCondLst>
                                                <p:cond delay="0"/>
                                              </p:stCondLst>
                                            </p:cTn>
                                            <p:tgtEl>
                                              <p:spTgt spid="114"/>
                                            </p:tgtEl>
                                            <p:attrNameLst>
                                              <p:attrName>style.visibility</p:attrName>
                                            </p:attrNameLst>
                                          </p:cBhvr>
                                          <p:to>
                                            <p:strVal val="visible"/>
                                          </p:to>
                                        </p:set>
                                        <p:anim calcmode="lin" valueType="num">
                                          <p:cBhvr>
                                            <p:cTn id="84" dur="500" fill="hold"/>
                                            <p:tgtEl>
                                              <p:spTgt spid="114"/>
                                            </p:tgtEl>
                                            <p:attrNameLst>
                                              <p:attrName>ppt_w</p:attrName>
                                            </p:attrNameLst>
                                          </p:cBhvr>
                                          <p:tavLst>
                                            <p:tav tm="0">
                                              <p:val>
                                                <p:fltVal val="0"/>
                                              </p:val>
                                            </p:tav>
                                            <p:tav tm="100000">
                                              <p:val>
                                                <p:strVal val="#ppt_w"/>
                                              </p:val>
                                            </p:tav>
                                          </p:tavLst>
                                        </p:anim>
                                        <p:anim calcmode="lin" valueType="num">
                                          <p:cBhvr>
                                            <p:cTn id="85" dur="500" fill="hold"/>
                                            <p:tgtEl>
                                              <p:spTgt spid="114"/>
                                            </p:tgtEl>
                                            <p:attrNameLst>
                                              <p:attrName>ppt_h</p:attrName>
                                            </p:attrNameLst>
                                          </p:cBhvr>
                                          <p:tavLst>
                                            <p:tav tm="0">
                                              <p:val>
                                                <p:fltVal val="0"/>
                                              </p:val>
                                            </p:tav>
                                            <p:tav tm="100000">
                                              <p:val>
                                                <p:strVal val="#ppt_h"/>
                                              </p:val>
                                            </p:tav>
                                          </p:tavLst>
                                        </p:anim>
                                        <p:animEffect transition="in" filter="fade">
                                          <p:cBhvr>
                                            <p:cTn id="86" dur="500"/>
                                            <p:tgtEl>
                                              <p:spTgt spid="114"/>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89"/>
                                            </p:tgtEl>
                                          </p:cBhvr>
                                        </p:animEffect>
                                        <p:animScale>
                                          <p:cBhvr>
                                            <p:cTn id="90" dur="250" autoRev="1" fill="hold"/>
                                            <p:tgtEl>
                                              <p:spTgt spid="89"/>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99"/>
                                            </p:tgtEl>
                                          </p:cBhvr>
                                        </p:animEffect>
                                        <p:animScale>
                                          <p:cBhvr>
                                            <p:cTn id="93" dur="250" autoRev="1" fill="hold"/>
                                            <p:tgtEl>
                                              <p:spTgt spid="99"/>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04"/>
                                            </p:tgtEl>
                                          </p:cBhvr>
                                        </p:animEffect>
                                        <p:animScale>
                                          <p:cBhvr>
                                            <p:cTn id="96" dur="250" autoRev="1" fill="hold"/>
                                            <p:tgtEl>
                                              <p:spTgt spid="104"/>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114"/>
                                            </p:tgtEl>
                                          </p:cBhvr>
                                        </p:animEffect>
                                        <p:animScale>
                                          <p:cBhvr>
                                            <p:cTn id="99" dur="250" autoRev="1" fill="hold"/>
                                            <p:tgtEl>
                                              <p:spTgt spid="1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62" grpId="0" animBg="1"/>
          <p:bldP spid="63" grpId="0" animBg="1"/>
          <p:bldP spid="84" grpId="0"/>
          <p:bldP spid="85" grpId="0"/>
          <p:bldP spid="86" grpId="0" animBg="1"/>
          <p:bldP spid="87" grpId="0" animBg="1"/>
          <p:bldP spid="88"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安  全</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缺角矩形 9"/>
          <p:cNvSpPr/>
          <p:nvPr/>
        </p:nvSpPr>
        <p:spPr>
          <a:xfrm>
            <a:off x="3285760"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缺角矩形 10"/>
          <p:cNvSpPr/>
          <p:nvPr/>
        </p:nvSpPr>
        <p:spPr>
          <a:xfrm>
            <a:off x="6699461"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30"/>
          <p:cNvSpPr/>
          <p:nvPr/>
        </p:nvSpPr>
        <p:spPr>
          <a:xfrm rot="17474072">
            <a:off x="4570060"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十字形 12"/>
          <p:cNvSpPr/>
          <p:nvPr/>
        </p:nvSpPr>
        <p:spPr>
          <a:xfrm>
            <a:off x="3892432"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4" name="组合 13"/>
          <p:cNvGrpSpPr/>
          <p:nvPr/>
        </p:nvGrpSpPr>
        <p:grpSpPr>
          <a:xfrm>
            <a:off x="4184528" y="3028646"/>
            <a:ext cx="418410" cy="498002"/>
            <a:chOff x="4683126" y="1033463"/>
            <a:chExt cx="909638" cy="1082675"/>
          </a:xfrm>
          <a:solidFill>
            <a:schemeClr val="bg1"/>
          </a:solidFill>
        </p:grpSpPr>
        <p:sp>
          <p:nvSpPr>
            <p:cNvPr id="15" name="Freeform 11"/>
            <p:cNvSpPr/>
            <p:nvPr/>
          </p:nvSpPr>
          <p:spPr bwMode="auto">
            <a:xfrm>
              <a:off x="4683126" y="1033463"/>
              <a:ext cx="909638" cy="1082675"/>
            </a:xfrm>
            <a:custGeom>
              <a:avLst/>
              <a:gdLst/>
              <a:ahLst/>
              <a:cxnLst/>
              <a:rect l="l" t="t" r="r" b="b"/>
              <a:pathLst>
                <a:path w="909638" h="1082675">
                  <a:moveTo>
                    <a:pt x="90487" y="198438"/>
                  </a:moveTo>
                  <a:lnTo>
                    <a:pt x="90487" y="646113"/>
                  </a:lnTo>
                  <a:lnTo>
                    <a:pt x="822325" y="646113"/>
                  </a:lnTo>
                  <a:lnTo>
                    <a:pt x="822325" y="198438"/>
                  </a:lnTo>
                  <a:close/>
                  <a:moveTo>
                    <a:pt x="451060" y="0"/>
                  </a:moveTo>
                  <a:cubicBezTo>
                    <a:pt x="473613" y="0"/>
                    <a:pt x="488649" y="15037"/>
                    <a:pt x="488649" y="37593"/>
                  </a:cubicBezTo>
                  <a:cubicBezTo>
                    <a:pt x="488649" y="37593"/>
                    <a:pt x="488649" y="37593"/>
                    <a:pt x="488649" y="109019"/>
                  </a:cubicBezTo>
                  <a:cubicBezTo>
                    <a:pt x="488649" y="109019"/>
                    <a:pt x="488649" y="109019"/>
                    <a:pt x="909638" y="109019"/>
                  </a:cubicBezTo>
                  <a:lnTo>
                    <a:pt x="909638" y="733061"/>
                  </a:lnTo>
                  <a:cubicBezTo>
                    <a:pt x="909638" y="733061"/>
                    <a:pt x="909638" y="733061"/>
                    <a:pt x="620208" y="733061"/>
                  </a:cubicBezTo>
                  <a:cubicBezTo>
                    <a:pt x="620208" y="733061"/>
                    <a:pt x="620208" y="733061"/>
                    <a:pt x="729214" y="1022526"/>
                  </a:cubicBezTo>
                  <a:cubicBezTo>
                    <a:pt x="736732" y="1045082"/>
                    <a:pt x="725455" y="1071397"/>
                    <a:pt x="702902" y="1078916"/>
                  </a:cubicBezTo>
                  <a:cubicBezTo>
                    <a:pt x="699143" y="1082675"/>
                    <a:pt x="695385" y="1082675"/>
                    <a:pt x="687867" y="1082675"/>
                  </a:cubicBezTo>
                  <a:cubicBezTo>
                    <a:pt x="669073" y="1082675"/>
                    <a:pt x="654037" y="1071397"/>
                    <a:pt x="646520" y="1052601"/>
                  </a:cubicBezTo>
                  <a:cubicBezTo>
                    <a:pt x="646520" y="1052601"/>
                    <a:pt x="646520" y="1052601"/>
                    <a:pt x="522478" y="733061"/>
                  </a:cubicBezTo>
                  <a:cubicBezTo>
                    <a:pt x="522478" y="733061"/>
                    <a:pt x="522478" y="733061"/>
                    <a:pt x="379643" y="733061"/>
                  </a:cubicBezTo>
                  <a:cubicBezTo>
                    <a:pt x="379643" y="733061"/>
                    <a:pt x="379643" y="733061"/>
                    <a:pt x="255601" y="1052601"/>
                  </a:cubicBezTo>
                  <a:cubicBezTo>
                    <a:pt x="248083" y="1071397"/>
                    <a:pt x="233048" y="1082675"/>
                    <a:pt x="214254" y="1082675"/>
                  </a:cubicBezTo>
                  <a:lnTo>
                    <a:pt x="199218" y="1078916"/>
                  </a:lnTo>
                  <a:cubicBezTo>
                    <a:pt x="176665" y="1071397"/>
                    <a:pt x="165389" y="1045082"/>
                    <a:pt x="172907" y="1022526"/>
                  </a:cubicBezTo>
                  <a:cubicBezTo>
                    <a:pt x="172907" y="1022526"/>
                    <a:pt x="172907" y="1022526"/>
                    <a:pt x="285672" y="733061"/>
                  </a:cubicBezTo>
                  <a:cubicBezTo>
                    <a:pt x="285672" y="733061"/>
                    <a:pt x="285672" y="733061"/>
                    <a:pt x="0" y="733061"/>
                  </a:cubicBezTo>
                  <a:cubicBezTo>
                    <a:pt x="0" y="733061"/>
                    <a:pt x="0" y="733061"/>
                    <a:pt x="0" y="109019"/>
                  </a:cubicBezTo>
                  <a:cubicBezTo>
                    <a:pt x="0" y="109019"/>
                    <a:pt x="0" y="109019"/>
                    <a:pt x="413472" y="109019"/>
                  </a:cubicBezTo>
                  <a:cubicBezTo>
                    <a:pt x="413472" y="109019"/>
                    <a:pt x="413472" y="109019"/>
                    <a:pt x="413472" y="37593"/>
                  </a:cubicBezTo>
                  <a:cubicBezTo>
                    <a:pt x="413472" y="15037"/>
                    <a:pt x="432266" y="0"/>
                    <a:pt x="4510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4837113" y="1300163"/>
              <a:ext cx="596900" cy="311150"/>
            </a:xfrm>
            <a:custGeom>
              <a:avLst/>
              <a:gdLst>
                <a:gd name="T0" fmla="*/ 19 w 376"/>
                <a:gd name="T1" fmla="*/ 196 h 196"/>
                <a:gd name="T2" fmla="*/ 147 w 376"/>
                <a:gd name="T3" fmla="*/ 111 h 196"/>
                <a:gd name="T4" fmla="*/ 177 w 376"/>
                <a:gd name="T5" fmla="*/ 156 h 196"/>
                <a:gd name="T6" fmla="*/ 317 w 376"/>
                <a:gd name="T7" fmla="*/ 64 h 196"/>
                <a:gd name="T8" fmla="*/ 334 w 376"/>
                <a:gd name="T9" fmla="*/ 90 h 196"/>
                <a:gd name="T10" fmla="*/ 376 w 376"/>
                <a:gd name="T11" fmla="*/ 0 h 196"/>
                <a:gd name="T12" fmla="*/ 277 w 376"/>
                <a:gd name="T13" fmla="*/ 5 h 196"/>
                <a:gd name="T14" fmla="*/ 296 w 376"/>
                <a:gd name="T15" fmla="*/ 33 h 196"/>
                <a:gd name="T16" fmla="*/ 189 w 376"/>
                <a:gd name="T17" fmla="*/ 106 h 196"/>
                <a:gd name="T18" fmla="*/ 158 w 376"/>
                <a:gd name="T19" fmla="*/ 61 h 196"/>
                <a:gd name="T20" fmla="*/ 0 w 376"/>
                <a:gd name="T21" fmla="*/ 166 h 196"/>
                <a:gd name="T22" fmla="*/ 19 w 376"/>
                <a:gd name="T23" fmla="*/ 196 h 196"/>
                <a:gd name="T24" fmla="*/ 19 w 376"/>
                <a:gd name="T2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196">
                  <a:moveTo>
                    <a:pt x="19" y="196"/>
                  </a:moveTo>
                  <a:lnTo>
                    <a:pt x="147" y="111"/>
                  </a:lnTo>
                  <a:lnTo>
                    <a:pt x="177" y="156"/>
                  </a:lnTo>
                  <a:lnTo>
                    <a:pt x="317" y="64"/>
                  </a:lnTo>
                  <a:lnTo>
                    <a:pt x="334" y="90"/>
                  </a:lnTo>
                  <a:lnTo>
                    <a:pt x="376" y="0"/>
                  </a:lnTo>
                  <a:lnTo>
                    <a:pt x="277" y="5"/>
                  </a:lnTo>
                  <a:lnTo>
                    <a:pt x="296" y="33"/>
                  </a:lnTo>
                  <a:lnTo>
                    <a:pt x="189" y="106"/>
                  </a:lnTo>
                  <a:lnTo>
                    <a:pt x="158" y="61"/>
                  </a:lnTo>
                  <a:lnTo>
                    <a:pt x="0" y="166"/>
                  </a:lnTo>
                  <a:lnTo>
                    <a:pt x="19" y="196"/>
                  </a:lnTo>
                  <a:lnTo>
                    <a:pt x="19"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任意多边形 31"/>
          <p:cNvSpPr/>
          <p:nvPr/>
        </p:nvSpPr>
        <p:spPr>
          <a:xfrm rot="17474072">
            <a:off x="7968384"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十字形 17"/>
          <p:cNvSpPr/>
          <p:nvPr/>
        </p:nvSpPr>
        <p:spPr>
          <a:xfrm>
            <a:off x="7310353"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Freeform 25"/>
          <p:cNvSpPr/>
          <p:nvPr/>
        </p:nvSpPr>
        <p:spPr bwMode="auto">
          <a:xfrm>
            <a:off x="7574675" y="3031956"/>
            <a:ext cx="465514" cy="467570"/>
          </a:xfrm>
          <a:custGeom>
            <a:avLst/>
            <a:gdLst/>
            <a:ahLst/>
            <a:cxnLst/>
            <a:rect l="l" t="t" r="r" b="b"/>
            <a:pathLst>
              <a:path w="1077913" h="1082675">
                <a:moveTo>
                  <a:pt x="536576" y="346075"/>
                </a:moveTo>
                <a:cubicBezTo>
                  <a:pt x="428735" y="346075"/>
                  <a:pt x="341313" y="433497"/>
                  <a:pt x="341313" y="541338"/>
                </a:cubicBezTo>
                <a:cubicBezTo>
                  <a:pt x="341313" y="649179"/>
                  <a:pt x="428735" y="736601"/>
                  <a:pt x="536576" y="736601"/>
                </a:cubicBezTo>
                <a:cubicBezTo>
                  <a:pt x="644417" y="736601"/>
                  <a:pt x="731839" y="649179"/>
                  <a:pt x="731839" y="541338"/>
                </a:cubicBezTo>
                <a:cubicBezTo>
                  <a:pt x="731839" y="433497"/>
                  <a:pt x="644417" y="346075"/>
                  <a:pt x="536576" y="346075"/>
                </a:cubicBezTo>
                <a:close/>
                <a:moveTo>
                  <a:pt x="476986" y="0"/>
                </a:moveTo>
                <a:cubicBezTo>
                  <a:pt x="476986" y="0"/>
                  <a:pt x="476986" y="0"/>
                  <a:pt x="600927" y="0"/>
                </a:cubicBezTo>
                <a:cubicBezTo>
                  <a:pt x="615950" y="0"/>
                  <a:pt x="634729" y="15037"/>
                  <a:pt x="634729" y="30074"/>
                </a:cubicBezTo>
                <a:cubicBezTo>
                  <a:pt x="634729" y="30074"/>
                  <a:pt x="634729" y="30074"/>
                  <a:pt x="664776" y="191724"/>
                </a:cubicBezTo>
                <a:cubicBezTo>
                  <a:pt x="668532" y="206761"/>
                  <a:pt x="683555" y="214280"/>
                  <a:pt x="694822" y="203002"/>
                </a:cubicBezTo>
                <a:cubicBezTo>
                  <a:pt x="694822" y="203002"/>
                  <a:pt x="694822" y="203002"/>
                  <a:pt x="833787" y="112779"/>
                </a:cubicBezTo>
                <a:cubicBezTo>
                  <a:pt x="845054" y="101501"/>
                  <a:pt x="863833" y="105260"/>
                  <a:pt x="875100" y="116538"/>
                </a:cubicBezTo>
                <a:cubicBezTo>
                  <a:pt x="875100" y="116538"/>
                  <a:pt x="875100" y="116538"/>
                  <a:pt x="965239" y="203002"/>
                </a:cubicBezTo>
                <a:cubicBezTo>
                  <a:pt x="976507" y="214280"/>
                  <a:pt x="980263" y="236835"/>
                  <a:pt x="968995" y="248113"/>
                </a:cubicBezTo>
                <a:cubicBezTo>
                  <a:pt x="968995" y="248113"/>
                  <a:pt x="968995" y="248113"/>
                  <a:pt x="878856" y="387207"/>
                </a:cubicBezTo>
                <a:cubicBezTo>
                  <a:pt x="867589" y="398485"/>
                  <a:pt x="875100" y="413522"/>
                  <a:pt x="890123" y="417281"/>
                </a:cubicBezTo>
                <a:cubicBezTo>
                  <a:pt x="890123" y="417281"/>
                  <a:pt x="890123" y="417281"/>
                  <a:pt x="1051623" y="443596"/>
                </a:cubicBezTo>
                <a:cubicBezTo>
                  <a:pt x="1066646" y="447355"/>
                  <a:pt x="1077913" y="462393"/>
                  <a:pt x="1077913" y="481189"/>
                </a:cubicBezTo>
                <a:cubicBezTo>
                  <a:pt x="1077913" y="481189"/>
                  <a:pt x="1077913" y="481189"/>
                  <a:pt x="1077913" y="605246"/>
                </a:cubicBezTo>
                <a:cubicBezTo>
                  <a:pt x="1077913" y="620283"/>
                  <a:pt x="1066646" y="635320"/>
                  <a:pt x="1051623" y="639079"/>
                </a:cubicBezTo>
                <a:cubicBezTo>
                  <a:pt x="1051623" y="639079"/>
                  <a:pt x="1051623" y="639079"/>
                  <a:pt x="890123" y="669153"/>
                </a:cubicBezTo>
                <a:cubicBezTo>
                  <a:pt x="875100" y="672913"/>
                  <a:pt x="867589" y="684191"/>
                  <a:pt x="878856" y="699228"/>
                </a:cubicBezTo>
                <a:cubicBezTo>
                  <a:pt x="878856" y="699228"/>
                  <a:pt x="878856" y="699228"/>
                  <a:pt x="968995" y="834562"/>
                </a:cubicBezTo>
                <a:cubicBezTo>
                  <a:pt x="980263" y="849599"/>
                  <a:pt x="976507" y="868396"/>
                  <a:pt x="965239" y="879674"/>
                </a:cubicBezTo>
                <a:cubicBezTo>
                  <a:pt x="965239" y="879674"/>
                  <a:pt x="965239" y="879674"/>
                  <a:pt x="875100" y="969896"/>
                </a:cubicBezTo>
                <a:cubicBezTo>
                  <a:pt x="863833" y="981174"/>
                  <a:pt x="845054" y="981174"/>
                  <a:pt x="833787" y="973656"/>
                </a:cubicBezTo>
                <a:cubicBezTo>
                  <a:pt x="833787" y="973656"/>
                  <a:pt x="833787" y="973656"/>
                  <a:pt x="694822" y="879674"/>
                </a:cubicBezTo>
                <a:cubicBezTo>
                  <a:pt x="683555" y="872155"/>
                  <a:pt x="668532" y="875914"/>
                  <a:pt x="664776" y="894711"/>
                </a:cubicBezTo>
                <a:cubicBezTo>
                  <a:pt x="664776" y="894711"/>
                  <a:pt x="664776" y="894711"/>
                  <a:pt x="634729" y="1056360"/>
                </a:cubicBezTo>
                <a:cubicBezTo>
                  <a:pt x="634729" y="1071397"/>
                  <a:pt x="615950" y="1082675"/>
                  <a:pt x="600927" y="1082675"/>
                </a:cubicBezTo>
                <a:cubicBezTo>
                  <a:pt x="600927" y="1082675"/>
                  <a:pt x="600927" y="1082675"/>
                  <a:pt x="476986" y="1082675"/>
                </a:cubicBezTo>
                <a:cubicBezTo>
                  <a:pt x="461963" y="1082675"/>
                  <a:pt x="443184" y="1071397"/>
                  <a:pt x="443184" y="1056360"/>
                </a:cubicBezTo>
                <a:cubicBezTo>
                  <a:pt x="443184" y="1056360"/>
                  <a:pt x="443184" y="1056360"/>
                  <a:pt x="413137" y="894711"/>
                </a:cubicBezTo>
                <a:cubicBezTo>
                  <a:pt x="409382" y="875914"/>
                  <a:pt x="394358" y="872155"/>
                  <a:pt x="383091" y="879674"/>
                </a:cubicBezTo>
                <a:cubicBezTo>
                  <a:pt x="383091" y="879674"/>
                  <a:pt x="383091" y="879674"/>
                  <a:pt x="244127" y="973656"/>
                </a:cubicBezTo>
                <a:cubicBezTo>
                  <a:pt x="232859" y="981174"/>
                  <a:pt x="214080" y="981174"/>
                  <a:pt x="202813" y="969896"/>
                </a:cubicBezTo>
                <a:cubicBezTo>
                  <a:pt x="202813" y="969896"/>
                  <a:pt x="202813" y="969896"/>
                  <a:pt x="112674" y="879674"/>
                </a:cubicBezTo>
                <a:cubicBezTo>
                  <a:pt x="101407" y="868396"/>
                  <a:pt x="97651" y="849599"/>
                  <a:pt x="108918" y="834562"/>
                </a:cubicBezTo>
                <a:cubicBezTo>
                  <a:pt x="108918" y="834562"/>
                  <a:pt x="108918" y="834562"/>
                  <a:pt x="199057" y="699228"/>
                </a:cubicBezTo>
                <a:cubicBezTo>
                  <a:pt x="210325" y="684191"/>
                  <a:pt x="202813" y="672913"/>
                  <a:pt x="187790" y="669153"/>
                </a:cubicBezTo>
                <a:cubicBezTo>
                  <a:pt x="187790" y="669153"/>
                  <a:pt x="187790" y="669153"/>
                  <a:pt x="26291" y="639079"/>
                </a:cubicBezTo>
                <a:cubicBezTo>
                  <a:pt x="11267" y="635320"/>
                  <a:pt x="0" y="620283"/>
                  <a:pt x="0" y="605246"/>
                </a:cubicBezTo>
                <a:cubicBezTo>
                  <a:pt x="0" y="605246"/>
                  <a:pt x="0" y="605246"/>
                  <a:pt x="0" y="481189"/>
                </a:cubicBezTo>
                <a:cubicBezTo>
                  <a:pt x="0" y="462393"/>
                  <a:pt x="11267" y="447355"/>
                  <a:pt x="26291" y="443596"/>
                </a:cubicBezTo>
                <a:cubicBezTo>
                  <a:pt x="26291" y="443596"/>
                  <a:pt x="26291" y="443596"/>
                  <a:pt x="187790" y="417281"/>
                </a:cubicBezTo>
                <a:cubicBezTo>
                  <a:pt x="202813" y="413522"/>
                  <a:pt x="210325" y="398485"/>
                  <a:pt x="199057" y="387207"/>
                </a:cubicBezTo>
                <a:cubicBezTo>
                  <a:pt x="199057" y="387207"/>
                  <a:pt x="199057" y="387207"/>
                  <a:pt x="108918" y="248113"/>
                </a:cubicBezTo>
                <a:cubicBezTo>
                  <a:pt x="97651" y="236835"/>
                  <a:pt x="101407" y="214280"/>
                  <a:pt x="112674" y="203002"/>
                </a:cubicBezTo>
                <a:cubicBezTo>
                  <a:pt x="112674" y="203002"/>
                  <a:pt x="112674" y="203002"/>
                  <a:pt x="202813" y="116538"/>
                </a:cubicBezTo>
                <a:cubicBezTo>
                  <a:pt x="214080" y="105260"/>
                  <a:pt x="232859" y="101501"/>
                  <a:pt x="244127" y="112779"/>
                </a:cubicBezTo>
                <a:cubicBezTo>
                  <a:pt x="244127" y="112779"/>
                  <a:pt x="244127" y="112779"/>
                  <a:pt x="383091" y="203002"/>
                </a:cubicBezTo>
                <a:cubicBezTo>
                  <a:pt x="394358" y="214280"/>
                  <a:pt x="409382" y="206761"/>
                  <a:pt x="413137" y="191724"/>
                </a:cubicBezTo>
                <a:cubicBezTo>
                  <a:pt x="413137" y="191724"/>
                  <a:pt x="413137" y="191724"/>
                  <a:pt x="443184" y="30074"/>
                </a:cubicBezTo>
                <a:cubicBezTo>
                  <a:pt x="443184" y="15037"/>
                  <a:pt x="461963" y="0"/>
                  <a:pt x="47698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3402591"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彻底改善消除隐患</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832526"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预防不安全因素</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29015" y="0"/>
            <a:ext cx="1099735" cy="1099735"/>
            <a:chOff x="7543996" y="1289752"/>
            <a:chExt cx="1498482" cy="1498482"/>
          </a:xfrm>
        </p:grpSpPr>
        <p:sp>
          <p:nvSpPr>
            <p:cNvPr id="23"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479">
        <p14:gallery dir="l"/>
      </p:transition>
    </mc:Choice>
    <mc:Fallback>
      <p:transition spd="slow" advClick="0" advTm="34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4" decel="100000" fill="hold" grpId="0" nodeType="withEffect">
                                  <p:stCondLst>
                                    <p:cond delay="1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2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1" decel="100000" fill="hold" grpId="0" nodeType="withEffect">
                                  <p:stCondLst>
                                    <p:cond delay="1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2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25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250"/>
                                        <p:tgtEl>
                                          <p:spTgt spid="17"/>
                                        </p:tgtEl>
                                      </p:cBhvr>
                                    </p:animEffect>
                                  </p:childTnLst>
                                </p:cTn>
                              </p:par>
                              <p:par>
                                <p:cTn id="30" presetID="12" presetClass="entr" presetSubtype="8"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50"/>
                                        <p:tgtEl>
                                          <p:spTgt spid="14"/>
                                        </p:tgtEl>
                                        <p:attrNameLst>
                                          <p:attrName>ppt_x</p:attrName>
                                        </p:attrNameLst>
                                      </p:cBhvr>
                                      <p:tavLst>
                                        <p:tav tm="0">
                                          <p:val>
                                            <p:strVal val="#ppt_x-#ppt_w*1.125000"/>
                                          </p:val>
                                        </p:tav>
                                        <p:tav tm="100000">
                                          <p:val>
                                            <p:strVal val="#ppt_x"/>
                                          </p:val>
                                        </p:tav>
                                      </p:tavLst>
                                    </p:anim>
                                    <p:animEffect transition="in" filter="wipe(right)">
                                      <p:cBhvr>
                                        <p:cTn id="33" dur="250"/>
                                        <p:tgtEl>
                                          <p:spTgt spid="14"/>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50"/>
                                        <p:tgtEl>
                                          <p:spTgt spid="19"/>
                                        </p:tgtEl>
                                        <p:attrNameLst>
                                          <p:attrName>ppt_x</p:attrName>
                                        </p:attrNameLst>
                                      </p:cBhvr>
                                      <p:tavLst>
                                        <p:tav tm="0">
                                          <p:val>
                                            <p:strVal val="#ppt_x-#ppt_w*1.125000"/>
                                          </p:val>
                                        </p:tav>
                                        <p:tav tm="100000">
                                          <p:val>
                                            <p:strVal val="#ppt_x"/>
                                          </p:val>
                                        </p:tav>
                                      </p:tavLst>
                                    </p:anim>
                                    <p:animEffect transition="in" filter="wipe(right)">
                                      <p:cBhvr>
                                        <p:cTn id="37" dur="250"/>
                                        <p:tgtEl>
                                          <p:spTgt spid="19"/>
                                        </p:tgtEl>
                                      </p:cBhvr>
                                    </p:animEffect>
                                  </p:childTnLst>
                                </p:cTn>
                              </p:par>
                              <p:par>
                                <p:cTn id="38" presetID="18" presetClass="entr" presetSubtype="6" fill="hold" grpId="0" nodeType="withEffect">
                                  <p:stCondLst>
                                    <p:cond delay="0"/>
                                  </p:stCondLst>
                                  <p:iterate type="lt">
                                    <p:tmPct val="5000"/>
                                  </p:iterate>
                                  <p:childTnLst>
                                    <p:set>
                                      <p:cBhvr>
                                        <p:cTn id="39" dur="1" fill="hold">
                                          <p:stCondLst>
                                            <p:cond delay="0"/>
                                          </p:stCondLst>
                                        </p:cTn>
                                        <p:tgtEl>
                                          <p:spTgt spid="20"/>
                                        </p:tgtEl>
                                        <p:attrNameLst>
                                          <p:attrName>style.visibility</p:attrName>
                                        </p:attrNameLst>
                                      </p:cBhvr>
                                      <p:to>
                                        <p:strVal val="visible"/>
                                      </p:to>
                                    </p:set>
                                    <p:animEffect transition="in" filter="strips(downRight)">
                                      <p:cBhvr>
                                        <p:cTn id="40" dur="500"/>
                                        <p:tgtEl>
                                          <p:spTgt spid="20"/>
                                        </p:tgtEl>
                                      </p:cBhvr>
                                    </p:animEffect>
                                  </p:childTnLst>
                                </p:cTn>
                              </p:par>
                              <p:par>
                                <p:cTn id="41" presetID="18" presetClass="entr" presetSubtype="6" fill="hold" grpId="0" nodeType="withEffect">
                                  <p:stCondLst>
                                    <p:cond delay="0"/>
                                  </p:stCondLst>
                                  <p:iterate type="lt">
                                    <p:tmPct val="5000"/>
                                  </p:iterate>
                                  <p:childTnLst>
                                    <p:set>
                                      <p:cBhvr>
                                        <p:cTn id="42" dur="1" fill="hold">
                                          <p:stCondLst>
                                            <p:cond delay="0"/>
                                          </p:stCondLst>
                                        </p:cTn>
                                        <p:tgtEl>
                                          <p:spTgt spid="21"/>
                                        </p:tgtEl>
                                        <p:attrNameLst>
                                          <p:attrName>style.visibility</p:attrName>
                                        </p:attrNameLst>
                                      </p:cBhvr>
                                      <p:to>
                                        <p:strVal val="visible"/>
                                      </p:to>
                                    </p:set>
                                    <p:animEffect transition="in" filter="strips(downRight)">
                                      <p:cBhvr>
                                        <p:cTn id="43" dur="500"/>
                                        <p:tgtEl>
                                          <p:spTgt spid="21"/>
                                        </p:tgtEl>
                                      </p:cBhvr>
                                    </p:animEffect>
                                  </p:childTnLst>
                                </p:cTn>
                              </p:par>
                            </p:childTnLst>
                          </p:cTn>
                        </p:par>
                        <p:par>
                          <p:cTn id="44" fill="hold">
                            <p:stCondLst>
                              <p:cond delay="699"/>
                            </p:stCondLst>
                            <p:childTnLst>
                              <p:par>
                                <p:cTn id="45" presetID="53" presetClass="entr" presetSubtype="16"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7" grpId="0" animBg="1"/>
      <p:bldP spid="18" grpId="0" animBg="1"/>
      <p:bldP spid="19" grpId="0" animBg="1"/>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3427526"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如何抓安全</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矩形 9"/>
          <p:cNvSpPr/>
          <p:nvPr/>
        </p:nvSpPr>
        <p:spPr>
          <a:xfrm>
            <a:off x="3126461" y="2325536"/>
            <a:ext cx="8285871" cy="2940147"/>
          </a:xfrm>
          <a:prstGeom prst="rect">
            <a:avLst/>
          </a:prstGeom>
          <a:solidFill>
            <a:srgbClr val="0070C0"/>
          </a:solidFill>
          <a:ln>
            <a:noFill/>
          </a:ln>
          <a:effectLst>
            <a:outerShdw blurRad="190500" dist="127000" dir="37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70496" y="2311038"/>
            <a:ext cx="3066881" cy="2954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8"/>
          <p:cNvSpPr txBox="1"/>
          <p:nvPr/>
        </p:nvSpPr>
        <p:spPr bwMode="auto">
          <a:xfrm>
            <a:off x="4732159" y="2942316"/>
            <a:ext cx="5585390" cy="1938992"/>
          </a:xfrm>
          <a:prstGeom prst="rect">
            <a:avLst/>
          </a:prstGeom>
          <a:noFill/>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软件管理就是着重把各项规章制度、业务流程等一系列制度建立并不断地完善起来，并能有效的保证这些制度规程能被一丝不苟的实施下去！我总结了几项重点：</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1</a:t>
            </a:r>
            <a:r>
              <a:rPr lang="zh-CN" altLang="en-US" sz="1600" dirty="0">
                <a:solidFill>
                  <a:schemeClr val="bg1"/>
                </a:solidFill>
                <a:latin typeface="微软雅黑" panose="020B0503020204020204" pitchFamily="34" charset="-122"/>
                <a:ea typeface="微软雅黑" panose="020B0503020204020204" pitchFamily="34" charset="-122"/>
              </a:rPr>
              <a:t>管人 </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管事  </a:t>
            </a: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管落实</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29015" y="0"/>
            <a:ext cx="1099735" cy="1099735"/>
            <a:chOff x="7543996" y="1289752"/>
            <a:chExt cx="1498482" cy="1498482"/>
          </a:xfrm>
        </p:grpSpPr>
        <p:sp>
          <p:nvSpPr>
            <p:cNvPr id="14"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7"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180">
        <p14:gallery dir="l"/>
      </p:transition>
    </mc:Choice>
    <mc:Fallback>
      <p:transition spd="slow" advClick="0" advTm="71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ppt_x</p:attrName>
                                        </p:attrNameLst>
                                      </p:cBhvr>
                                      <p:tavLst>
                                        <p:tav tm="0">
                                          <p:val>
                                            <p:strVal val="#ppt_x+#ppt_w*1.125000"/>
                                          </p:val>
                                        </p:tav>
                                        <p:tav tm="100000">
                                          <p:val>
                                            <p:strVal val="#ppt_x"/>
                                          </p:val>
                                        </p:tav>
                                      </p:tavLst>
                                    </p:anim>
                                    <p:animEffect transition="in" filter="wipe(left)">
                                      <p:cBhvr>
                                        <p:cTn id="18" dur="500"/>
                                        <p:tgtEl>
                                          <p:spTgt spid="1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管  人</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1" name="任意多边形 10"/>
          <p:cNvSpPr/>
          <p:nvPr/>
        </p:nvSpPr>
        <p:spPr bwMode="auto">
          <a:xfrm>
            <a:off x="1650698" y="1957123"/>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2" name="任意多边形 11"/>
          <p:cNvSpPr/>
          <p:nvPr/>
        </p:nvSpPr>
        <p:spPr bwMode="auto">
          <a:xfrm>
            <a:off x="1770606" y="2052585"/>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70C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dirty="0">
              <a:solidFill>
                <a:prstClr val="black"/>
              </a:solidFill>
            </a:endParaRPr>
          </a:p>
        </p:txBody>
      </p:sp>
      <p:grpSp>
        <p:nvGrpSpPr>
          <p:cNvPr id="13" name="组合 12"/>
          <p:cNvGrpSpPr/>
          <p:nvPr/>
        </p:nvGrpSpPr>
        <p:grpSpPr>
          <a:xfrm rot="5400000" flipH="1">
            <a:off x="4661972" y="1841720"/>
            <a:ext cx="961991" cy="1085408"/>
            <a:chOff x="8439634" y="3544648"/>
            <a:chExt cx="1611146" cy="1817848"/>
          </a:xfrm>
        </p:grpSpPr>
        <p:sp>
          <p:nvSpPr>
            <p:cNvPr id="18" name="Freeform 5"/>
            <p:cNvSpPr/>
            <p:nvPr/>
          </p:nvSpPr>
          <p:spPr bwMode="auto">
            <a:xfrm rot="5400000" flipH="1">
              <a:off x="8336283" y="3647999"/>
              <a:ext cx="1817848" cy="1611146"/>
            </a:xfrm>
            <a:prstGeom prst="ellips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9" name="Freeform 5"/>
            <p:cNvSpPr/>
            <p:nvPr/>
          </p:nvSpPr>
          <p:spPr bwMode="auto">
            <a:xfrm rot="5400000" flipH="1">
              <a:off x="8582835" y="3866517"/>
              <a:ext cx="1324743" cy="1174112"/>
            </a:xfrm>
            <a:prstGeom prst="ellipse">
              <a:avLst/>
            </a:pr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dirty="0">
                <a:solidFill>
                  <a:prstClr val="black"/>
                </a:solidFill>
              </a:endParaRPr>
            </a:p>
          </p:txBody>
        </p:sp>
      </p:grpSp>
      <p:grpSp>
        <p:nvGrpSpPr>
          <p:cNvPr id="14" name="组合 13"/>
          <p:cNvGrpSpPr/>
          <p:nvPr/>
        </p:nvGrpSpPr>
        <p:grpSpPr>
          <a:xfrm>
            <a:off x="4962161" y="2184158"/>
            <a:ext cx="361611" cy="408091"/>
            <a:chOff x="10815638" y="1174750"/>
            <a:chExt cx="728663" cy="822325"/>
          </a:xfrm>
          <a:solidFill>
            <a:schemeClr val="bg1"/>
          </a:solidFill>
        </p:grpSpPr>
        <p:sp>
          <p:nvSpPr>
            <p:cNvPr id="16"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7"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15" name="文本框 14"/>
          <p:cNvSpPr txBox="1"/>
          <p:nvPr/>
        </p:nvSpPr>
        <p:spPr>
          <a:xfrm>
            <a:off x="2333495" y="2198178"/>
            <a:ext cx="1725052" cy="318100"/>
          </a:xfrm>
          <a:prstGeom prst="rect">
            <a:avLst/>
          </a:prstGeom>
          <a:noFill/>
        </p:spPr>
        <p:txBody>
          <a:bodyPr wrap="square" rtlCol="0">
            <a:spAutoFit/>
          </a:bodyPr>
          <a:lstStyle/>
          <a:p>
            <a:r>
              <a:rPr lang="zh-CN" altLang="en-US" sz="1465" dirty="0">
                <a:solidFill>
                  <a:srgbClr val="F9F9F9"/>
                </a:solidFill>
                <a:latin typeface="微软雅黑" panose="020B0503020204020204" pitchFamily="34" charset="-122"/>
                <a:ea typeface="微软雅黑" panose="020B0503020204020204" pitchFamily="34" charset="-122"/>
              </a:rPr>
              <a:t>思想到位</a:t>
            </a:r>
            <a:endParaRPr lang="zh-CN" altLang="en-US" sz="1465" dirty="0">
              <a:solidFill>
                <a:srgbClr val="F9F9F9"/>
              </a:solidFill>
              <a:latin typeface="微软雅黑" panose="020B0503020204020204" pitchFamily="34" charset="-122"/>
              <a:ea typeface="微软雅黑" panose="020B0503020204020204" pitchFamily="34" charset="-122"/>
            </a:endParaRPr>
          </a:p>
        </p:txBody>
      </p:sp>
      <p:sp>
        <p:nvSpPr>
          <p:cNvPr id="21" name="任意多边形 20"/>
          <p:cNvSpPr/>
          <p:nvPr/>
        </p:nvSpPr>
        <p:spPr bwMode="auto">
          <a:xfrm>
            <a:off x="1650698" y="3296972"/>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22" name="任意多边形 21"/>
          <p:cNvSpPr/>
          <p:nvPr/>
        </p:nvSpPr>
        <p:spPr bwMode="auto">
          <a:xfrm>
            <a:off x="1770606" y="3392436"/>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70C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dirty="0">
              <a:solidFill>
                <a:prstClr val="black"/>
              </a:solidFill>
            </a:endParaRPr>
          </a:p>
        </p:txBody>
      </p:sp>
      <p:grpSp>
        <p:nvGrpSpPr>
          <p:cNvPr id="23" name="组合 22"/>
          <p:cNvGrpSpPr/>
          <p:nvPr/>
        </p:nvGrpSpPr>
        <p:grpSpPr>
          <a:xfrm rot="5400000" flipH="1">
            <a:off x="4661972" y="3181571"/>
            <a:ext cx="961991" cy="1085408"/>
            <a:chOff x="8439634" y="3544648"/>
            <a:chExt cx="1611146" cy="1817848"/>
          </a:xfrm>
        </p:grpSpPr>
        <p:sp>
          <p:nvSpPr>
            <p:cNvPr id="26" name="Freeform 5"/>
            <p:cNvSpPr/>
            <p:nvPr/>
          </p:nvSpPr>
          <p:spPr bwMode="auto">
            <a:xfrm rot="5400000" flipH="1">
              <a:off x="8336283" y="3647999"/>
              <a:ext cx="1817848" cy="1611146"/>
            </a:xfrm>
            <a:prstGeom prst="ellips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7" name="Freeform 5"/>
            <p:cNvSpPr/>
            <p:nvPr/>
          </p:nvSpPr>
          <p:spPr bwMode="auto">
            <a:xfrm rot="5400000" flipH="1">
              <a:off x="8582835" y="3866517"/>
              <a:ext cx="1324743" cy="1174112"/>
            </a:xfrm>
            <a:prstGeom prst="ellipse">
              <a:avLst/>
            </a:pr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dirty="0">
                <a:solidFill>
                  <a:prstClr val="black"/>
                </a:solidFill>
              </a:endParaRPr>
            </a:p>
          </p:txBody>
        </p:sp>
      </p:grpSp>
      <p:sp>
        <p:nvSpPr>
          <p:cNvPr id="24" name="Freeform 975"/>
          <p:cNvSpPr>
            <a:spLocks noEditPoints="1"/>
          </p:cNvSpPr>
          <p:nvPr/>
        </p:nvSpPr>
        <p:spPr bwMode="auto">
          <a:xfrm>
            <a:off x="4979992" y="3539361"/>
            <a:ext cx="299465" cy="369828"/>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sp>
        <p:nvSpPr>
          <p:cNvPr id="25" name="文本框 24"/>
          <p:cNvSpPr txBox="1"/>
          <p:nvPr/>
        </p:nvSpPr>
        <p:spPr>
          <a:xfrm>
            <a:off x="2208174" y="3479046"/>
            <a:ext cx="2294073" cy="543867"/>
          </a:xfrm>
          <a:prstGeom prst="rect">
            <a:avLst/>
          </a:prstGeom>
          <a:noFill/>
        </p:spPr>
        <p:txBody>
          <a:bodyPr wrap="square" rtlCol="0">
            <a:spAutoFit/>
          </a:bodyPr>
          <a:lstStyle/>
          <a:p>
            <a:r>
              <a:rPr lang="zh-CN" altLang="en-US" sz="1465" dirty="0">
                <a:solidFill>
                  <a:srgbClr val="F9F9F9"/>
                </a:solidFill>
                <a:latin typeface="微软雅黑" panose="020B0503020204020204" pitchFamily="34" charset="-122"/>
                <a:ea typeface="微软雅黑" panose="020B0503020204020204" pitchFamily="34" charset="-122"/>
              </a:rPr>
              <a:t>树立员工正确的人生观</a:t>
            </a:r>
            <a:endParaRPr lang="en-US" altLang="zh-CN" sz="1465" dirty="0">
              <a:solidFill>
                <a:srgbClr val="F9F9F9"/>
              </a:solidFill>
              <a:latin typeface="微软雅黑" panose="020B0503020204020204" pitchFamily="34" charset="-122"/>
              <a:ea typeface="微软雅黑" panose="020B0503020204020204" pitchFamily="34" charset="-122"/>
            </a:endParaRPr>
          </a:p>
          <a:p>
            <a:r>
              <a:rPr lang="zh-CN" altLang="en-US" sz="1465" dirty="0">
                <a:solidFill>
                  <a:srgbClr val="F9F9F9"/>
                </a:solidFill>
                <a:latin typeface="微软雅黑" panose="020B0503020204020204" pitchFamily="34" charset="-122"/>
                <a:ea typeface="微软雅黑" panose="020B0503020204020204" pitchFamily="34" charset="-122"/>
              </a:rPr>
              <a:t>价值观安全观念</a:t>
            </a:r>
            <a:endParaRPr lang="zh-CN" altLang="en-US" sz="1465" dirty="0">
              <a:solidFill>
                <a:srgbClr val="F9F9F9"/>
              </a:solidFill>
              <a:latin typeface="微软雅黑" panose="020B0503020204020204" pitchFamily="34" charset="-122"/>
              <a:ea typeface="微软雅黑" panose="020B0503020204020204" pitchFamily="34" charset="-122"/>
            </a:endParaRPr>
          </a:p>
        </p:txBody>
      </p:sp>
      <p:sp>
        <p:nvSpPr>
          <p:cNvPr id="29" name="任意多边形 28"/>
          <p:cNvSpPr/>
          <p:nvPr/>
        </p:nvSpPr>
        <p:spPr bwMode="auto">
          <a:xfrm>
            <a:off x="1650698" y="4636823"/>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30" name="任意多边形 29"/>
          <p:cNvSpPr/>
          <p:nvPr/>
        </p:nvSpPr>
        <p:spPr bwMode="auto">
          <a:xfrm>
            <a:off x="1770606" y="4732285"/>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70C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dirty="0">
              <a:solidFill>
                <a:prstClr val="black"/>
              </a:solidFill>
            </a:endParaRPr>
          </a:p>
        </p:txBody>
      </p:sp>
      <p:grpSp>
        <p:nvGrpSpPr>
          <p:cNvPr id="31" name="组合 30"/>
          <p:cNvGrpSpPr/>
          <p:nvPr/>
        </p:nvGrpSpPr>
        <p:grpSpPr>
          <a:xfrm rot="5400000" flipH="1">
            <a:off x="4661972" y="4521422"/>
            <a:ext cx="961991" cy="1085408"/>
            <a:chOff x="8439634" y="3544648"/>
            <a:chExt cx="1611146" cy="1817848"/>
          </a:xfrm>
        </p:grpSpPr>
        <p:sp>
          <p:nvSpPr>
            <p:cNvPr id="34" name="Freeform 5"/>
            <p:cNvSpPr/>
            <p:nvPr/>
          </p:nvSpPr>
          <p:spPr bwMode="auto">
            <a:xfrm rot="5400000" flipH="1">
              <a:off x="8336283" y="3647999"/>
              <a:ext cx="1817848" cy="1611146"/>
            </a:xfrm>
            <a:prstGeom prst="ellips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5" name="Freeform 5"/>
            <p:cNvSpPr/>
            <p:nvPr/>
          </p:nvSpPr>
          <p:spPr bwMode="auto">
            <a:xfrm rot="5400000" flipH="1">
              <a:off x="8582835" y="3866517"/>
              <a:ext cx="1324743" cy="1174112"/>
            </a:xfrm>
            <a:prstGeom prst="ellipse">
              <a:avLst/>
            </a:pr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dirty="0">
                <a:solidFill>
                  <a:prstClr val="black"/>
                </a:solidFill>
              </a:endParaRPr>
            </a:p>
          </p:txBody>
        </p:sp>
      </p:grpSp>
      <p:sp>
        <p:nvSpPr>
          <p:cNvPr id="32" name="Freeform 983"/>
          <p:cNvSpPr>
            <a:spLocks noEditPoints="1"/>
          </p:cNvSpPr>
          <p:nvPr/>
        </p:nvSpPr>
        <p:spPr bwMode="auto">
          <a:xfrm>
            <a:off x="4942459" y="4874966"/>
            <a:ext cx="399929" cy="410332"/>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sp>
        <p:nvSpPr>
          <p:cNvPr id="33" name="文本框 32"/>
          <p:cNvSpPr txBox="1"/>
          <p:nvPr/>
        </p:nvSpPr>
        <p:spPr>
          <a:xfrm>
            <a:off x="2333495" y="4915256"/>
            <a:ext cx="1725052" cy="318100"/>
          </a:xfrm>
          <a:prstGeom prst="rect">
            <a:avLst/>
          </a:prstGeom>
          <a:noFill/>
        </p:spPr>
        <p:txBody>
          <a:bodyPr wrap="square" rtlCol="0">
            <a:spAutoFit/>
          </a:bodyPr>
          <a:lstStyle/>
          <a:p>
            <a:r>
              <a:rPr lang="zh-CN" altLang="en-US" sz="1465" dirty="0">
                <a:solidFill>
                  <a:srgbClr val="F9F9F9"/>
                </a:solidFill>
                <a:latin typeface="微软雅黑" panose="020B0503020204020204" pitchFamily="34" charset="-122"/>
                <a:ea typeface="微软雅黑" panose="020B0503020204020204" pitchFamily="34" charset="-122"/>
              </a:rPr>
              <a:t>行为到位</a:t>
            </a:r>
            <a:endParaRPr lang="zh-CN" altLang="en-US" sz="1465" dirty="0">
              <a:solidFill>
                <a:srgbClr val="F9F9F9"/>
              </a:solidFill>
              <a:latin typeface="微软雅黑" panose="020B0503020204020204" pitchFamily="34" charset="-122"/>
              <a:ea typeface="微软雅黑" panose="020B0503020204020204" pitchFamily="34" charset="-122"/>
            </a:endParaRPr>
          </a:p>
        </p:txBody>
      </p:sp>
      <p:sp>
        <p:nvSpPr>
          <p:cNvPr id="37" name="任意多边形 36"/>
          <p:cNvSpPr/>
          <p:nvPr/>
        </p:nvSpPr>
        <p:spPr bwMode="auto">
          <a:xfrm>
            <a:off x="6812178" y="1957123"/>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38" name="任意多边形 37"/>
          <p:cNvSpPr/>
          <p:nvPr/>
        </p:nvSpPr>
        <p:spPr bwMode="auto">
          <a:xfrm>
            <a:off x="6947226" y="2052585"/>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70C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dirty="0">
              <a:solidFill>
                <a:prstClr val="black"/>
              </a:solidFill>
            </a:endParaRPr>
          </a:p>
        </p:txBody>
      </p:sp>
      <p:grpSp>
        <p:nvGrpSpPr>
          <p:cNvPr id="39" name="组合 38"/>
          <p:cNvGrpSpPr/>
          <p:nvPr/>
        </p:nvGrpSpPr>
        <p:grpSpPr>
          <a:xfrm rot="16200000">
            <a:off x="6398708" y="1841720"/>
            <a:ext cx="961991" cy="1085408"/>
            <a:chOff x="8439634" y="3544648"/>
            <a:chExt cx="1611146" cy="1817848"/>
          </a:xfrm>
        </p:grpSpPr>
        <p:sp>
          <p:nvSpPr>
            <p:cNvPr id="44" name="Freeform 5"/>
            <p:cNvSpPr/>
            <p:nvPr/>
          </p:nvSpPr>
          <p:spPr bwMode="auto">
            <a:xfrm rot="5400000">
              <a:off x="8336283" y="3647999"/>
              <a:ext cx="1817848" cy="1611146"/>
            </a:xfrm>
            <a:prstGeom prst="ellips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45" name="Freeform 5"/>
            <p:cNvSpPr/>
            <p:nvPr/>
          </p:nvSpPr>
          <p:spPr bwMode="auto">
            <a:xfrm rot="5400000">
              <a:off x="8582835" y="3866516"/>
              <a:ext cx="1324744" cy="1174112"/>
            </a:xfrm>
            <a:prstGeom prst="ellipse">
              <a:avLst/>
            </a:pr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dirty="0">
                <a:solidFill>
                  <a:prstClr val="black"/>
                </a:solidFill>
              </a:endParaRPr>
            </a:p>
          </p:txBody>
        </p:sp>
      </p:grpSp>
      <p:grpSp>
        <p:nvGrpSpPr>
          <p:cNvPr id="40" name="Group 17"/>
          <p:cNvGrpSpPr>
            <a:grpSpLocks noChangeAspect="1"/>
          </p:cNvGrpSpPr>
          <p:nvPr/>
        </p:nvGrpSpPr>
        <p:grpSpPr bwMode="auto">
          <a:xfrm>
            <a:off x="6716665" y="2215768"/>
            <a:ext cx="326077" cy="350024"/>
            <a:chOff x="231" y="1205"/>
            <a:chExt cx="640" cy="687"/>
          </a:xfrm>
          <a:solidFill>
            <a:schemeClr val="bg1"/>
          </a:solidFill>
          <a:effectLst/>
        </p:grpSpPr>
        <p:sp>
          <p:nvSpPr>
            <p:cNvPr id="42"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43"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41" name="文本框 40"/>
          <p:cNvSpPr txBox="1"/>
          <p:nvPr/>
        </p:nvSpPr>
        <p:spPr>
          <a:xfrm>
            <a:off x="7750692" y="2198178"/>
            <a:ext cx="2184942" cy="318100"/>
          </a:xfrm>
          <a:prstGeom prst="rect">
            <a:avLst/>
          </a:prstGeom>
          <a:noFill/>
        </p:spPr>
        <p:txBody>
          <a:bodyPr wrap="square" rtlCol="0">
            <a:spAutoFit/>
          </a:bodyPr>
          <a:lstStyle/>
          <a:p>
            <a:r>
              <a:rPr lang="zh-CN" altLang="en-US" sz="1465" dirty="0">
                <a:solidFill>
                  <a:srgbClr val="F9F9F9"/>
                </a:solidFill>
                <a:latin typeface="微软雅黑" panose="020B0503020204020204" pitchFamily="34" charset="-122"/>
                <a:ea typeface="微软雅黑" panose="020B0503020204020204" pitchFamily="34" charset="-122"/>
              </a:rPr>
              <a:t>严格按照工作准则标准</a:t>
            </a:r>
            <a:endParaRPr lang="zh-CN" altLang="en-US" sz="1465" dirty="0">
              <a:solidFill>
                <a:srgbClr val="F9F9F9"/>
              </a:solidFill>
              <a:latin typeface="微软雅黑" panose="020B0503020204020204" pitchFamily="34" charset="-122"/>
              <a:ea typeface="微软雅黑" panose="020B0503020204020204" pitchFamily="34" charset="-122"/>
            </a:endParaRPr>
          </a:p>
        </p:txBody>
      </p:sp>
      <p:sp>
        <p:nvSpPr>
          <p:cNvPr id="47" name="任意多边形 46"/>
          <p:cNvSpPr/>
          <p:nvPr/>
        </p:nvSpPr>
        <p:spPr bwMode="auto">
          <a:xfrm>
            <a:off x="6812178" y="3296972"/>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48" name="任意多边形 47"/>
          <p:cNvSpPr/>
          <p:nvPr/>
        </p:nvSpPr>
        <p:spPr bwMode="auto">
          <a:xfrm>
            <a:off x="6947226" y="3392436"/>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70C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dirty="0">
              <a:solidFill>
                <a:prstClr val="black"/>
              </a:solidFill>
            </a:endParaRPr>
          </a:p>
        </p:txBody>
      </p:sp>
      <p:grpSp>
        <p:nvGrpSpPr>
          <p:cNvPr id="49" name="组合 48"/>
          <p:cNvGrpSpPr/>
          <p:nvPr/>
        </p:nvGrpSpPr>
        <p:grpSpPr>
          <a:xfrm rot="16200000">
            <a:off x="6398708" y="3181571"/>
            <a:ext cx="961991" cy="1085408"/>
            <a:chOff x="8439634" y="3544648"/>
            <a:chExt cx="1611146" cy="1817848"/>
          </a:xfrm>
        </p:grpSpPr>
        <p:sp>
          <p:nvSpPr>
            <p:cNvPr id="52" name="Freeform 5"/>
            <p:cNvSpPr/>
            <p:nvPr/>
          </p:nvSpPr>
          <p:spPr bwMode="auto">
            <a:xfrm rot="5400000">
              <a:off x="8336283" y="3647999"/>
              <a:ext cx="1817848" cy="1611146"/>
            </a:xfrm>
            <a:prstGeom prst="ellips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53" name="Freeform 5"/>
            <p:cNvSpPr/>
            <p:nvPr/>
          </p:nvSpPr>
          <p:spPr bwMode="auto">
            <a:xfrm rot="5400000">
              <a:off x="8582835" y="3866516"/>
              <a:ext cx="1324744" cy="1174112"/>
            </a:xfrm>
            <a:prstGeom prst="ellipse">
              <a:avLst/>
            </a:pr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dirty="0">
                <a:solidFill>
                  <a:prstClr val="black"/>
                </a:solidFill>
              </a:endParaRPr>
            </a:p>
          </p:txBody>
        </p:sp>
      </p:grpSp>
      <p:sp>
        <p:nvSpPr>
          <p:cNvPr id="50" name="Freeform 987"/>
          <p:cNvSpPr>
            <a:spLocks noEditPoints="1"/>
          </p:cNvSpPr>
          <p:nvPr/>
        </p:nvSpPr>
        <p:spPr bwMode="auto">
          <a:xfrm>
            <a:off x="6736624" y="3467120"/>
            <a:ext cx="292588" cy="470643"/>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sp>
        <p:nvSpPr>
          <p:cNvPr id="51" name="文本框 50"/>
          <p:cNvSpPr txBox="1"/>
          <p:nvPr/>
        </p:nvSpPr>
        <p:spPr>
          <a:xfrm>
            <a:off x="7750692" y="3569248"/>
            <a:ext cx="1725052" cy="318100"/>
          </a:xfrm>
          <a:prstGeom prst="rect">
            <a:avLst/>
          </a:prstGeom>
          <a:noFill/>
        </p:spPr>
        <p:txBody>
          <a:bodyPr wrap="square" rtlCol="0">
            <a:spAutoFit/>
          </a:bodyPr>
          <a:lstStyle/>
          <a:p>
            <a:r>
              <a:rPr lang="zh-CN" altLang="en-US" sz="1465" dirty="0">
                <a:solidFill>
                  <a:srgbClr val="F9F9F9"/>
                </a:solidFill>
                <a:latin typeface="微软雅黑" panose="020B0503020204020204" pitchFamily="34" charset="-122"/>
                <a:ea typeface="微软雅黑" panose="020B0503020204020204" pitchFamily="34" charset="-122"/>
              </a:rPr>
              <a:t>学习到位</a:t>
            </a:r>
            <a:endParaRPr lang="zh-CN" altLang="en-US" sz="1465" dirty="0">
              <a:solidFill>
                <a:srgbClr val="F9F9F9"/>
              </a:solidFill>
              <a:latin typeface="微软雅黑" panose="020B0503020204020204" pitchFamily="34" charset="-122"/>
              <a:ea typeface="微软雅黑" panose="020B0503020204020204" pitchFamily="34" charset="-122"/>
            </a:endParaRPr>
          </a:p>
        </p:txBody>
      </p:sp>
      <p:sp>
        <p:nvSpPr>
          <p:cNvPr id="55" name="任意多边形 54"/>
          <p:cNvSpPr/>
          <p:nvPr/>
        </p:nvSpPr>
        <p:spPr bwMode="auto">
          <a:xfrm>
            <a:off x="6812178" y="4636823"/>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56" name="任意多边形 55"/>
          <p:cNvSpPr/>
          <p:nvPr/>
        </p:nvSpPr>
        <p:spPr bwMode="auto">
          <a:xfrm>
            <a:off x="6947226" y="4732285"/>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70C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dirty="0">
              <a:solidFill>
                <a:prstClr val="black"/>
              </a:solidFill>
            </a:endParaRPr>
          </a:p>
        </p:txBody>
      </p:sp>
      <p:grpSp>
        <p:nvGrpSpPr>
          <p:cNvPr id="57" name="组合 56"/>
          <p:cNvGrpSpPr/>
          <p:nvPr/>
        </p:nvGrpSpPr>
        <p:grpSpPr>
          <a:xfrm rot="16200000">
            <a:off x="6398708" y="4521422"/>
            <a:ext cx="961991" cy="1085408"/>
            <a:chOff x="8439634" y="3544648"/>
            <a:chExt cx="1611146" cy="1817848"/>
          </a:xfrm>
        </p:grpSpPr>
        <p:sp>
          <p:nvSpPr>
            <p:cNvPr id="60" name="Freeform 5"/>
            <p:cNvSpPr/>
            <p:nvPr/>
          </p:nvSpPr>
          <p:spPr bwMode="auto">
            <a:xfrm rot="5400000">
              <a:off x="8336283" y="3647999"/>
              <a:ext cx="1817848" cy="1611146"/>
            </a:xfrm>
            <a:prstGeom prst="ellips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61" name="Freeform 5"/>
            <p:cNvSpPr/>
            <p:nvPr/>
          </p:nvSpPr>
          <p:spPr bwMode="auto">
            <a:xfrm rot="5400000">
              <a:off x="8582835" y="3866516"/>
              <a:ext cx="1324744" cy="1174112"/>
            </a:xfrm>
            <a:prstGeom prst="ellipse">
              <a:avLst/>
            </a:pr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dirty="0">
                <a:solidFill>
                  <a:prstClr val="black"/>
                </a:solidFill>
              </a:endParaRPr>
            </a:p>
          </p:txBody>
        </p:sp>
      </p:grpSp>
      <p:sp>
        <p:nvSpPr>
          <p:cNvPr id="58" name="Freeform 979"/>
          <p:cNvSpPr>
            <a:spLocks noEditPoints="1"/>
          </p:cNvSpPr>
          <p:nvPr/>
        </p:nvSpPr>
        <p:spPr bwMode="auto">
          <a:xfrm>
            <a:off x="6664658" y="4875672"/>
            <a:ext cx="425953" cy="380908"/>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sp>
        <p:nvSpPr>
          <p:cNvPr id="59" name="文本框 58"/>
          <p:cNvSpPr txBox="1"/>
          <p:nvPr/>
        </p:nvSpPr>
        <p:spPr>
          <a:xfrm>
            <a:off x="7750692" y="4890414"/>
            <a:ext cx="1725052" cy="318100"/>
          </a:xfrm>
          <a:prstGeom prst="rect">
            <a:avLst/>
          </a:prstGeom>
          <a:noFill/>
        </p:spPr>
        <p:txBody>
          <a:bodyPr wrap="square" rtlCol="0">
            <a:spAutoFit/>
          </a:bodyPr>
          <a:lstStyle/>
          <a:p>
            <a:r>
              <a:rPr lang="zh-CN" altLang="en-US" sz="1465" dirty="0">
                <a:solidFill>
                  <a:srgbClr val="F9F9F9"/>
                </a:solidFill>
                <a:latin typeface="微软雅黑" panose="020B0503020204020204" pitchFamily="34" charset="-122"/>
                <a:ea typeface="微软雅黑" panose="020B0503020204020204" pitchFamily="34" charset="-122"/>
              </a:rPr>
              <a:t>强化培训</a:t>
            </a:r>
            <a:endParaRPr lang="zh-CN" altLang="en-US" sz="1465" dirty="0">
              <a:solidFill>
                <a:srgbClr val="F9F9F9"/>
              </a:solidFill>
              <a:latin typeface="微软雅黑" panose="020B0503020204020204" pitchFamily="34" charset="-122"/>
              <a:ea typeface="微软雅黑" panose="020B0503020204020204" pitchFamily="34" charset="-122"/>
            </a:endParaRPr>
          </a:p>
        </p:txBody>
      </p:sp>
      <p:cxnSp>
        <p:nvCxnSpPr>
          <p:cNvPr id="62" name="直接连接符 61"/>
          <p:cNvCxnSpPr/>
          <p:nvPr/>
        </p:nvCxnSpPr>
        <p:spPr>
          <a:xfrm>
            <a:off x="1625525" y="5778500"/>
            <a:ext cx="8771621" cy="0"/>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329015" y="0"/>
            <a:ext cx="1099735" cy="1099735"/>
            <a:chOff x="7543996" y="1289752"/>
            <a:chExt cx="1498482" cy="1498482"/>
          </a:xfrm>
        </p:grpSpPr>
        <p:sp>
          <p:nvSpPr>
            <p:cNvPr id="64"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5"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6"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7"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5450">
        <p14:gallery dir="l"/>
      </p:transition>
    </mc:Choice>
    <mc:Fallback>
      <p:transition spd="slow" advClick="0" advTm="54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fltVal val="0"/>
                                          </p:val>
                                        </p:tav>
                                        <p:tav tm="100000">
                                          <p:val>
                                            <p:strVal val="#ppt_w"/>
                                          </p:val>
                                        </p:tav>
                                      </p:tavLst>
                                    </p:anim>
                                    <p:anim calcmode="lin" valueType="num">
                                      <p:cBhvr>
                                        <p:cTn id="12" dur="500" fill="hold"/>
                                        <p:tgtEl>
                                          <p:spTgt spid="63"/>
                                        </p:tgtEl>
                                        <p:attrNameLst>
                                          <p:attrName>ppt_h</p:attrName>
                                        </p:attrNameLst>
                                      </p:cBhvr>
                                      <p:tavLst>
                                        <p:tav tm="0">
                                          <p:val>
                                            <p:fltVal val="0"/>
                                          </p:val>
                                        </p:tav>
                                        <p:tav tm="100000">
                                          <p:val>
                                            <p:strVal val="#ppt_h"/>
                                          </p:val>
                                        </p:tav>
                                      </p:tavLst>
                                    </p:anim>
                                    <p:animEffect transition="in" filter="fade">
                                      <p:cBhvr>
                                        <p:cTn id="1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管  事</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1" name="同侧圆角矩形 10"/>
          <p:cNvSpPr/>
          <p:nvPr/>
        </p:nvSpPr>
        <p:spPr>
          <a:xfrm rot="16200000">
            <a:off x="3538540" y="1084745"/>
            <a:ext cx="1342788" cy="2206989"/>
          </a:xfrm>
          <a:prstGeom prst="round2SameRect">
            <a:avLst>
              <a:gd name="adj1" fmla="val 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2" name="同侧圆角矩形 11"/>
          <p:cNvSpPr/>
          <p:nvPr/>
        </p:nvSpPr>
        <p:spPr>
          <a:xfrm rot="16200000">
            <a:off x="3616290" y="1172910"/>
            <a:ext cx="1187295" cy="2030659"/>
          </a:xfrm>
          <a:prstGeom prst="round2SameRect">
            <a:avLst>
              <a:gd name="adj1" fmla="val 0"/>
              <a:gd name="adj2" fmla="val 8208"/>
            </a:avLst>
          </a:prstGeom>
          <a:solidFill>
            <a:srgbClr val="0070C0"/>
          </a:solidFill>
          <a:ln w="22225">
            <a:gradFill flip="none" rotWithShape="1">
              <a:gsLst>
                <a:gs pos="0">
                  <a:schemeClr val="bg1">
                    <a:lumMod val="85000"/>
                  </a:schemeClr>
                </a:gs>
                <a:gs pos="100000">
                  <a:schemeClr val="bg1"/>
                </a:gs>
              </a:gsLst>
              <a:lin ang="8100000" scaled="1"/>
              <a:tileRect/>
            </a:grad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3" name="文本框 12"/>
          <p:cNvSpPr txBox="1"/>
          <p:nvPr/>
        </p:nvSpPr>
        <p:spPr>
          <a:xfrm>
            <a:off x="3654899" y="1894992"/>
            <a:ext cx="1519166"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做什么？如何做？</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045062" y="1453668"/>
            <a:ext cx="1340751" cy="1180456"/>
            <a:chOff x="5045062" y="1453668"/>
            <a:chExt cx="1340751" cy="1180456"/>
          </a:xfrm>
        </p:grpSpPr>
        <p:grpSp>
          <p:nvGrpSpPr>
            <p:cNvPr id="15" name="组合 14"/>
            <p:cNvGrpSpPr/>
            <p:nvPr/>
          </p:nvGrpSpPr>
          <p:grpSpPr>
            <a:xfrm>
              <a:off x="5045062" y="1453668"/>
              <a:ext cx="1340751" cy="1180456"/>
              <a:chOff x="4826146" y="1399826"/>
              <a:chExt cx="1340751" cy="1180456"/>
            </a:xfrm>
          </p:grpSpPr>
          <p:sp>
            <p:nvSpPr>
              <p:cNvPr id="30" name="任意多边形 29"/>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任意多边形 30"/>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 name="椭圆 15"/>
            <p:cNvSpPr/>
            <p:nvPr/>
          </p:nvSpPr>
          <p:spPr>
            <a:xfrm>
              <a:off x="5533864" y="1908840"/>
              <a:ext cx="558800" cy="558800"/>
            </a:xfrm>
            <a:prstGeom prst="ellipse">
              <a:avLst/>
            </a:prstGeom>
            <a:solidFill>
              <a:srgbClr val="0070C0"/>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7" name="组合 16"/>
            <p:cNvGrpSpPr/>
            <p:nvPr/>
          </p:nvGrpSpPr>
          <p:grpSpPr>
            <a:xfrm>
              <a:off x="5642768" y="1981052"/>
              <a:ext cx="348943" cy="405128"/>
              <a:chOff x="3267075" y="2523213"/>
              <a:chExt cx="561976" cy="652463"/>
            </a:xfrm>
            <a:solidFill>
              <a:schemeClr val="bg1"/>
            </a:solidFill>
            <a:effectLst/>
          </p:grpSpPr>
          <p:sp>
            <p:nvSpPr>
              <p:cNvPr id="18" name="Freeform 153"/>
              <p:cNvSpPr/>
              <p:nvPr/>
            </p:nvSpPr>
            <p:spPr bwMode="auto">
              <a:xfrm>
                <a:off x="3671888" y="2596238"/>
                <a:ext cx="80963" cy="82550"/>
              </a:xfrm>
              <a:custGeom>
                <a:avLst/>
                <a:gdLst>
                  <a:gd name="T0" fmla="*/ 7 w 21"/>
                  <a:gd name="T1" fmla="*/ 22 h 22"/>
                  <a:gd name="T2" fmla="*/ 20 w 21"/>
                  <a:gd name="T3" fmla="*/ 9 h 22"/>
                  <a:gd name="T4" fmla="*/ 20 w 21"/>
                  <a:gd name="T5" fmla="*/ 2 h 22"/>
                  <a:gd name="T6" fmla="*/ 13 w 21"/>
                  <a:gd name="T7" fmla="*/ 2 h 22"/>
                  <a:gd name="T8" fmla="*/ 0 w 21"/>
                  <a:gd name="T9" fmla="*/ 14 h 22"/>
                  <a:gd name="T10" fmla="*/ 7 w 21"/>
                  <a:gd name="T11" fmla="*/ 22 h 22"/>
                </a:gdLst>
                <a:ahLst/>
                <a:cxnLst>
                  <a:cxn ang="0">
                    <a:pos x="T0" y="T1"/>
                  </a:cxn>
                  <a:cxn ang="0">
                    <a:pos x="T2" y="T3"/>
                  </a:cxn>
                  <a:cxn ang="0">
                    <a:pos x="T4" y="T5"/>
                  </a:cxn>
                  <a:cxn ang="0">
                    <a:pos x="T6" y="T7"/>
                  </a:cxn>
                  <a:cxn ang="0">
                    <a:pos x="T8" y="T9"/>
                  </a:cxn>
                  <a:cxn ang="0">
                    <a:pos x="T10" y="T11"/>
                  </a:cxn>
                </a:cxnLst>
                <a:rect l="0" t="0" r="r" b="b"/>
                <a:pathLst>
                  <a:path w="21" h="22">
                    <a:moveTo>
                      <a:pt x="7" y="22"/>
                    </a:moveTo>
                    <a:cubicBezTo>
                      <a:pt x="20" y="9"/>
                      <a:pt x="20" y="9"/>
                      <a:pt x="20" y="9"/>
                    </a:cubicBezTo>
                    <a:cubicBezTo>
                      <a:pt x="21" y="7"/>
                      <a:pt x="21" y="4"/>
                      <a:pt x="20" y="2"/>
                    </a:cubicBezTo>
                    <a:cubicBezTo>
                      <a:pt x="18" y="0"/>
                      <a:pt x="15" y="0"/>
                      <a:pt x="13" y="2"/>
                    </a:cubicBezTo>
                    <a:cubicBezTo>
                      <a:pt x="0" y="14"/>
                      <a:pt x="0" y="14"/>
                      <a:pt x="0" y="14"/>
                    </a:cubicBezTo>
                    <a:cubicBezTo>
                      <a:pt x="3" y="17"/>
                      <a:pt x="5" y="19"/>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9" name="Freeform 154"/>
              <p:cNvSpPr/>
              <p:nvPr/>
            </p:nvSpPr>
            <p:spPr bwMode="auto">
              <a:xfrm>
                <a:off x="3530600" y="2523213"/>
                <a:ext cx="38100" cy="80963"/>
              </a:xfrm>
              <a:custGeom>
                <a:avLst/>
                <a:gdLst>
                  <a:gd name="T0" fmla="*/ 5 w 10"/>
                  <a:gd name="T1" fmla="*/ 21 h 21"/>
                  <a:gd name="T2" fmla="*/ 5 w 10"/>
                  <a:gd name="T3" fmla="*/ 21 h 21"/>
                  <a:gd name="T4" fmla="*/ 10 w 10"/>
                  <a:gd name="T5" fmla="*/ 21 h 21"/>
                  <a:gd name="T6" fmla="*/ 10 w 10"/>
                  <a:gd name="T7" fmla="*/ 5 h 21"/>
                  <a:gd name="T8" fmla="*/ 5 w 10"/>
                  <a:gd name="T9" fmla="*/ 0 h 21"/>
                  <a:gd name="T10" fmla="*/ 0 w 10"/>
                  <a:gd name="T11" fmla="*/ 5 h 21"/>
                  <a:gd name="T12" fmla="*/ 0 w 10"/>
                  <a:gd name="T13" fmla="*/ 21 h 21"/>
                  <a:gd name="T14" fmla="*/ 4 w 10"/>
                  <a:gd name="T15" fmla="*/ 21 h 21"/>
                  <a:gd name="T16" fmla="*/ 5 w 10"/>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1">
                    <a:moveTo>
                      <a:pt x="5" y="21"/>
                    </a:moveTo>
                    <a:cubicBezTo>
                      <a:pt x="5" y="21"/>
                      <a:pt x="5" y="21"/>
                      <a:pt x="5" y="21"/>
                    </a:cubicBezTo>
                    <a:cubicBezTo>
                      <a:pt x="6" y="21"/>
                      <a:pt x="8" y="21"/>
                      <a:pt x="10" y="21"/>
                    </a:cubicBezTo>
                    <a:cubicBezTo>
                      <a:pt x="10" y="5"/>
                      <a:pt x="10" y="5"/>
                      <a:pt x="10" y="5"/>
                    </a:cubicBezTo>
                    <a:cubicBezTo>
                      <a:pt x="10" y="2"/>
                      <a:pt x="7" y="0"/>
                      <a:pt x="5" y="0"/>
                    </a:cubicBezTo>
                    <a:cubicBezTo>
                      <a:pt x="2" y="0"/>
                      <a:pt x="0" y="2"/>
                      <a:pt x="0" y="5"/>
                    </a:cubicBezTo>
                    <a:cubicBezTo>
                      <a:pt x="0" y="21"/>
                      <a:pt x="0" y="21"/>
                      <a:pt x="0" y="21"/>
                    </a:cubicBezTo>
                    <a:cubicBezTo>
                      <a:pt x="1" y="21"/>
                      <a:pt x="3" y="21"/>
                      <a:pt x="4" y="21"/>
                    </a:cubicBezTo>
                    <a:lnTo>
                      <a:pt x="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0" name="Freeform 155"/>
              <p:cNvSpPr/>
              <p:nvPr/>
            </p:nvSpPr>
            <p:spPr bwMode="auto">
              <a:xfrm>
                <a:off x="3343275" y="2596238"/>
                <a:ext cx="80963" cy="82550"/>
              </a:xfrm>
              <a:custGeom>
                <a:avLst/>
                <a:gdLst>
                  <a:gd name="T0" fmla="*/ 14 w 21"/>
                  <a:gd name="T1" fmla="*/ 22 h 22"/>
                  <a:gd name="T2" fmla="*/ 21 w 21"/>
                  <a:gd name="T3" fmla="*/ 14 h 22"/>
                  <a:gd name="T4" fmla="*/ 9 w 21"/>
                  <a:gd name="T5" fmla="*/ 2 h 22"/>
                  <a:gd name="T6" fmla="*/ 2 w 21"/>
                  <a:gd name="T7" fmla="*/ 2 h 22"/>
                  <a:gd name="T8" fmla="*/ 2 w 21"/>
                  <a:gd name="T9" fmla="*/ 9 h 22"/>
                  <a:gd name="T10" fmla="*/ 14 w 21"/>
                  <a:gd name="T11" fmla="*/ 22 h 22"/>
                </a:gdLst>
                <a:ahLst/>
                <a:cxnLst>
                  <a:cxn ang="0">
                    <a:pos x="T0" y="T1"/>
                  </a:cxn>
                  <a:cxn ang="0">
                    <a:pos x="T2" y="T3"/>
                  </a:cxn>
                  <a:cxn ang="0">
                    <a:pos x="T4" y="T5"/>
                  </a:cxn>
                  <a:cxn ang="0">
                    <a:pos x="T6" y="T7"/>
                  </a:cxn>
                  <a:cxn ang="0">
                    <a:pos x="T8" y="T9"/>
                  </a:cxn>
                  <a:cxn ang="0">
                    <a:pos x="T10" y="T11"/>
                  </a:cxn>
                </a:cxnLst>
                <a:rect l="0" t="0" r="r" b="b"/>
                <a:pathLst>
                  <a:path w="21" h="22">
                    <a:moveTo>
                      <a:pt x="14" y="22"/>
                    </a:moveTo>
                    <a:cubicBezTo>
                      <a:pt x="16" y="19"/>
                      <a:pt x="18" y="17"/>
                      <a:pt x="21" y="14"/>
                    </a:cubicBezTo>
                    <a:cubicBezTo>
                      <a:pt x="9" y="2"/>
                      <a:pt x="9" y="2"/>
                      <a:pt x="9" y="2"/>
                    </a:cubicBezTo>
                    <a:cubicBezTo>
                      <a:pt x="7" y="0"/>
                      <a:pt x="4" y="0"/>
                      <a:pt x="2" y="2"/>
                    </a:cubicBezTo>
                    <a:cubicBezTo>
                      <a:pt x="0" y="4"/>
                      <a:pt x="0" y="7"/>
                      <a:pt x="2" y="9"/>
                    </a:cubicBezTo>
                    <a:lnTo>
                      <a:pt x="1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1" name="Freeform 156"/>
              <p:cNvSpPr/>
              <p:nvPr/>
            </p:nvSpPr>
            <p:spPr bwMode="auto">
              <a:xfrm>
                <a:off x="3267075" y="2781976"/>
                <a:ext cx="87313" cy="38100"/>
              </a:xfrm>
              <a:custGeom>
                <a:avLst/>
                <a:gdLst>
                  <a:gd name="T0" fmla="*/ 22 w 23"/>
                  <a:gd name="T1" fmla="*/ 7 h 10"/>
                  <a:gd name="T2" fmla="*/ 23 w 23"/>
                  <a:gd name="T3" fmla="*/ 0 h 10"/>
                  <a:gd name="T4" fmla="*/ 5 w 23"/>
                  <a:gd name="T5" fmla="*/ 0 h 10"/>
                  <a:gd name="T6" fmla="*/ 0 w 23"/>
                  <a:gd name="T7" fmla="*/ 5 h 10"/>
                  <a:gd name="T8" fmla="*/ 5 w 23"/>
                  <a:gd name="T9" fmla="*/ 10 h 10"/>
                  <a:gd name="T10" fmla="*/ 22 w 23"/>
                  <a:gd name="T11" fmla="*/ 10 h 10"/>
                  <a:gd name="T12" fmla="*/ 22 w 23"/>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23" h="10">
                    <a:moveTo>
                      <a:pt x="22" y="7"/>
                    </a:moveTo>
                    <a:cubicBezTo>
                      <a:pt x="22" y="5"/>
                      <a:pt x="22" y="3"/>
                      <a:pt x="23" y="0"/>
                    </a:cubicBezTo>
                    <a:cubicBezTo>
                      <a:pt x="5" y="0"/>
                      <a:pt x="5" y="0"/>
                      <a:pt x="5" y="0"/>
                    </a:cubicBezTo>
                    <a:cubicBezTo>
                      <a:pt x="2" y="0"/>
                      <a:pt x="0" y="2"/>
                      <a:pt x="0" y="5"/>
                    </a:cubicBezTo>
                    <a:cubicBezTo>
                      <a:pt x="0" y="8"/>
                      <a:pt x="2" y="10"/>
                      <a:pt x="5" y="10"/>
                    </a:cubicBezTo>
                    <a:cubicBezTo>
                      <a:pt x="22" y="10"/>
                      <a:pt x="22" y="10"/>
                      <a:pt x="22" y="10"/>
                    </a:cubicBezTo>
                    <a:cubicBezTo>
                      <a:pt x="22" y="9"/>
                      <a:pt x="22" y="8"/>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2" name="Freeform 157"/>
              <p:cNvSpPr/>
              <p:nvPr/>
            </p:nvSpPr>
            <p:spPr bwMode="auto">
              <a:xfrm>
                <a:off x="3508375" y="3156626"/>
                <a:ext cx="79375" cy="19050"/>
              </a:xfrm>
              <a:custGeom>
                <a:avLst/>
                <a:gdLst>
                  <a:gd name="T0" fmla="*/ 13 w 21"/>
                  <a:gd name="T1" fmla="*/ 0 h 5"/>
                  <a:gd name="T2" fmla="*/ 8 w 21"/>
                  <a:gd name="T3" fmla="*/ 0 h 5"/>
                  <a:gd name="T4" fmla="*/ 0 w 21"/>
                  <a:gd name="T5" fmla="*/ 0 h 5"/>
                  <a:gd name="T6" fmla="*/ 0 w 21"/>
                  <a:gd name="T7" fmla="*/ 0 h 5"/>
                  <a:gd name="T8" fmla="*/ 8 w 21"/>
                  <a:gd name="T9" fmla="*/ 5 h 5"/>
                  <a:gd name="T10" fmla="*/ 8 w 21"/>
                  <a:gd name="T11" fmla="*/ 5 h 5"/>
                  <a:gd name="T12" fmla="*/ 13 w 21"/>
                  <a:gd name="T13" fmla="*/ 5 h 5"/>
                  <a:gd name="T14" fmla="*/ 14 w 21"/>
                  <a:gd name="T15" fmla="*/ 5 h 5"/>
                  <a:gd name="T16" fmla="*/ 21 w 21"/>
                  <a:gd name="T17" fmla="*/ 0 h 5"/>
                  <a:gd name="T18" fmla="*/ 21 w 21"/>
                  <a:gd name="T19" fmla="*/ 0 h 5"/>
                  <a:gd name="T20" fmla="*/ 13 w 2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5">
                    <a:moveTo>
                      <a:pt x="13" y="0"/>
                    </a:moveTo>
                    <a:cubicBezTo>
                      <a:pt x="8" y="0"/>
                      <a:pt x="8" y="0"/>
                      <a:pt x="8" y="0"/>
                    </a:cubicBezTo>
                    <a:cubicBezTo>
                      <a:pt x="0" y="0"/>
                      <a:pt x="0" y="0"/>
                      <a:pt x="0" y="0"/>
                    </a:cubicBezTo>
                    <a:cubicBezTo>
                      <a:pt x="0" y="0"/>
                      <a:pt x="0" y="0"/>
                      <a:pt x="0" y="0"/>
                    </a:cubicBezTo>
                    <a:cubicBezTo>
                      <a:pt x="0" y="3"/>
                      <a:pt x="4" y="5"/>
                      <a:pt x="8" y="5"/>
                    </a:cubicBezTo>
                    <a:cubicBezTo>
                      <a:pt x="8" y="5"/>
                      <a:pt x="8" y="5"/>
                      <a:pt x="8" y="5"/>
                    </a:cubicBezTo>
                    <a:cubicBezTo>
                      <a:pt x="13" y="5"/>
                      <a:pt x="13" y="5"/>
                      <a:pt x="13" y="5"/>
                    </a:cubicBezTo>
                    <a:cubicBezTo>
                      <a:pt x="14" y="5"/>
                      <a:pt x="14" y="5"/>
                      <a:pt x="14" y="5"/>
                    </a:cubicBezTo>
                    <a:cubicBezTo>
                      <a:pt x="17" y="5"/>
                      <a:pt x="21" y="3"/>
                      <a:pt x="21" y="0"/>
                    </a:cubicBezTo>
                    <a:cubicBezTo>
                      <a:pt x="21" y="0"/>
                      <a:pt x="21" y="0"/>
                      <a:pt x="21" y="0"/>
                    </a:cubicBez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3" name="Freeform 158"/>
              <p:cNvSpPr/>
              <p:nvPr/>
            </p:nvSpPr>
            <p:spPr bwMode="auto">
              <a:xfrm>
                <a:off x="3481388" y="3112176"/>
                <a:ext cx="133350" cy="33338"/>
              </a:xfrm>
              <a:custGeom>
                <a:avLst/>
                <a:gdLst>
                  <a:gd name="T0" fmla="*/ 30 w 35"/>
                  <a:gd name="T1" fmla="*/ 0 h 9"/>
                  <a:gd name="T2" fmla="*/ 5 w 35"/>
                  <a:gd name="T3" fmla="*/ 0 h 9"/>
                  <a:gd name="T4" fmla="*/ 0 w 35"/>
                  <a:gd name="T5" fmla="*/ 4 h 9"/>
                  <a:gd name="T6" fmla="*/ 5 w 35"/>
                  <a:gd name="T7" fmla="*/ 9 h 9"/>
                  <a:gd name="T8" fmla="*/ 30 w 35"/>
                  <a:gd name="T9" fmla="*/ 9 h 9"/>
                  <a:gd name="T10" fmla="*/ 35 w 35"/>
                  <a:gd name="T11" fmla="*/ 4 h 9"/>
                  <a:gd name="T12" fmla="*/ 30 w 3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5" h="9">
                    <a:moveTo>
                      <a:pt x="30" y="0"/>
                    </a:moveTo>
                    <a:cubicBezTo>
                      <a:pt x="5" y="0"/>
                      <a:pt x="5" y="0"/>
                      <a:pt x="5" y="0"/>
                    </a:cubicBezTo>
                    <a:cubicBezTo>
                      <a:pt x="3" y="0"/>
                      <a:pt x="0" y="2"/>
                      <a:pt x="0" y="4"/>
                    </a:cubicBezTo>
                    <a:cubicBezTo>
                      <a:pt x="0" y="7"/>
                      <a:pt x="3" y="9"/>
                      <a:pt x="5" y="9"/>
                    </a:cubicBezTo>
                    <a:cubicBezTo>
                      <a:pt x="30" y="9"/>
                      <a:pt x="30" y="9"/>
                      <a:pt x="30" y="9"/>
                    </a:cubicBezTo>
                    <a:cubicBezTo>
                      <a:pt x="33" y="9"/>
                      <a:pt x="35" y="7"/>
                      <a:pt x="35" y="4"/>
                    </a:cubicBezTo>
                    <a:cubicBezTo>
                      <a:pt x="35" y="2"/>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 name="Freeform 159"/>
              <p:cNvSpPr/>
              <p:nvPr/>
            </p:nvSpPr>
            <p:spPr bwMode="auto">
              <a:xfrm>
                <a:off x="3481388" y="3066138"/>
                <a:ext cx="133350" cy="34925"/>
              </a:xfrm>
              <a:custGeom>
                <a:avLst/>
                <a:gdLst>
                  <a:gd name="T0" fmla="*/ 30 w 35"/>
                  <a:gd name="T1" fmla="*/ 0 h 9"/>
                  <a:gd name="T2" fmla="*/ 5 w 35"/>
                  <a:gd name="T3" fmla="*/ 0 h 9"/>
                  <a:gd name="T4" fmla="*/ 0 w 35"/>
                  <a:gd name="T5" fmla="*/ 5 h 9"/>
                  <a:gd name="T6" fmla="*/ 5 w 35"/>
                  <a:gd name="T7" fmla="*/ 9 h 9"/>
                  <a:gd name="T8" fmla="*/ 30 w 35"/>
                  <a:gd name="T9" fmla="*/ 9 h 9"/>
                  <a:gd name="T10" fmla="*/ 35 w 35"/>
                  <a:gd name="T11" fmla="*/ 5 h 9"/>
                  <a:gd name="T12" fmla="*/ 30 w 3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5" h="9">
                    <a:moveTo>
                      <a:pt x="30" y="0"/>
                    </a:moveTo>
                    <a:cubicBezTo>
                      <a:pt x="5" y="0"/>
                      <a:pt x="5" y="0"/>
                      <a:pt x="5" y="0"/>
                    </a:cubicBezTo>
                    <a:cubicBezTo>
                      <a:pt x="3" y="0"/>
                      <a:pt x="0" y="2"/>
                      <a:pt x="0" y="5"/>
                    </a:cubicBezTo>
                    <a:cubicBezTo>
                      <a:pt x="0" y="7"/>
                      <a:pt x="3" y="9"/>
                      <a:pt x="5" y="9"/>
                    </a:cubicBezTo>
                    <a:cubicBezTo>
                      <a:pt x="30" y="9"/>
                      <a:pt x="30" y="9"/>
                      <a:pt x="30" y="9"/>
                    </a:cubicBezTo>
                    <a:cubicBezTo>
                      <a:pt x="33" y="9"/>
                      <a:pt x="35" y="7"/>
                      <a:pt x="35" y="5"/>
                    </a:cubicBezTo>
                    <a:cubicBezTo>
                      <a:pt x="35" y="2"/>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5" name="Freeform 160"/>
              <p:cNvSpPr>
                <a:spLocks noEditPoints="1"/>
              </p:cNvSpPr>
              <p:nvPr/>
            </p:nvSpPr>
            <p:spPr bwMode="auto">
              <a:xfrm>
                <a:off x="3378200" y="2637513"/>
                <a:ext cx="339725" cy="417513"/>
              </a:xfrm>
              <a:custGeom>
                <a:avLst/>
                <a:gdLst>
                  <a:gd name="T0" fmla="*/ 80 w 89"/>
                  <a:gd name="T1" fmla="*/ 18 h 110"/>
                  <a:gd name="T2" fmla="*/ 61 w 89"/>
                  <a:gd name="T3" fmla="*/ 3 h 110"/>
                  <a:gd name="T4" fmla="*/ 49 w 89"/>
                  <a:gd name="T5" fmla="*/ 1 h 110"/>
                  <a:gd name="T6" fmla="*/ 49 w 89"/>
                  <a:gd name="T7" fmla="*/ 1 h 110"/>
                  <a:gd name="T8" fmla="*/ 45 w 89"/>
                  <a:gd name="T9" fmla="*/ 0 h 110"/>
                  <a:gd name="T10" fmla="*/ 45 w 89"/>
                  <a:gd name="T11" fmla="*/ 0 h 110"/>
                  <a:gd name="T12" fmla="*/ 40 w 89"/>
                  <a:gd name="T13" fmla="*/ 1 h 110"/>
                  <a:gd name="T14" fmla="*/ 40 w 89"/>
                  <a:gd name="T15" fmla="*/ 1 h 110"/>
                  <a:gd name="T16" fmla="*/ 29 w 89"/>
                  <a:gd name="T17" fmla="*/ 3 h 110"/>
                  <a:gd name="T18" fmla="*/ 9 w 89"/>
                  <a:gd name="T19" fmla="*/ 18 h 110"/>
                  <a:gd name="T20" fmla="*/ 3 w 89"/>
                  <a:gd name="T21" fmla="*/ 63 h 110"/>
                  <a:gd name="T22" fmla="*/ 19 w 89"/>
                  <a:gd name="T23" fmla="*/ 85 h 110"/>
                  <a:gd name="T24" fmla="*/ 21 w 89"/>
                  <a:gd name="T25" fmla="*/ 99 h 110"/>
                  <a:gd name="T26" fmla="*/ 21 w 89"/>
                  <a:gd name="T27" fmla="*/ 99 h 110"/>
                  <a:gd name="T28" fmla="*/ 21 w 89"/>
                  <a:gd name="T29" fmla="*/ 99 h 110"/>
                  <a:gd name="T30" fmla="*/ 57 w 89"/>
                  <a:gd name="T31" fmla="*/ 110 h 110"/>
                  <a:gd name="T32" fmla="*/ 68 w 89"/>
                  <a:gd name="T33" fmla="*/ 99 h 110"/>
                  <a:gd name="T34" fmla="*/ 68 w 89"/>
                  <a:gd name="T35" fmla="*/ 99 h 110"/>
                  <a:gd name="T36" fmla="*/ 69 w 89"/>
                  <a:gd name="T37" fmla="*/ 88 h 110"/>
                  <a:gd name="T38" fmla="*/ 74 w 89"/>
                  <a:gd name="T39" fmla="*/ 81 h 110"/>
                  <a:gd name="T40" fmla="*/ 89 w 89"/>
                  <a:gd name="T41" fmla="*/ 45 h 110"/>
                  <a:gd name="T42" fmla="*/ 70 w 89"/>
                  <a:gd name="T43" fmla="*/ 74 h 110"/>
                  <a:gd name="T44" fmla="*/ 61 w 89"/>
                  <a:gd name="T45" fmla="*/ 87 h 110"/>
                  <a:gd name="T46" fmla="*/ 60 w 89"/>
                  <a:gd name="T47" fmla="*/ 99 h 110"/>
                  <a:gd name="T48" fmla="*/ 32 w 89"/>
                  <a:gd name="T49" fmla="*/ 102 h 110"/>
                  <a:gd name="T50" fmla="*/ 29 w 89"/>
                  <a:gd name="T51" fmla="*/ 99 h 110"/>
                  <a:gd name="T52" fmla="*/ 28 w 89"/>
                  <a:gd name="T53" fmla="*/ 87 h 110"/>
                  <a:gd name="T54" fmla="*/ 20 w 89"/>
                  <a:gd name="T55" fmla="*/ 75 h 110"/>
                  <a:gd name="T56" fmla="*/ 7 w 89"/>
                  <a:gd name="T57" fmla="*/ 45 h 110"/>
                  <a:gd name="T58" fmla="*/ 34 w 89"/>
                  <a:gd name="T59" fmla="*/ 9 h 110"/>
                  <a:gd name="T60" fmla="*/ 41 w 89"/>
                  <a:gd name="T61" fmla="*/ 8 h 110"/>
                  <a:gd name="T62" fmla="*/ 41 w 89"/>
                  <a:gd name="T63" fmla="*/ 8 h 110"/>
                  <a:gd name="T64" fmla="*/ 45 w 89"/>
                  <a:gd name="T65" fmla="*/ 8 h 110"/>
                  <a:gd name="T66" fmla="*/ 48 w 89"/>
                  <a:gd name="T67" fmla="*/ 8 h 110"/>
                  <a:gd name="T68" fmla="*/ 49 w 89"/>
                  <a:gd name="T69" fmla="*/ 8 h 110"/>
                  <a:gd name="T70" fmla="*/ 54 w 89"/>
                  <a:gd name="T71" fmla="*/ 9 h 110"/>
                  <a:gd name="T72" fmla="*/ 74 w 89"/>
                  <a:gd name="T73" fmla="*/ 23 h 110"/>
                  <a:gd name="T74" fmla="*/ 79 w 89"/>
                  <a:gd name="T75"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110">
                    <a:moveTo>
                      <a:pt x="89" y="45"/>
                    </a:moveTo>
                    <a:cubicBezTo>
                      <a:pt x="89" y="35"/>
                      <a:pt x="86" y="26"/>
                      <a:pt x="80" y="18"/>
                    </a:cubicBezTo>
                    <a:cubicBezTo>
                      <a:pt x="75" y="12"/>
                      <a:pt x="69" y="6"/>
                      <a:pt x="61" y="3"/>
                    </a:cubicBezTo>
                    <a:cubicBezTo>
                      <a:pt x="61" y="3"/>
                      <a:pt x="61" y="3"/>
                      <a:pt x="61" y="3"/>
                    </a:cubicBezTo>
                    <a:cubicBezTo>
                      <a:pt x="57" y="2"/>
                      <a:pt x="57" y="2"/>
                      <a:pt x="57" y="2"/>
                    </a:cubicBezTo>
                    <a:cubicBezTo>
                      <a:pt x="55" y="1"/>
                      <a:pt x="52" y="1"/>
                      <a:pt x="49" y="1"/>
                    </a:cubicBezTo>
                    <a:cubicBezTo>
                      <a:pt x="49" y="1"/>
                      <a:pt x="49" y="1"/>
                      <a:pt x="49" y="1"/>
                    </a:cubicBezTo>
                    <a:cubicBezTo>
                      <a:pt x="49" y="1"/>
                      <a:pt x="49" y="1"/>
                      <a:pt x="49" y="1"/>
                    </a:cubicBezTo>
                    <a:cubicBezTo>
                      <a:pt x="49" y="1"/>
                      <a:pt x="49" y="1"/>
                      <a:pt x="49" y="1"/>
                    </a:cubicBezTo>
                    <a:cubicBezTo>
                      <a:pt x="48" y="0"/>
                      <a:pt x="46" y="0"/>
                      <a:pt x="45" y="0"/>
                    </a:cubicBezTo>
                    <a:cubicBezTo>
                      <a:pt x="45" y="0"/>
                      <a:pt x="45" y="0"/>
                      <a:pt x="45" y="0"/>
                    </a:cubicBezTo>
                    <a:cubicBezTo>
                      <a:pt x="45" y="0"/>
                      <a:pt x="45" y="0"/>
                      <a:pt x="45" y="0"/>
                    </a:cubicBezTo>
                    <a:cubicBezTo>
                      <a:pt x="45" y="0"/>
                      <a:pt x="45" y="0"/>
                      <a:pt x="45" y="0"/>
                    </a:cubicBezTo>
                    <a:cubicBezTo>
                      <a:pt x="43" y="0"/>
                      <a:pt x="42" y="0"/>
                      <a:pt x="40" y="1"/>
                    </a:cubicBezTo>
                    <a:cubicBezTo>
                      <a:pt x="40" y="1"/>
                      <a:pt x="40" y="1"/>
                      <a:pt x="40" y="1"/>
                    </a:cubicBezTo>
                    <a:cubicBezTo>
                      <a:pt x="40" y="1"/>
                      <a:pt x="40" y="1"/>
                      <a:pt x="40" y="1"/>
                    </a:cubicBezTo>
                    <a:cubicBezTo>
                      <a:pt x="37" y="1"/>
                      <a:pt x="34" y="1"/>
                      <a:pt x="32" y="2"/>
                    </a:cubicBezTo>
                    <a:cubicBezTo>
                      <a:pt x="29" y="3"/>
                      <a:pt x="29" y="3"/>
                      <a:pt x="29" y="3"/>
                    </a:cubicBezTo>
                    <a:cubicBezTo>
                      <a:pt x="29" y="3"/>
                      <a:pt x="29" y="3"/>
                      <a:pt x="29" y="3"/>
                    </a:cubicBezTo>
                    <a:cubicBezTo>
                      <a:pt x="21" y="6"/>
                      <a:pt x="14" y="12"/>
                      <a:pt x="9" y="18"/>
                    </a:cubicBezTo>
                    <a:cubicBezTo>
                      <a:pt x="3" y="26"/>
                      <a:pt x="0" y="35"/>
                      <a:pt x="0" y="45"/>
                    </a:cubicBezTo>
                    <a:cubicBezTo>
                      <a:pt x="0" y="52"/>
                      <a:pt x="1" y="58"/>
                      <a:pt x="3" y="63"/>
                    </a:cubicBezTo>
                    <a:cubicBezTo>
                      <a:pt x="6" y="71"/>
                      <a:pt x="10" y="76"/>
                      <a:pt x="14" y="80"/>
                    </a:cubicBezTo>
                    <a:cubicBezTo>
                      <a:pt x="16" y="82"/>
                      <a:pt x="17" y="83"/>
                      <a:pt x="19" y="85"/>
                    </a:cubicBezTo>
                    <a:cubicBezTo>
                      <a:pt x="20" y="86"/>
                      <a:pt x="20" y="87"/>
                      <a:pt x="20" y="88"/>
                    </a:cubicBezTo>
                    <a:cubicBezTo>
                      <a:pt x="21" y="92"/>
                      <a:pt x="21" y="97"/>
                      <a:pt x="21" y="99"/>
                    </a:cubicBezTo>
                    <a:cubicBezTo>
                      <a:pt x="21" y="99"/>
                      <a:pt x="21" y="99"/>
                      <a:pt x="21" y="99"/>
                    </a:cubicBezTo>
                    <a:cubicBezTo>
                      <a:pt x="21" y="99"/>
                      <a:pt x="21" y="99"/>
                      <a:pt x="21" y="99"/>
                    </a:cubicBezTo>
                    <a:cubicBezTo>
                      <a:pt x="21" y="99"/>
                      <a:pt x="21" y="99"/>
                      <a:pt x="21" y="99"/>
                    </a:cubicBezTo>
                    <a:cubicBezTo>
                      <a:pt x="21" y="99"/>
                      <a:pt x="21" y="99"/>
                      <a:pt x="21" y="99"/>
                    </a:cubicBezTo>
                    <a:cubicBezTo>
                      <a:pt x="21" y="105"/>
                      <a:pt x="26" y="110"/>
                      <a:pt x="32" y="110"/>
                    </a:cubicBezTo>
                    <a:cubicBezTo>
                      <a:pt x="57" y="110"/>
                      <a:pt x="57" y="110"/>
                      <a:pt x="57" y="110"/>
                    </a:cubicBezTo>
                    <a:cubicBezTo>
                      <a:pt x="63" y="110"/>
                      <a:pt x="68" y="105"/>
                      <a:pt x="68" y="99"/>
                    </a:cubicBezTo>
                    <a:cubicBezTo>
                      <a:pt x="68" y="99"/>
                      <a:pt x="68" y="99"/>
                      <a:pt x="68" y="99"/>
                    </a:cubicBezTo>
                    <a:cubicBezTo>
                      <a:pt x="68" y="99"/>
                      <a:pt x="68" y="99"/>
                      <a:pt x="68" y="99"/>
                    </a:cubicBezTo>
                    <a:cubicBezTo>
                      <a:pt x="68" y="99"/>
                      <a:pt x="68" y="99"/>
                      <a:pt x="68" y="99"/>
                    </a:cubicBezTo>
                    <a:cubicBezTo>
                      <a:pt x="68" y="99"/>
                      <a:pt x="68" y="99"/>
                      <a:pt x="68" y="99"/>
                    </a:cubicBezTo>
                    <a:cubicBezTo>
                      <a:pt x="68" y="97"/>
                      <a:pt x="68" y="92"/>
                      <a:pt x="69" y="88"/>
                    </a:cubicBezTo>
                    <a:cubicBezTo>
                      <a:pt x="69" y="87"/>
                      <a:pt x="69" y="87"/>
                      <a:pt x="70" y="86"/>
                    </a:cubicBezTo>
                    <a:cubicBezTo>
                      <a:pt x="71" y="84"/>
                      <a:pt x="72" y="83"/>
                      <a:pt x="74" y="81"/>
                    </a:cubicBezTo>
                    <a:cubicBezTo>
                      <a:pt x="77" y="77"/>
                      <a:pt x="81" y="73"/>
                      <a:pt x="84" y="68"/>
                    </a:cubicBezTo>
                    <a:cubicBezTo>
                      <a:pt x="87" y="62"/>
                      <a:pt x="89" y="55"/>
                      <a:pt x="89" y="45"/>
                    </a:cubicBezTo>
                    <a:close/>
                    <a:moveTo>
                      <a:pt x="79" y="61"/>
                    </a:moveTo>
                    <a:cubicBezTo>
                      <a:pt x="77" y="67"/>
                      <a:pt x="73" y="71"/>
                      <a:pt x="70" y="74"/>
                    </a:cubicBezTo>
                    <a:cubicBezTo>
                      <a:pt x="68" y="76"/>
                      <a:pt x="66" y="78"/>
                      <a:pt x="65" y="80"/>
                    </a:cubicBezTo>
                    <a:cubicBezTo>
                      <a:pt x="63" y="82"/>
                      <a:pt x="62" y="84"/>
                      <a:pt x="61" y="87"/>
                    </a:cubicBezTo>
                    <a:cubicBezTo>
                      <a:pt x="60" y="92"/>
                      <a:pt x="60" y="97"/>
                      <a:pt x="60" y="99"/>
                    </a:cubicBezTo>
                    <a:cubicBezTo>
                      <a:pt x="60" y="99"/>
                      <a:pt x="60" y="99"/>
                      <a:pt x="60" y="99"/>
                    </a:cubicBezTo>
                    <a:cubicBezTo>
                      <a:pt x="60" y="101"/>
                      <a:pt x="59" y="102"/>
                      <a:pt x="57" y="102"/>
                    </a:cubicBezTo>
                    <a:cubicBezTo>
                      <a:pt x="32" y="102"/>
                      <a:pt x="32" y="102"/>
                      <a:pt x="32" y="102"/>
                    </a:cubicBezTo>
                    <a:cubicBezTo>
                      <a:pt x="31" y="102"/>
                      <a:pt x="30" y="102"/>
                      <a:pt x="30" y="101"/>
                    </a:cubicBezTo>
                    <a:cubicBezTo>
                      <a:pt x="29" y="101"/>
                      <a:pt x="29" y="100"/>
                      <a:pt x="29" y="99"/>
                    </a:cubicBezTo>
                    <a:cubicBezTo>
                      <a:pt x="29" y="99"/>
                      <a:pt x="29" y="99"/>
                      <a:pt x="29" y="99"/>
                    </a:cubicBezTo>
                    <a:cubicBezTo>
                      <a:pt x="29" y="97"/>
                      <a:pt x="29" y="92"/>
                      <a:pt x="28" y="87"/>
                    </a:cubicBezTo>
                    <a:cubicBezTo>
                      <a:pt x="27" y="85"/>
                      <a:pt x="27" y="83"/>
                      <a:pt x="26" y="82"/>
                    </a:cubicBezTo>
                    <a:cubicBezTo>
                      <a:pt x="24" y="79"/>
                      <a:pt x="22" y="77"/>
                      <a:pt x="20" y="75"/>
                    </a:cubicBezTo>
                    <a:cubicBezTo>
                      <a:pt x="17" y="72"/>
                      <a:pt x="14" y="69"/>
                      <a:pt x="12" y="64"/>
                    </a:cubicBezTo>
                    <a:cubicBezTo>
                      <a:pt x="9" y="60"/>
                      <a:pt x="7" y="54"/>
                      <a:pt x="7" y="45"/>
                    </a:cubicBezTo>
                    <a:cubicBezTo>
                      <a:pt x="7" y="37"/>
                      <a:pt x="10" y="29"/>
                      <a:pt x="15" y="23"/>
                    </a:cubicBezTo>
                    <a:cubicBezTo>
                      <a:pt x="20" y="17"/>
                      <a:pt x="26" y="12"/>
                      <a:pt x="34" y="9"/>
                    </a:cubicBezTo>
                    <a:cubicBezTo>
                      <a:pt x="35" y="9"/>
                      <a:pt x="35" y="9"/>
                      <a:pt x="35" y="9"/>
                    </a:cubicBezTo>
                    <a:cubicBezTo>
                      <a:pt x="37" y="9"/>
                      <a:pt x="39" y="8"/>
                      <a:pt x="41" y="8"/>
                    </a:cubicBezTo>
                    <a:cubicBezTo>
                      <a:pt x="41" y="8"/>
                      <a:pt x="41" y="8"/>
                      <a:pt x="41" y="8"/>
                    </a:cubicBezTo>
                    <a:cubicBezTo>
                      <a:pt x="41" y="8"/>
                      <a:pt x="41" y="8"/>
                      <a:pt x="41" y="8"/>
                    </a:cubicBezTo>
                    <a:cubicBezTo>
                      <a:pt x="42" y="8"/>
                      <a:pt x="43" y="8"/>
                      <a:pt x="44" y="8"/>
                    </a:cubicBezTo>
                    <a:cubicBezTo>
                      <a:pt x="45" y="8"/>
                      <a:pt x="45" y="8"/>
                      <a:pt x="45" y="8"/>
                    </a:cubicBezTo>
                    <a:cubicBezTo>
                      <a:pt x="45" y="8"/>
                      <a:pt x="45" y="8"/>
                      <a:pt x="45" y="8"/>
                    </a:cubicBezTo>
                    <a:cubicBezTo>
                      <a:pt x="46" y="8"/>
                      <a:pt x="47" y="8"/>
                      <a:pt x="48" y="8"/>
                    </a:cubicBezTo>
                    <a:cubicBezTo>
                      <a:pt x="48" y="8"/>
                      <a:pt x="48" y="8"/>
                      <a:pt x="48" y="8"/>
                    </a:cubicBezTo>
                    <a:cubicBezTo>
                      <a:pt x="49" y="8"/>
                      <a:pt x="49" y="8"/>
                      <a:pt x="49" y="8"/>
                    </a:cubicBezTo>
                    <a:cubicBezTo>
                      <a:pt x="49" y="8"/>
                      <a:pt x="49" y="8"/>
                      <a:pt x="49" y="8"/>
                    </a:cubicBezTo>
                    <a:cubicBezTo>
                      <a:pt x="51" y="8"/>
                      <a:pt x="52" y="9"/>
                      <a:pt x="54" y="9"/>
                    </a:cubicBezTo>
                    <a:cubicBezTo>
                      <a:pt x="55" y="9"/>
                      <a:pt x="55" y="9"/>
                      <a:pt x="55" y="9"/>
                    </a:cubicBezTo>
                    <a:cubicBezTo>
                      <a:pt x="63" y="12"/>
                      <a:pt x="70" y="17"/>
                      <a:pt x="74" y="23"/>
                    </a:cubicBezTo>
                    <a:cubicBezTo>
                      <a:pt x="79" y="29"/>
                      <a:pt x="82" y="37"/>
                      <a:pt x="82" y="45"/>
                    </a:cubicBezTo>
                    <a:cubicBezTo>
                      <a:pt x="82" y="52"/>
                      <a:pt x="81" y="57"/>
                      <a:pt x="7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6" name="Freeform 161"/>
              <p:cNvSpPr/>
              <p:nvPr/>
            </p:nvSpPr>
            <p:spPr bwMode="auto">
              <a:xfrm>
                <a:off x="3687763" y="2932788"/>
                <a:ext cx="65088" cy="73025"/>
              </a:xfrm>
              <a:custGeom>
                <a:avLst/>
                <a:gdLst>
                  <a:gd name="T0" fmla="*/ 6 w 17"/>
                  <a:gd name="T1" fmla="*/ 0 h 19"/>
                  <a:gd name="T2" fmla="*/ 0 w 17"/>
                  <a:gd name="T3" fmla="*/ 8 h 19"/>
                  <a:gd name="T4" fmla="*/ 9 w 17"/>
                  <a:gd name="T5" fmla="*/ 17 h 19"/>
                  <a:gd name="T6" fmla="*/ 16 w 17"/>
                  <a:gd name="T7" fmla="*/ 17 h 19"/>
                  <a:gd name="T8" fmla="*/ 16 w 17"/>
                  <a:gd name="T9" fmla="*/ 10 h 19"/>
                  <a:gd name="T10" fmla="*/ 6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6" y="0"/>
                    </a:moveTo>
                    <a:cubicBezTo>
                      <a:pt x="4" y="3"/>
                      <a:pt x="2" y="6"/>
                      <a:pt x="0" y="8"/>
                    </a:cubicBezTo>
                    <a:cubicBezTo>
                      <a:pt x="9" y="17"/>
                      <a:pt x="9" y="17"/>
                      <a:pt x="9" y="17"/>
                    </a:cubicBezTo>
                    <a:cubicBezTo>
                      <a:pt x="11" y="19"/>
                      <a:pt x="14" y="19"/>
                      <a:pt x="16" y="17"/>
                    </a:cubicBezTo>
                    <a:cubicBezTo>
                      <a:pt x="17" y="15"/>
                      <a:pt x="17" y="12"/>
                      <a:pt x="16" y="1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7" name="Freeform 162"/>
              <p:cNvSpPr/>
              <p:nvPr/>
            </p:nvSpPr>
            <p:spPr bwMode="auto">
              <a:xfrm>
                <a:off x="3744913" y="2781976"/>
                <a:ext cx="84138" cy="38100"/>
              </a:xfrm>
              <a:custGeom>
                <a:avLst/>
                <a:gdLst>
                  <a:gd name="T0" fmla="*/ 17 w 22"/>
                  <a:gd name="T1" fmla="*/ 0 h 10"/>
                  <a:gd name="T2" fmla="*/ 0 w 22"/>
                  <a:gd name="T3" fmla="*/ 0 h 10"/>
                  <a:gd name="T4" fmla="*/ 0 w 22"/>
                  <a:gd name="T5" fmla="*/ 7 h 10"/>
                  <a:gd name="T6" fmla="*/ 0 w 22"/>
                  <a:gd name="T7" fmla="*/ 10 h 10"/>
                  <a:gd name="T8" fmla="*/ 17 w 22"/>
                  <a:gd name="T9" fmla="*/ 10 h 10"/>
                  <a:gd name="T10" fmla="*/ 22 w 22"/>
                  <a:gd name="T11" fmla="*/ 5 h 10"/>
                  <a:gd name="T12" fmla="*/ 17 w 2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17" y="0"/>
                    </a:moveTo>
                    <a:cubicBezTo>
                      <a:pt x="0" y="0"/>
                      <a:pt x="0" y="0"/>
                      <a:pt x="0" y="0"/>
                    </a:cubicBezTo>
                    <a:cubicBezTo>
                      <a:pt x="0" y="3"/>
                      <a:pt x="0" y="5"/>
                      <a:pt x="0" y="7"/>
                    </a:cubicBezTo>
                    <a:cubicBezTo>
                      <a:pt x="0" y="8"/>
                      <a:pt x="0" y="9"/>
                      <a:pt x="0" y="10"/>
                    </a:cubicBezTo>
                    <a:cubicBezTo>
                      <a:pt x="17" y="10"/>
                      <a:pt x="17" y="10"/>
                      <a:pt x="17" y="10"/>
                    </a:cubicBezTo>
                    <a:cubicBezTo>
                      <a:pt x="20" y="10"/>
                      <a:pt x="22" y="8"/>
                      <a:pt x="22" y="5"/>
                    </a:cubicBezTo>
                    <a:cubicBezTo>
                      <a:pt x="22" y="2"/>
                      <a:pt x="20"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8" name="Freeform 163"/>
              <p:cNvSpPr/>
              <p:nvPr/>
            </p:nvSpPr>
            <p:spPr bwMode="auto">
              <a:xfrm>
                <a:off x="3492500" y="2880401"/>
                <a:ext cx="111125" cy="117475"/>
              </a:xfrm>
              <a:custGeom>
                <a:avLst/>
                <a:gdLst>
                  <a:gd name="T0" fmla="*/ 24 w 29"/>
                  <a:gd name="T1" fmla="*/ 0 h 31"/>
                  <a:gd name="T2" fmla="*/ 24 w 29"/>
                  <a:gd name="T3" fmla="*/ 0 h 31"/>
                  <a:gd name="T4" fmla="*/ 22 w 29"/>
                  <a:gd name="T5" fmla="*/ 1 h 31"/>
                  <a:gd name="T6" fmla="*/ 20 w 29"/>
                  <a:gd name="T7" fmla="*/ 1 h 31"/>
                  <a:gd name="T8" fmla="*/ 20 w 29"/>
                  <a:gd name="T9" fmla="*/ 2 h 31"/>
                  <a:gd name="T10" fmla="*/ 19 w 29"/>
                  <a:gd name="T11" fmla="*/ 2 h 31"/>
                  <a:gd name="T12" fmla="*/ 15 w 29"/>
                  <a:gd name="T13" fmla="*/ 0 h 31"/>
                  <a:gd name="T14" fmla="*/ 14 w 29"/>
                  <a:gd name="T15" fmla="*/ 0 h 31"/>
                  <a:gd name="T16" fmla="*/ 10 w 29"/>
                  <a:gd name="T17" fmla="*/ 2 h 31"/>
                  <a:gd name="T18" fmla="*/ 10 w 29"/>
                  <a:gd name="T19" fmla="*/ 2 h 31"/>
                  <a:gd name="T20" fmla="*/ 9 w 29"/>
                  <a:gd name="T21" fmla="*/ 1 h 31"/>
                  <a:gd name="T22" fmla="*/ 7 w 29"/>
                  <a:gd name="T23" fmla="*/ 1 h 31"/>
                  <a:gd name="T24" fmla="*/ 5 w 29"/>
                  <a:gd name="T25" fmla="*/ 0 h 31"/>
                  <a:gd name="T26" fmla="*/ 2 w 29"/>
                  <a:gd name="T27" fmla="*/ 1 h 31"/>
                  <a:gd name="T28" fmla="*/ 0 w 29"/>
                  <a:gd name="T29" fmla="*/ 5 h 31"/>
                  <a:gd name="T30" fmla="*/ 6 w 29"/>
                  <a:gd name="T31" fmla="*/ 17 h 31"/>
                  <a:gd name="T32" fmla="*/ 12 w 29"/>
                  <a:gd name="T33" fmla="*/ 31 h 31"/>
                  <a:gd name="T34" fmla="*/ 4 w 29"/>
                  <a:gd name="T35" fmla="*/ 8 h 31"/>
                  <a:gd name="T36" fmla="*/ 3 w 29"/>
                  <a:gd name="T37" fmla="*/ 5 h 31"/>
                  <a:gd name="T38" fmla="*/ 5 w 29"/>
                  <a:gd name="T39" fmla="*/ 3 h 31"/>
                  <a:gd name="T40" fmla="*/ 7 w 29"/>
                  <a:gd name="T41" fmla="*/ 4 h 31"/>
                  <a:gd name="T42" fmla="*/ 9 w 29"/>
                  <a:gd name="T43" fmla="*/ 6 h 31"/>
                  <a:gd name="T44" fmla="*/ 12 w 29"/>
                  <a:gd name="T45" fmla="*/ 6 h 31"/>
                  <a:gd name="T46" fmla="*/ 12 w 29"/>
                  <a:gd name="T47" fmla="*/ 4 h 31"/>
                  <a:gd name="T48" fmla="*/ 12 w 29"/>
                  <a:gd name="T49" fmla="*/ 4 h 31"/>
                  <a:gd name="T50" fmla="*/ 14 w 29"/>
                  <a:gd name="T51" fmla="*/ 3 h 31"/>
                  <a:gd name="T52" fmla="*/ 15 w 29"/>
                  <a:gd name="T53" fmla="*/ 3 h 31"/>
                  <a:gd name="T54" fmla="*/ 17 w 29"/>
                  <a:gd name="T55" fmla="*/ 4 h 31"/>
                  <a:gd name="T56" fmla="*/ 17 w 29"/>
                  <a:gd name="T57" fmla="*/ 4 h 31"/>
                  <a:gd name="T58" fmla="*/ 18 w 29"/>
                  <a:gd name="T59" fmla="*/ 6 h 31"/>
                  <a:gd name="T60" fmla="*/ 20 w 29"/>
                  <a:gd name="T61" fmla="*/ 6 h 31"/>
                  <a:gd name="T62" fmla="*/ 22 w 29"/>
                  <a:gd name="T63" fmla="*/ 4 h 31"/>
                  <a:gd name="T64" fmla="*/ 24 w 29"/>
                  <a:gd name="T65" fmla="*/ 3 h 31"/>
                  <a:gd name="T66" fmla="*/ 26 w 29"/>
                  <a:gd name="T67" fmla="*/ 5 h 31"/>
                  <a:gd name="T68" fmla="*/ 25 w 29"/>
                  <a:gd name="T69" fmla="*/ 8 h 31"/>
                  <a:gd name="T70" fmla="*/ 17 w 29"/>
                  <a:gd name="T71" fmla="*/ 31 h 31"/>
                  <a:gd name="T72" fmla="*/ 24 w 29"/>
                  <a:gd name="T73" fmla="*/ 17 h 31"/>
                  <a:gd name="T74" fmla="*/ 29 w 29"/>
                  <a:gd name="T75" fmla="*/ 5 h 31"/>
                  <a:gd name="T76" fmla="*/ 27 w 29"/>
                  <a:gd name="T77"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31">
                    <a:moveTo>
                      <a:pt x="27" y="1"/>
                    </a:moveTo>
                    <a:cubicBezTo>
                      <a:pt x="26" y="0"/>
                      <a:pt x="25" y="0"/>
                      <a:pt x="24" y="0"/>
                    </a:cubicBezTo>
                    <a:cubicBezTo>
                      <a:pt x="24" y="0"/>
                      <a:pt x="24" y="0"/>
                      <a:pt x="24" y="0"/>
                    </a:cubicBezTo>
                    <a:cubicBezTo>
                      <a:pt x="24" y="0"/>
                      <a:pt x="24" y="0"/>
                      <a:pt x="24" y="0"/>
                    </a:cubicBezTo>
                    <a:cubicBezTo>
                      <a:pt x="23" y="0"/>
                      <a:pt x="23" y="0"/>
                      <a:pt x="22" y="0"/>
                    </a:cubicBezTo>
                    <a:cubicBezTo>
                      <a:pt x="22" y="1"/>
                      <a:pt x="22" y="1"/>
                      <a:pt x="22" y="1"/>
                    </a:cubicBezTo>
                    <a:cubicBezTo>
                      <a:pt x="21" y="1"/>
                      <a:pt x="21" y="1"/>
                      <a:pt x="21" y="1"/>
                    </a:cubicBezTo>
                    <a:cubicBezTo>
                      <a:pt x="20" y="1"/>
                      <a:pt x="20" y="1"/>
                      <a:pt x="20" y="1"/>
                    </a:cubicBezTo>
                    <a:cubicBezTo>
                      <a:pt x="20" y="1"/>
                      <a:pt x="20" y="1"/>
                      <a:pt x="20" y="1"/>
                    </a:cubicBezTo>
                    <a:cubicBezTo>
                      <a:pt x="20" y="2"/>
                      <a:pt x="20" y="2"/>
                      <a:pt x="20" y="2"/>
                    </a:cubicBezTo>
                    <a:cubicBezTo>
                      <a:pt x="19" y="2"/>
                      <a:pt x="19" y="2"/>
                      <a:pt x="19" y="2"/>
                    </a:cubicBezTo>
                    <a:cubicBezTo>
                      <a:pt x="19" y="2"/>
                      <a:pt x="19" y="2"/>
                      <a:pt x="19" y="2"/>
                    </a:cubicBezTo>
                    <a:cubicBezTo>
                      <a:pt x="19" y="2"/>
                      <a:pt x="19" y="1"/>
                      <a:pt x="18" y="1"/>
                    </a:cubicBezTo>
                    <a:cubicBezTo>
                      <a:pt x="17" y="0"/>
                      <a:pt x="16" y="0"/>
                      <a:pt x="15" y="0"/>
                    </a:cubicBezTo>
                    <a:cubicBezTo>
                      <a:pt x="15" y="0"/>
                      <a:pt x="15" y="0"/>
                      <a:pt x="15" y="0"/>
                    </a:cubicBezTo>
                    <a:cubicBezTo>
                      <a:pt x="14" y="0"/>
                      <a:pt x="14" y="0"/>
                      <a:pt x="14" y="0"/>
                    </a:cubicBezTo>
                    <a:cubicBezTo>
                      <a:pt x="13" y="0"/>
                      <a:pt x="12" y="0"/>
                      <a:pt x="11" y="1"/>
                    </a:cubicBezTo>
                    <a:cubicBezTo>
                      <a:pt x="11" y="1"/>
                      <a:pt x="10" y="2"/>
                      <a:pt x="10" y="2"/>
                    </a:cubicBezTo>
                    <a:cubicBezTo>
                      <a:pt x="10" y="2"/>
                      <a:pt x="10" y="2"/>
                      <a:pt x="10" y="2"/>
                    </a:cubicBezTo>
                    <a:cubicBezTo>
                      <a:pt x="10" y="2"/>
                      <a:pt x="10" y="2"/>
                      <a:pt x="10" y="2"/>
                    </a:cubicBezTo>
                    <a:cubicBezTo>
                      <a:pt x="9" y="1"/>
                      <a:pt x="9" y="1"/>
                      <a:pt x="9" y="1"/>
                    </a:cubicBezTo>
                    <a:cubicBezTo>
                      <a:pt x="9" y="1"/>
                      <a:pt x="9" y="1"/>
                      <a:pt x="9" y="1"/>
                    </a:cubicBezTo>
                    <a:cubicBezTo>
                      <a:pt x="8" y="1"/>
                      <a:pt x="8" y="1"/>
                      <a:pt x="8" y="1"/>
                    </a:cubicBezTo>
                    <a:cubicBezTo>
                      <a:pt x="7" y="1"/>
                      <a:pt x="7" y="1"/>
                      <a:pt x="7" y="1"/>
                    </a:cubicBezTo>
                    <a:cubicBezTo>
                      <a:pt x="7" y="0"/>
                      <a:pt x="7" y="0"/>
                      <a:pt x="7" y="0"/>
                    </a:cubicBezTo>
                    <a:cubicBezTo>
                      <a:pt x="6" y="0"/>
                      <a:pt x="6" y="0"/>
                      <a:pt x="5" y="0"/>
                    </a:cubicBezTo>
                    <a:cubicBezTo>
                      <a:pt x="5" y="0"/>
                      <a:pt x="5" y="0"/>
                      <a:pt x="5" y="0"/>
                    </a:cubicBezTo>
                    <a:cubicBezTo>
                      <a:pt x="4" y="0"/>
                      <a:pt x="3" y="0"/>
                      <a:pt x="2" y="1"/>
                    </a:cubicBezTo>
                    <a:cubicBezTo>
                      <a:pt x="1" y="1"/>
                      <a:pt x="1" y="1"/>
                      <a:pt x="1" y="1"/>
                    </a:cubicBezTo>
                    <a:cubicBezTo>
                      <a:pt x="0" y="2"/>
                      <a:pt x="0" y="3"/>
                      <a:pt x="0" y="5"/>
                    </a:cubicBezTo>
                    <a:cubicBezTo>
                      <a:pt x="0" y="6"/>
                      <a:pt x="0" y="8"/>
                      <a:pt x="1" y="9"/>
                    </a:cubicBezTo>
                    <a:cubicBezTo>
                      <a:pt x="2" y="11"/>
                      <a:pt x="4" y="13"/>
                      <a:pt x="6" y="17"/>
                    </a:cubicBezTo>
                    <a:cubicBezTo>
                      <a:pt x="7" y="20"/>
                      <a:pt x="8" y="25"/>
                      <a:pt x="9" y="31"/>
                    </a:cubicBezTo>
                    <a:cubicBezTo>
                      <a:pt x="12" y="31"/>
                      <a:pt x="12" y="31"/>
                      <a:pt x="12" y="31"/>
                    </a:cubicBezTo>
                    <a:cubicBezTo>
                      <a:pt x="11" y="24"/>
                      <a:pt x="10" y="20"/>
                      <a:pt x="8" y="16"/>
                    </a:cubicBezTo>
                    <a:cubicBezTo>
                      <a:pt x="6" y="12"/>
                      <a:pt x="4" y="9"/>
                      <a:pt x="4" y="8"/>
                    </a:cubicBezTo>
                    <a:cubicBezTo>
                      <a:pt x="3" y="7"/>
                      <a:pt x="3" y="7"/>
                      <a:pt x="3" y="7"/>
                    </a:cubicBezTo>
                    <a:cubicBezTo>
                      <a:pt x="3" y="6"/>
                      <a:pt x="3" y="5"/>
                      <a:pt x="3" y="5"/>
                    </a:cubicBezTo>
                    <a:cubicBezTo>
                      <a:pt x="3" y="4"/>
                      <a:pt x="3" y="4"/>
                      <a:pt x="3" y="3"/>
                    </a:cubicBezTo>
                    <a:cubicBezTo>
                      <a:pt x="4" y="3"/>
                      <a:pt x="4" y="3"/>
                      <a:pt x="5" y="3"/>
                    </a:cubicBezTo>
                    <a:cubicBezTo>
                      <a:pt x="5" y="3"/>
                      <a:pt x="5" y="3"/>
                      <a:pt x="5" y="3"/>
                    </a:cubicBezTo>
                    <a:cubicBezTo>
                      <a:pt x="6" y="3"/>
                      <a:pt x="7" y="3"/>
                      <a:pt x="7" y="4"/>
                    </a:cubicBezTo>
                    <a:cubicBezTo>
                      <a:pt x="8" y="4"/>
                      <a:pt x="8" y="4"/>
                      <a:pt x="8" y="4"/>
                    </a:cubicBezTo>
                    <a:cubicBezTo>
                      <a:pt x="8" y="5"/>
                      <a:pt x="8" y="6"/>
                      <a:pt x="9" y="6"/>
                    </a:cubicBezTo>
                    <a:cubicBezTo>
                      <a:pt x="9" y="7"/>
                      <a:pt x="10" y="7"/>
                      <a:pt x="11" y="7"/>
                    </a:cubicBezTo>
                    <a:cubicBezTo>
                      <a:pt x="11" y="7"/>
                      <a:pt x="11" y="6"/>
                      <a:pt x="12" y="6"/>
                    </a:cubicBezTo>
                    <a:cubicBezTo>
                      <a:pt x="12" y="5"/>
                      <a:pt x="12" y="5"/>
                      <a:pt x="12" y="4"/>
                    </a:cubicBezTo>
                    <a:cubicBezTo>
                      <a:pt x="12" y="4"/>
                      <a:pt x="12" y="4"/>
                      <a:pt x="12" y="4"/>
                    </a:cubicBezTo>
                    <a:cubicBezTo>
                      <a:pt x="12" y="4"/>
                      <a:pt x="12" y="4"/>
                      <a:pt x="12" y="4"/>
                    </a:cubicBezTo>
                    <a:cubicBezTo>
                      <a:pt x="12" y="4"/>
                      <a:pt x="12" y="4"/>
                      <a:pt x="12" y="4"/>
                    </a:cubicBezTo>
                    <a:cubicBezTo>
                      <a:pt x="13" y="3"/>
                      <a:pt x="13" y="3"/>
                      <a:pt x="13" y="3"/>
                    </a:cubicBezTo>
                    <a:cubicBezTo>
                      <a:pt x="13" y="3"/>
                      <a:pt x="14" y="3"/>
                      <a:pt x="14" y="3"/>
                    </a:cubicBezTo>
                    <a:cubicBezTo>
                      <a:pt x="15" y="3"/>
                      <a:pt x="15" y="3"/>
                      <a:pt x="15" y="3"/>
                    </a:cubicBezTo>
                    <a:cubicBezTo>
                      <a:pt x="15" y="3"/>
                      <a:pt x="15" y="3"/>
                      <a:pt x="15" y="3"/>
                    </a:cubicBezTo>
                    <a:cubicBezTo>
                      <a:pt x="16" y="3"/>
                      <a:pt x="16" y="3"/>
                      <a:pt x="16" y="3"/>
                    </a:cubicBezTo>
                    <a:cubicBezTo>
                      <a:pt x="17" y="4"/>
                      <a:pt x="17" y="4"/>
                      <a:pt x="17" y="4"/>
                    </a:cubicBezTo>
                    <a:cubicBezTo>
                      <a:pt x="17" y="4"/>
                      <a:pt x="17" y="4"/>
                      <a:pt x="17" y="4"/>
                    </a:cubicBezTo>
                    <a:cubicBezTo>
                      <a:pt x="17" y="4"/>
                      <a:pt x="17" y="4"/>
                      <a:pt x="17" y="4"/>
                    </a:cubicBezTo>
                    <a:cubicBezTo>
                      <a:pt x="17" y="4"/>
                      <a:pt x="17" y="4"/>
                      <a:pt x="17" y="4"/>
                    </a:cubicBezTo>
                    <a:cubicBezTo>
                      <a:pt x="17" y="5"/>
                      <a:pt x="18" y="5"/>
                      <a:pt x="18" y="6"/>
                    </a:cubicBezTo>
                    <a:cubicBezTo>
                      <a:pt x="18" y="6"/>
                      <a:pt x="18" y="7"/>
                      <a:pt x="19" y="7"/>
                    </a:cubicBezTo>
                    <a:cubicBezTo>
                      <a:pt x="19" y="7"/>
                      <a:pt x="20" y="7"/>
                      <a:pt x="20" y="6"/>
                    </a:cubicBezTo>
                    <a:cubicBezTo>
                      <a:pt x="21" y="6"/>
                      <a:pt x="21" y="5"/>
                      <a:pt x="22" y="4"/>
                    </a:cubicBezTo>
                    <a:cubicBezTo>
                      <a:pt x="22" y="4"/>
                      <a:pt x="22" y="4"/>
                      <a:pt x="22" y="4"/>
                    </a:cubicBezTo>
                    <a:cubicBezTo>
                      <a:pt x="23" y="3"/>
                      <a:pt x="23" y="3"/>
                      <a:pt x="24" y="3"/>
                    </a:cubicBezTo>
                    <a:cubicBezTo>
                      <a:pt x="24" y="3"/>
                      <a:pt x="24" y="3"/>
                      <a:pt x="24" y="3"/>
                    </a:cubicBezTo>
                    <a:cubicBezTo>
                      <a:pt x="25" y="3"/>
                      <a:pt x="26" y="3"/>
                      <a:pt x="26" y="3"/>
                    </a:cubicBezTo>
                    <a:cubicBezTo>
                      <a:pt x="26" y="4"/>
                      <a:pt x="26" y="4"/>
                      <a:pt x="26" y="5"/>
                    </a:cubicBezTo>
                    <a:cubicBezTo>
                      <a:pt x="26" y="5"/>
                      <a:pt x="26" y="6"/>
                      <a:pt x="26" y="7"/>
                    </a:cubicBezTo>
                    <a:cubicBezTo>
                      <a:pt x="25" y="8"/>
                      <a:pt x="25" y="8"/>
                      <a:pt x="25" y="8"/>
                    </a:cubicBezTo>
                    <a:cubicBezTo>
                      <a:pt x="25" y="9"/>
                      <a:pt x="23" y="12"/>
                      <a:pt x="21" y="16"/>
                    </a:cubicBezTo>
                    <a:cubicBezTo>
                      <a:pt x="19" y="20"/>
                      <a:pt x="18" y="24"/>
                      <a:pt x="17" y="31"/>
                    </a:cubicBezTo>
                    <a:cubicBezTo>
                      <a:pt x="20" y="31"/>
                      <a:pt x="20" y="31"/>
                      <a:pt x="20" y="31"/>
                    </a:cubicBezTo>
                    <a:cubicBezTo>
                      <a:pt x="21" y="25"/>
                      <a:pt x="22" y="20"/>
                      <a:pt x="24" y="17"/>
                    </a:cubicBezTo>
                    <a:cubicBezTo>
                      <a:pt x="25" y="13"/>
                      <a:pt x="27" y="11"/>
                      <a:pt x="28" y="9"/>
                    </a:cubicBezTo>
                    <a:cubicBezTo>
                      <a:pt x="29" y="8"/>
                      <a:pt x="29" y="6"/>
                      <a:pt x="29" y="5"/>
                    </a:cubicBezTo>
                    <a:cubicBezTo>
                      <a:pt x="29" y="3"/>
                      <a:pt x="29" y="2"/>
                      <a:pt x="28" y="1"/>
                    </a:cubicBezTo>
                    <a:lnTo>
                      <a:pt x="2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9" name="Freeform 164"/>
              <p:cNvSpPr/>
              <p:nvPr/>
            </p:nvSpPr>
            <p:spPr bwMode="auto">
              <a:xfrm>
                <a:off x="3343275" y="2932788"/>
                <a:ext cx="69850" cy="73025"/>
              </a:xfrm>
              <a:custGeom>
                <a:avLst/>
                <a:gdLst>
                  <a:gd name="T0" fmla="*/ 2 w 18"/>
                  <a:gd name="T1" fmla="*/ 10 h 19"/>
                  <a:gd name="T2" fmla="*/ 2 w 18"/>
                  <a:gd name="T3" fmla="*/ 17 h 19"/>
                  <a:gd name="T4" fmla="*/ 9 w 18"/>
                  <a:gd name="T5" fmla="*/ 17 h 19"/>
                  <a:gd name="T6" fmla="*/ 18 w 18"/>
                  <a:gd name="T7" fmla="*/ 8 h 19"/>
                  <a:gd name="T8" fmla="*/ 11 w 18"/>
                  <a:gd name="T9" fmla="*/ 0 h 19"/>
                  <a:gd name="T10" fmla="*/ 2 w 18"/>
                  <a:gd name="T11" fmla="*/ 10 h 19"/>
                </a:gdLst>
                <a:ahLst/>
                <a:cxnLst>
                  <a:cxn ang="0">
                    <a:pos x="T0" y="T1"/>
                  </a:cxn>
                  <a:cxn ang="0">
                    <a:pos x="T2" y="T3"/>
                  </a:cxn>
                  <a:cxn ang="0">
                    <a:pos x="T4" y="T5"/>
                  </a:cxn>
                  <a:cxn ang="0">
                    <a:pos x="T6" y="T7"/>
                  </a:cxn>
                  <a:cxn ang="0">
                    <a:pos x="T8" y="T9"/>
                  </a:cxn>
                  <a:cxn ang="0">
                    <a:pos x="T10" y="T11"/>
                  </a:cxn>
                </a:cxnLst>
                <a:rect l="0" t="0" r="r" b="b"/>
                <a:pathLst>
                  <a:path w="18" h="19">
                    <a:moveTo>
                      <a:pt x="2" y="10"/>
                    </a:moveTo>
                    <a:cubicBezTo>
                      <a:pt x="0" y="12"/>
                      <a:pt x="0" y="15"/>
                      <a:pt x="2" y="17"/>
                    </a:cubicBezTo>
                    <a:cubicBezTo>
                      <a:pt x="4" y="19"/>
                      <a:pt x="7" y="19"/>
                      <a:pt x="9" y="17"/>
                    </a:cubicBezTo>
                    <a:cubicBezTo>
                      <a:pt x="18" y="8"/>
                      <a:pt x="18" y="8"/>
                      <a:pt x="18" y="8"/>
                    </a:cubicBezTo>
                    <a:cubicBezTo>
                      <a:pt x="16" y="6"/>
                      <a:pt x="13" y="3"/>
                      <a:pt x="11" y="0"/>
                    </a:cubicBez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
        <p:nvSpPr>
          <p:cNvPr id="41" name="同侧圆角矩形 40"/>
          <p:cNvSpPr/>
          <p:nvPr/>
        </p:nvSpPr>
        <p:spPr>
          <a:xfrm rot="5400000" flipH="1">
            <a:off x="7330449" y="1884846"/>
            <a:ext cx="1342789" cy="2206989"/>
          </a:xfrm>
          <a:prstGeom prst="round2SameRect">
            <a:avLst>
              <a:gd name="adj1" fmla="val 0"/>
              <a:gd name="adj2" fmla="val 8985"/>
            </a:avLst>
          </a:prstGeom>
          <a:gradFill flip="none" rotWithShape="1">
            <a:gsLst>
              <a:gs pos="100000">
                <a:schemeClr val="bg1">
                  <a:lumMod val="85000"/>
                </a:schemeClr>
              </a:gs>
              <a:gs pos="0">
                <a:schemeClr val="bg1"/>
              </a:gs>
            </a:gsLst>
            <a:lin ang="13500000" scaled="0"/>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同侧圆角矩形 41"/>
          <p:cNvSpPr/>
          <p:nvPr/>
        </p:nvSpPr>
        <p:spPr>
          <a:xfrm rot="5400000" flipH="1">
            <a:off x="7408194" y="1973011"/>
            <a:ext cx="1187296" cy="2030659"/>
          </a:xfrm>
          <a:prstGeom prst="round2SameRect">
            <a:avLst>
              <a:gd name="adj1" fmla="val 0"/>
              <a:gd name="adj2" fmla="val 8208"/>
            </a:avLst>
          </a:prstGeom>
          <a:solidFill>
            <a:srgbClr val="0070C0"/>
          </a:solidFill>
          <a:ln w="22225">
            <a:gradFill flip="none" rotWithShape="1">
              <a:gsLst>
                <a:gs pos="0">
                  <a:schemeClr val="bg1">
                    <a:lumMod val="85000"/>
                  </a:schemeClr>
                </a:gs>
                <a:gs pos="100000">
                  <a:schemeClr val="bg1"/>
                </a:gs>
              </a:gsLst>
              <a:lin ang="13500000" scaled="0"/>
              <a:tileRect/>
            </a:gradFill>
          </a:ln>
          <a:effectLst>
            <a:innerShdw blurRad="1143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3" name="组合 42"/>
          <p:cNvGrpSpPr/>
          <p:nvPr/>
        </p:nvGrpSpPr>
        <p:grpSpPr>
          <a:xfrm flipH="1">
            <a:off x="5825966" y="2253768"/>
            <a:ext cx="1340751" cy="1180457"/>
            <a:chOff x="4826146" y="1399826"/>
            <a:chExt cx="1340751" cy="1180456"/>
          </a:xfrm>
        </p:grpSpPr>
        <p:sp>
          <p:nvSpPr>
            <p:cNvPr id="46" name="任意多边形 45"/>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任意多边形 46"/>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4" name="椭圆 43"/>
          <p:cNvSpPr/>
          <p:nvPr/>
        </p:nvSpPr>
        <p:spPr>
          <a:xfrm>
            <a:off x="6119113" y="2708939"/>
            <a:ext cx="558800" cy="558800"/>
          </a:xfrm>
          <a:prstGeom prst="ellipse">
            <a:avLst/>
          </a:prstGeom>
          <a:solidFill>
            <a:srgbClr val="0070C0"/>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5" name="文本框 44"/>
          <p:cNvSpPr txBox="1"/>
          <p:nvPr/>
        </p:nvSpPr>
        <p:spPr>
          <a:xfrm>
            <a:off x="7166504" y="2730031"/>
            <a:ext cx="1519166"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采取什么样的方式方法？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34" name="Group 167"/>
          <p:cNvGrpSpPr>
            <a:grpSpLocks noChangeAspect="1"/>
          </p:cNvGrpSpPr>
          <p:nvPr/>
        </p:nvGrpSpPr>
        <p:grpSpPr bwMode="auto">
          <a:xfrm>
            <a:off x="6232937" y="2809523"/>
            <a:ext cx="329115" cy="326669"/>
            <a:chOff x="2072" y="1904"/>
            <a:chExt cx="404" cy="401"/>
          </a:xfrm>
          <a:solidFill>
            <a:schemeClr val="bg1"/>
          </a:solidFill>
          <a:effectLst/>
        </p:grpSpPr>
        <p:sp>
          <p:nvSpPr>
            <p:cNvPr id="35" name="Freeform 173"/>
            <p:cNvSpPr>
              <a:spLocks noEditPoints="1"/>
            </p:cNvSpPr>
            <p:nvPr/>
          </p:nvSpPr>
          <p:spPr bwMode="auto">
            <a:xfrm>
              <a:off x="2224" y="1945"/>
              <a:ext cx="101" cy="121"/>
            </a:xfrm>
            <a:custGeom>
              <a:avLst/>
              <a:gdLst>
                <a:gd name="T0" fmla="*/ 2 w 42"/>
                <a:gd name="T1" fmla="*/ 51 h 51"/>
                <a:gd name="T2" fmla="*/ 7 w 42"/>
                <a:gd name="T3" fmla="*/ 51 h 51"/>
                <a:gd name="T4" fmla="*/ 9 w 42"/>
                <a:gd name="T5" fmla="*/ 50 h 51"/>
                <a:gd name="T6" fmla="*/ 10 w 42"/>
                <a:gd name="T7" fmla="*/ 48 h 51"/>
                <a:gd name="T8" fmla="*/ 13 w 42"/>
                <a:gd name="T9" fmla="*/ 39 h 51"/>
                <a:gd name="T10" fmla="*/ 29 w 42"/>
                <a:gd name="T11" fmla="*/ 39 h 51"/>
                <a:gd name="T12" fmla="*/ 32 w 42"/>
                <a:gd name="T13" fmla="*/ 49 h 51"/>
                <a:gd name="T14" fmla="*/ 33 w 42"/>
                <a:gd name="T15" fmla="*/ 50 h 51"/>
                <a:gd name="T16" fmla="*/ 34 w 42"/>
                <a:gd name="T17" fmla="*/ 51 h 51"/>
                <a:gd name="T18" fmla="*/ 39 w 42"/>
                <a:gd name="T19" fmla="*/ 51 h 51"/>
                <a:gd name="T20" fmla="*/ 42 w 42"/>
                <a:gd name="T21" fmla="*/ 50 h 51"/>
                <a:gd name="T22" fmla="*/ 42 w 42"/>
                <a:gd name="T23" fmla="*/ 47 h 51"/>
                <a:gd name="T24" fmla="*/ 27 w 42"/>
                <a:gd name="T25" fmla="*/ 2 h 51"/>
                <a:gd name="T26" fmla="*/ 26 w 42"/>
                <a:gd name="T27" fmla="*/ 0 h 51"/>
                <a:gd name="T28" fmla="*/ 24 w 42"/>
                <a:gd name="T29" fmla="*/ 0 h 51"/>
                <a:gd name="T30" fmla="*/ 19 w 42"/>
                <a:gd name="T31" fmla="*/ 0 h 51"/>
                <a:gd name="T32" fmla="*/ 16 w 42"/>
                <a:gd name="T33" fmla="*/ 0 h 51"/>
                <a:gd name="T34" fmla="*/ 15 w 42"/>
                <a:gd name="T35" fmla="*/ 2 h 51"/>
                <a:gd name="T36" fmla="*/ 1 w 42"/>
                <a:gd name="T37" fmla="*/ 47 h 51"/>
                <a:gd name="T38" fmla="*/ 0 w 42"/>
                <a:gd name="T39" fmla="*/ 50 h 51"/>
                <a:gd name="T40" fmla="*/ 2 w 42"/>
                <a:gd name="T41" fmla="*/ 51 h 51"/>
                <a:gd name="T42" fmla="*/ 21 w 42"/>
                <a:gd name="T43" fmla="*/ 13 h 51"/>
                <a:gd name="T44" fmla="*/ 27 w 42"/>
                <a:gd name="T45" fmla="*/ 32 h 51"/>
                <a:gd name="T46" fmla="*/ 15 w 42"/>
                <a:gd name="T47" fmla="*/ 32 h 51"/>
                <a:gd name="T48" fmla="*/ 21 w 42"/>
                <a:gd name="T49"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51">
                  <a:moveTo>
                    <a:pt x="2" y="51"/>
                  </a:moveTo>
                  <a:cubicBezTo>
                    <a:pt x="7" y="51"/>
                    <a:pt x="7" y="51"/>
                    <a:pt x="7" y="51"/>
                  </a:cubicBezTo>
                  <a:cubicBezTo>
                    <a:pt x="8" y="51"/>
                    <a:pt x="9" y="50"/>
                    <a:pt x="9" y="50"/>
                  </a:cubicBezTo>
                  <a:cubicBezTo>
                    <a:pt x="9" y="50"/>
                    <a:pt x="10" y="49"/>
                    <a:pt x="10" y="48"/>
                  </a:cubicBezTo>
                  <a:cubicBezTo>
                    <a:pt x="13" y="39"/>
                    <a:pt x="13" y="39"/>
                    <a:pt x="13" y="39"/>
                  </a:cubicBezTo>
                  <a:cubicBezTo>
                    <a:pt x="29" y="39"/>
                    <a:pt x="29" y="39"/>
                    <a:pt x="29" y="39"/>
                  </a:cubicBezTo>
                  <a:cubicBezTo>
                    <a:pt x="32" y="49"/>
                    <a:pt x="32" y="49"/>
                    <a:pt x="32" y="49"/>
                  </a:cubicBezTo>
                  <a:cubicBezTo>
                    <a:pt x="32" y="50"/>
                    <a:pt x="33" y="50"/>
                    <a:pt x="33" y="50"/>
                  </a:cubicBezTo>
                  <a:cubicBezTo>
                    <a:pt x="33" y="50"/>
                    <a:pt x="34" y="51"/>
                    <a:pt x="34" y="51"/>
                  </a:cubicBezTo>
                  <a:cubicBezTo>
                    <a:pt x="39" y="51"/>
                    <a:pt x="39" y="51"/>
                    <a:pt x="39" y="51"/>
                  </a:cubicBezTo>
                  <a:cubicBezTo>
                    <a:pt x="40" y="51"/>
                    <a:pt x="41" y="50"/>
                    <a:pt x="42" y="50"/>
                  </a:cubicBezTo>
                  <a:cubicBezTo>
                    <a:pt x="42" y="50"/>
                    <a:pt x="42" y="49"/>
                    <a:pt x="42" y="47"/>
                  </a:cubicBezTo>
                  <a:cubicBezTo>
                    <a:pt x="27" y="2"/>
                    <a:pt x="27" y="2"/>
                    <a:pt x="27" y="2"/>
                  </a:cubicBezTo>
                  <a:cubicBezTo>
                    <a:pt x="27" y="1"/>
                    <a:pt x="27" y="1"/>
                    <a:pt x="26" y="0"/>
                  </a:cubicBezTo>
                  <a:cubicBezTo>
                    <a:pt x="26" y="0"/>
                    <a:pt x="25" y="0"/>
                    <a:pt x="24" y="0"/>
                  </a:cubicBezTo>
                  <a:cubicBezTo>
                    <a:pt x="19" y="0"/>
                    <a:pt x="19" y="0"/>
                    <a:pt x="19" y="0"/>
                  </a:cubicBezTo>
                  <a:cubicBezTo>
                    <a:pt x="18" y="0"/>
                    <a:pt x="17" y="0"/>
                    <a:pt x="16" y="0"/>
                  </a:cubicBezTo>
                  <a:cubicBezTo>
                    <a:pt x="16" y="1"/>
                    <a:pt x="16" y="1"/>
                    <a:pt x="15" y="2"/>
                  </a:cubicBezTo>
                  <a:cubicBezTo>
                    <a:pt x="1" y="47"/>
                    <a:pt x="1" y="47"/>
                    <a:pt x="1" y="47"/>
                  </a:cubicBezTo>
                  <a:cubicBezTo>
                    <a:pt x="0" y="49"/>
                    <a:pt x="0" y="50"/>
                    <a:pt x="0" y="50"/>
                  </a:cubicBezTo>
                  <a:cubicBezTo>
                    <a:pt x="1" y="50"/>
                    <a:pt x="1" y="51"/>
                    <a:pt x="2" y="51"/>
                  </a:cubicBezTo>
                  <a:close/>
                  <a:moveTo>
                    <a:pt x="21" y="13"/>
                  </a:moveTo>
                  <a:cubicBezTo>
                    <a:pt x="27" y="32"/>
                    <a:pt x="27" y="32"/>
                    <a:pt x="27" y="32"/>
                  </a:cubicBezTo>
                  <a:cubicBezTo>
                    <a:pt x="15" y="32"/>
                    <a:pt x="15" y="32"/>
                    <a:pt x="15" y="32"/>
                  </a:cubicBezTo>
                  <a:lnTo>
                    <a:pt x="2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6" name="Freeform 174"/>
            <p:cNvSpPr>
              <a:spLocks noEditPoints="1"/>
            </p:cNvSpPr>
            <p:nvPr/>
          </p:nvSpPr>
          <p:spPr bwMode="auto">
            <a:xfrm>
              <a:off x="2173" y="1904"/>
              <a:ext cx="202" cy="201"/>
            </a:xfrm>
            <a:custGeom>
              <a:avLst/>
              <a:gdLst>
                <a:gd name="T0" fmla="*/ 12 w 84"/>
                <a:gd name="T1" fmla="*/ 84 h 84"/>
                <a:gd name="T2" fmla="*/ 73 w 84"/>
                <a:gd name="T3" fmla="*/ 84 h 84"/>
                <a:gd name="T4" fmla="*/ 84 w 84"/>
                <a:gd name="T5" fmla="*/ 73 h 84"/>
                <a:gd name="T6" fmla="*/ 84 w 84"/>
                <a:gd name="T7" fmla="*/ 12 h 84"/>
                <a:gd name="T8" fmla="*/ 73 w 84"/>
                <a:gd name="T9" fmla="*/ 0 h 84"/>
                <a:gd name="T10" fmla="*/ 12 w 84"/>
                <a:gd name="T11" fmla="*/ 0 h 84"/>
                <a:gd name="T12" fmla="*/ 0 w 84"/>
                <a:gd name="T13" fmla="*/ 12 h 84"/>
                <a:gd name="T14" fmla="*/ 0 w 84"/>
                <a:gd name="T15" fmla="*/ 73 h 84"/>
                <a:gd name="T16" fmla="*/ 12 w 84"/>
                <a:gd name="T17" fmla="*/ 84 h 84"/>
                <a:gd name="T18" fmla="*/ 9 w 84"/>
                <a:gd name="T19" fmla="*/ 12 h 84"/>
                <a:gd name="T20" fmla="*/ 12 w 84"/>
                <a:gd name="T21" fmla="*/ 9 h 84"/>
                <a:gd name="T22" fmla="*/ 72 w 84"/>
                <a:gd name="T23" fmla="*/ 9 h 84"/>
                <a:gd name="T24" fmla="*/ 75 w 84"/>
                <a:gd name="T25" fmla="*/ 12 h 84"/>
                <a:gd name="T26" fmla="*/ 75 w 84"/>
                <a:gd name="T27" fmla="*/ 72 h 84"/>
                <a:gd name="T28" fmla="*/ 72 w 84"/>
                <a:gd name="T29" fmla="*/ 75 h 84"/>
                <a:gd name="T30" fmla="*/ 12 w 84"/>
                <a:gd name="T31" fmla="*/ 75 h 84"/>
                <a:gd name="T32" fmla="*/ 9 w 84"/>
                <a:gd name="T33" fmla="*/ 72 h 84"/>
                <a:gd name="T34" fmla="*/ 9 w 84"/>
                <a:gd name="T3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84">
                  <a:moveTo>
                    <a:pt x="12" y="84"/>
                  </a:moveTo>
                  <a:cubicBezTo>
                    <a:pt x="73" y="84"/>
                    <a:pt x="73" y="84"/>
                    <a:pt x="73" y="84"/>
                  </a:cubicBezTo>
                  <a:cubicBezTo>
                    <a:pt x="79" y="84"/>
                    <a:pt x="84" y="79"/>
                    <a:pt x="84" y="73"/>
                  </a:cubicBezTo>
                  <a:cubicBezTo>
                    <a:pt x="84" y="12"/>
                    <a:pt x="84" y="12"/>
                    <a:pt x="84" y="12"/>
                  </a:cubicBezTo>
                  <a:cubicBezTo>
                    <a:pt x="84" y="5"/>
                    <a:pt x="79" y="0"/>
                    <a:pt x="73" y="0"/>
                  </a:cubicBezTo>
                  <a:cubicBezTo>
                    <a:pt x="12" y="0"/>
                    <a:pt x="12" y="0"/>
                    <a:pt x="12" y="0"/>
                  </a:cubicBezTo>
                  <a:cubicBezTo>
                    <a:pt x="5" y="0"/>
                    <a:pt x="0" y="5"/>
                    <a:pt x="0" y="12"/>
                  </a:cubicBezTo>
                  <a:cubicBezTo>
                    <a:pt x="0" y="73"/>
                    <a:pt x="0" y="73"/>
                    <a:pt x="0" y="73"/>
                  </a:cubicBezTo>
                  <a:cubicBezTo>
                    <a:pt x="0" y="79"/>
                    <a:pt x="5" y="84"/>
                    <a:pt x="12" y="84"/>
                  </a:cubicBezTo>
                  <a:close/>
                  <a:moveTo>
                    <a:pt x="9" y="12"/>
                  </a:moveTo>
                  <a:cubicBezTo>
                    <a:pt x="9" y="10"/>
                    <a:pt x="11" y="9"/>
                    <a:pt x="12" y="9"/>
                  </a:cubicBezTo>
                  <a:cubicBezTo>
                    <a:pt x="72" y="9"/>
                    <a:pt x="72" y="9"/>
                    <a:pt x="72" y="9"/>
                  </a:cubicBezTo>
                  <a:cubicBezTo>
                    <a:pt x="74" y="9"/>
                    <a:pt x="75" y="10"/>
                    <a:pt x="75" y="12"/>
                  </a:cubicBezTo>
                  <a:cubicBezTo>
                    <a:pt x="75" y="72"/>
                    <a:pt x="75" y="72"/>
                    <a:pt x="75" y="72"/>
                  </a:cubicBezTo>
                  <a:cubicBezTo>
                    <a:pt x="75" y="74"/>
                    <a:pt x="74" y="75"/>
                    <a:pt x="72" y="75"/>
                  </a:cubicBezTo>
                  <a:cubicBezTo>
                    <a:pt x="12" y="75"/>
                    <a:pt x="12" y="75"/>
                    <a:pt x="12" y="75"/>
                  </a:cubicBezTo>
                  <a:cubicBezTo>
                    <a:pt x="11" y="75"/>
                    <a:pt x="9" y="74"/>
                    <a:pt x="9" y="72"/>
                  </a:cubicBezTo>
                  <a:lnTo>
                    <a:pt x="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7" name="Freeform 175"/>
            <p:cNvSpPr>
              <a:spLocks noEditPoints="1"/>
            </p:cNvSpPr>
            <p:nvPr/>
          </p:nvSpPr>
          <p:spPr bwMode="auto">
            <a:xfrm>
              <a:off x="2130" y="2145"/>
              <a:ext cx="87" cy="122"/>
            </a:xfrm>
            <a:custGeom>
              <a:avLst/>
              <a:gdLst>
                <a:gd name="T0" fmla="*/ 29 w 36"/>
                <a:gd name="T1" fmla="*/ 25 h 51"/>
                <a:gd name="T2" fmla="*/ 35 w 36"/>
                <a:gd name="T3" fmla="*/ 13 h 51"/>
                <a:gd name="T4" fmla="*/ 30 w 36"/>
                <a:gd name="T5" fmla="*/ 3 h 51"/>
                <a:gd name="T6" fmla="*/ 16 w 36"/>
                <a:gd name="T7" fmla="*/ 0 h 51"/>
                <a:gd name="T8" fmla="*/ 3 w 36"/>
                <a:gd name="T9" fmla="*/ 0 h 51"/>
                <a:gd name="T10" fmla="*/ 1 w 36"/>
                <a:gd name="T11" fmla="*/ 1 h 51"/>
                <a:gd name="T12" fmla="*/ 0 w 36"/>
                <a:gd name="T13" fmla="*/ 3 h 51"/>
                <a:gd name="T14" fmla="*/ 0 w 36"/>
                <a:gd name="T15" fmla="*/ 48 h 51"/>
                <a:gd name="T16" fmla="*/ 1 w 36"/>
                <a:gd name="T17" fmla="*/ 50 h 51"/>
                <a:gd name="T18" fmla="*/ 3 w 36"/>
                <a:gd name="T19" fmla="*/ 51 h 51"/>
                <a:gd name="T20" fmla="*/ 18 w 36"/>
                <a:gd name="T21" fmla="*/ 51 h 51"/>
                <a:gd name="T22" fmla="*/ 26 w 36"/>
                <a:gd name="T23" fmla="*/ 50 h 51"/>
                <a:gd name="T24" fmla="*/ 32 w 36"/>
                <a:gd name="T25" fmla="*/ 47 h 51"/>
                <a:gd name="T26" fmla="*/ 35 w 36"/>
                <a:gd name="T27" fmla="*/ 43 h 51"/>
                <a:gd name="T28" fmla="*/ 36 w 36"/>
                <a:gd name="T29" fmla="*/ 37 h 51"/>
                <a:gd name="T30" fmla="*/ 34 w 36"/>
                <a:gd name="T31" fmla="*/ 29 h 51"/>
                <a:gd name="T32" fmla="*/ 29 w 36"/>
                <a:gd name="T33" fmla="*/ 25 h 51"/>
                <a:gd name="T34" fmla="*/ 10 w 36"/>
                <a:gd name="T35" fmla="*/ 8 h 51"/>
                <a:gd name="T36" fmla="*/ 10 w 36"/>
                <a:gd name="T37" fmla="*/ 7 h 51"/>
                <a:gd name="T38" fmla="*/ 16 w 36"/>
                <a:gd name="T39" fmla="*/ 7 h 51"/>
                <a:gd name="T40" fmla="*/ 23 w 36"/>
                <a:gd name="T41" fmla="*/ 9 h 51"/>
                <a:gd name="T42" fmla="*/ 25 w 36"/>
                <a:gd name="T43" fmla="*/ 14 h 51"/>
                <a:gd name="T44" fmla="*/ 23 w 36"/>
                <a:gd name="T45" fmla="*/ 20 h 51"/>
                <a:gd name="T46" fmla="*/ 16 w 36"/>
                <a:gd name="T47" fmla="*/ 21 h 51"/>
                <a:gd name="T48" fmla="*/ 10 w 36"/>
                <a:gd name="T49" fmla="*/ 21 h 51"/>
                <a:gd name="T50" fmla="*/ 10 w 36"/>
                <a:gd name="T51" fmla="*/ 21 h 51"/>
                <a:gd name="T52" fmla="*/ 10 w 36"/>
                <a:gd name="T53" fmla="*/ 8 h 51"/>
                <a:gd name="T54" fmla="*/ 24 w 36"/>
                <a:gd name="T55" fmla="*/ 42 h 51"/>
                <a:gd name="T56" fmla="*/ 16 w 36"/>
                <a:gd name="T57" fmla="*/ 44 h 51"/>
                <a:gd name="T58" fmla="*/ 10 w 36"/>
                <a:gd name="T59" fmla="*/ 44 h 51"/>
                <a:gd name="T60" fmla="*/ 10 w 36"/>
                <a:gd name="T61" fmla="*/ 43 h 51"/>
                <a:gd name="T62" fmla="*/ 10 w 36"/>
                <a:gd name="T63" fmla="*/ 30 h 51"/>
                <a:gd name="T64" fmla="*/ 10 w 36"/>
                <a:gd name="T65" fmla="*/ 29 h 51"/>
                <a:gd name="T66" fmla="*/ 16 w 36"/>
                <a:gd name="T67" fmla="*/ 29 h 51"/>
                <a:gd name="T68" fmla="*/ 24 w 36"/>
                <a:gd name="T69" fmla="*/ 31 h 51"/>
                <a:gd name="T70" fmla="*/ 26 w 36"/>
                <a:gd name="T71" fmla="*/ 37 h 51"/>
                <a:gd name="T72" fmla="*/ 24 w 36"/>
                <a:gd name="T7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51">
                  <a:moveTo>
                    <a:pt x="29" y="25"/>
                  </a:moveTo>
                  <a:cubicBezTo>
                    <a:pt x="33" y="23"/>
                    <a:pt x="35" y="19"/>
                    <a:pt x="35" y="13"/>
                  </a:cubicBezTo>
                  <a:cubicBezTo>
                    <a:pt x="35" y="9"/>
                    <a:pt x="33" y="5"/>
                    <a:pt x="30" y="3"/>
                  </a:cubicBezTo>
                  <a:cubicBezTo>
                    <a:pt x="27" y="1"/>
                    <a:pt x="22" y="0"/>
                    <a:pt x="16" y="0"/>
                  </a:cubicBezTo>
                  <a:cubicBezTo>
                    <a:pt x="3" y="0"/>
                    <a:pt x="3" y="0"/>
                    <a:pt x="3" y="0"/>
                  </a:cubicBezTo>
                  <a:cubicBezTo>
                    <a:pt x="2" y="0"/>
                    <a:pt x="1" y="0"/>
                    <a:pt x="1" y="1"/>
                  </a:cubicBezTo>
                  <a:cubicBezTo>
                    <a:pt x="1" y="1"/>
                    <a:pt x="0" y="2"/>
                    <a:pt x="0" y="3"/>
                  </a:cubicBezTo>
                  <a:cubicBezTo>
                    <a:pt x="0" y="48"/>
                    <a:pt x="0" y="48"/>
                    <a:pt x="0" y="48"/>
                  </a:cubicBezTo>
                  <a:cubicBezTo>
                    <a:pt x="0" y="49"/>
                    <a:pt x="1" y="50"/>
                    <a:pt x="1" y="50"/>
                  </a:cubicBezTo>
                  <a:cubicBezTo>
                    <a:pt x="1" y="51"/>
                    <a:pt x="2" y="51"/>
                    <a:pt x="3" y="51"/>
                  </a:cubicBezTo>
                  <a:cubicBezTo>
                    <a:pt x="18" y="51"/>
                    <a:pt x="18" y="51"/>
                    <a:pt x="18" y="51"/>
                  </a:cubicBezTo>
                  <a:cubicBezTo>
                    <a:pt x="21" y="51"/>
                    <a:pt x="24" y="51"/>
                    <a:pt x="26" y="50"/>
                  </a:cubicBezTo>
                  <a:cubicBezTo>
                    <a:pt x="29" y="49"/>
                    <a:pt x="30" y="49"/>
                    <a:pt x="32" y="47"/>
                  </a:cubicBezTo>
                  <a:cubicBezTo>
                    <a:pt x="33" y="46"/>
                    <a:pt x="34" y="45"/>
                    <a:pt x="35" y="43"/>
                  </a:cubicBezTo>
                  <a:cubicBezTo>
                    <a:pt x="36" y="41"/>
                    <a:pt x="36" y="39"/>
                    <a:pt x="36" y="37"/>
                  </a:cubicBezTo>
                  <a:cubicBezTo>
                    <a:pt x="36" y="34"/>
                    <a:pt x="35" y="31"/>
                    <a:pt x="34" y="29"/>
                  </a:cubicBezTo>
                  <a:cubicBezTo>
                    <a:pt x="33" y="27"/>
                    <a:pt x="31" y="26"/>
                    <a:pt x="29" y="25"/>
                  </a:cubicBezTo>
                  <a:close/>
                  <a:moveTo>
                    <a:pt x="10" y="8"/>
                  </a:moveTo>
                  <a:cubicBezTo>
                    <a:pt x="10" y="7"/>
                    <a:pt x="10" y="7"/>
                    <a:pt x="10" y="7"/>
                  </a:cubicBezTo>
                  <a:cubicBezTo>
                    <a:pt x="16" y="7"/>
                    <a:pt x="16" y="7"/>
                    <a:pt x="16" y="7"/>
                  </a:cubicBezTo>
                  <a:cubicBezTo>
                    <a:pt x="19" y="7"/>
                    <a:pt x="21" y="8"/>
                    <a:pt x="23" y="9"/>
                  </a:cubicBezTo>
                  <a:cubicBezTo>
                    <a:pt x="25" y="10"/>
                    <a:pt x="25" y="12"/>
                    <a:pt x="25" y="14"/>
                  </a:cubicBezTo>
                  <a:cubicBezTo>
                    <a:pt x="25" y="17"/>
                    <a:pt x="25" y="18"/>
                    <a:pt x="23" y="20"/>
                  </a:cubicBezTo>
                  <a:cubicBezTo>
                    <a:pt x="22" y="21"/>
                    <a:pt x="19" y="21"/>
                    <a:pt x="16" y="21"/>
                  </a:cubicBezTo>
                  <a:cubicBezTo>
                    <a:pt x="10" y="21"/>
                    <a:pt x="10" y="21"/>
                    <a:pt x="10" y="21"/>
                  </a:cubicBezTo>
                  <a:cubicBezTo>
                    <a:pt x="10" y="21"/>
                    <a:pt x="10" y="21"/>
                    <a:pt x="10" y="21"/>
                  </a:cubicBezTo>
                  <a:lnTo>
                    <a:pt x="10" y="8"/>
                  </a:lnTo>
                  <a:close/>
                  <a:moveTo>
                    <a:pt x="24" y="42"/>
                  </a:moveTo>
                  <a:cubicBezTo>
                    <a:pt x="22" y="43"/>
                    <a:pt x="19" y="44"/>
                    <a:pt x="16" y="44"/>
                  </a:cubicBezTo>
                  <a:cubicBezTo>
                    <a:pt x="10" y="44"/>
                    <a:pt x="10" y="44"/>
                    <a:pt x="10" y="44"/>
                  </a:cubicBezTo>
                  <a:cubicBezTo>
                    <a:pt x="10" y="43"/>
                    <a:pt x="10" y="43"/>
                    <a:pt x="10" y="43"/>
                  </a:cubicBezTo>
                  <a:cubicBezTo>
                    <a:pt x="10" y="30"/>
                    <a:pt x="10" y="30"/>
                    <a:pt x="10" y="30"/>
                  </a:cubicBezTo>
                  <a:cubicBezTo>
                    <a:pt x="10" y="29"/>
                    <a:pt x="10" y="29"/>
                    <a:pt x="10" y="29"/>
                  </a:cubicBezTo>
                  <a:cubicBezTo>
                    <a:pt x="16" y="29"/>
                    <a:pt x="16" y="29"/>
                    <a:pt x="16" y="29"/>
                  </a:cubicBezTo>
                  <a:cubicBezTo>
                    <a:pt x="19" y="29"/>
                    <a:pt x="22" y="30"/>
                    <a:pt x="24" y="31"/>
                  </a:cubicBezTo>
                  <a:cubicBezTo>
                    <a:pt x="25" y="32"/>
                    <a:pt x="26" y="34"/>
                    <a:pt x="26" y="37"/>
                  </a:cubicBezTo>
                  <a:cubicBezTo>
                    <a:pt x="26" y="39"/>
                    <a:pt x="25" y="41"/>
                    <a:pt x="2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8" name="Freeform 176"/>
            <p:cNvSpPr>
              <a:spLocks noEditPoints="1"/>
            </p:cNvSpPr>
            <p:nvPr/>
          </p:nvSpPr>
          <p:spPr bwMode="auto">
            <a:xfrm>
              <a:off x="2072" y="2107"/>
              <a:ext cx="202" cy="198"/>
            </a:xfrm>
            <a:custGeom>
              <a:avLst/>
              <a:gdLst>
                <a:gd name="T0" fmla="*/ 73 w 84"/>
                <a:gd name="T1" fmla="*/ 0 h 83"/>
                <a:gd name="T2" fmla="*/ 12 w 84"/>
                <a:gd name="T3" fmla="*/ 0 h 83"/>
                <a:gd name="T4" fmla="*/ 0 w 84"/>
                <a:gd name="T5" fmla="*/ 11 h 83"/>
                <a:gd name="T6" fmla="*/ 0 w 84"/>
                <a:gd name="T7" fmla="*/ 72 h 83"/>
                <a:gd name="T8" fmla="*/ 12 w 84"/>
                <a:gd name="T9" fmla="*/ 83 h 83"/>
                <a:gd name="T10" fmla="*/ 73 w 84"/>
                <a:gd name="T11" fmla="*/ 83 h 83"/>
                <a:gd name="T12" fmla="*/ 84 w 84"/>
                <a:gd name="T13" fmla="*/ 72 h 83"/>
                <a:gd name="T14" fmla="*/ 84 w 84"/>
                <a:gd name="T15" fmla="*/ 11 h 83"/>
                <a:gd name="T16" fmla="*/ 73 w 84"/>
                <a:gd name="T17" fmla="*/ 0 h 83"/>
                <a:gd name="T18" fmla="*/ 75 w 84"/>
                <a:gd name="T19" fmla="*/ 72 h 83"/>
                <a:gd name="T20" fmla="*/ 72 w 84"/>
                <a:gd name="T21" fmla="*/ 74 h 83"/>
                <a:gd name="T22" fmla="*/ 12 w 84"/>
                <a:gd name="T23" fmla="*/ 74 h 83"/>
                <a:gd name="T24" fmla="*/ 9 w 84"/>
                <a:gd name="T25" fmla="*/ 72 h 83"/>
                <a:gd name="T26" fmla="*/ 9 w 84"/>
                <a:gd name="T27" fmla="*/ 12 h 83"/>
                <a:gd name="T28" fmla="*/ 12 w 84"/>
                <a:gd name="T29" fmla="*/ 9 h 83"/>
                <a:gd name="T30" fmla="*/ 72 w 84"/>
                <a:gd name="T31" fmla="*/ 9 h 83"/>
                <a:gd name="T32" fmla="*/ 75 w 84"/>
                <a:gd name="T33" fmla="*/ 12 h 83"/>
                <a:gd name="T34" fmla="*/ 75 w 84"/>
                <a:gd name="T35"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83">
                  <a:moveTo>
                    <a:pt x="73" y="0"/>
                  </a:moveTo>
                  <a:cubicBezTo>
                    <a:pt x="12" y="0"/>
                    <a:pt x="12" y="0"/>
                    <a:pt x="12" y="0"/>
                  </a:cubicBezTo>
                  <a:cubicBezTo>
                    <a:pt x="5" y="0"/>
                    <a:pt x="0" y="5"/>
                    <a:pt x="0" y="11"/>
                  </a:cubicBezTo>
                  <a:cubicBezTo>
                    <a:pt x="0" y="72"/>
                    <a:pt x="0" y="72"/>
                    <a:pt x="0" y="72"/>
                  </a:cubicBezTo>
                  <a:cubicBezTo>
                    <a:pt x="0" y="78"/>
                    <a:pt x="5" y="83"/>
                    <a:pt x="12" y="83"/>
                  </a:cubicBezTo>
                  <a:cubicBezTo>
                    <a:pt x="73" y="83"/>
                    <a:pt x="73" y="83"/>
                    <a:pt x="73" y="83"/>
                  </a:cubicBezTo>
                  <a:cubicBezTo>
                    <a:pt x="79" y="83"/>
                    <a:pt x="84" y="78"/>
                    <a:pt x="84" y="72"/>
                  </a:cubicBezTo>
                  <a:cubicBezTo>
                    <a:pt x="84" y="11"/>
                    <a:pt x="84" y="11"/>
                    <a:pt x="84" y="11"/>
                  </a:cubicBezTo>
                  <a:cubicBezTo>
                    <a:pt x="84" y="5"/>
                    <a:pt x="79" y="0"/>
                    <a:pt x="73" y="0"/>
                  </a:cubicBezTo>
                  <a:close/>
                  <a:moveTo>
                    <a:pt x="75" y="72"/>
                  </a:moveTo>
                  <a:cubicBezTo>
                    <a:pt x="75" y="73"/>
                    <a:pt x="74" y="74"/>
                    <a:pt x="72" y="74"/>
                  </a:cubicBezTo>
                  <a:cubicBezTo>
                    <a:pt x="12" y="74"/>
                    <a:pt x="12" y="74"/>
                    <a:pt x="12" y="74"/>
                  </a:cubicBezTo>
                  <a:cubicBezTo>
                    <a:pt x="11" y="74"/>
                    <a:pt x="9" y="73"/>
                    <a:pt x="9" y="72"/>
                  </a:cubicBezTo>
                  <a:cubicBezTo>
                    <a:pt x="9" y="12"/>
                    <a:pt x="9" y="12"/>
                    <a:pt x="9" y="12"/>
                  </a:cubicBezTo>
                  <a:cubicBezTo>
                    <a:pt x="9" y="10"/>
                    <a:pt x="11" y="9"/>
                    <a:pt x="12" y="9"/>
                  </a:cubicBezTo>
                  <a:cubicBezTo>
                    <a:pt x="72" y="9"/>
                    <a:pt x="72" y="9"/>
                    <a:pt x="72" y="9"/>
                  </a:cubicBezTo>
                  <a:cubicBezTo>
                    <a:pt x="74" y="9"/>
                    <a:pt x="75" y="10"/>
                    <a:pt x="75" y="12"/>
                  </a:cubicBezTo>
                  <a:lnTo>
                    <a:pt x="75"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9" name="Freeform 177"/>
            <p:cNvSpPr/>
            <p:nvPr/>
          </p:nvSpPr>
          <p:spPr bwMode="auto">
            <a:xfrm>
              <a:off x="2334" y="2143"/>
              <a:ext cx="85" cy="127"/>
            </a:xfrm>
            <a:custGeom>
              <a:avLst/>
              <a:gdLst>
                <a:gd name="T0" fmla="*/ 31 w 35"/>
                <a:gd name="T1" fmla="*/ 1 h 53"/>
                <a:gd name="T2" fmla="*/ 21 w 35"/>
                <a:gd name="T3" fmla="*/ 0 h 53"/>
                <a:gd name="T4" fmla="*/ 11 w 35"/>
                <a:gd name="T5" fmla="*/ 2 h 53"/>
                <a:gd name="T6" fmla="*/ 4 w 35"/>
                <a:gd name="T7" fmla="*/ 5 h 53"/>
                <a:gd name="T8" fmla="*/ 1 w 35"/>
                <a:gd name="T9" fmla="*/ 11 h 53"/>
                <a:gd name="T10" fmla="*/ 0 w 35"/>
                <a:gd name="T11" fmla="*/ 18 h 53"/>
                <a:gd name="T12" fmla="*/ 0 w 35"/>
                <a:gd name="T13" fmla="*/ 37 h 53"/>
                <a:gd name="T14" fmla="*/ 5 w 35"/>
                <a:gd name="T15" fmla="*/ 49 h 53"/>
                <a:gd name="T16" fmla="*/ 20 w 35"/>
                <a:gd name="T17" fmla="*/ 53 h 53"/>
                <a:gd name="T18" fmla="*/ 29 w 35"/>
                <a:gd name="T19" fmla="*/ 52 h 53"/>
                <a:gd name="T20" fmla="*/ 34 w 35"/>
                <a:gd name="T21" fmla="*/ 50 h 53"/>
                <a:gd name="T22" fmla="*/ 34 w 35"/>
                <a:gd name="T23" fmla="*/ 49 h 53"/>
                <a:gd name="T24" fmla="*/ 34 w 35"/>
                <a:gd name="T25" fmla="*/ 46 h 53"/>
                <a:gd name="T26" fmla="*/ 33 w 35"/>
                <a:gd name="T27" fmla="*/ 43 h 53"/>
                <a:gd name="T28" fmla="*/ 32 w 35"/>
                <a:gd name="T29" fmla="*/ 42 h 53"/>
                <a:gd name="T30" fmla="*/ 31 w 35"/>
                <a:gd name="T31" fmla="*/ 43 h 53"/>
                <a:gd name="T32" fmla="*/ 27 w 35"/>
                <a:gd name="T33" fmla="*/ 44 h 53"/>
                <a:gd name="T34" fmla="*/ 20 w 35"/>
                <a:gd name="T35" fmla="*/ 45 h 53"/>
                <a:gd name="T36" fmla="*/ 17 w 35"/>
                <a:gd name="T37" fmla="*/ 45 h 53"/>
                <a:gd name="T38" fmla="*/ 13 w 35"/>
                <a:gd name="T39" fmla="*/ 43 h 53"/>
                <a:gd name="T40" fmla="*/ 11 w 35"/>
                <a:gd name="T41" fmla="*/ 40 h 53"/>
                <a:gd name="T42" fmla="*/ 10 w 35"/>
                <a:gd name="T43" fmla="*/ 36 h 53"/>
                <a:gd name="T44" fmla="*/ 10 w 35"/>
                <a:gd name="T45" fmla="*/ 19 h 53"/>
                <a:gd name="T46" fmla="*/ 13 w 35"/>
                <a:gd name="T47" fmla="*/ 11 h 53"/>
                <a:gd name="T48" fmla="*/ 22 w 35"/>
                <a:gd name="T49" fmla="*/ 8 h 53"/>
                <a:gd name="T50" fmla="*/ 27 w 35"/>
                <a:gd name="T51" fmla="*/ 9 h 53"/>
                <a:gd name="T52" fmla="*/ 31 w 35"/>
                <a:gd name="T53" fmla="*/ 10 h 53"/>
                <a:gd name="T54" fmla="*/ 32 w 35"/>
                <a:gd name="T55" fmla="*/ 9 h 53"/>
                <a:gd name="T56" fmla="*/ 33 w 35"/>
                <a:gd name="T57" fmla="*/ 7 h 53"/>
                <a:gd name="T58" fmla="*/ 34 w 35"/>
                <a:gd name="T59" fmla="*/ 5 h 53"/>
                <a:gd name="T60" fmla="*/ 34 w 35"/>
                <a:gd name="T61" fmla="*/ 3 h 53"/>
                <a:gd name="T62" fmla="*/ 31 w 35"/>
                <a:gd name="T63"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3">
                  <a:moveTo>
                    <a:pt x="31" y="1"/>
                  </a:moveTo>
                  <a:cubicBezTo>
                    <a:pt x="29" y="1"/>
                    <a:pt x="26" y="0"/>
                    <a:pt x="21" y="0"/>
                  </a:cubicBezTo>
                  <a:cubicBezTo>
                    <a:pt x="17" y="0"/>
                    <a:pt x="13" y="1"/>
                    <a:pt x="11" y="2"/>
                  </a:cubicBezTo>
                  <a:cubicBezTo>
                    <a:pt x="8" y="3"/>
                    <a:pt x="6" y="4"/>
                    <a:pt x="4" y="5"/>
                  </a:cubicBezTo>
                  <a:cubicBezTo>
                    <a:pt x="3" y="7"/>
                    <a:pt x="1" y="9"/>
                    <a:pt x="1" y="11"/>
                  </a:cubicBezTo>
                  <a:cubicBezTo>
                    <a:pt x="0" y="13"/>
                    <a:pt x="0" y="16"/>
                    <a:pt x="0" y="18"/>
                  </a:cubicBezTo>
                  <a:cubicBezTo>
                    <a:pt x="0" y="37"/>
                    <a:pt x="0" y="37"/>
                    <a:pt x="0" y="37"/>
                  </a:cubicBezTo>
                  <a:cubicBezTo>
                    <a:pt x="0" y="42"/>
                    <a:pt x="2" y="46"/>
                    <a:pt x="5" y="49"/>
                  </a:cubicBezTo>
                  <a:cubicBezTo>
                    <a:pt x="8" y="51"/>
                    <a:pt x="13" y="53"/>
                    <a:pt x="20" y="53"/>
                  </a:cubicBezTo>
                  <a:cubicBezTo>
                    <a:pt x="23" y="53"/>
                    <a:pt x="26" y="53"/>
                    <a:pt x="29" y="52"/>
                  </a:cubicBezTo>
                  <a:cubicBezTo>
                    <a:pt x="31" y="51"/>
                    <a:pt x="33" y="51"/>
                    <a:pt x="34" y="50"/>
                  </a:cubicBezTo>
                  <a:cubicBezTo>
                    <a:pt x="34" y="50"/>
                    <a:pt x="34" y="50"/>
                    <a:pt x="34" y="49"/>
                  </a:cubicBezTo>
                  <a:cubicBezTo>
                    <a:pt x="34" y="48"/>
                    <a:pt x="34" y="47"/>
                    <a:pt x="34" y="46"/>
                  </a:cubicBezTo>
                  <a:cubicBezTo>
                    <a:pt x="33" y="45"/>
                    <a:pt x="33" y="44"/>
                    <a:pt x="33" y="43"/>
                  </a:cubicBezTo>
                  <a:cubicBezTo>
                    <a:pt x="32" y="43"/>
                    <a:pt x="32" y="42"/>
                    <a:pt x="32" y="42"/>
                  </a:cubicBezTo>
                  <a:cubicBezTo>
                    <a:pt x="31" y="43"/>
                    <a:pt x="31" y="43"/>
                    <a:pt x="31" y="43"/>
                  </a:cubicBezTo>
                  <a:cubicBezTo>
                    <a:pt x="30" y="43"/>
                    <a:pt x="29" y="44"/>
                    <a:pt x="27" y="44"/>
                  </a:cubicBezTo>
                  <a:cubicBezTo>
                    <a:pt x="25" y="45"/>
                    <a:pt x="23" y="45"/>
                    <a:pt x="20" y="45"/>
                  </a:cubicBezTo>
                  <a:cubicBezTo>
                    <a:pt x="19" y="45"/>
                    <a:pt x="18" y="45"/>
                    <a:pt x="17" y="45"/>
                  </a:cubicBezTo>
                  <a:cubicBezTo>
                    <a:pt x="15" y="44"/>
                    <a:pt x="14" y="44"/>
                    <a:pt x="13" y="43"/>
                  </a:cubicBezTo>
                  <a:cubicBezTo>
                    <a:pt x="12" y="42"/>
                    <a:pt x="11" y="42"/>
                    <a:pt x="11" y="40"/>
                  </a:cubicBezTo>
                  <a:cubicBezTo>
                    <a:pt x="10" y="39"/>
                    <a:pt x="10" y="38"/>
                    <a:pt x="10" y="36"/>
                  </a:cubicBezTo>
                  <a:cubicBezTo>
                    <a:pt x="10" y="19"/>
                    <a:pt x="10" y="19"/>
                    <a:pt x="10" y="19"/>
                  </a:cubicBezTo>
                  <a:cubicBezTo>
                    <a:pt x="10" y="15"/>
                    <a:pt x="11" y="13"/>
                    <a:pt x="13" y="11"/>
                  </a:cubicBezTo>
                  <a:cubicBezTo>
                    <a:pt x="15" y="9"/>
                    <a:pt x="18" y="8"/>
                    <a:pt x="22" y="8"/>
                  </a:cubicBezTo>
                  <a:cubicBezTo>
                    <a:pt x="24" y="8"/>
                    <a:pt x="25" y="8"/>
                    <a:pt x="27" y="9"/>
                  </a:cubicBezTo>
                  <a:cubicBezTo>
                    <a:pt x="28" y="9"/>
                    <a:pt x="30" y="10"/>
                    <a:pt x="31" y="10"/>
                  </a:cubicBezTo>
                  <a:cubicBezTo>
                    <a:pt x="31" y="10"/>
                    <a:pt x="32" y="10"/>
                    <a:pt x="32" y="9"/>
                  </a:cubicBezTo>
                  <a:cubicBezTo>
                    <a:pt x="33" y="9"/>
                    <a:pt x="33" y="8"/>
                    <a:pt x="33" y="7"/>
                  </a:cubicBezTo>
                  <a:cubicBezTo>
                    <a:pt x="34" y="6"/>
                    <a:pt x="34" y="5"/>
                    <a:pt x="34" y="5"/>
                  </a:cubicBezTo>
                  <a:cubicBezTo>
                    <a:pt x="35" y="4"/>
                    <a:pt x="35" y="3"/>
                    <a:pt x="34" y="3"/>
                  </a:cubicBezTo>
                  <a:cubicBezTo>
                    <a:pt x="34" y="3"/>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40" name="Freeform 178"/>
            <p:cNvSpPr>
              <a:spLocks noEditPoints="1"/>
            </p:cNvSpPr>
            <p:nvPr/>
          </p:nvSpPr>
          <p:spPr bwMode="auto">
            <a:xfrm>
              <a:off x="2277" y="2107"/>
              <a:ext cx="199" cy="198"/>
            </a:xfrm>
            <a:custGeom>
              <a:avLst/>
              <a:gdLst>
                <a:gd name="T0" fmla="*/ 72 w 83"/>
                <a:gd name="T1" fmla="*/ 0 h 83"/>
                <a:gd name="T2" fmla="*/ 11 w 83"/>
                <a:gd name="T3" fmla="*/ 0 h 83"/>
                <a:gd name="T4" fmla="*/ 0 w 83"/>
                <a:gd name="T5" fmla="*/ 11 h 83"/>
                <a:gd name="T6" fmla="*/ 0 w 83"/>
                <a:gd name="T7" fmla="*/ 72 h 83"/>
                <a:gd name="T8" fmla="*/ 11 w 83"/>
                <a:gd name="T9" fmla="*/ 83 h 83"/>
                <a:gd name="T10" fmla="*/ 72 w 83"/>
                <a:gd name="T11" fmla="*/ 83 h 83"/>
                <a:gd name="T12" fmla="*/ 83 w 83"/>
                <a:gd name="T13" fmla="*/ 72 h 83"/>
                <a:gd name="T14" fmla="*/ 83 w 83"/>
                <a:gd name="T15" fmla="*/ 11 h 83"/>
                <a:gd name="T16" fmla="*/ 72 w 83"/>
                <a:gd name="T17" fmla="*/ 0 h 83"/>
                <a:gd name="T18" fmla="*/ 74 w 83"/>
                <a:gd name="T19" fmla="*/ 72 h 83"/>
                <a:gd name="T20" fmla="*/ 71 w 83"/>
                <a:gd name="T21" fmla="*/ 74 h 83"/>
                <a:gd name="T22" fmla="*/ 11 w 83"/>
                <a:gd name="T23" fmla="*/ 74 h 83"/>
                <a:gd name="T24" fmla="*/ 8 w 83"/>
                <a:gd name="T25" fmla="*/ 72 h 83"/>
                <a:gd name="T26" fmla="*/ 8 w 83"/>
                <a:gd name="T27" fmla="*/ 12 h 83"/>
                <a:gd name="T28" fmla="*/ 11 w 83"/>
                <a:gd name="T29" fmla="*/ 9 h 83"/>
                <a:gd name="T30" fmla="*/ 71 w 83"/>
                <a:gd name="T31" fmla="*/ 9 h 83"/>
                <a:gd name="T32" fmla="*/ 74 w 83"/>
                <a:gd name="T33" fmla="*/ 12 h 83"/>
                <a:gd name="T34" fmla="*/ 74 w 83"/>
                <a:gd name="T35"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3">
                  <a:moveTo>
                    <a:pt x="72" y="0"/>
                  </a:moveTo>
                  <a:cubicBezTo>
                    <a:pt x="11" y="0"/>
                    <a:pt x="11" y="0"/>
                    <a:pt x="11" y="0"/>
                  </a:cubicBezTo>
                  <a:cubicBezTo>
                    <a:pt x="5" y="0"/>
                    <a:pt x="0" y="5"/>
                    <a:pt x="0" y="11"/>
                  </a:cubicBezTo>
                  <a:cubicBezTo>
                    <a:pt x="0" y="72"/>
                    <a:pt x="0" y="72"/>
                    <a:pt x="0" y="72"/>
                  </a:cubicBezTo>
                  <a:cubicBezTo>
                    <a:pt x="0" y="78"/>
                    <a:pt x="5" y="83"/>
                    <a:pt x="11" y="83"/>
                  </a:cubicBezTo>
                  <a:cubicBezTo>
                    <a:pt x="72" y="83"/>
                    <a:pt x="72" y="83"/>
                    <a:pt x="72" y="83"/>
                  </a:cubicBezTo>
                  <a:cubicBezTo>
                    <a:pt x="78" y="83"/>
                    <a:pt x="83" y="78"/>
                    <a:pt x="83" y="72"/>
                  </a:cubicBezTo>
                  <a:cubicBezTo>
                    <a:pt x="83" y="11"/>
                    <a:pt x="83" y="11"/>
                    <a:pt x="83" y="11"/>
                  </a:cubicBezTo>
                  <a:cubicBezTo>
                    <a:pt x="83" y="5"/>
                    <a:pt x="78" y="0"/>
                    <a:pt x="72" y="0"/>
                  </a:cubicBezTo>
                  <a:close/>
                  <a:moveTo>
                    <a:pt x="74" y="72"/>
                  </a:moveTo>
                  <a:cubicBezTo>
                    <a:pt x="74" y="73"/>
                    <a:pt x="73" y="74"/>
                    <a:pt x="71" y="74"/>
                  </a:cubicBezTo>
                  <a:cubicBezTo>
                    <a:pt x="11" y="74"/>
                    <a:pt x="11" y="74"/>
                    <a:pt x="11" y="74"/>
                  </a:cubicBezTo>
                  <a:cubicBezTo>
                    <a:pt x="10" y="74"/>
                    <a:pt x="8" y="73"/>
                    <a:pt x="8" y="72"/>
                  </a:cubicBezTo>
                  <a:cubicBezTo>
                    <a:pt x="8" y="12"/>
                    <a:pt x="8" y="12"/>
                    <a:pt x="8" y="12"/>
                  </a:cubicBezTo>
                  <a:cubicBezTo>
                    <a:pt x="8" y="10"/>
                    <a:pt x="10" y="9"/>
                    <a:pt x="11" y="9"/>
                  </a:cubicBezTo>
                  <a:cubicBezTo>
                    <a:pt x="71" y="9"/>
                    <a:pt x="71" y="9"/>
                    <a:pt x="71" y="9"/>
                  </a:cubicBezTo>
                  <a:cubicBezTo>
                    <a:pt x="73" y="9"/>
                    <a:pt x="74" y="10"/>
                    <a:pt x="74" y="12"/>
                  </a:cubicBezTo>
                  <a:lnTo>
                    <a:pt x="7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58" name="同侧圆角矩形 57"/>
          <p:cNvSpPr/>
          <p:nvPr/>
        </p:nvSpPr>
        <p:spPr>
          <a:xfrm rot="16200000">
            <a:off x="3538541" y="2691297"/>
            <a:ext cx="1342789" cy="2206989"/>
          </a:xfrm>
          <a:prstGeom prst="round2SameRect">
            <a:avLst>
              <a:gd name="adj1" fmla="val 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 name="同侧圆角矩形 58"/>
          <p:cNvSpPr/>
          <p:nvPr/>
        </p:nvSpPr>
        <p:spPr>
          <a:xfrm rot="16200000">
            <a:off x="3616289" y="2779462"/>
            <a:ext cx="1187296" cy="2030659"/>
          </a:xfrm>
          <a:prstGeom prst="round2SameRect">
            <a:avLst>
              <a:gd name="adj1" fmla="val 0"/>
              <a:gd name="adj2" fmla="val 8208"/>
            </a:avLst>
          </a:prstGeom>
          <a:solidFill>
            <a:srgbClr val="0070C0"/>
          </a:solidFill>
          <a:ln w="22225">
            <a:gradFill flip="none" rotWithShape="1">
              <a:gsLst>
                <a:gs pos="0">
                  <a:schemeClr val="bg1">
                    <a:lumMod val="85000"/>
                  </a:schemeClr>
                </a:gs>
                <a:gs pos="100000">
                  <a:schemeClr val="bg1"/>
                </a:gs>
              </a:gsLst>
              <a:lin ang="8100000" scaled="1"/>
              <a:tileRect/>
            </a:grad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0" name="组合 59"/>
          <p:cNvGrpSpPr/>
          <p:nvPr/>
        </p:nvGrpSpPr>
        <p:grpSpPr>
          <a:xfrm>
            <a:off x="5045061" y="3060219"/>
            <a:ext cx="1340751" cy="1180457"/>
            <a:chOff x="4826146" y="1399826"/>
            <a:chExt cx="1340751" cy="1180456"/>
          </a:xfrm>
        </p:grpSpPr>
        <p:sp>
          <p:nvSpPr>
            <p:cNvPr id="63" name="任意多边形 62"/>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任意多边形 63"/>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1" name="椭圆 60"/>
          <p:cNvSpPr/>
          <p:nvPr/>
        </p:nvSpPr>
        <p:spPr>
          <a:xfrm>
            <a:off x="5533865" y="3515390"/>
            <a:ext cx="558800" cy="558800"/>
          </a:xfrm>
          <a:prstGeom prst="ellipse">
            <a:avLst/>
          </a:prstGeom>
          <a:solidFill>
            <a:srgbClr val="0070C0"/>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文本框 61"/>
          <p:cNvSpPr txBox="1"/>
          <p:nvPr/>
        </p:nvSpPr>
        <p:spPr>
          <a:xfrm>
            <a:off x="3547430" y="3462341"/>
            <a:ext cx="1519166"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完成什么目标？遵守什么规矩？</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50" name="Group 181"/>
          <p:cNvGrpSpPr>
            <a:grpSpLocks noChangeAspect="1"/>
          </p:cNvGrpSpPr>
          <p:nvPr/>
        </p:nvGrpSpPr>
        <p:grpSpPr bwMode="auto">
          <a:xfrm>
            <a:off x="5643594" y="3619463"/>
            <a:ext cx="334816" cy="332372"/>
            <a:chOff x="2160" y="2262"/>
            <a:chExt cx="411" cy="408"/>
          </a:xfrm>
          <a:solidFill>
            <a:schemeClr val="bg1"/>
          </a:solidFill>
          <a:effectLst/>
        </p:grpSpPr>
        <p:sp>
          <p:nvSpPr>
            <p:cNvPr id="51"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2"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3"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4"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5"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6"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57"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74" name="同侧圆角矩形 73"/>
          <p:cNvSpPr/>
          <p:nvPr/>
        </p:nvSpPr>
        <p:spPr>
          <a:xfrm rot="5400000" flipH="1">
            <a:off x="7330449" y="3485201"/>
            <a:ext cx="1342789" cy="2206989"/>
          </a:xfrm>
          <a:prstGeom prst="round2SameRect">
            <a:avLst>
              <a:gd name="adj1" fmla="val 0"/>
              <a:gd name="adj2" fmla="val 8985"/>
            </a:avLst>
          </a:prstGeom>
          <a:gradFill flip="none" rotWithShape="1">
            <a:gsLst>
              <a:gs pos="100000">
                <a:schemeClr val="bg1">
                  <a:lumMod val="85000"/>
                </a:schemeClr>
              </a:gs>
              <a:gs pos="0">
                <a:schemeClr val="bg1"/>
              </a:gs>
            </a:gsLst>
            <a:lin ang="13500000" scaled="0"/>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同侧圆角矩形 74"/>
          <p:cNvSpPr/>
          <p:nvPr/>
        </p:nvSpPr>
        <p:spPr>
          <a:xfrm rot="5400000" flipH="1">
            <a:off x="7408194" y="3573366"/>
            <a:ext cx="1187296" cy="2030659"/>
          </a:xfrm>
          <a:prstGeom prst="round2SameRect">
            <a:avLst>
              <a:gd name="adj1" fmla="val 0"/>
              <a:gd name="adj2" fmla="val 8208"/>
            </a:avLst>
          </a:prstGeom>
          <a:solidFill>
            <a:srgbClr val="0070C0"/>
          </a:solidFill>
          <a:ln w="22225">
            <a:gradFill flip="none" rotWithShape="1">
              <a:gsLst>
                <a:gs pos="0">
                  <a:schemeClr val="bg1">
                    <a:lumMod val="85000"/>
                  </a:schemeClr>
                </a:gs>
                <a:gs pos="100000">
                  <a:schemeClr val="bg1"/>
                </a:gs>
              </a:gsLst>
              <a:lin ang="13500000" scaled="0"/>
              <a:tileRect/>
            </a:gradFill>
          </a:ln>
          <a:effectLst>
            <a:innerShdw blurRad="1143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6" name="组合 75"/>
          <p:cNvGrpSpPr/>
          <p:nvPr/>
        </p:nvGrpSpPr>
        <p:grpSpPr>
          <a:xfrm flipH="1">
            <a:off x="5825966" y="3854123"/>
            <a:ext cx="1340751" cy="1180457"/>
            <a:chOff x="4826146" y="1399826"/>
            <a:chExt cx="1340751" cy="1180456"/>
          </a:xfrm>
        </p:grpSpPr>
        <p:sp>
          <p:nvSpPr>
            <p:cNvPr id="79" name="任意多边形 78"/>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任意多边形 79"/>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7" name="椭圆 76"/>
          <p:cNvSpPr/>
          <p:nvPr/>
        </p:nvSpPr>
        <p:spPr>
          <a:xfrm>
            <a:off x="6119113" y="4309294"/>
            <a:ext cx="558800" cy="558800"/>
          </a:xfrm>
          <a:prstGeom prst="ellipse">
            <a:avLst/>
          </a:prstGeom>
          <a:solidFill>
            <a:srgbClr val="0070C0"/>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文本框 77"/>
          <p:cNvSpPr txBox="1"/>
          <p:nvPr/>
        </p:nvSpPr>
        <p:spPr>
          <a:xfrm>
            <a:off x="7176361" y="4277841"/>
            <a:ext cx="1519166"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追求什么样的效果？</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67" name="Group 198"/>
          <p:cNvGrpSpPr>
            <a:grpSpLocks noChangeAspect="1"/>
          </p:cNvGrpSpPr>
          <p:nvPr/>
        </p:nvGrpSpPr>
        <p:grpSpPr bwMode="auto">
          <a:xfrm>
            <a:off x="6230365" y="4454497"/>
            <a:ext cx="353065" cy="271520"/>
            <a:chOff x="2216" y="2944"/>
            <a:chExt cx="394" cy="303"/>
          </a:xfrm>
          <a:solidFill>
            <a:schemeClr val="bg1"/>
          </a:solidFill>
          <a:effectLst/>
        </p:grpSpPr>
        <p:sp>
          <p:nvSpPr>
            <p:cNvPr id="68" name="Line 203"/>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9" name="Line 204"/>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0" name="Freeform 205"/>
            <p:cNvSpPr>
              <a:spLocks noEditPoints="1"/>
            </p:cNvSpPr>
            <p:nvPr/>
          </p:nvSpPr>
          <p:spPr bwMode="auto">
            <a:xfrm>
              <a:off x="2216" y="2944"/>
              <a:ext cx="394" cy="303"/>
            </a:xfrm>
            <a:custGeom>
              <a:avLst/>
              <a:gdLst>
                <a:gd name="T0" fmla="*/ 157 w 164"/>
                <a:gd name="T1" fmla="*/ 12 h 126"/>
                <a:gd name="T2" fmla="*/ 153 w 164"/>
                <a:gd name="T3" fmla="*/ 7 h 126"/>
                <a:gd name="T4" fmla="*/ 104 w 164"/>
                <a:gd name="T5" fmla="*/ 0 h 126"/>
                <a:gd name="T6" fmla="*/ 82 w 164"/>
                <a:gd name="T7" fmla="*/ 10 h 126"/>
                <a:gd name="T8" fmla="*/ 68 w 164"/>
                <a:gd name="T9" fmla="*/ 1 h 126"/>
                <a:gd name="T10" fmla="*/ 17 w 164"/>
                <a:gd name="T11" fmla="*/ 6 h 126"/>
                <a:gd name="T12" fmla="*/ 8 w 164"/>
                <a:gd name="T13" fmla="*/ 10 h 126"/>
                <a:gd name="T14" fmla="*/ 5 w 164"/>
                <a:gd name="T15" fmla="*/ 12 h 126"/>
                <a:gd name="T16" fmla="*/ 0 w 164"/>
                <a:gd name="T17" fmla="*/ 83 h 126"/>
                <a:gd name="T18" fmla="*/ 4 w 164"/>
                <a:gd name="T19" fmla="*/ 120 h 126"/>
                <a:gd name="T20" fmla="*/ 56 w 164"/>
                <a:gd name="T21" fmla="*/ 120 h 126"/>
                <a:gd name="T22" fmla="*/ 63 w 164"/>
                <a:gd name="T23" fmla="*/ 120 h 126"/>
                <a:gd name="T24" fmla="*/ 71 w 164"/>
                <a:gd name="T25" fmla="*/ 126 h 126"/>
                <a:gd name="T26" fmla="*/ 91 w 164"/>
                <a:gd name="T27" fmla="*/ 126 h 126"/>
                <a:gd name="T28" fmla="*/ 98 w 164"/>
                <a:gd name="T29" fmla="*/ 123 h 126"/>
                <a:gd name="T30" fmla="*/ 100 w 164"/>
                <a:gd name="T31" fmla="*/ 120 h 126"/>
                <a:gd name="T32" fmla="*/ 145 w 164"/>
                <a:gd name="T33" fmla="*/ 120 h 126"/>
                <a:gd name="T34" fmla="*/ 164 w 164"/>
                <a:gd name="T35" fmla="*/ 114 h 126"/>
                <a:gd name="T36" fmla="*/ 164 w 164"/>
                <a:gd name="T37" fmla="*/ 21 h 126"/>
                <a:gd name="T38" fmla="*/ 68 w 164"/>
                <a:gd name="T39" fmla="*/ 113 h 126"/>
                <a:gd name="T40" fmla="*/ 12 w 164"/>
                <a:gd name="T41" fmla="*/ 107 h 126"/>
                <a:gd name="T42" fmla="*/ 40 w 164"/>
                <a:gd name="T43" fmla="*/ 101 h 126"/>
                <a:gd name="T44" fmla="*/ 77 w 164"/>
                <a:gd name="T45" fmla="*/ 109 h 126"/>
                <a:gd name="T46" fmla="*/ 79 w 164"/>
                <a:gd name="T47" fmla="*/ 17 h 126"/>
                <a:gd name="T48" fmla="*/ 79 w 164"/>
                <a:gd name="T49" fmla="*/ 98 h 126"/>
                <a:gd name="T50" fmla="*/ 65 w 164"/>
                <a:gd name="T51" fmla="*/ 94 h 126"/>
                <a:gd name="T52" fmla="*/ 12 w 164"/>
                <a:gd name="T53" fmla="*/ 100 h 126"/>
                <a:gd name="T54" fmla="*/ 12 w 164"/>
                <a:gd name="T55" fmla="*/ 13 h 126"/>
                <a:gd name="T56" fmla="*/ 15 w 164"/>
                <a:gd name="T57" fmla="*/ 11 h 126"/>
                <a:gd name="T58" fmla="*/ 43 w 164"/>
                <a:gd name="T59" fmla="*/ 6 h 126"/>
                <a:gd name="T60" fmla="*/ 76 w 164"/>
                <a:gd name="T61" fmla="*/ 10 h 126"/>
                <a:gd name="T62" fmla="*/ 79 w 164"/>
                <a:gd name="T63" fmla="*/ 17 h 126"/>
                <a:gd name="T64" fmla="*/ 85 w 164"/>
                <a:gd name="T65" fmla="*/ 40 h 126"/>
                <a:gd name="T66" fmla="*/ 85 w 164"/>
                <a:gd name="T67" fmla="*/ 14 h 126"/>
                <a:gd name="T68" fmla="*/ 90 w 164"/>
                <a:gd name="T69" fmla="*/ 8 h 126"/>
                <a:gd name="T70" fmla="*/ 94 w 164"/>
                <a:gd name="T71" fmla="*/ 43 h 126"/>
                <a:gd name="T72" fmla="*/ 102 w 164"/>
                <a:gd name="T73" fmla="*/ 43 h 126"/>
                <a:gd name="T74" fmla="*/ 107 w 164"/>
                <a:gd name="T75" fmla="*/ 5 h 126"/>
                <a:gd name="T76" fmla="*/ 152 w 164"/>
                <a:gd name="T77" fmla="*/ 11 h 126"/>
                <a:gd name="T78" fmla="*/ 152 w 164"/>
                <a:gd name="T79" fmla="*/ 15 h 126"/>
                <a:gd name="T80" fmla="*/ 152 w 164"/>
                <a:gd name="T81" fmla="*/ 100 h 126"/>
                <a:gd name="T82" fmla="*/ 100 w 164"/>
                <a:gd name="T83" fmla="*/ 94 h 126"/>
                <a:gd name="T84" fmla="*/ 96 w 164"/>
                <a:gd name="T85" fmla="*/ 113 h 126"/>
                <a:gd name="T86" fmla="*/ 97 w 164"/>
                <a:gd name="T87" fmla="*/ 101 h 126"/>
                <a:gd name="T88" fmla="*/ 147 w 164"/>
                <a:gd name="T89" fmla="*/ 106 h 126"/>
                <a:gd name="T90" fmla="*/ 153 w 164"/>
                <a:gd name="T91"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126">
                  <a:moveTo>
                    <a:pt x="159" y="12"/>
                  </a:moveTo>
                  <a:cubicBezTo>
                    <a:pt x="159" y="12"/>
                    <a:pt x="158" y="12"/>
                    <a:pt x="157" y="12"/>
                  </a:cubicBezTo>
                  <a:cubicBezTo>
                    <a:pt x="156" y="12"/>
                    <a:pt x="156" y="12"/>
                    <a:pt x="156" y="11"/>
                  </a:cubicBezTo>
                  <a:cubicBezTo>
                    <a:pt x="156" y="9"/>
                    <a:pt x="155" y="8"/>
                    <a:pt x="153" y="7"/>
                  </a:cubicBezTo>
                  <a:cubicBezTo>
                    <a:pt x="146" y="6"/>
                    <a:pt x="138" y="4"/>
                    <a:pt x="131" y="3"/>
                  </a:cubicBezTo>
                  <a:cubicBezTo>
                    <a:pt x="122" y="2"/>
                    <a:pt x="113" y="0"/>
                    <a:pt x="104" y="0"/>
                  </a:cubicBezTo>
                  <a:cubicBezTo>
                    <a:pt x="100" y="0"/>
                    <a:pt x="95" y="1"/>
                    <a:pt x="92" y="2"/>
                  </a:cubicBezTo>
                  <a:cubicBezTo>
                    <a:pt x="88" y="3"/>
                    <a:pt x="85" y="7"/>
                    <a:pt x="82" y="10"/>
                  </a:cubicBezTo>
                  <a:cubicBezTo>
                    <a:pt x="80" y="8"/>
                    <a:pt x="78" y="6"/>
                    <a:pt x="76" y="4"/>
                  </a:cubicBezTo>
                  <a:cubicBezTo>
                    <a:pt x="73" y="2"/>
                    <a:pt x="71" y="2"/>
                    <a:pt x="68" y="1"/>
                  </a:cubicBezTo>
                  <a:cubicBezTo>
                    <a:pt x="62" y="0"/>
                    <a:pt x="56" y="0"/>
                    <a:pt x="50" y="1"/>
                  </a:cubicBezTo>
                  <a:cubicBezTo>
                    <a:pt x="39" y="2"/>
                    <a:pt x="28" y="4"/>
                    <a:pt x="17" y="6"/>
                  </a:cubicBezTo>
                  <a:cubicBezTo>
                    <a:pt x="14" y="7"/>
                    <a:pt x="12" y="7"/>
                    <a:pt x="10" y="7"/>
                  </a:cubicBezTo>
                  <a:cubicBezTo>
                    <a:pt x="8" y="8"/>
                    <a:pt x="8" y="9"/>
                    <a:pt x="8" y="10"/>
                  </a:cubicBezTo>
                  <a:cubicBezTo>
                    <a:pt x="8" y="12"/>
                    <a:pt x="8" y="12"/>
                    <a:pt x="8" y="12"/>
                  </a:cubicBezTo>
                  <a:cubicBezTo>
                    <a:pt x="7" y="12"/>
                    <a:pt x="6" y="12"/>
                    <a:pt x="5" y="12"/>
                  </a:cubicBezTo>
                  <a:cubicBezTo>
                    <a:pt x="1" y="12"/>
                    <a:pt x="0" y="15"/>
                    <a:pt x="0" y="19"/>
                  </a:cubicBezTo>
                  <a:cubicBezTo>
                    <a:pt x="0" y="43"/>
                    <a:pt x="0" y="59"/>
                    <a:pt x="0" y="83"/>
                  </a:cubicBezTo>
                  <a:cubicBezTo>
                    <a:pt x="0" y="93"/>
                    <a:pt x="0" y="103"/>
                    <a:pt x="0" y="113"/>
                  </a:cubicBezTo>
                  <a:cubicBezTo>
                    <a:pt x="0" y="116"/>
                    <a:pt x="0" y="120"/>
                    <a:pt x="4" y="120"/>
                  </a:cubicBezTo>
                  <a:cubicBezTo>
                    <a:pt x="8" y="120"/>
                    <a:pt x="12" y="120"/>
                    <a:pt x="15" y="120"/>
                  </a:cubicBezTo>
                  <a:cubicBezTo>
                    <a:pt x="29" y="120"/>
                    <a:pt x="42" y="120"/>
                    <a:pt x="56" y="120"/>
                  </a:cubicBezTo>
                  <a:cubicBezTo>
                    <a:pt x="58" y="120"/>
                    <a:pt x="60" y="120"/>
                    <a:pt x="62" y="120"/>
                  </a:cubicBezTo>
                  <a:cubicBezTo>
                    <a:pt x="62" y="120"/>
                    <a:pt x="63" y="120"/>
                    <a:pt x="63" y="120"/>
                  </a:cubicBezTo>
                  <a:cubicBezTo>
                    <a:pt x="65" y="120"/>
                    <a:pt x="65" y="121"/>
                    <a:pt x="65" y="122"/>
                  </a:cubicBezTo>
                  <a:cubicBezTo>
                    <a:pt x="66" y="125"/>
                    <a:pt x="69" y="126"/>
                    <a:pt x="71" y="126"/>
                  </a:cubicBezTo>
                  <a:cubicBezTo>
                    <a:pt x="74" y="126"/>
                    <a:pt x="77" y="126"/>
                    <a:pt x="80" y="126"/>
                  </a:cubicBezTo>
                  <a:cubicBezTo>
                    <a:pt x="84" y="126"/>
                    <a:pt x="87" y="126"/>
                    <a:pt x="91" y="126"/>
                  </a:cubicBezTo>
                  <a:cubicBezTo>
                    <a:pt x="92" y="126"/>
                    <a:pt x="95" y="126"/>
                    <a:pt x="96" y="125"/>
                  </a:cubicBezTo>
                  <a:cubicBezTo>
                    <a:pt x="97" y="125"/>
                    <a:pt x="98" y="124"/>
                    <a:pt x="98" y="123"/>
                  </a:cubicBezTo>
                  <a:cubicBezTo>
                    <a:pt x="99" y="122"/>
                    <a:pt x="98" y="121"/>
                    <a:pt x="99" y="120"/>
                  </a:cubicBezTo>
                  <a:cubicBezTo>
                    <a:pt x="100" y="120"/>
                    <a:pt x="100" y="120"/>
                    <a:pt x="100" y="120"/>
                  </a:cubicBezTo>
                  <a:cubicBezTo>
                    <a:pt x="102" y="120"/>
                    <a:pt x="104" y="120"/>
                    <a:pt x="105" y="120"/>
                  </a:cubicBezTo>
                  <a:cubicBezTo>
                    <a:pt x="118" y="120"/>
                    <a:pt x="132" y="120"/>
                    <a:pt x="145" y="120"/>
                  </a:cubicBezTo>
                  <a:cubicBezTo>
                    <a:pt x="149" y="120"/>
                    <a:pt x="154" y="120"/>
                    <a:pt x="159" y="120"/>
                  </a:cubicBezTo>
                  <a:cubicBezTo>
                    <a:pt x="162" y="120"/>
                    <a:pt x="164" y="118"/>
                    <a:pt x="164" y="114"/>
                  </a:cubicBezTo>
                  <a:cubicBezTo>
                    <a:pt x="164" y="105"/>
                    <a:pt x="164" y="96"/>
                    <a:pt x="164" y="87"/>
                  </a:cubicBezTo>
                  <a:cubicBezTo>
                    <a:pt x="164" y="62"/>
                    <a:pt x="164" y="46"/>
                    <a:pt x="164" y="21"/>
                  </a:cubicBezTo>
                  <a:cubicBezTo>
                    <a:pt x="164" y="17"/>
                    <a:pt x="164" y="12"/>
                    <a:pt x="159" y="12"/>
                  </a:cubicBezTo>
                  <a:close/>
                  <a:moveTo>
                    <a:pt x="68" y="113"/>
                  </a:moveTo>
                  <a:cubicBezTo>
                    <a:pt x="49" y="113"/>
                    <a:pt x="30" y="113"/>
                    <a:pt x="10" y="113"/>
                  </a:cubicBezTo>
                  <a:cubicBezTo>
                    <a:pt x="11" y="112"/>
                    <a:pt x="11" y="107"/>
                    <a:pt x="12" y="107"/>
                  </a:cubicBezTo>
                  <a:cubicBezTo>
                    <a:pt x="13" y="106"/>
                    <a:pt x="15" y="106"/>
                    <a:pt x="16" y="106"/>
                  </a:cubicBezTo>
                  <a:cubicBezTo>
                    <a:pt x="24" y="104"/>
                    <a:pt x="32" y="102"/>
                    <a:pt x="40" y="101"/>
                  </a:cubicBezTo>
                  <a:cubicBezTo>
                    <a:pt x="49" y="100"/>
                    <a:pt x="58" y="98"/>
                    <a:pt x="66" y="101"/>
                  </a:cubicBezTo>
                  <a:cubicBezTo>
                    <a:pt x="71" y="102"/>
                    <a:pt x="75" y="105"/>
                    <a:pt x="77" y="109"/>
                  </a:cubicBezTo>
                  <a:cubicBezTo>
                    <a:pt x="74" y="109"/>
                    <a:pt x="70" y="111"/>
                    <a:pt x="68" y="113"/>
                  </a:cubicBezTo>
                  <a:close/>
                  <a:moveTo>
                    <a:pt x="79" y="17"/>
                  </a:moveTo>
                  <a:cubicBezTo>
                    <a:pt x="79" y="22"/>
                    <a:pt x="79" y="20"/>
                    <a:pt x="79" y="25"/>
                  </a:cubicBezTo>
                  <a:cubicBezTo>
                    <a:pt x="79" y="50"/>
                    <a:pt x="79" y="73"/>
                    <a:pt x="79" y="98"/>
                  </a:cubicBezTo>
                  <a:cubicBezTo>
                    <a:pt x="79" y="100"/>
                    <a:pt x="79" y="101"/>
                    <a:pt x="79" y="102"/>
                  </a:cubicBezTo>
                  <a:cubicBezTo>
                    <a:pt x="75" y="99"/>
                    <a:pt x="70" y="95"/>
                    <a:pt x="65" y="94"/>
                  </a:cubicBezTo>
                  <a:cubicBezTo>
                    <a:pt x="59" y="93"/>
                    <a:pt x="53" y="93"/>
                    <a:pt x="46" y="94"/>
                  </a:cubicBezTo>
                  <a:cubicBezTo>
                    <a:pt x="35" y="95"/>
                    <a:pt x="23" y="97"/>
                    <a:pt x="12" y="100"/>
                  </a:cubicBezTo>
                  <a:cubicBezTo>
                    <a:pt x="12" y="79"/>
                    <a:pt x="12" y="57"/>
                    <a:pt x="12" y="36"/>
                  </a:cubicBezTo>
                  <a:cubicBezTo>
                    <a:pt x="12" y="25"/>
                    <a:pt x="12" y="23"/>
                    <a:pt x="12" y="13"/>
                  </a:cubicBezTo>
                  <a:cubicBezTo>
                    <a:pt x="12" y="12"/>
                    <a:pt x="12" y="11"/>
                    <a:pt x="12" y="11"/>
                  </a:cubicBezTo>
                  <a:cubicBezTo>
                    <a:pt x="13" y="11"/>
                    <a:pt x="14" y="11"/>
                    <a:pt x="15" y="11"/>
                  </a:cubicBezTo>
                  <a:cubicBezTo>
                    <a:pt x="17" y="10"/>
                    <a:pt x="20" y="10"/>
                    <a:pt x="22" y="10"/>
                  </a:cubicBezTo>
                  <a:cubicBezTo>
                    <a:pt x="29" y="8"/>
                    <a:pt x="36" y="7"/>
                    <a:pt x="43" y="6"/>
                  </a:cubicBezTo>
                  <a:cubicBezTo>
                    <a:pt x="49" y="6"/>
                    <a:pt x="55" y="5"/>
                    <a:pt x="61" y="5"/>
                  </a:cubicBezTo>
                  <a:cubicBezTo>
                    <a:pt x="67" y="5"/>
                    <a:pt x="72" y="6"/>
                    <a:pt x="76" y="10"/>
                  </a:cubicBezTo>
                  <a:cubicBezTo>
                    <a:pt x="78" y="11"/>
                    <a:pt x="79" y="12"/>
                    <a:pt x="79" y="13"/>
                  </a:cubicBezTo>
                  <a:cubicBezTo>
                    <a:pt x="79" y="15"/>
                    <a:pt x="79" y="16"/>
                    <a:pt x="79" y="17"/>
                  </a:cubicBezTo>
                  <a:close/>
                  <a:moveTo>
                    <a:pt x="85" y="103"/>
                  </a:moveTo>
                  <a:cubicBezTo>
                    <a:pt x="85" y="82"/>
                    <a:pt x="85" y="61"/>
                    <a:pt x="85" y="40"/>
                  </a:cubicBezTo>
                  <a:cubicBezTo>
                    <a:pt x="85" y="31"/>
                    <a:pt x="85" y="31"/>
                    <a:pt x="85" y="22"/>
                  </a:cubicBezTo>
                  <a:cubicBezTo>
                    <a:pt x="85" y="19"/>
                    <a:pt x="85" y="17"/>
                    <a:pt x="85" y="14"/>
                  </a:cubicBezTo>
                  <a:cubicBezTo>
                    <a:pt x="85" y="14"/>
                    <a:pt x="85" y="13"/>
                    <a:pt x="85" y="13"/>
                  </a:cubicBezTo>
                  <a:cubicBezTo>
                    <a:pt x="85" y="11"/>
                    <a:pt x="89" y="9"/>
                    <a:pt x="90" y="8"/>
                  </a:cubicBezTo>
                  <a:cubicBezTo>
                    <a:pt x="90" y="23"/>
                    <a:pt x="90" y="30"/>
                    <a:pt x="90" y="45"/>
                  </a:cubicBezTo>
                  <a:cubicBezTo>
                    <a:pt x="91" y="44"/>
                    <a:pt x="92" y="44"/>
                    <a:pt x="94" y="43"/>
                  </a:cubicBezTo>
                  <a:cubicBezTo>
                    <a:pt x="95" y="42"/>
                    <a:pt x="97" y="40"/>
                    <a:pt x="98" y="40"/>
                  </a:cubicBezTo>
                  <a:cubicBezTo>
                    <a:pt x="99" y="40"/>
                    <a:pt x="101" y="42"/>
                    <a:pt x="102" y="43"/>
                  </a:cubicBezTo>
                  <a:cubicBezTo>
                    <a:pt x="104" y="44"/>
                    <a:pt x="105" y="44"/>
                    <a:pt x="107" y="45"/>
                  </a:cubicBezTo>
                  <a:cubicBezTo>
                    <a:pt x="107" y="29"/>
                    <a:pt x="107" y="21"/>
                    <a:pt x="107" y="5"/>
                  </a:cubicBezTo>
                  <a:cubicBezTo>
                    <a:pt x="119" y="6"/>
                    <a:pt x="132" y="8"/>
                    <a:pt x="145" y="10"/>
                  </a:cubicBezTo>
                  <a:cubicBezTo>
                    <a:pt x="147" y="11"/>
                    <a:pt x="150" y="11"/>
                    <a:pt x="152" y="11"/>
                  </a:cubicBezTo>
                  <a:cubicBezTo>
                    <a:pt x="152" y="12"/>
                    <a:pt x="152" y="12"/>
                    <a:pt x="152" y="13"/>
                  </a:cubicBezTo>
                  <a:cubicBezTo>
                    <a:pt x="152" y="14"/>
                    <a:pt x="152" y="14"/>
                    <a:pt x="152" y="15"/>
                  </a:cubicBezTo>
                  <a:cubicBezTo>
                    <a:pt x="152" y="26"/>
                    <a:pt x="152" y="28"/>
                    <a:pt x="152" y="39"/>
                  </a:cubicBezTo>
                  <a:cubicBezTo>
                    <a:pt x="152" y="59"/>
                    <a:pt x="152" y="79"/>
                    <a:pt x="152" y="100"/>
                  </a:cubicBezTo>
                  <a:cubicBezTo>
                    <a:pt x="141" y="97"/>
                    <a:pt x="129" y="95"/>
                    <a:pt x="117" y="94"/>
                  </a:cubicBezTo>
                  <a:cubicBezTo>
                    <a:pt x="112" y="93"/>
                    <a:pt x="105" y="93"/>
                    <a:pt x="100" y="94"/>
                  </a:cubicBezTo>
                  <a:cubicBezTo>
                    <a:pt x="94" y="95"/>
                    <a:pt x="89" y="99"/>
                    <a:pt x="85" y="103"/>
                  </a:cubicBezTo>
                  <a:close/>
                  <a:moveTo>
                    <a:pt x="96" y="113"/>
                  </a:moveTo>
                  <a:cubicBezTo>
                    <a:pt x="93" y="111"/>
                    <a:pt x="90" y="109"/>
                    <a:pt x="87" y="109"/>
                  </a:cubicBezTo>
                  <a:cubicBezTo>
                    <a:pt x="88" y="105"/>
                    <a:pt x="93" y="103"/>
                    <a:pt x="97" y="101"/>
                  </a:cubicBezTo>
                  <a:cubicBezTo>
                    <a:pt x="105" y="98"/>
                    <a:pt x="115" y="100"/>
                    <a:pt x="124" y="101"/>
                  </a:cubicBezTo>
                  <a:cubicBezTo>
                    <a:pt x="131" y="102"/>
                    <a:pt x="139" y="104"/>
                    <a:pt x="147" y="106"/>
                  </a:cubicBezTo>
                  <a:cubicBezTo>
                    <a:pt x="149" y="106"/>
                    <a:pt x="150" y="106"/>
                    <a:pt x="152" y="107"/>
                  </a:cubicBezTo>
                  <a:cubicBezTo>
                    <a:pt x="152" y="107"/>
                    <a:pt x="153" y="112"/>
                    <a:pt x="153" y="113"/>
                  </a:cubicBezTo>
                  <a:cubicBezTo>
                    <a:pt x="134" y="113"/>
                    <a:pt x="115" y="113"/>
                    <a:pt x="96"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1" name="Freeform 206"/>
            <p:cNvSpPr/>
            <p:nvPr/>
          </p:nvSpPr>
          <p:spPr bwMode="auto">
            <a:xfrm>
              <a:off x="2420" y="3189"/>
              <a:ext cx="3"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lnTo>
                    <a:pt x="3"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2" name="Freeform 207"/>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3" name="Freeform 208"/>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88" name="同侧圆角矩形 87"/>
          <p:cNvSpPr/>
          <p:nvPr/>
        </p:nvSpPr>
        <p:spPr>
          <a:xfrm rot="16200000">
            <a:off x="3538541" y="4297846"/>
            <a:ext cx="1342789" cy="2206989"/>
          </a:xfrm>
          <a:prstGeom prst="round2SameRect">
            <a:avLst>
              <a:gd name="adj1" fmla="val 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同侧圆角矩形 88"/>
          <p:cNvSpPr/>
          <p:nvPr/>
        </p:nvSpPr>
        <p:spPr>
          <a:xfrm rot="16200000">
            <a:off x="3616289" y="4386011"/>
            <a:ext cx="1187296" cy="2030659"/>
          </a:xfrm>
          <a:prstGeom prst="round2SameRect">
            <a:avLst>
              <a:gd name="adj1" fmla="val 0"/>
              <a:gd name="adj2" fmla="val 8208"/>
            </a:avLst>
          </a:prstGeom>
          <a:solidFill>
            <a:srgbClr val="0070C0"/>
          </a:solidFill>
          <a:ln w="22225">
            <a:gradFill flip="none" rotWithShape="1">
              <a:gsLst>
                <a:gs pos="0">
                  <a:schemeClr val="bg1">
                    <a:lumMod val="85000"/>
                  </a:schemeClr>
                </a:gs>
                <a:gs pos="100000">
                  <a:schemeClr val="bg1"/>
                </a:gs>
              </a:gsLst>
              <a:lin ang="8100000" scaled="1"/>
              <a:tileRect/>
            </a:grad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90" name="组合 89"/>
          <p:cNvGrpSpPr/>
          <p:nvPr/>
        </p:nvGrpSpPr>
        <p:grpSpPr>
          <a:xfrm>
            <a:off x="5045061" y="4666768"/>
            <a:ext cx="1340751" cy="1180457"/>
            <a:chOff x="4826146" y="1399826"/>
            <a:chExt cx="1340751" cy="1180456"/>
          </a:xfrm>
        </p:grpSpPr>
        <p:sp>
          <p:nvSpPr>
            <p:cNvPr id="93" name="任意多边形 92"/>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4" name="任意多边形 93"/>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1" name="椭圆 90"/>
          <p:cNvSpPr/>
          <p:nvPr/>
        </p:nvSpPr>
        <p:spPr>
          <a:xfrm>
            <a:off x="5533865" y="5121939"/>
            <a:ext cx="558800" cy="558800"/>
          </a:xfrm>
          <a:prstGeom prst="ellipse">
            <a:avLst/>
          </a:prstGeom>
          <a:solidFill>
            <a:srgbClr val="0070C0"/>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2" name="文本框 91"/>
          <p:cNvSpPr txBox="1"/>
          <p:nvPr/>
        </p:nvSpPr>
        <p:spPr>
          <a:xfrm>
            <a:off x="3595647" y="5157599"/>
            <a:ext cx="151916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执行什么标准？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83" name="Group 909"/>
          <p:cNvGrpSpPr>
            <a:grpSpLocks noChangeAspect="1"/>
          </p:cNvGrpSpPr>
          <p:nvPr/>
        </p:nvGrpSpPr>
        <p:grpSpPr bwMode="auto">
          <a:xfrm>
            <a:off x="5653743" y="5269538"/>
            <a:ext cx="316069" cy="269553"/>
            <a:chOff x="6090" y="1175"/>
            <a:chExt cx="265" cy="226"/>
          </a:xfrm>
          <a:solidFill>
            <a:schemeClr val="bg1"/>
          </a:solidFill>
          <a:effectLst/>
        </p:grpSpPr>
        <p:sp>
          <p:nvSpPr>
            <p:cNvPr id="84"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5"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6"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7"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nvGrpSpPr>
          <p:cNvPr id="95" name="组合 94"/>
          <p:cNvGrpSpPr/>
          <p:nvPr/>
        </p:nvGrpSpPr>
        <p:grpSpPr>
          <a:xfrm>
            <a:off x="329015" y="0"/>
            <a:ext cx="1099735" cy="1099735"/>
            <a:chOff x="7543996" y="1289752"/>
            <a:chExt cx="1498482" cy="1498482"/>
          </a:xfrm>
        </p:grpSpPr>
        <p:sp>
          <p:nvSpPr>
            <p:cNvPr id="96"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7"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8"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9"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5880">
        <p14:gallery dir="l"/>
      </p:transition>
    </mc:Choice>
    <mc:Fallback>
      <p:transition spd="slow" advClick="0" advTm="58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p:cTn id="11" dur="500" fill="hold"/>
                                        <p:tgtEl>
                                          <p:spTgt spid="95"/>
                                        </p:tgtEl>
                                        <p:attrNameLst>
                                          <p:attrName>ppt_w</p:attrName>
                                        </p:attrNameLst>
                                      </p:cBhvr>
                                      <p:tavLst>
                                        <p:tav tm="0">
                                          <p:val>
                                            <p:fltVal val="0"/>
                                          </p:val>
                                        </p:tav>
                                        <p:tav tm="100000">
                                          <p:val>
                                            <p:strVal val="#ppt_w"/>
                                          </p:val>
                                        </p:tav>
                                      </p:tavLst>
                                    </p:anim>
                                    <p:anim calcmode="lin" valueType="num">
                                      <p:cBhvr>
                                        <p:cTn id="12" dur="500" fill="hold"/>
                                        <p:tgtEl>
                                          <p:spTgt spid="95"/>
                                        </p:tgtEl>
                                        <p:attrNameLst>
                                          <p:attrName>ppt_h</p:attrName>
                                        </p:attrNameLst>
                                      </p:cBhvr>
                                      <p:tavLst>
                                        <p:tav tm="0">
                                          <p:val>
                                            <p:fltVal val="0"/>
                                          </p:val>
                                        </p:tav>
                                        <p:tav tm="100000">
                                          <p:val>
                                            <p:strVal val="#ppt_h"/>
                                          </p:val>
                                        </p:tav>
                                      </p:tavLst>
                                    </p:anim>
                                    <p:animEffect transition="in" filter="fade">
                                      <p:cBhvr>
                                        <p:cTn id="1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管落实</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grpSp>
        <p:nvGrpSpPr>
          <p:cNvPr id="10" name="组合 9"/>
          <p:cNvGrpSpPr/>
          <p:nvPr/>
        </p:nvGrpSpPr>
        <p:grpSpPr>
          <a:xfrm>
            <a:off x="6960973" y="1312685"/>
            <a:ext cx="3769591" cy="4730109"/>
            <a:chOff x="1663511" y="1509008"/>
            <a:chExt cx="3769591" cy="4730109"/>
          </a:xfrm>
        </p:grpSpPr>
        <p:sp>
          <p:nvSpPr>
            <p:cNvPr id="11" name="圆角矩形 10"/>
            <p:cNvSpPr/>
            <p:nvPr/>
          </p:nvSpPr>
          <p:spPr>
            <a:xfrm>
              <a:off x="1663511" y="1583990"/>
              <a:ext cx="3769591" cy="4655127"/>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1963836" y="1836401"/>
              <a:ext cx="3168939" cy="213303"/>
              <a:chOff x="2149634" y="1165384"/>
              <a:chExt cx="3485832" cy="234632"/>
            </a:xfrm>
          </p:grpSpPr>
          <p:grpSp>
            <p:nvGrpSpPr>
              <p:cNvPr id="45" name="组合 44"/>
              <p:cNvGrpSpPr/>
              <p:nvPr/>
            </p:nvGrpSpPr>
            <p:grpSpPr>
              <a:xfrm>
                <a:off x="2149634" y="1165384"/>
                <a:ext cx="234632" cy="234632"/>
                <a:chOff x="2483009" y="1114425"/>
                <a:chExt cx="209550" cy="209550"/>
              </a:xfrm>
            </p:grpSpPr>
            <p:sp>
              <p:nvSpPr>
                <p:cNvPr id="73" name="椭圆 7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2510879" y="1165384"/>
                <a:ext cx="234632" cy="234632"/>
                <a:chOff x="2483009" y="1114425"/>
                <a:chExt cx="209550" cy="209550"/>
              </a:xfrm>
            </p:grpSpPr>
            <p:sp>
              <p:nvSpPr>
                <p:cNvPr id="71" name="椭圆 7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7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2872123" y="1165384"/>
                <a:ext cx="234632" cy="234632"/>
                <a:chOff x="2483009" y="1114425"/>
                <a:chExt cx="209550" cy="209550"/>
              </a:xfrm>
            </p:grpSpPr>
            <p:sp>
              <p:nvSpPr>
                <p:cNvPr id="69" name="椭圆 6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3233367" y="1165384"/>
                <a:ext cx="234632" cy="234632"/>
                <a:chOff x="2483009" y="1114425"/>
                <a:chExt cx="209550" cy="209550"/>
              </a:xfrm>
            </p:grpSpPr>
            <p:sp>
              <p:nvSpPr>
                <p:cNvPr id="67" name="椭圆 6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6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3594612" y="1165384"/>
                <a:ext cx="234632" cy="234632"/>
                <a:chOff x="2483009" y="1114425"/>
                <a:chExt cx="209550" cy="209550"/>
              </a:xfrm>
            </p:grpSpPr>
            <p:sp>
              <p:nvSpPr>
                <p:cNvPr id="65" name="椭圆 6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3955856" y="1165384"/>
                <a:ext cx="234632" cy="234632"/>
                <a:chOff x="2483009" y="1114425"/>
                <a:chExt cx="209550" cy="209550"/>
              </a:xfrm>
            </p:grpSpPr>
            <p:sp>
              <p:nvSpPr>
                <p:cNvPr id="63" name="椭圆 6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4317101" y="1165384"/>
                <a:ext cx="234632" cy="234632"/>
                <a:chOff x="2483009" y="1114425"/>
                <a:chExt cx="209550" cy="209550"/>
              </a:xfrm>
            </p:grpSpPr>
            <p:sp>
              <p:nvSpPr>
                <p:cNvPr id="61" name="椭圆 6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4678345" y="1165384"/>
                <a:ext cx="234632" cy="234632"/>
                <a:chOff x="2483009" y="1114425"/>
                <a:chExt cx="209550" cy="209550"/>
              </a:xfrm>
            </p:grpSpPr>
            <p:sp>
              <p:nvSpPr>
                <p:cNvPr id="59" name="椭圆 5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5039590" y="1165384"/>
                <a:ext cx="234632" cy="234632"/>
                <a:chOff x="2483009" y="1114425"/>
                <a:chExt cx="209550" cy="209550"/>
              </a:xfrm>
            </p:grpSpPr>
            <p:sp>
              <p:nvSpPr>
                <p:cNvPr id="57" name="椭圆 5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5400834" y="1165384"/>
                <a:ext cx="234632" cy="234632"/>
                <a:chOff x="2483009" y="1114425"/>
                <a:chExt cx="209550" cy="209550"/>
              </a:xfrm>
            </p:grpSpPr>
            <p:sp>
              <p:nvSpPr>
                <p:cNvPr id="55" name="椭圆 5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 name="组合 13"/>
            <p:cNvGrpSpPr/>
            <p:nvPr/>
          </p:nvGrpSpPr>
          <p:grpSpPr>
            <a:xfrm>
              <a:off x="2018797" y="1509008"/>
              <a:ext cx="86065" cy="440911"/>
              <a:chOff x="2244442" y="772895"/>
              <a:chExt cx="94671" cy="485002"/>
            </a:xfrm>
          </p:grpSpPr>
          <p:sp>
            <p:nvSpPr>
              <p:cNvPr id="43" name="圆角矩形 4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4" name="圆角矩形 4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2348485" y="1509008"/>
              <a:ext cx="86065" cy="440911"/>
              <a:chOff x="2244442" y="772895"/>
              <a:chExt cx="94671" cy="485002"/>
            </a:xfrm>
          </p:grpSpPr>
          <p:sp>
            <p:nvSpPr>
              <p:cNvPr id="41" name="圆角矩形 4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4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2678172" y="1509008"/>
              <a:ext cx="86065" cy="440911"/>
              <a:chOff x="2244442" y="772895"/>
              <a:chExt cx="94671" cy="485002"/>
            </a:xfrm>
          </p:grpSpPr>
          <p:sp>
            <p:nvSpPr>
              <p:cNvPr id="39" name="圆角矩形 3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3007857" y="1509008"/>
              <a:ext cx="86065" cy="440911"/>
              <a:chOff x="2244442" y="772895"/>
              <a:chExt cx="94671" cy="485002"/>
            </a:xfrm>
          </p:grpSpPr>
          <p:sp>
            <p:nvSpPr>
              <p:cNvPr id="37" name="圆角矩形 3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3337545" y="1509008"/>
              <a:ext cx="86065" cy="440911"/>
              <a:chOff x="2244442" y="772895"/>
              <a:chExt cx="94671" cy="485002"/>
            </a:xfrm>
          </p:grpSpPr>
          <p:sp>
            <p:nvSpPr>
              <p:cNvPr id="35" name="圆角矩形 3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3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3667232" y="1509008"/>
              <a:ext cx="86065" cy="440911"/>
              <a:chOff x="2244442" y="772895"/>
              <a:chExt cx="94671" cy="485002"/>
            </a:xfrm>
          </p:grpSpPr>
          <p:sp>
            <p:nvSpPr>
              <p:cNvPr id="33" name="圆角矩形 3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3996918" y="1509008"/>
              <a:ext cx="86065" cy="440911"/>
              <a:chOff x="2244442" y="772895"/>
              <a:chExt cx="94671" cy="485002"/>
            </a:xfrm>
          </p:grpSpPr>
          <p:sp>
            <p:nvSpPr>
              <p:cNvPr id="31" name="圆角矩形 3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4326605" y="1509008"/>
              <a:ext cx="86065" cy="440911"/>
              <a:chOff x="2244442" y="772895"/>
              <a:chExt cx="94671" cy="485002"/>
            </a:xfrm>
          </p:grpSpPr>
          <p:sp>
            <p:nvSpPr>
              <p:cNvPr id="29" name="圆角矩形 2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4656293" y="1509008"/>
              <a:ext cx="86065" cy="440911"/>
              <a:chOff x="2244442" y="772895"/>
              <a:chExt cx="94671" cy="485002"/>
            </a:xfrm>
          </p:grpSpPr>
          <p:sp>
            <p:nvSpPr>
              <p:cNvPr id="27" name="圆角矩形 2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8" name="圆角矩形 2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4985980" y="1509008"/>
              <a:ext cx="86065" cy="440911"/>
              <a:chOff x="2244442" y="772895"/>
              <a:chExt cx="94671" cy="485002"/>
            </a:xfrm>
          </p:grpSpPr>
          <p:sp>
            <p:nvSpPr>
              <p:cNvPr id="25" name="圆角矩形 2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6" name="圆角矩形 2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3473"/>
            <a:stretch>
              <a:fillRect/>
            </a:stretch>
          </p:blipFill>
          <p:spPr>
            <a:xfrm>
              <a:off x="1922162" y="2143593"/>
              <a:ext cx="3178006" cy="4001634"/>
            </a:xfrm>
            <a:prstGeom prst="rect">
              <a:avLst/>
            </a:prstGeom>
            <a:ln>
              <a:noFill/>
            </a:ln>
            <a:effectLst>
              <a:outerShdw blurRad="190500" algn="tl" rotWithShape="0">
                <a:srgbClr val="000000">
                  <a:alpha val="70000"/>
                </a:srgbClr>
              </a:outerShdw>
            </a:effectLst>
          </p:spPr>
        </p:pic>
      </p:grpSp>
      <p:grpSp>
        <p:nvGrpSpPr>
          <p:cNvPr id="75" name="组合 74"/>
          <p:cNvGrpSpPr/>
          <p:nvPr/>
        </p:nvGrpSpPr>
        <p:grpSpPr>
          <a:xfrm>
            <a:off x="1667995" y="1099735"/>
            <a:ext cx="5616679" cy="5303971"/>
            <a:chOff x="4908500" y="1178026"/>
            <a:chExt cx="5616679" cy="5303971"/>
          </a:xfrm>
        </p:grpSpPr>
        <p:sp>
          <p:nvSpPr>
            <p:cNvPr id="131" name="圆角矩形 130"/>
            <p:cNvSpPr/>
            <p:nvPr/>
          </p:nvSpPr>
          <p:spPr>
            <a:xfrm rot="5400000">
              <a:off x="6976783" y="1982323"/>
              <a:ext cx="1436031" cy="684806"/>
            </a:xfrm>
            <a:prstGeom prst="roundRect">
              <a:avLst>
                <a:gd name="adj" fmla="val 15457"/>
              </a:avLst>
            </a:prstGeom>
            <a:solidFill>
              <a:schemeClr val="bg1">
                <a:lumMod val="95000"/>
              </a:schemeClr>
            </a:solidFill>
            <a:ln>
              <a:noFill/>
            </a:ln>
            <a:scene3d>
              <a:camera prst="orthographicFront">
                <a:rot lat="20967539" lon="19191102" rev="11325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8908458" y="1503674"/>
              <a:ext cx="860661" cy="1640723"/>
              <a:chOff x="5537459" y="941354"/>
              <a:chExt cx="946727" cy="1804795"/>
            </a:xfrm>
            <a:solidFill>
              <a:srgbClr val="C00000"/>
            </a:solidFill>
            <a:scene3d>
              <a:camera prst="orthographicFront">
                <a:rot lat="600000" lon="20399993" rev="0"/>
              </a:camera>
              <a:lightRig rig="threePt" dir="t"/>
            </a:scene3d>
          </p:grpSpPr>
          <p:sp>
            <p:nvSpPr>
              <p:cNvPr id="128" name="圆角矩形 127"/>
              <p:cNvSpPr/>
              <p:nvPr/>
            </p:nvSpPr>
            <p:spPr>
              <a:xfrm rot="5400000">
                <a:off x="5108425" y="1370388"/>
                <a:ext cx="1804795" cy="946727"/>
              </a:xfrm>
              <a:prstGeom prst="roundRect">
                <a:avLst>
                  <a:gd name="adj" fmla="val 19898"/>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29" name="圆角矩形 128"/>
              <p:cNvSpPr/>
              <p:nvPr/>
            </p:nvSpPr>
            <p:spPr>
              <a:xfrm rot="5400000">
                <a:off x="5222427" y="1446913"/>
                <a:ext cx="1579634" cy="753287"/>
              </a:xfrm>
              <a:prstGeom prst="roundRect">
                <a:avLst>
                  <a:gd name="adj" fmla="val 15457"/>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组合 77"/>
            <p:cNvGrpSpPr/>
            <p:nvPr/>
          </p:nvGrpSpPr>
          <p:grpSpPr>
            <a:xfrm>
              <a:off x="5622379" y="1494784"/>
              <a:ext cx="860661" cy="1640723"/>
              <a:chOff x="5537459" y="941354"/>
              <a:chExt cx="946727" cy="1804795"/>
            </a:xfrm>
            <a:scene3d>
              <a:camera prst="orthographicFront">
                <a:rot lat="600000" lon="20399993" rev="0"/>
              </a:camera>
              <a:lightRig rig="threePt" dir="t"/>
            </a:scene3d>
          </p:grpSpPr>
          <p:sp>
            <p:nvSpPr>
              <p:cNvPr id="126" name="圆角矩形 125"/>
              <p:cNvSpPr/>
              <p:nvPr/>
            </p:nvSpPr>
            <p:spPr>
              <a:xfrm rot="5400000">
                <a:off x="5108425" y="1370388"/>
                <a:ext cx="1804795" cy="946727"/>
              </a:xfrm>
              <a:prstGeom prst="roundRect">
                <a:avLst>
                  <a:gd name="adj" fmla="val 19898"/>
                </a:avLst>
              </a:prstGeom>
              <a:gradFill>
                <a:gsLst>
                  <a:gs pos="45000">
                    <a:srgbClr val="01A9BB"/>
                  </a:gs>
                  <a:gs pos="100000">
                    <a:srgbClr val="01C1D5"/>
                  </a:gs>
                  <a:gs pos="0">
                    <a:srgbClr val="01808D"/>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27" name="圆角矩形 126"/>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椭圆 79"/>
            <p:cNvSpPr/>
            <p:nvPr/>
          </p:nvSpPr>
          <p:spPr>
            <a:xfrm rot="5400000">
              <a:off x="7504118" y="3224100"/>
              <a:ext cx="5067135" cy="974987"/>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81" name="椭圆 80"/>
            <p:cNvSpPr/>
            <p:nvPr/>
          </p:nvSpPr>
          <p:spPr>
            <a:xfrm>
              <a:off x="4908500" y="5302262"/>
              <a:ext cx="3807013" cy="117973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82" name="组合 81"/>
            <p:cNvGrpSpPr/>
            <p:nvPr/>
          </p:nvGrpSpPr>
          <p:grpSpPr>
            <a:xfrm>
              <a:off x="5204574" y="1577157"/>
              <a:ext cx="4939583" cy="4506279"/>
              <a:chOff x="6199676" y="1161244"/>
              <a:chExt cx="5433540" cy="4551342"/>
            </a:xfrm>
          </p:grpSpPr>
          <p:sp>
            <p:nvSpPr>
              <p:cNvPr id="123" name="梯形 122"/>
              <p:cNvSpPr/>
              <p:nvPr/>
            </p:nvSpPr>
            <p:spPr>
              <a:xfrm rot="16200000">
                <a:off x="4829748" y="2531173"/>
                <a:ext cx="4551341" cy="1811485"/>
              </a:xfrm>
              <a:prstGeom prst="trapezoid">
                <a:avLst>
                  <a:gd name="adj" fmla="val 9948"/>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梯形 123"/>
              <p:cNvSpPr/>
              <p:nvPr/>
            </p:nvSpPr>
            <p:spPr>
              <a:xfrm rot="5400000" flipH="1">
                <a:off x="6640318" y="2531172"/>
                <a:ext cx="4551341" cy="1811485"/>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5" name="梯形 124"/>
              <p:cNvSpPr/>
              <p:nvPr/>
            </p:nvSpPr>
            <p:spPr>
              <a:xfrm rot="16200000">
                <a:off x="8451803" y="2531172"/>
                <a:ext cx="4551341" cy="1811485"/>
              </a:xfrm>
              <a:prstGeom prst="trapezoid">
                <a:avLst>
                  <a:gd name="adj" fmla="val 11105"/>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3" name="组合 82"/>
            <p:cNvGrpSpPr/>
            <p:nvPr/>
          </p:nvGrpSpPr>
          <p:grpSpPr>
            <a:xfrm>
              <a:off x="5765560" y="1530128"/>
              <a:ext cx="568651" cy="996955"/>
              <a:chOff x="5695240" y="977137"/>
              <a:chExt cx="625516" cy="1096651"/>
            </a:xfrm>
            <a:solidFill>
              <a:srgbClr val="0070C0"/>
            </a:solidFill>
            <a:scene3d>
              <a:camera prst="orthographicFront">
                <a:rot lat="600000" lon="20399993" rev="0"/>
              </a:camera>
              <a:lightRig rig="threePt" dir="t"/>
            </a:scene3d>
          </p:grpSpPr>
          <p:sp>
            <p:nvSpPr>
              <p:cNvPr id="121" name="任意多边形 120"/>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a:outerShdw blurRad="215900" dist="76200" dir="2700000" algn="tl" rotWithShape="0">
                  <a:prstClr val="black">
                    <a:alpha val="37000"/>
                  </a:prstClr>
                </a:outerShdw>
              </a:effectLst>
            </p:spPr>
            <p:txBody>
              <a:bodyPr vert="horz" wrap="square" lIns="121920" tIns="60960" rIns="121920" bIns="60960" numCol="1" anchor="t" anchorCtr="0" compatLnSpc="1">
                <a:noAutofit/>
              </a:bodyPr>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任意多边形 121"/>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p:spPr>
            <p:txBody>
              <a:bodyPr vert="horz" wrap="square" lIns="121920" tIns="60960" rIns="121920" bIns="60960" numCol="1" anchor="t" anchorCtr="0" compatLnSpc="1">
                <a:noAutofit/>
              </a:bodyPr>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组合 83"/>
            <p:cNvGrpSpPr/>
            <p:nvPr/>
          </p:nvGrpSpPr>
          <p:grpSpPr>
            <a:xfrm>
              <a:off x="9051639" y="1539019"/>
              <a:ext cx="568651" cy="996955"/>
              <a:chOff x="5695240" y="977137"/>
              <a:chExt cx="625516" cy="1096651"/>
            </a:xfrm>
            <a:solidFill>
              <a:srgbClr val="0070C0"/>
            </a:solidFill>
            <a:scene3d>
              <a:camera prst="orthographicFront">
                <a:rot lat="600000" lon="20399993" rev="0"/>
              </a:camera>
              <a:lightRig rig="threePt" dir="t"/>
            </a:scene3d>
          </p:grpSpPr>
          <p:sp>
            <p:nvSpPr>
              <p:cNvPr id="119" name="任意多边形 118"/>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a:outerShdw blurRad="215900" dist="76200" dir="2700000" algn="tl" rotWithShape="0">
                  <a:prstClr val="black">
                    <a:alpha val="37000"/>
                  </a:prstClr>
                </a:outerShdw>
              </a:effectLst>
            </p:spPr>
            <p:txBody>
              <a:bodyPr vert="horz" wrap="square" lIns="121920" tIns="60960" rIns="121920" bIns="60960" numCol="1" anchor="t" anchorCtr="0" compatLnSpc="1">
                <a:noAutofit/>
              </a:bodyPr>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任意多边形 119"/>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p:spPr>
            <p:txBody>
              <a:bodyPr vert="horz" wrap="square" lIns="121920" tIns="60960" rIns="121920" bIns="60960" numCol="1" anchor="t" anchorCtr="0" compatLnSpc="1">
                <a:noAutofit/>
              </a:bodyPr>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组合 84"/>
            <p:cNvGrpSpPr/>
            <p:nvPr/>
          </p:nvGrpSpPr>
          <p:grpSpPr>
            <a:xfrm>
              <a:off x="7409379" y="1560009"/>
              <a:ext cx="568651" cy="996956"/>
              <a:chOff x="5695240" y="977137"/>
              <a:chExt cx="625516" cy="1096651"/>
            </a:xfrm>
            <a:solidFill>
              <a:srgbClr val="0070C0"/>
            </a:solidFill>
            <a:scene3d>
              <a:camera prst="orthographicFront">
                <a:rot lat="20944032" lon="19239453" rev="161931"/>
              </a:camera>
              <a:lightRig rig="threePt" dir="t"/>
            </a:scene3d>
          </p:grpSpPr>
          <p:sp>
            <p:nvSpPr>
              <p:cNvPr id="117" name="任意多边形 116"/>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a:outerShdw blurRad="215900" dist="76200" dir="2700000" algn="tl" rotWithShape="0">
                  <a:prstClr val="black">
                    <a:alpha val="37000"/>
                  </a:prstClr>
                </a:outerShdw>
              </a:effectLst>
            </p:spPr>
            <p:txBody>
              <a:bodyPr vert="horz" wrap="square" lIns="121920" tIns="60960" rIns="121920" bIns="60960" numCol="1" anchor="t" anchorCtr="0" compatLnSpc="1">
                <a:noAutofit/>
              </a:bodyPr>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任意多边形 117"/>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p:spPr>
            <p:txBody>
              <a:bodyPr vert="horz" wrap="square" lIns="121920" tIns="60960" rIns="121920" bIns="60960" numCol="1" anchor="t" anchorCtr="0" compatLnSpc="1">
                <a:noAutofit/>
              </a:bodyPr>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a:off x="5540935" y="2986591"/>
              <a:ext cx="1000117" cy="904654"/>
              <a:chOff x="4123036" y="1134371"/>
              <a:chExt cx="1000117" cy="904654"/>
            </a:xfrm>
            <a:scene3d>
              <a:camera prst="perspectiveFront">
                <a:rot lat="0" lon="1799981" rev="0"/>
              </a:camera>
              <a:lightRig rig="threePt" dir="t"/>
            </a:scene3d>
          </p:grpSpPr>
          <p:sp>
            <p:nvSpPr>
              <p:cNvPr id="115" name="文本框 114"/>
              <p:cNvSpPr txBox="1"/>
              <p:nvPr/>
            </p:nvSpPr>
            <p:spPr>
              <a:xfrm>
                <a:off x="4123036" y="1134371"/>
                <a:ext cx="1000117" cy="769441"/>
              </a:xfrm>
              <a:prstGeom prst="rect">
                <a:avLst/>
              </a:prstGeom>
              <a:noFill/>
            </p:spPr>
            <p:txBody>
              <a:bodyPr wrap="square" rtlCol="0">
                <a:spAutoFit/>
              </a:bodyPr>
              <a:lstStyle/>
              <a:p>
                <a:pPr algn="ctr"/>
                <a:r>
                  <a:rPr lang="en-US" altLang="zh-CN" sz="4400" dirty="0">
                    <a:solidFill>
                      <a:srgbClr val="0070C0"/>
                    </a:solidFill>
                    <a:latin typeface="Impact" panose="020B0806030902050204" pitchFamily="34" charset="0"/>
                  </a:rPr>
                  <a:t>01</a:t>
                </a:r>
                <a:endParaRPr lang="zh-CN" altLang="en-US" sz="4400" dirty="0">
                  <a:solidFill>
                    <a:srgbClr val="0070C0"/>
                  </a:solidFill>
                  <a:latin typeface="Impact" panose="020B0806030902050204" pitchFamily="34" charset="0"/>
                </a:endParaRPr>
              </a:p>
            </p:txBody>
          </p:sp>
          <p:sp>
            <p:nvSpPr>
              <p:cNvPr id="116" name="文本框 115"/>
              <p:cNvSpPr txBox="1"/>
              <p:nvPr/>
            </p:nvSpPr>
            <p:spPr>
              <a:xfrm>
                <a:off x="4188959" y="1731248"/>
                <a:ext cx="895896" cy="307777"/>
              </a:xfrm>
              <a:prstGeom prst="rect">
                <a:avLst/>
              </a:prstGeom>
              <a:noFill/>
            </p:spPr>
            <p:txBody>
              <a:bodyPr wrap="square" rtlCol="0">
                <a:spAutoFit/>
              </a:bodyPr>
              <a:lstStyle/>
              <a:p>
                <a:pPr algn="ctr"/>
                <a:r>
                  <a:rPr lang="en-US" altLang="zh-CN" sz="1400" dirty="0">
                    <a:solidFill>
                      <a:srgbClr val="0070C0"/>
                    </a:solidFill>
                    <a:latin typeface="LiHei Pro" panose="020B0500000000000000" pitchFamily="34" charset="-122"/>
                    <a:ea typeface="LiHei Pro" panose="020B0500000000000000" pitchFamily="34" charset="-122"/>
                  </a:rPr>
                  <a:t>OPTION</a:t>
                </a:r>
                <a:endParaRPr lang="zh-CN" altLang="en-US" sz="1400" dirty="0">
                  <a:solidFill>
                    <a:srgbClr val="0070C0"/>
                  </a:solidFill>
                  <a:latin typeface="LiHei Pro" panose="020B0500000000000000" pitchFamily="34" charset="-122"/>
                  <a:ea typeface="LiHei Pro" panose="020B0500000000000000" pitchFamily="34" charset="-122"/>
                </a:endParaRPr>
              </a:p>
            </p:txBody>
          </p:sp>
        </p:grpSp>
        <p:grpSp>
          <p:nvGrpSpPr>
            <p:cNvPr id="87" name="组合 86"/>
            <p:cNvGrpSpPr/>
            <p:nvPr/>
          </p:nvGrpSpPr>
          <p:grpSpPr>
            <a:xfrm>
              <a:off x="7161236" y="2986590"/>
              <a:ext cx="1000117" cy="904655"/>
              <a:chOff x="4123036" y="1134371"/>
              <a:chExt cx="1000117" cy="904654"/>
            </a:xfrm>
            <a:scene3d>
              <a:camera prst="perspectiveFront">
                <a:rot lat="0" lon="19799991" rev="0"/>
              </a:camera>
              <a:lightRig rig="threePt" dir="t"/>
            </a:scene3d>
          </p:grpSpPr>
          <p:sp>
            <p:nvSpPr>
              <p:cNvPr id="113" name="文本框 112"/>
              <p:cNvSpPr txBox="1"/>
              <p:nvPr/>
            </p:nvSpPr>
            <p:spPr>
              <a:xfrm>
                <a:off x="4123036" y="1134371"/>
                <a:ext cx="1000117" cy="769440"/>
              </a:xfrm>
              <a:prstGeom prst="rect">
                <a:avLst/>
              </a:prstGeom>
              <a:noFill/>
            </p:spPr>
            <p:txBody>
              <a:bodyPr wrap="square" rtlCol="0">
                <a:spAutoFit/>
              </a:bodyPr>
              <a:lstStyle/>
              <a:p>
                <a:pPr algn="ctr"/>
                <a:r>
                  <a:rPr lang="en-US" altLang="zh-CN" sz="4400" dirty="0">
                    <a:solidFill>
                      <a:srgbClr val="0070C0"/>
                    </a:solidFill>
                    <a:latin typeface="Impact" panose="020B0806030902050204" pitchFamily="34" charset="0"/>
                  </a:rPr>
                  <a:t>02</a:t>
                </a:r>
                <a:endParaRPr lang="zh-CN" altLang="en-US" sz="4400" dirty="0">
                  <a:solidFill>
                    <a:srgbClr val="0070C0"/>
                  </a:solidFill>
                  <a:latin typeface="Impact" panose="020B0806030902050204" pitchFamily="34" charset="0"/>
                </a:endParaRPr>
              </a:p>
            </p:txBody>
          </p:sp>
          <p:sp>
            <p:nvSpPr>
              <p:cNvPr id="114" name="文本框 113"/>
              <p:cNvSpPr txBox="1"/>
              <p:nvPr/>
            </p:nvSpPr>
            <p:spPr>
              <a:xfrm>
                <a:off x="4188959" y="1731248"/>
                <a:ext cx="895896" cy="307777"/>
              </a:xfrm>
              <a:prstGeom prst="rect">
                <a:avLst/>
              </a:prstGeom>
              <a:noFill/>
            </p:spPr>
            <p:txBody>
              <a:bodyPr wrap="square" rtlCol="0">
                <a:spAutoFit/>
              </a:bodyPr>
              <a:lstStyle/>
              <a:p>
                <a:pPr algn="ctr"/>
                <a:r>
                  <a:rPr lang="en-US" altLang="zh-CN" sz="1400" dirty="0">
                    <a:solidFill>
                      <a:srgbClr val="0070C0"/>
                    </a:solidFill>
                    <a:latin typeface="LiHei Pro" panose="020B0500000000000000" pitchFamily="34" charset="-122"/>
                    <a:ea typeface="LiHei Pro" panose="020B0500000000000000" pitchFamily="34" charset="-122"/>
                  </a:rPr>
                  <a:t>OPTION</a:t>
                </a:r>
                <a:endParaRPr lang="zh-CN" altLang="en-US" sz="1400" dirty="0">
                  <a:solidFill>
                    <a:srgbClr val="0070C0"/>
                  </a:solidFill>
                  <a:latin typeface="LiHei Pro" panose="020B0500000000000000" pitchFamily="34" charset="-122"/>
                  <a:ea typeface="LiHei Pro" panose="020B0500000000000000" pitchFamily="34" charset="-122"/>
                </a:endParaRPr>
              </a:p>
            </p:txBody>
          </p:sp>
        </p:grpSp>
        <p:grpSp>
          <p:nvGrpSpPr>
            <p:cNvPr id="88" name="组合 87"/>
            <p:cNvGrpSpPr/>
            <p:nvPr/>
          </p:nvGrpSpPr>
          <p:grpSpPr>
            <a:xfrm>
              <a:off x="8845147" y="2986590"/>
              <a:ext cx="1000117" cy="904655"/>
              <a:chOff x="4123036" y="1134371"/>
              <a:chExt cx="1000117" cy="904654"/>
            </a:xfrm>
            <a:scene3d>
              <a:camera prst="perspectiveFront">
                <a:rot lat="0" lon="1800000" rev="0"/>
              </a:camera>
              <a:lightRig rig="threePt" dir="t"/>
            </a:scene3d>
          </p:grpSpPr>
          <p:sp>
            <p:nvSpPr>
              <p:cNvPr id="111" name="文本框 110"/>
              <p:cNvSpPr txBox="1"/>
              <p:nvPr/>
            </p:nvSpPr>
            <p:spPr>
              <a:xfrm>
                <a:off x="4123036" y="1134371"/>
                <a:ext cx="1000117" cy="769440"/>
              </a:xfrm>
              <a:prstGeom prst="rect">
                <a:avLst/>
              </a:prstGeom>
              <a:noFill/>
            </p:spPr>
            <p:txBody>
              <a:bodyPr wrap="square" rtlCol="0">
                <a:spAutoFit/>
              </a:bodyPr>
              <a:lstStyle/>
              <a:p>
                <a:pPr algn="ctr"/>
                <a:r>
                  <a:rPr lang="en-US" altLang="zh-CN" sz="4400" dirty="0">
                    <a:solidFill>
                      <a:srgbClr val="0070C0"/>
                    </a:solidFill>
                    <a:latin typeface="Impact" panose="020B0806030902050204" pitchFamily="34" charset="0"/>
                  </a:rPr>
                  <a:t>03</a:t>
                </a:r>
                <a:endParaRPr lang="zh-CN" altLang="en-US" sz="4400" dirty="0">
                  <a:solidFill>
                    <a:srgbClr val="0070C0"/>
                  </a:solidFill>
                  <a:latin typeface="Impact" panose="020B0806030902050204" pitchFamily="34" charset="0"/>
                </a:endParaRPr>
              </a:p>
            </p:txBody>
          </p:sp>
          <p:sp>
            <p:nvSpPr>
              <p:cNvPr id="112" name="文本框 111"/>
              <p:cNvSpPr txBox="1"/>
              <p:nvPr/>
            </p:nvSpPr>
            <p:spPr>
              <a:xfrm>
                <a:off x="4188959" y="1731248"/>
                <a:ext cx="895896" cy="307777"/>
              </a:xfrm>
              <a:prstGeom prst="rect">
                <a:avLst/>
              </a:prstGeom>
              <a:noFill/>
            </p:spPr>
            <p:txBody>
              <a:bodyPr wrap="square" rtlCol="0">
                <a:spAutoFit/>
              </a:bodyPr>
              <a:lstStyle/>
              <a:p>
                <a:pPr algn="ctr"/>
                <a:r>
                  <a:rPr lang="en-US" altLang="zh-CN" sz="1400" dirty="0">
                    <a:solidFill>
                      <a:srgbClr val="0070C0"/>
                    </a:solidFill>
                    <a:latin typeface="LiHei Pro" panose="020B0500000000000000" pitchFamily="34" charset="-122"/>
                    <a:ea typeface="LiHei Pro" panose="020B0500000000000000" pitchFamily="34" charset="-122"/>
                  </a:rPr>
                  <a:t>OPTION</a:t>
                </a:r>
                <a:endParaRPr lang="zh-CN" altLang="en-US" sz="1400" dirty="0">
                  <a:solidFill>
                    <a:srgbClr val="0070C0"/>
                  </a:solidFill>
                  <a:latin typeface="LiHei Pro" panose="020B0500000000000000" pitchFamily="34" charset="-122"/>
                  <a:ea typeface="LiHei Pro" panose="020B0500000000000000" pitchFamily="34" charset="-122"/>
                </a:endParaRPr>
              </a:p>
            </p:txBody>
          </p:sp>
        </p:grpSp>
        <p:grpSp>
          <p:nvGrpSpPr>
            <p:cNvPr id="89" name="组合 88"/>
            <p:cNvGrpSpPr/>
            <p:nvPr/>
          </p:nvGrpSpPr>
          <p:grpSpPr>
            <a:xfrm>
              <a:off x="5247064" y="4220808"/>
              <a:ext cx="1780467" cy="646331"/>
              <a:chOff x="7488048" y="2621083"/>
              <a:chExt cx="1780467" cy="646331"/>
            </a:xfrm>
            <a:scene3d>
              <a:camera prst="perspectiveFront">
                <a:rot lat="0" lon="2099990" rev="0"/>
              </a:camera>
              <a:lightRig rig="threePt" dir="t"/>
            </a:scene3d>
          </p:grpSpPr>
          <p:sp>
            <p:nvSpPr>
              <p:cNvPr id="109" name="文本框 108"/>
              <p:cNvSpPr txBox="1"/>
              <p:nvPr/>
            </p:nvSpPr>
            <p:spPr>
              <a:xfrm>
                <a:off x="7488048" y="2621083"/>
                <a:ext cx="1780467" cy="646331"/>
              </a:xfrm>
              <a:prstGeom prst="rect">
                <a:avLst/>
              </a:prstGeom>
              <a:noFill/>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用什么方法落实？</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7492053" y="2930798"/>
                <a:ext cx="1571978" cy="246221"/>
              </a:xfrm>
              <a:prstGeom prst="rect">
                <a:avLst/>
              </a:prstGeom>
              <a:noFill/>
            </p:spPr>
            <p:txBody>
              <a:bodyPr wrap="square" rtlCol="0">
                <a:spAutoFit/>
              </a:bodyPr>
              <a:lstStyle/>
              <a:p>
                <a:pPr algn="just"/>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7000127" y="4220808"/>
              <a:ext cx="1780467" cy="555936"/>
              <a:chOff x="7488048" y="2621083"/>
              <a:chExt cx="1780467" cy="555936"/>
            </a:xfrm>
            <a:scene3d>
              <a:camera prst="perspectiveFront">
                <a:rot lat="0" lon="19799991" rev="0"/>
              </a:camera>
              <a:lightRig rig="threePt" dir="t"/>
            </a:scene3d>
          </p:grpSpPr>
          <p:sp>
            <p:nvSpPr>
              <p:cNvPr id="107" name="文本框 106"/>
              <p:cNvSpPr txBox="1"/>
              <p:nvPr/>
            </p:nvSpPr>
            <p:spPr>
              <a:xfrm>
                <a:off x="7488048" y="2621083"/>
                <a:ext cx="1780467" cy="369332"/>
              </a:xfrm>
              <a:prstGeom prst="rect">
                <a:avLst/>
              </a:prstGeom>
              <a:noFill/>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谁来落实？</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a:off x="7492053" y="2930798"/>
                <a:ext cx="1571978" cy="246221"/>
              </a:xfrm>
              <a:prstGeom prst="rect">
                <a:avLst/>
              </a:prstGeom>
              <a:noFill/>
            </p:spPr>
            <p:txBody>
              <a:bodyPr wrap="square" rtlCol="0">
                <a:spAutoFit/>
              </a:bodyPr>
              <a:lstStyle/>
              <a:p>
                <a:pPr algn="just"/>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8499095" y="4220808"/>
              <a:ext cx="1780467" cy="555936"/>
              <a:chOff x="7488048" y="2621083"/>
              <a:chExt cx="1780467" cy="555936"/>
            </a:xfrm>
            <a:scene3d>
              <a:camera prst="perspectiveFront">
                <a:rot lat="0" lon="1800000" rev="0"/>
              </a:camera>
              <a:lightRig rig="threePt" dir="t"/>
            </a:scene3d>
          </p:grpSpPr>
          <p:sp>
            <p:nvSpPr>
              <p:cNvPr id="105" name="文本框 104"/>
              <p:cNvSpPr txBox="1"/>
              <p:nvPr/>
            </p:nvSpPr>
            <p:spPr>
              <a:xfrm>
                <a:off x="7488048" y="2621083"/>
                <a:ext cx="1780467" cy="369332"/>
              </a:xfrm>
              <a:prstGeom prst="rect">
                <a:avLst/>
              </a:prstGeom>
              <a:noFill/>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什么时间落实？ </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7492053" y="2930798"/>
                <a:ext cx="1571978" cy="246221"/>
              </a:xfrm>
              <a:prstGeom prst="rect">
                <a:avLst/>
              </a:prstGeom>
              <a:noFill/>
            </p:spPr>
            <p:txBody>
              <a:bodyPr wrap="square" rtlCol="0">
                <a:spAutoFit/>
              </a:bodyPr>
              <a:lstStyle/>
              <a:p>
                <a:pPr algn="just"/>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2" name="Group 4"/>
            <p:cNvGrpSpPr>
              <a:grpSpLocks noChangeAspect="1"/>
            </p:cNvGrpSpPr>
            <p:nvPr/>
          </p:nvGrpSpPr>
          <p:grpSpPr bwMode="auto">
            <a:xfrm>
              <a:off x="6320201" y="5427831"/>
              <a:ext cx="347592" cy="407339"/>
              <a:chOff x="1776" y="1776"/>
              <a:chExt cx="64" cy="75"/>
            </a:xfrm>
            <a:solidFill>
              <a:schemeClr val="tx1">
                <a:lumMod val="50000"/>
                <a:lumOff val="50000"/>
              </a:schemeClr>
            </a:solidFill>
            <a:scene3d>
              <a:camera prst="perspectiveFront">
                <a:rot lat="0" lon="1799990" rev="0"/>
              </a:camera>
              <a:lightRig rig="threePt" dir="t"/>
            </a:scene3d>
          </p:grpSpPr>
          <p:sp>
            <p:nvSpPr>
              <p:cNvPr id="10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13"/>
            <p:cNvGrpSpPr>
              <a:grpSpLocks noChangeAspect="1"/>
            </p:cNvGrpSpPr>
            <p:nvPr/>
          </p:nvGrpSpPr>
          <p:grpSpPr bwMode="auto">
            <a:xfrm>
              <a:off x="7973995" y="5387788"/>
              <a:ext cx="423877" cy="428883"/>
              <a:chOff x="2426" y="2781"/>
              <a:chExt cx="593" cy="600"/>
            </a:xfrm>
            <a:solidFill>
              <a:schemeClr val="tx1">
                <a:lumMod val="50000"/>
                <a:lumOff val="50000"/>
              </a:schemeClr>
            </a:solidFill>
            <a:scene3d>
              <a:camera prst="perspectiveFront">
                <a:rot lat="0" lon="19799991" rev="0"/>
              </a:camera>
              <a:lightRig rig="threePt" dir="t"/>
            </a:scene3d>
          </p:grpSpPr>
          <p:sp>
            <p:nvSpPr>
              <p:cNvPr id="9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9544445" y="5438837"/>
              <a:ext cx="400684" cy="436036"/>
              <a:chOff x="4873626" y="1965325"/>
              <a:chExt cx="269876" cy="293688"/>
            </a:xfrm>
            <a:solidFill>
              <a:schemeClr val="tx1">
                <a:lumMod val="50000"/>
                <a:lumOff val="50000"/>
              </a:schemeClr>
            </a:solidFill>
            <a:scene3d>
              <a:camera prst="perspectiveFront">
                <a:rot lat="0" lon="1799990" rev="0"/>
              </a:camera>
              <a:lightRig rig="threePt" dir="t"/>
            </a:scene3d>
          </p:grpSpPr>
          <p:sp>
            <p:nvSpPr>
              <p:cNvPr id="95"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2" name="组合 131"/>
          <p:cNvGrpSpPr/>
          <p:nvPr/>
        </p:nvGrpSpPr>
        <p:grpSpPr>
          <a:xfrm>
            <a:off x="329015" y="0"/>
            <a:ext cx="1099735" cy="1099735"/>
            <a:chOff x="7543996" y="1289752"/>
            <a:chExt cx="1498482" cy="1498482"/>
          </a:xfrm>
        </p:grpSpPr>
        <p:sp>
          <p:nvSpPr>
            <p:cNvPr id="133"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4"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5"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6"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4347">
        <p14:gallery dir="l"/>
      </p:transition>
    </mc:Choice>
    <mc:Fallback>
      <p:transition spd="slow" advClick="0" advTm="43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up)">
                                      <p:cBhvr>
                                        <p:cTn id="18" dur="1000"/>
                                        <p:tgtEl>
                                          <p:spTgt spid="75"/>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32"/>
                                        </p:tgtEl>
                                        <p:attrNameLst>
                                          <p:attrName>style.visibility</p:attrName>
                                        </p:attrNameLst>
                                      </p:cBhvr>
                                      <p:to>
                                        <p:strVal val="visible"/>
                                      </p:to>
                                    </p:set>
                                    <p:anim calcmode="lin" valueType="num">
                                      <p:cBhvr>
                                        <p:cTn id="22" dur="500" fill="hold"/>
                                        <p:tgtEl>
                                          <p:spTgt spid="132"/>
                                        </p:tgtEl>
                                        <p:attrNameLst>
                                          <p:attrName>ppt_w</p:attrName>
                                        </p:attrNameLst>
                                      </p:cBhvr>
                                      <p:tavLst>
                                        <p:tav tm="0">
                                          <p:val>
                                            <p:fltVal val="0"/>
                                          </p:val>
                                        </p:tav>
                                        <p:tav tm="100000">
                                          <p:val>
                                            <p:strVal val="#ppt_w"/>
                                          </p:val>
                                        </p:tav>
                                      </p:tavLst>
                                    </p:anim>
                                    <p:anim calcmode="lin" valueType="num">
                                      <p:cBhvr>
                                        <p:cTn id="23" dur="500" fill="hold"/>
                                        <p:tgtEl>
                                          <p:spTgt spid="132"/>
                                        </p:tgtEl>
                                        <p:attrNameLst>
                                          <p:attrName>ppt_h</p:attrName>
                                        </p:attrNameLst>
                                      </p:cBhvr>
                                      <p:tavLst>
                                        <p:tav tm="0">
                                          <p:val>
                                            <p:fltVal val="0"/>
                                          </p:val>
                                        </p:tav>
                                        <p:tav tm="100000">
                                          <p:val>
                                            <p:strVal val="#ppt_h"/>
                                          </p:val>
                                        </p:tav>
                                      </p:tavLst>
                                    </p:anim>
                                    <p:animEffect transition="in" filter="fade">
                                      <p:cBhvr>
                                        <p:cTn id="24"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矩形 116"/>
          <p:cNvSpPr/>
          <p:nvPr/>
        </p:nvSpPr>
        <p:spPr>
          <a:xfrm>
            <a:off x="0" y="0"/>
            <a:ext cx="12192000" cy="393212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8" name="矩形 117"/>
          <p:cNvSpPr/>
          <p:nvPr/>
        </p:nvSpPr>
        <p:spPr>
          <a:xfrm>
            <a:off x="-55146" y="3821132"/>
            <a:ext cx="12192000" cy="10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9" name="组合 118"/>
          <p:cNvGrpSpPr/>
          <p:nvPr/>
        </p:nvGrpSpPr>
        <p:grpSpPr>
          <a:xfrm>
            <a:off x="6632018" y="2804485"/>
            <a:ext cx="1276105" cy="1276105"/>
            <a:chOff x="7543996" y="1289752"/>
            <a:chExt cx="1498482" cy="1498482"/>
          </a:xfrm>
        </p:grpSpPr>
        <p:sp>
          <p:nvSpPr>
            <p:cNvPr id="120" name="任意多边形 11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1" name="椭圆 12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2" name="椭圆 12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3" name="任意多边形 12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4" name="组合 123"/>
          <p:cNvGrpSpPr/>
          <p:nvPr/>
        </p:nvGrpSpPr>
        <p:grpSpPr>
          <a:xfrm>
            <a:off x="6227669" y="1540822"/>
            <a:ext cx="912894" cy="912894"/>
            <a:chOff x="7543996" y="1289752"/>
            <a:chExt cx="1498482" cy="1498482"/>
          </a:xfrm>
        </p:grpSpPr>
        <p:sp>
          <p:nvSpPr>
            <p:cNvPr id="125" name="任意多边形 12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6" name="椭圆 12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7" name="椭圆 126"/>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8" name="任意多边形 12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9" name="组合 128"/>
          <p:cNvGrpSpPr/>
          <p:nvPr/>
        </p:nvGrpSpPr>
        <p:grpSpPr>
          <a:xfrm>
            <a:off x="4361434" y="2302560"/>
            <a:ext cx="1458761" cy="1458761"/>
            <a:chOff x="7543996" y="1289752"/>
            <a:chExt cx="1498482" cy="1498482"/>
          </a:xfrm>
        </p:grpSpPr>
        <p:sp>
          <p:nvSpPr>
            <p:cNvPr id="130" name="任意多边形 12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1" name="椭圆 13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2" name="椭圆 13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3" name="任意多边形 13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4" name="组合 133"/>
          <p:cNvGrpSpPr/>
          <p:nvPr/>
        </p:nvGrpSpPr>
        <p:grpSpPr>
          <a:xfrm>
            <a:off x="4472482" y="2160825"/>
            <a:ext cx="3262824" cy="3262824"/>
            <a:chOff x="7481293" y="1335855"/>
            <a:chExt cx="1498482" cy="1498482"/>
          </a:xfrm>
        </p:grpSpPr>
        <p:sp>
          <p:nvSpPr>
            <p:cNvPr id="135" name="任意多边形 13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6" name="椭圆 135"/>
            <p:cNvSpPr/>
            <p:nvPr/>
          </p:nvSpPr>
          <p:spPr>
            <a:xfrm>
              <a:off x="7481293" y="1335855"/>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37" name="椭圆 136"/>
            <p:cNvSpPr/>
            <p:nvPr/>
          </p:nvSpPr>
          <p:spPr>
            <a:xfrm>
              <a:off x="7619173" y="1478964"/>
              <a:ext cx="1300279" cy="1237551"/>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8" name="任意多边形 13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9" name="Rectangle 10"/>
          <p:cNvSpPr>
            <a:spLocks noGrp="1" noChangeArrowheads="1"/>
          </p:cNvSpPr>
          <p:nvPr>
            <p:ph type="ctrTitle"/>
          </p:nvPr>
        </p:nvSpPr>
        <p:spPr>
          <a:xfrm>
            <a:off x="5364344" y="2897538"/>
            <a:ext cx="2113961" cy="1137496"/>
          </a:xfrm>
        </p:spPr>
        <p:txBody>
          <a:bodyPr>
            <a:normAutofit/>
          </a:bodyPr>
          <a:lstStyle/>
          <a:p>
            <a:pPr eaLnBrk="1" hangingPunct="1">
              <a:defRPr/>
            </a:pPr>
            <a:r>
              <a:rPr lang="en-US" altLang="zh-CN" sz="6600" b="1" dirty="0">
                <a:solidFill>
                  <a:schemeClr val="bg1"/>
                </a:solidFill>
                <a:latin typeface="微软雅黑" panose="020B0503020204020204" pitchFamily="34" charset="-122"/>
                <a:ea typeface="微软雅黑" panose="020B0503020204020204" pitchFamily="34" charset="-122"/>
                <a:cs typeface="Arial Unicode MS"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140" name="Rectangle 10"/>
          <p:cNvSpPr txBox="1">
            <a:spLocks noChangeArrowheads="1"/>
          </p:cNvSpPr>
          <p:nvPr/>
        </p:nvSpPr>
        <p:spPr>
          <a:xfrm>
            <a:off x="5026602" y="3475660"/>
            <a:ext cx="2113961" cy="113749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8800" b="1" dirty="0">
                <a:solidFill>
                  <a:schemeClr val="bg1"/>
                </a:solidFill>
                <a:latin typeface="微软雅黑" panose="020B0503020204020204" pitchFamily="34" charset="-122"/>
                <a:ea typeface="微软雅黑" panose="020B0503020204020204" pitchFamily="34" charset="-122"/>
                <a:cs typeface="Arial Unicode MS" pitchFamily="34" charset="-122"/>
              </a:rPr>
              <a:t>P</a:t>
            </a:r>
            <a:r>
              <a:rPr lang="en-US" altLang="zh-CN" sz="4800" b="1" dirty="0">
                <a:solidFill>
                  <a:schemeClr val="bg1"/>
                </a:solidFill>
                <a:latin typeface="微软雅黑" panose="020B0503020204020204" pitchFamily="34" charset="-122"/>
                <a:ea typeface="微软雅黑" panose="020B0503020204020204" pitchFamily="34" charset="-122"/>
                <a:cs typeface="Arial Unicode MS" pitchFamily="34" charset="-122"/>
              </a:rPr>
              <a:t>ART</a:t>
            </a:r>
            <a:endParaRPr lang="zh-CN" altLang="en-US" sz="27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141" name="Rectangle 10"/>
          <p:cNvSpPr txBox="1">
            <a:spLocks noChangeArrowheads="1"/>
          </p:cNvSpPr>
          <p:nvPr/>
        </p:nvSpPr>
        <p:spPr>
          <a:xfrm>
            <a:off x="5039020" y="482098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rPr>
              <a:t>整  理</a:t>
            </a:r>
            <a:endPar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77" name="任意多边形 176"/>
          <p:cNvSpPr/>
          <p:nvPr/>
        </p:nvSpPr>
        <p:spPr>
          <a:xfrm>
            <a:off x="-495300" y="5997119"/>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177"/>
          <p:cNvSpPr/>
          <p:nvPr/>
        </p:nvSpPr>
        <p:spPr>
          <a:xfrm>
            <a:off x="2329661" y="6111101"/>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p:nvSpPr>
        <p:spPr>
          <a:xfrm>
            <a:off x="-1950966" y="5914867"/>
            <a:ext cx="11971266" cy="1492591"/>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 name="connsiteX0-1" fmla="*/ 0 w 13234881"/>
              <a:gd name="connsiteY0-2" fmla="*/ 895502 h 990783"/>
              <a:gd name="connsiteX1-3" fmla="*/ 2800350 w 13234881"/>
              <a:gd name="connsiteY1-4" fmla="*/ 38252 h 990783"/>
              <a:gd name="connsiteX2-5" fmla="*/ 6191250 w 13234881"/>
              <a:gd name="connsiteY2-6" fmla="*/ 990752 h 990783"/>
              <a:gd name="connsiteX3-7" fmla="*/ 8991600 w 13234881"/>
              <a:gd name="connsiteY3-8" fmla="*/ 152 h 990783"/>
              <a:gd name="connsiteX4-9" fmla="*/ 13234881 w 13234881"/>
              <a:gd name="connsiteY4-10" fmla="*/ 918828 h 990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34881" h="990783">
                <a:moveTo>
                  <a:pt x="0" y="895502"/>
                </a:moveTo>
                <a:cubicBezTo>
                  <a:pt x="884237" y="458939"/>
                  <a:pt x="1768475" y="22377"/>
                  <a:pt x="2800350" y="38252"/>
                </a:cubicBezTo>
                <a:cubicBezTo>
                  <a:pt x="3832225" y="54127"/>
                  <a:pt x="5159375" y="997102"/>
                  <a:pt x="6191250" y="990752"/>
                </a:cubicBezTo>
                <a:cubicBezTo>
                  <a:pt x="7223125" y="984402"/>
                  <a:pt x="7817662" y="12139"/>
                  <a:pt x="8991600" y="152"/>
                </a:cubicBezTo>
                <a:cubicBezTo>
                  <a:pt x="10165538" y="-11835"/>
                  <a:pt x="12564956" y="690228"/>
                  <a:pt x="13234881" y="918828"/>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0" name="组合 179"/>
          <p:cNvGrpSpPr/>
          <p:nvPr/>
        </p:nvGrpSpPr>
        <p:grpSpPr>
          <a:xfrm>
            <a:off x="851169" y="5722986"/>
            <a:ext cx="718789" cy="718789"/>
            <a:chOff x="7543996" y="1289752"/>
            <a:chExt cx="1498482" cy="1498482"/>
          </a:xfrm>
        </p:grpSpPr>
        <p:sp>
          <p:nvSpPr>
            <p:cNvPr id="181" name="任意多边形 18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2" name="椭圆 18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3" name="椭圆 18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4" name="任意多边形 18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85" name="组合 184"/>
          <p:cNvGrpSpPr/>
          <p:nvPr/>
        </p:nvGrpSpPr>
        <p:grpSpPr>
          <a:xfrm>
            <a:off x="3471925" y="6246631"/>
            <a:ext cx="410899" cy="410899"/>
            <a:chOff x="7543996" y="1289752"/>
            <a:chExt cx="1498482" cy="1498482"/>
          </a:xfrm>
        </p:grpSpPr>
        <p:sp>
          <p:nvSpPr>
            <p:cNvPr id="186" name="任意多边形 18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7" name="椭圆 18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8" name="椭圆 18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9" name="任意多边形 18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90" name="组合 189"/>
          <p:cNvGrpSpPr/>
          <p:nvPr/>
        </p:nvGrpSpPr>
        <p:grpSpPr>
          <a:xfrm>
            <a:off x="5287185" y="6042829"/>
            <a:ext cx="410899" cy="410899"/>
            <a:chOff x="7543996" y="1289752"/>
            <a:chExt cx="1498482" cy="1498482"/>
          </a:xfrm>
        </p:grpSpPr>
        <p:sp>
          <p:nvSpPr>
            <p:cNvPr id="191" name="任意多边形 19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2" name="椭圆 19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3" name="椭圆 19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4" name="任意多边形 19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95" name="组合 194"/>
          <p:cNvGrpSpPr/>
          <p:nvPr/>
        </p:nvGrpSpPr>
        <p:grpSpPr>
          <a:xfrm>
            <a:off x="7191239" y="5718109"/>
            <a:ext cx="872549" cy="872549"/>
            <a:chOff x="7543996" y="1289752"/>
            <a:chExt cx="1498482" cy="1498482"/>
          </a:xfrm>
        </p:grpSpPr>
        <p:sp>
          <p:nvSpPr>
            <p:cNvPr id="196" name="任意多边形 19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7" name="椭圆 19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8" name="椭圆 197"/>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9" name="任意多边形 19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00" name="组合 199"/>
          <p:cNvGrpSpPr/>
          <p:nvPr/>
        </p:nvGrpSpPr>
        <p:grpSpPr>
          <a:xfrm>
            <a:off x="6624988" y="6416345"/>
            <a:ext cx="410899" cy="410899"/>
            <a:chOff x="7543996" y="1289752"/>
            <a:chExt cx="1498482" cy="1498482"/>
          </a:xfrm>
        </p:grpSpPr>
        <p:sp>
          <p:nvSpPr>
            <p:cNvPr id="201" name="任意多边形 20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2" name="椭圆 20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3" name="椭圆 202"/>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4" name="任意多边形 20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05" name="组合 204"/>
          <p:cNvGrpSpPr/>
          <p:nvPr/>
        </p:nvGrpSpPr>
        <p:grpSpPr>
          <a:xfrm>
            <a:off x="10584160" y="5718109"/>
            <a:ext cx="872549" cy="872549"/>
            <a:chOff x="7543996" y="1289752"/>
            <a:chExt cx="1498482" cy="1498482"/>
          </a:xfrm>
        </p:grpSpPr>
        <p:sp>
          <p:nvSpPr>
            <p:cNvPr id="206" name="任意多边形 20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7" name="椭圆 20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8" name="椭圆 20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9" name="任意多边形 20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8634">
        <p15:prstTrans prst="origami"/>
      </p:transition>
    </mc:Choice>
    <mc:Fallback>
      <p:transition spd="slow" advClick="0" advTm="8634">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randombar(horizontal)">
                                          <p:cBhvr>
                                            <p:cTn id="7" dur="500"/>
                                            <p:tgtEl>
                                              <p:spTgt spid="1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500"/>
                                            <p:tgtEl>
                                              <p:spTgt spid="118"/>
                                            </p:tgtEl>
                                          </p:cBhvr>
                                        </p:animEffect>
                                      </p:childTnLst>
                                    </p:cTn>
                                  </p:par>
                                </p:childTnLst>
                              </p:cTn>
                            </p:par>
                            <p:par>
                              <p:cTn id="12" fill="hold">
                                <p:stCondLst>
                                  <p:cond delay="1000"/>
                                </p:stCondLst>
                                <p:childTnLst>
                                  <p:par>
                                    <p:cTn id="13" presetID="2" presetClass="entr" presetSubtype="4" fill="hold" nodeType="afterEffect" p14:presetBounceEnd="76000">
                                      <p:stCondLst>
                                        <p:cond delay="0"/>
                                      </p:stCondLst>
                                      <p:childTnLst>
                                        <p:set>
                                          <p:cBhvr>
                                            <p:cTn id="14" dur="1" fill="hold">
                                              <p:stCondLst>
                                                <p:cond delay="0"/>
                                              </p:stCondLst>
                                            </p:cTn>
                                            <p:tgtEl>
                                              <p:spTgt spid="134"/>
                                            </p:tgtEl>
                                            <p:attrNameLst>
                                              <p:attrName>style.visibility</p:attrName>
                                            </p:attrNameLst>
                                          </p:cBhvr>
                                          <p:to>
                                            <p:strVal val="visible"/>
                                          </p:to>
                                        </p:set>
                                        <p:anim calcmode="lin" valueType="num" p14:bounceEnd="76000">
                                          <p:cBhvr additive="base">
                                            <p:cTn id="15" dur="1000" fill="hold"/>
                                            <p:tgtEl>
                                              <p:spTgt spid="134"/>
                                            </p:tgtEl>
                                            <p:attrNameLst>
                                              <p:attrName>ppt_x</p:attrName>
                                            </p:attrNameLst>
                                          </p:cBhvr>
                                          <p:tavLst>
                                            <p:tav tm="0">
                                              <p:val>
                                                <p:strVal val="#ppt_x"/>
                                              </p:val>
                                            </p:tav>
                                            <p:tav tm="100000">
                                              <p:val>
                                                <p:strVal val="#ppt_x"/>
                                              </p:val>
                                            </p:tav>
                                          </p:tavLst>
                                        </p:anim>
                                        <p:anim calcmode="lin" valueType="num" p14:bounceEnd="76000">
                                          <p:cBhvr additive="base">
                                            <p:cTn id="16" dur="1000" fill="hold"/>
                                            <p:tgtEl>
                                              <p:spTgt spid="134"/>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9" fill="hold" nodeType="afterEffect" p14:presetBounceEnd="72000">
                                      <p:stCondLst>
                                        <p:cond delay="0"/>
                                      </p:stCondLst>
                                      <p:childTnLst>
                                        <p:set>
                                          <p:cBhvr>
                                            <p:cTn id="19" dur="1" fill="hold">
                                              <p:stCondLst>
                                                <p:cond delay="0"/>
                                              </p:stCondLst>
                                            </p:cTn>
                                            <p:tgtEl>
                                              <p:spTgt spid="129"/>
                                            </p:tgtEl>
                                            <p:attrNameLst>
                                              <p:attrName>style.visibility</p:attrName>
                                            </p:attrNameLst>
                                          </p:cBhvr>
                                          <p:to>
                                            <p:strVal val="visible"/>
                                          </p:to>
                                        </p:set>
                                        <p:anim calcmode="lin" valueType="num" p14:bounceEnd="72000">
                                          <p:cBhvr additive="base">
                                            <p:cTn id="20" dur="750" fill="hold"/>
                                            <p:tgtEl>
                                              <p:spTgt spid="129"/>
                                            </p:tgtEl>
                                            <p:attrNameLst>
                                              <p:attrName>ppt_x</p:attrName>
                                            </p:attrNameLst>
                                          </p:cBhvr>
                                          <p:tavLst>
                                            <p:tav tm="0">
                                              <p:val>
                                                <p:strVal val="0-#ppt_w/2"/>
                                              </p:val>
                                            </p:tav>
                                            <p:tav tm="100000">
                                              <p:val>
                                                <p:strVal val="#ppt_x"/>
                                              </p:val>
                                            </p:tav>
                                          </p:tavLst>
                                        </p:anim>
                                        <p:anim calcmode="lin" valueType="num" p14:bounceEnd="72000">
                                          <p:cBhvr additive="base">
                                            <p:cTn id="21" dur="750" fill="hold"/>
                                            <p:tgtEl>
                                              <p:spTgt spid="129"/>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14:presetBounceEnd="72000">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14:bounceEnd="72000">
                                          <p:cBhvr additive="base">
                                            <p:cTn id="24" dur="750" fill="hold"/>
                                            <p:tgtEl>
                                              <p:spTgt spid="119"/>
                                            </p:tgtEl>
                                            <p:attrNameLst>
                                              <p:attrName>ppt_x</p:attrName>
                                            </p:attrNameLst>
                                          </p:cBhvr>
                                          <p:tavLst>
                                            <p:tav tm="0">
                                              <p:val>
                                                <p:strVal val="0-#ppt_w/2"/>
                                              </p:val>
                                            </p:tav>
                                            <p:tav tm="100000">
                                              <p:val>
                                                <p:strVal val="#ppt_x"/>
                                              </p:val>
                                            </p:tav>
                                          </p:tavLst>
                                        </p:anim>
                                        <p:anim calcmode="lin" valueType="num" p14:bounceEnd="72000">
                                          <p:cBhvr additive="base">
                                            <p:cTn id="25" dur="750" fill="hold"/>
                                            <p:tgtEl>
                                              <p:spTgt spid="119"/>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14:presetBounceEnd="72000">
                                      <p:stCondLst>
                                        <p:cond delay="0"/>
                                      </p:stCondLst>
                                      <p:childTnLst>
                                        <p:set>
                                          <p:cBhvr>
                                            <p:cTn id="27" dur="1" fill="hold">
                                              <p:stCondLst>
                                                <p:cond delay="0"/>
                                              </p:stCondLst>
                                            </p:cTn>
                                            <p:tgtEl>
                                              <p:spTgt spid="124"/>
                                            </p:tgtEl>
                                            <p:attrNameLst>
                                              <p:attrName>style.visibility</p:attrName>
                                            </p:attrNameLst>
                                          </p:cBhvr>
                                          <p:to>
                                            <p:strVal val="visible"/>
                                          </p:to>
                                        </p:set>
                                        <p:anim calcmode="lin" valueType="num" p14:bounceEnd="72000">
                                          <p:cBhvr additive="base">
                                            <p:cTn id="28" dur="750" fill="hold"/>
                                            <p:tgtEl>
                                              <p:spTgt spid="124"/>
                                            </p:tgtEl>
                                            <p:attrNameLst>
                                              <p:attrName>ppt_x</p:attrName>
                                            </p:attrNameLst>
                                          </p:cBhvr>
                                          <p:tavLst>
                                            <p:tav tm="0">
                                              <p:val>
                                                <p:strVal val="1+#ppt_w/2"/>
                                              </p:val>
                                            </p:tav>
                                            <p:tav tm="100000">
                                              <p:val>
                                                <p:strVal val="#ppt_x"/>
                                              </p:val>
                                            </p:tav>
                                          </p:tavLst>
                                        </p:anim>
                                        <p:anim calcmode="lin" valueType="num" p14:bounceEnd="72000">
                                          <p:cBhvr additive="base">
                                            <p:cTn id="29" dur="750" fill="hold"/>
                                            <p:tgtEl>
                                              <p:spTgt spid="124"/>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9"/>
                                            </p:tgtEl>
                                            <p:attrNameLst>
                                              <p:attrName>style.visibility</p:attrName>
                                            </p:attrNameLst>
                                          </p:cBhvr>
                                          <p:to>
                                            <p:strVal val="visible"/>
                                          </p:to>
                                        </p:set>
                                        <p:anim calcmode="lin" valueType="num">
                                          <p:cBhvr>
                                            <p:cTn id="33" dur="500" fill="hold"/>
                                            <p:tgtEl>
                                              <p:spTgt spid="139"/>
                                            </p:tgtEl>
                                            <p:attrNameLst>
                                              <p:attrName>ppt_w</p:attrName>
                                            </p:attrNameLst>
                                          </p:cBhvr>
                                          <p:tavLst>
                                            <p:tav tm="0">
                                              <p:val>
                                                <p:fltVal val="0"/>
                                              </p:val>
                                            </p:tav>
                                            <p:tav tm="100000">
                                              <p:val>
                                                <p:strVal val="#ppt_w"/>
                                              </p:val>
                                            </p:tav>
                                          </p:tavLst>
                                        </p:anim>
                                        <p:anim calcmode="lin" valueType="num">
                                          <p:cBhvr>
                                            <p:cTn id="34" dur="500" fill="hold"/>
                                            <p:tgtEl>
                                              <p:spTgt spid="139"/>
                                            </p:tgtEl>
                                            <p:attrNameLst>
                                              <p:attrName>ppt_h</p:attrName>
                                            </p:attrNameLst>
                                          </p:cBhvr>
                                          <p:tavLst>
                                            <p:tav tm="0">
                                              <p:val>
                                                <p:fltVal val="0"/>
                                              </p:val>
                                            </p:tav>
                                            <p:tav tm="100000">
                                              <p:val>
                                                <p:strVal val="#ppt_h"/>
                                              </p:val>
                                            </p:tav>
                                          </p:tavLst>
                                        </p:anim>
                                        <p:animEffect transition="in" filter="fade">
                                          <p:cBhvr>
                                            <p:cTn id="35" dur="500"/>
                                            <p:tgtEl>
                                              <p:spTgt spid="139"/>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p:cTn id="39" dur="500" fill="hold"/>
                                            <p:tgtEl>
                                              <p:spTgt spid="140"/>
                                            </p:tgtEl>
                                            <p:attrNameLst>
                                              <p:attrName>ppt_w</p:attrName>
                                            </p:attrNameLst>
                                          </p:cBhvr>
                                          <p:tavLst>
                                            <p:tav tm="0">
                                              <p:val>
                                                <p:fltVal val="0"/>
                                              </p:val>
                                            </p:tav>
                                            <p:tav tm="100000">
                                              <p:val>
                                                <p:strVal val="#ppt_w"/>
                                              </p:val>
                                            </p:tav>
                                          </p:tavLst>
                                        </p:anim>
                                        <p:anim calcmode="lin" valueType="num">
                                          <p:cBhvr>
                                            <p:cTn id="40" dur="500" fill="hold"/>
                                            <p:tgtEl>
                                              <p:spTgt spid="140"/>
                                            </p:tgtEl>
                                            <p:attrNameLst>
                                              <p:attrName>ppt_h</p:attrName>
                                            </p:attrNameLst>
                                          </p:cBhvr>
                                          <p:tavLst>
                                            <p:tav tm="0">
                                              <p:val>
                                                <p:fltVal val="0"/>
                                              </p:val>
                                            </p:tav>
                                            <p:tav tm="100000">
                                              <p:val>
                                                <p:strVal val="#ppt_h"/>
                                              </p:val>
                                            </p:tav>
                                          </p:tavLst>
                                        </p:anim>
                                        <p:animEffect transition="in" filter="fade">
                                          <p:cBhvr>
                                            <p:cTn id="41" dur="500"/>
                                            <p:tgtEl>
                                              <p:spTgt spid="140"/>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wipe(left)">
                                          <p:cBhvr>
                                            <p:cTn id="45" dur="500"/>
                                            <p:tgtEl>
                                              <p:spTgt spid="141"/>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179"/>
                                            </p:tgtEl>
                                            <p:attrNameLst>
                                              <p:attrName>style.visibility</p:attrName>
                                            </p:attrNameLst>
                                          </p:cBhvr>
                                          <p:to>
                                            <p:strVal val="visible"/>
                                          </p:to>
                                        </p:set>
                                        <p:animEffect transition="in" filter="randombar(horizontal)">
                                          <p:cBhvr>
                                            <p:cTn id="49" dur="750"/>
                                            <p:tgtEl>
                                              <p:spTgt spid="17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77"/>
                                            </p:tgtEl>
                                            <p:attrNameLst>
                                              <p:attrName>style.visibility</p:attrName>
                                            </p:attrNameLst>
                                          </p:cBhvr>
                                          <p:to>
                                            <p:strVal val="visible"/>
                                          </p:to>
                                        </p:set>
                                        <p:animEffect transition="in" filter="randombar(horizontal)">
                                          <p:cBhvr>
                                            <p:cTn id="52" dur="750"/>
                                            <p:tgtEl>
                                              <p:spTgt spid="17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78"/>
                                            </p:tgtEl>
                                            <p:attrNameLst>
                                              <p:attrName>style.visibility</p:attrName>
                                            </p:attrNameLst>
                                          </p:cBhvr>
                                          <p:to>
                                            <p:strVal val="visible"/>
                                          </p:to>
                                        </p:set>
                                        <p:animEffect transition="in" filter="randombar(horizontal)">
                                          <p:cBhvr>
                                            <p:cTn id="55" dur="750"/>
                                            <p:tgtEl>
                                              <p:spTgt spid="178"/>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80"/>
                                            </p:tgtEl>
                                            <p:attrNameLst>
                                              <p:attrName>style.visibility</p:attrName>
                                            </p:attrNameLst>
                                          </p:cBhvr>
                                          <p:to>
                                            <p:strVal val="visible"/>
                                          </p:to>
                                        </p:set>
                                        <p:anim calcmode="lin" valueType="num">
                                          <p:cBhvr>
                                            <p:cTn id="59" dur="500" fill="hold"/>
                                            <p:tgtEl>
                                              <p:spTgt spid="180"/>
                                            </p:tgtEl>
                                            <p:attrNameLst>
                                              <p:attrName>ppt_w</p:attrName>
                                            </p:attrNameLst>
                                          </p:cBhvr>
                                          <p:tavLst>
                                            <p:tav tm="0">
                                              <p:val>
                                                <p:fltVal val="0"/>
                                              </p:val>
                                            </p:tav>
                                            <p:tav tm="100000">
                                              <p:val>
                                                <p:strVal val="#ppt_w"/>
                                              </p:val>
                                            </p:tav>
                                          </p:tavLst>
                                        </p:anim>
                                        <p:anim calcmode="lin" valueType="num">
                                          <p:cBhvr>
                                            <p:cTn id="60" dur="500" fill="hold"/>
                                            <p:tgtEl>
                                              <p:spTgt spid="180"/>
                                            </p:tgtEl>
                                            <p:attrNameLst>
                                              <p:attrName>ppt_h</p:attrName>
                                            </p:attrNameLst>
                                          </p:cBhvr>
                                          <p:tavLst>
                                            <p:tav tm="0">
                                              <p:val>
                                                <p:fltVal val="0"/>
                                              </p:val>
                                            </p:tav>
                                            <p:tav tm="100000">
                                              <p:val>
                                                <p:strVal val="#ppt_h"/>
                                              </p:val>
                                            </p:tav>
                                          </p:tavLst>
                                        </p:anim>
                                        <p:animEffect transition="in" filter="fade">
                                          <p:cBhvr>
                                            <p:cTn id="61" dur="500"/>
                                            <p:tgtEl>
                                              <p:spTgt spid="180"/>
                                            </p:tgtEl>
                                          </p:cBhvr>
                                        </p:animEffect>
                                      </p:childTnLst>
                                    </p:cTn>
                                  </p:par>
                                  <p:par>
                                    <p:cTn id="62" presetID="53" presetClass="entr" presetSubtype="16" fill="hold" nodeType="withEffect">
                                      <p:stCondLst>
                                        <p:cond delay="200"/>
                                      </p:stCondLst>
                                      <p:childTnLst>
                                        <p:set>
                                          <p:cBhvr>
                                            <p:cTn id="63" dur="1" fill="hold">
                                              <p:stCondLst>
                                                <p:cond delay="0"/>
                                              </p:stCondLst>
                                            </p:cTn>
                                            <p:tgtEl>
                                              <p:spTgt spid="185"/>
                                            </p:tgtEl>
                                            <p:attrNameLst>
                                              <p:attrName>style.visibility</p:attrName>
                                            </p:attrNameLst>
                                          </p:cBhvr>
                                          <p:to>
                                            <p:strVal val="visible"/>
                                          </p:to>
                                        </p:set>
                                        <p:anim calcmode="lin" valueType="num">
                                          <p:cBhvr>
                                            <p:cTn id="64" dur="500" fill="hold"/>
                                            <p:tgtEl>
                                              <p:spTgt spid="185"/>
                                            </p:tgtEl>
                                            <p:attrNameLst>
                                              <p:attrName>ppt_w</p:attrName>
                                            </p:attrNameLst>
                                          </p:cBhvr>
                                          <p:tavLst>
                                            <p:tav tm="0">
                                              <p:val>
                                                <p:fltVal val="0"/>
                                              </p:val>
                                            </p:tav>
                                            <p:tav tm="100000">
                                              <p:val>
                                                <p:strVal val="#ppt_w"/>
                                              </p:val>
                                            </p:tav>
                                          </p:tavLst>
                                        </p:anim>
                                        <p:anim calcmode="lin" valueType="num">
                                          <p:cBhvr>
                                            <p:cTn id="65" dur="500" fill="hold"/>
                                            <p:tgtEl>
                                              <p:spTgt spid="185"/>
                                            </p:tgtEl>
                                            <p:attrNameLst>
                                              <p:attrName>ppt_h</p:attrName>
                                            </p:attrNameLst>
                                          </p:cBhvr>
                                          <p:tavLst>
                                            <p:tav tm="0">
                                              <p:val>
                                                <p:fltVal val="0"/>
                                              </p:val>
                                            </p:tav>
                                            <p:tav tm="100000">
                                              <p:val>
                                                <p:strVal val="#ppt_h"/>
                                              </p:val>
                                            </p:tav>
                                          </p:tavLst>
                                        </p:anim>
                                        <p:animEffect transition="in" filter="fade">
                                          <p:cBhvr>
                                            <p:cTn id="66" dur="500"/>
                                            <p:tgtEl>
                                              <p:spTgt spid="185"/>
                                            </p:tgtEl>
                                          </p:cBhvr>
                                        </p:animEffect>
                                      </p:childTnLst>
                                    </p:cTn>
                                  </p:par>
                                  <p:par>
                                    <p:cTn id="67" presetID="53" presetClass="entr" presetSubtype="16" fill="hold" nodeType="withEffect">
                                      <p:stCondLst>
                                        <p:cond delay="500"/>
                                      </p:stCondLst>
                                      <p:childTnLst>
                                        <p:set>
                                          <p:cBhvr>
                                            <p:cTn id="68" dur="1" fill="hold">
                                              <p:stCondLst>
                                                <p:cond delay="0"/>
                                              </p:stCondLst>
                                            </p:cTn>
                                            <p:tgtEl>
                                              <p:spTgt spid="190"/>
                                            </p:tgtEl>
                                            <p:attrNameLst>
                                              <p:attrName>style.visibility</p:attrName>
                                            </p:attrNameLst>
                                          </p:cBhvr>
                                          <p:to>
                                            <p:strVal val="visible"/>
                                          </p:to>
                                        </p:set>
                                        <p:anim calcmode="lin" valueType="num">
                                          <p:cBhvr>
                                            <p:cTn id="69" dur="500" fill="hold"/>
                                            <p:tgtEl>
                                              <p:spTgt spid="190"/>
                                            </p:tgtEl>
                                            <p:attrNameLst>
                                              <p:attrName>ppt_w</p:attrName>
                                            </p:attrNameLst>
                                          </p:cBhvr>
                                          <p:tavLst>
                                            <p:tav tm="0">
                                              <p:val>
                                                <p:fltVal val="0"/>
                                              </p:val>
                                            </p:tav>
                                            <p:tav tm="100000">
                                              <p:val>
                                                <p:strVal val="#ppt_w"/>
                                              </p:val>
                                            </p:tav>
                                          </p:tavLst>
                                        </p:anim>
                                        <p:anim calcmode="lin" valueType="num">
                                          <p:cBhvr>
                                            <p:cTn id="70" dur="500" fill="hold"/>
                                            <p:tgtEl>
                                              <p:spTgt spid="190"/>
                                            </p:tgtEl>
                                            <p:attrNameLst>
                                              <p:attrName>ppt_h</p:attrName>
                                            </p:attrNameLst>
                                          </p:cBhvr>
                                          <p:tavLst>
                                            <p:tav tm="0">
                                              <p:val>
                                                <p:fltVal val="0"/>
                                              </p:val>
                                            </p:tav>
                                            <p:tav tm="100000">
                                              <p:val>
                                                <p:strVal val="#ppt_h"/>
                                              </p:val>
                                            </p:tav>
                                          </p:tavLst>
                                        </p:anim>
                                        <p:animEffect transition="in" filter="fade">
                                          <p:cBhvr>
                                            <p:cTn id="71" dur="500"/>
                                            <p:tgtEl>
                                              <p:spTgt spid="190"/>
                                            </p:tgtEl>
                                          </p:cBhvr>
                                        </p:animEffect>
                                      </p:childTnLst>
                                    </p:cTn>
                                  </p:par>
                                  <p:par>
                                    <p:cTn id="72" presetID="53" presetClass="entr" presetSubtype="16" fill="hold" nodeType="withEffect">
                                      <p:stCondLst>
                                        <p:cond delay="300"/>
                                      </p:stCondLst>
                                      <p:childTnLst>
                                        <p:set>
                                          <p:cBhvr>
                                            <p:cTn id="73" dur="1" fill="hold">
                                              <p:stCondLst>
                                                <p:cond delay="0"/>
                                              </p:stCondLst>
                                            </p:cTn>
                                            <p:tgtEl>
                                              <p:spTgt spid="200"/>
                                            </p:tgtEl>
                                            <p:attrNameLst>
                                              <p:attrName>style.visibility</p:attrName>
                                            </p:attrNameLst>
                                          </p:cBhvr>
                                          <p:to>
                                            <p:strVal val="visible"/>
                                          </p:to>
                                        </p:set>
                                        <p:anim calcmode="lin" valueType="num">
                                          <p:cBhvr>
                                            <p:cTn id="74" dur="500" fill="hold"/>
                                            <p:tgtEl>
                                              <p:spTgt spid="200"/>
                                            </p:tgtEl>
                                            <p:attrNameLst>
                                              <p:attrName>ppt_w</p:attrName>
                                            </p:attrNameLst>
                                          </p:cBhvr>
                                          <p:tavLst>
                                            <p:tav tm="0">
                                              <p:val>
                                                <p:fltVal val="0"/>
                                              </p:val>
                                            </p:tav>
                                            <p:tav tm="100000">
                                              <p:val>
                                                <p:strVal val="#ppt_w"/>
                                              </p:val>
                                            </p:tav>
                                          </p:tavLst>
                                        </p:anim>
                                        <p:anim calcmode="lin" valueType="num">
                                          <p:cBhvr>
                                            <p:cTn id="75" dur="500" fill="hold"/>
                                            <p:tgtEl>
                                              <p:spTgt spid="200"/>
                                            </p:tgtEl>
                                            <p:attrNameLst>
                                              <p:attrName>ppt_h</p:attrName>
                                            </p:attrNameLst>
                                          </p:cBhvr>
                                          <p:tavLst>
                                            <p:tav tm="0">
                                              <p:val>
                                                <p:fltVal val="0"/>
                                              </p:val>
                                            </p:tav>
                                            <p:tav tm="100000">
                                              <p:val>
                                                <p:strVal val="#ppt_h"/>
                                              </p:val>
                                            </p:tav>
                                          </p:tavLst>
                                        </p:anim>
                                        <p:animEffect transition="in" filter="fade">
                                          <p:cBhvr>
                                            <p:cTn id="76" dur="500"/>
                                            <p:tgtEl>
                                              <p:spTgt spid="200"/>
                                            </p:tgtEl>
                                          </p:cBhvr>
                                        </p:animEffect>
                                      </p:childTnLst>
                                    </p:cTn>
                                  </p:par>
                                  <p:par>
                                    <p:cTn id="77" presetID="53" presetClass="entr" presetSubtype="16" fill="hold" nodeType="withEffect">
                                      <p:stCondLst>
                                        <p:cond delay="200"/>
                                      </p:stCondLst>
                                      <p:childTnLst>
                                        <p:set>
                                          <p:cBhvr>
                                            <p:cTn id="78" dur="1" fill="hold">
                                              <p:stCondLst>
                                                <p:cond delay="0"/>
                                              </p:stCondLst>
                                            </p:cTn>
                                            <p:tgtEl>
                                              <p:spTgt spid="195"/>
                                            </p:tgtEl>
                                            <p:attrNameLst>
                                              <p:attrName>style.visibility</p:attrName>
                                            </p:attrNameLst>
                                          </p:cBhvr>
                                          <p:to>
                                            <p:strVal val="visible"/>
                                          </p:to>
                                        </p:set>
                                        <p:anim calcmode="lin" valueType="num">
                                          <p:cBhvr>
                                            <p:cTn id="79" dur="500" fill="hold"/>
                                            <p:tgtEl>
                                              <p:spTgt spid="195"/>
                                            </p:tgtEl>
                                            <p:attrNameLst>
                                              <p:attrName>ppt_w</p:attrName>
                                            </p:attrNameLst>
                                          </p:cBhvr>
                                          <p:tavLst>
                                            <p:tav tm="0">
                                              <p:val>
                                                <p:fltVal val="0"/>
                                              </p:val>
                                            </p:tav>
                                            <p:tav tm="100000">
                                              <p:val>
                                                <p:strVal val="#ppt_w"/>
                                              </p:val>
                                            </p:tav>
                                          </p:tavLst>
                                        </p:anim>
                                        <p:anim calcmode="lin" valueType="num">
                                          <p:cBhvr>
                                            <p:cTn id="80" dur="500" fill="hold"/>
                                            <p:tgtEl>
                                              <p:spTgt spid="195"/>
                                            </p:tgtEl>
                                            <p:attrNameLst>
                                              <p:attrName>ppt_h</p:attrName>
                                            </p:attrNameLst>
                                          </p:cBhvr>
                                          <p:tavLst>
                                            <p:tav tm="0">
                                              <p:val>
                                                <p:fltVal val="0"/>
                                              </p:val>
                                            </p:tav>
                                            <p:tav tm="100000">
                                              <p:val>
                                                <p:strVal val="#ppt_h"/>
                                              </p:val>
                                            </p:tav>
                                          </p:tavLst>
                                        </p:anim>
                                        <p:animEffect transition="in" filter="fade">
                                          <p:cBhvr>
                                            <p:cTn id="81" dur="500"/>
                                            <p:tgtEl>
                                              <p:spTgt spid="195"/>
                                            </p:tgtEl>
                                          </p:cBhvr>
                                        </p:animEffect>
                                      </p:childTnLst>
                                    </p:cTn>
                                  </p:par>
                                  <p:par>
                                    <p:cTn id="82" presetID="53" presetClass="entr" presetSubtype="16" fill="hold" nodeType="withEffect">
                                      <p:stCondLst>
                                        <p:cond delay="0"/>
                                      </p:stCondLst>
                                      <p:childTnLst>
                                        <p:set>
                                          <p:cBhvr>
                                            <p:cTn id="83" dur="1" fill="hold">
                                              <p:stCondLst>
                                                <p:cond delay="0"/>
                                              </p:stCondLst>
                                            </p:cTn>
                                            <p:tgtEl>
                                              <p:spTgt spid="205"/>
                                            </p:tgtEl>
                                            <p:attrNameLst>
                                              <p:attrName>style.visibility</p:attrName>
                                            </p:attrNameLst>
                                          </p:cBhvr>
                                          <p:to>
                                            <p:strVal val="visible"/>
                                          </p:to>
                                        </p:set>
                                        <p:anim calcmode="lin" valueType="num">
                                          <p:cBhvr>
                                            <p:cTn id="84" dur="500" fill="hold"/>
                                            <p:tgtEl>
                                              <p:spTgt spid="205"/>
                                            </p:tgtEl>
                                            <p:attrNameLst>
                                              <p:attrName>ppt_w</p:attrName>
                                            </p:attrNameLst>
                                          </p:cBhvr>
                                          <p:tavLst>
                                            <p:tav tm="0">
                                              <p:val>
                                                <p:fltVal val="0"/>
                                              </p:val>
                                            </p:tav>
                                            <p:tav tm="100000">
                                              <p:val>
                                                <p:strVal val="#ppt_w"/>
                                              </p:val>
                                            </p:tav>
                                          </p:tavLst>
                                        </p:anim>
                                        <p:anim calcmode="lin" valueType="num">
                                          <p:cBhvr>
                                            <p:cTn id="85" dur="500" fill="hold"/>
                                            <p:tgtEl>
                                              <p:spTgt spid="205"/>
                                            </p:tgtEl>
                                            <p:attrNameLst>
                                              <p:attrName>ppt_h</p:attrName>
                                            </p:attrNameLst>
                                          </p:cBhvr>
                                          <p:tavLst>
                                            <p:tav tm="0">
                                              <p:val>
                                                <p:fltVal val="0"/>
                                              </p:val>
                                            </p:tav>
                                            <p:tav tm="100000">
                                              <p:val>
                                                <p:strVal val="#ppt_h"/>
                                              </p:val>
                                            </p:tav>
                                          </p:tavLst>
                                        </p:anim>
                                        <p:animEffect transition="in" filter="fade">
                                          <p:cBhvr>
                                            <p:cTn id="86" dur="500"/>
                                            <p:tgtEl>
                                              <p:spTgt spid="205"/>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180"/>
                                            </p:tgtEl>
                                          </p:cBhvr>
                                        </p:animEffect>
                                        <p:animScale>
                                          <p:cBhvr>
                                            <p:cTn id="90" dur="250" autoRev="1" fill="hold"/>
                                            <p:tgtEl>
                                              <p:spTgt spid="180"/>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190"/>
                                            </p:tgtEl>
                                          </p:cBhvr>
                                        </p:animEffect>
                                        <p:animScale>
                                          <p:cBhvr>
                                            <p:cTn id="93" dur="250" autoRev="1" fill="hold"/>
                                            <p:tgtEl>
                                              <p:spTgt spid="190"/>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95"/>
                                            </p:tgtEl>
                                          </p:cBhvr>
                                        </p:animEffect>
                                        <p:animScale>
                                          <p:cBhvr>
                                            <p:cTn id="96" dur="250" autoRev="1" fill="hold"/>
                                            <p:tgtEl>
                                              <p:spTgt spid="195"/>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205"/>
                                            </p:tgtEl>
                                          </p:cBhvr>
                                        </p:animEffect>
                                        <p:animScale>
                                          <p:cBhvr>
                                            <p:cTn id="99" dur="250" autoRev="1" fill="hold"/>
                                            <p:tgtEl>
                                              <p:spTgt spid="2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39" grpId="0"/>
          <p:bldP spid="140" grpId="0"/>
          <p:bldP spid="141" grpId="0"/>
          <p:bldP spid="177" grpId="0" animBg="1"/>
          <p:bldP spid="178" grpId="0" animBg="1"/>
          <p:bldP spid="17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randombar(horizontal)">
                                          <p:cBhvr>
                                            <p:cTn id="7" dur="500"/>
                                            <p:tgtEl>
                                              <p:spTgt spid="1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500"/>
                                            <p:tgtEl>
                                              <p:spTgt spid="11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34"/>
                                            </p:tgtEl>
                                            <p:attrNameLst>
                                              <p:attrName>style.visibility</p:attrName>
                                            </p:attrNameLst>
                                          </p:cBhvr>
                                          <p:to>
                                            <p:strVal val="visible"/>
                                          </p:to>
                                        </p:set>
                                        <p:anim calcmode="lin" valueType="num">
                                          <p:cBhvr additive="base">
                                            <p:cTn id="15" dur="1000" fill="hold"/>
                                            <p:tgtEl>
                                              <p:spTgt spid="134"/>
                                            </p:tgtEl>
                                            <p:attrNameLst>
                                              <p:attrName>ppt_x</p:attrName>
                                            </p:attrNameLst>
                                          </p:cBhvr>
                                          <p:tavLst>
                                            <p:tav tm="0">
                                              <p:val>
                                                <p:strVal val="#ppt_x"/>
                                              </p:val>
                                            </p:tav>
                                            <p:tav tm="100000">
                                              <p:val>
                                                <p:strVal val="#ppt_x"/>
                                              </p:val>
                                            </p:tav>
                                          </p:tavLst>
                                        </p:anim>
                                        <p:anim calcmode="lin" valueType="num">
                                          <p:cBhvr additive="base">
                                            <p:cTn id="16" dur="1000" fill="hold"/>
                                            <p:tgtEl>
                                              <p:spTgt spid="134"/>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9" fill="hold" nodeType="afterEffect">
                                      <p:stCondLst>
                                        <p:cond delay="0"/>
                                      </p:stCondLst>
                                      <p:childTnLst>
                                        <p:set>
                                          <p:cBhvr>
                                            <p:cTn id="19" dur="1" fill="hold">
                                              <p:stCondLst>
                                                <p:cond delay="0"/>
                                              </p:stCondLst>
                                            </p:cTn>
                                            <p:tgtEl>
                                              <p:spTgt spid="129"/>
                                            </p:tgtEl>
                                            <p:attrNameLst>
                                              <p:attrName>style.visibility</p:attrName>
                                            </p:attrNameLst>
                                          </p:cBhvr>
                                          <p:to>
                                            <p:strVal val="visible"/>
                                          </p:to>
                                        </p:set>
                                        <p:anim calcmode="lin" valueType="num">
                                          <p:cBhvr additive="base">
                                            <p:cTn id="20" dur="750" fill="hold"/>
                                            <p:tgtEl>
                                              <p:spTgt spid="129"/>
                                            </p:tgtEl>
                                            <p:attrNameLst>
                                              <p:attrName>ppt_x</p:attrName>
                                            </p:attrNameLst>
                                          </p:cBhvr>
                                          <p:tavLst>
                                            <p:tav tm="0">
                                              <p:val>
                                                <p:strVal val="0-#ppt_w/2"/>
                                              </p:val>
                                            </p:tav>
                                            <p:tav tm="100000">
                                              <p:val>
                                                <p:strVal val="#ppt_x"/>
                                              </p:val>
                                            </p:tav>
                                          </p:tavLst>
                                        </p:anim>
                                        <p:anim calcmode="lin" valueType="num">
                                          <p:cBhvr additive="base">
                                            <p:cTn id="21" dur="750" fill="hold"/>
                                            <p:tgtEl>
                                              <p:spTgt spid="129"/>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additive="base">
                                            <p:cTn id="24" dur="750" fill="hold"/>
                                            <p:tgtEl>
                                              <p:spTgt spid="119"/>
                                            </p:tgtEl>
                                            <p:attrNameLst>
                                              <p:attrName>ppt_x</p:attrName>
                                            </p:attrNameLst>
                                          </p:cBhvr>
                                          <p:tavLst>
                                            <p:tav tm="0">
                                              <p:val>
                                                <p:strVal val="0-#ppt_w/2"/>
                                              </p:val>
                                            </p:tav>
                                            <p:tav tm="100000">
                                              <p:val>
                                                <p:strVal val="#ppt_x"/>
                                              </p:val>
                                            </p:tav>
                                          </p:tavLst>
                                        </p:anim>
                                        <p:anim calcmode="lin" valueType="num">
                                          <p:cBhvr additive="base">
                                            <p:cTn id="25" dur="750" fill="hold"/>
                                            <p:tgtEl>
                                              <p:spTgt spid="119"/>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 calcmode="lin" valueType="num">
                                          <p:cBhvr additive="base">
                                            <p:cTn id="28" dur="750" fill="hold"/>
                                            <p:tgtEl>
                                              <p:spTgt spid="124"/>
                                            </p:tgtEl>
                                            <p:attrNameLst>
                                              <p:attrName>ppt_x</p:attrName>
                                            </p:attrNameLst>
                                          </p:cBhvr>
                                          <p:tavLst>
                                            <p:tav tm="0">
                                              <p:val>
                                                <p:strVal val="1+#ppt_w/2"/>
                                              </p:val>
                                            </p:tav>
                                            <p:tav tm="100000">
                                              <p:val>
                                                <p:strVal val="#ppt_x"/>
                                              </p:val>
                                            </p:tav>
                                          </p:tavLst>
                                        </p:anim>
                                        <p:anim calcmode="lin" valueType="num">
                                          <p:cBhvr additive="base">
                                            <p:cTn id="29" dur="750" fill="hold"/>
                                            <p:tgtEl>
                                              <p:spTgt spid="124"/>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9"/>
                                            </p:tgtEl>
                                            <p:attrNameLst>
                                              <p:attrName>style.visibility</p:attrName>
                                            </p:attrNameLst>
                                          </p:cBhvr>
                                          <p:to>
                                            <p:strVal val="visible"/>
                                          </p:to>
                                        </p:set>
                                        <p:anim calcmode="lin" valueType="num">
                                          <p:cBhvr>
                                            <p:cTn id="33" dur="500" fill="hold"/>
                                            <p:tgtEl>
                                              <p:spTgt spid="139"/>
                                            </p:tgtEl>
                                            <p:attrNameLst>
                                              <p:attrName>ppt_w</p:attrName>
                                            </p:attrNameLst>
                                          </p:cBhvr>
                                          <p:tavLst>
                                            <p:tav tm="0">
                                              <p:val>
                                                <p:fltVal val="0"/>
                                              </p:val>
                                            </p:tav>
                                            <p:tav tm="100000">
                                              <p:val>
                                                <p:strVal val="#ppt_w"/>
                                              </p:val>
                                            </p:tav>
                                          </p:tavLst>
                                        </p:anim>
                                        <p:anim calcmode="lin" valueType="num">
                                          <p:cBhvr>
                                            <p:cTn id="34" dur="500" fill="hold"/>
                                            <p:tgtEl>
                                              <p:spTgt spid="139"/>
                                            </p:tgtEl>
                                            <p:attrNameLst>
                                              <p:attrName>ppt_h</p:attrName>
                                            </p:attrNameLst>
                                          </p:cBhvr>
                                          <p:tavLst>
                                            <p:tav tm="0">
                                              <p:val>
                                                <p:fltVal val="0"/>
                                              </p:val>
                                            </p:tav>
                                            <p:tav tm="100000">
                                              <p:val>
                                                <p:strVal val="#ppt_h"/>
                                              </p:val>
                                            </p:tav>
                                          </p:tavLst>
                                        </p:anim>
                                        <p:animEffect transition="in" filter="fade">
                                          <p:cBhvr>
                                            <p:cTn id="35" dur="500"/>
                                            <p:tgtEl>
                                              <p:spTgt spid="139"/>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p:cTn id="39" dur="500" fill="hold"/>
                                            <p:tgtEl>
                                              <p:spTgt spid="140"/>
                                            </p:tgtEl>
                                            <p:attrNameLst>
                                              <p:attrName>ppt_w</p:attrName>
                                            </p:attrNameLst>
                                          </p:cBhvr>
                                          <p:tavLst>
                                            <p:tav tm="0">
                                              <p:val>
                                                <p:fltVal val="0"/>
                                              </p:val>
                                            </p:tav>
                                            <p:tav tm="100000">
                                              <p:val>
                                                <p:strVal val="#ppt_w"/>
                                              </p:val>
                                            </p:tav>
                                          </p:tavLst>
                                        </p:anim>
                                        <p:anim calcmode="lin" valueType="num">
                                          <p:cBhvr>
                                            <p:cTn id="40" dur="500" fill="hold"/>
                                            <p:tgtEl>
                                              <p:spTgt spid="140"/>
                                            </p:tgtEl>
                                            <p:attrNameLst>
                                              <p:attrName>ppt_h</p:attrName>
                                            </p:attrNameLst>
                                          </p:cBhvr>
                                          <p:tavLst>
                                            <p:tav tm="0">
                                              <p:val>
                                                <p:fltVal val="0"/>
                                              </p:val>
                                            </p:tav>
                                            <p:tav tm="100000">
                                              <p:val>
                                                <p:strVal val="#ppt_h"/>
                                              </p:val>
                                            </p:tav>
                                          </p:tavLst>
                                        </p:anim>
                                        <p:animEffect transition="in" filter="fade">
                                          <p:cBhvr>
                                            <p:cTn id="41" dur="500"/>
                                            <p:tgtEl>
                                              <p:spTgt spid="140"/>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wipe(left)">
                                          <p:cBhvr>
                                            <p:cTn id="45" dur="500"/>
                                            <p:tgtEl>
                                              <p:spTgt spid="141"/>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179"/>
                                            </p:tgtEl>
                                            <p:attrNameLst>
                                              <p:attrName>style.visibility</p:attrName>
                                            </p:attrNameLst>
                                          </p:cBhvr>
                                          <p:to>
                                            <p:strVal val="visible"/>
                                          </p:to>
                                        </p:set>
                                        <p:animEffect transition="in" filter="randombar(horizontal)">
                                          <p:cBhvr>
                                            <p:cTn id="49" dur="750"/>
                                            <p:tgtEl>
                                              <p:spTgt spid="17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77"/>
                                            </p:tgtEl>
                                            <p:attrNameLst>
                                              <p:attrName>style.visibility</p:attrName>
                                            </p:attrNameLst>
                                          </p:cBhvr>
                                          <p:to>
                                            <p:strVal val="visible"/>
                                          </p:to>
                                        </p:set>
                                        <p:animEffect transition="in" filter="randombar(horizontal)">
                                          <p:cBhvr>
                                            <p:cTn id="52" dur="750"/>
                                            <p:tgtEl>
                                              <p:spTgt spid="17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78"/>
                                            </p:tgtEl>
                                            <p:attrNameLst>
                                              <p:attrName>style.visibility</p:attrName>
                                            </p:attrNameLst>
                                          </p:cBhvr>
                                          <p:to>
                                            <p:strVal val="visible"/>
                                          </p:to>
                                        </p:set>
                                        <p:animEffect transition="in" filter="randombar(horizontal)">
                                          <p:cBhvr>
                                            <p:cTn id="55" dur="750"/>
                                            <p:tgtEl>
                                              <p:spTgt spid="178"/>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80"/>
                                            </p:tgtEl>
                                            <p:attrNameLst>
                                              <p:attrName>style.visibility</p:attrName>
                                            </p:attrNameLst>
                                          </p:cBhvr>
                                          <p:to>
                                            <p:strVal val="visible"/>
                                          </p:to>
                                        </p:set>
                                        <p:anim calcmode="lin" valueType="num">
                                          <p:cBhvr>
                                            <p:cTn id="59" dur="500" fill="hold"/>
                                            <p:tgtEl>
                                              <p:spTgt spid="180"/>
                                            </p:tgtEl>
                                            <p:attrNameLst>
                                              <p:attrName>ppt_w</p:attrName>
                                            </p:attrNameLst>
                                          </p:cBhvr>
                                          <p:tavLst>
                                            <p:tav tm="0">
                                              <p:val>
                                                <p:fltVal val="0"/>
                                              </p:val>
                                            </p:tav>
                                            <p:tav tm="100000">
                                              <p:val>
                                                <p:strVal val="#ppt_w"/>
                                              </p:val>
                                            </p:tav>
                                          </p:tavLst>
                                        </p:anim>
                                        <p:anim calcmode="lin" valueType="num">
                                          <p:cBhvr>
                                            <p:cTn id="60" dur="500" fill="hold"/>
                                            <p:tgtEl>
                                              <p:spTgt spid="180"/>
                                            </p:tgtEl>
                                            <p:attrNameLst>
                                              <p:attrName>ppt_h</p:attrName>
                                            </p:attrNameLst>
                                          </p:cBhvr>
                                          <p:tavLst>
                                            <p:tav tm="0">
                                              <p:val>
                                                <p:fltVal val="0"/>
                                              </p:val>
                                            </p:tav>
                                            <p:tav tm="100000">
                                              <p:val>
                                                <p:strVal val="#ppt_h"/>
                                              </p:val>
                                            </p:tav>
                                          </p:tavLst>
                                        </p:anim>
                                        <p:animEffect transition="in" filter="fade">
                                          <p:cBhvr>
                                            <p:cTn id="61" dur="500"/>
                                            <p:tgtEl>
                                              <p:spTgt spid="180"/>
                                            </p:tgtEl>
                                          </p:cBhvr>
                                        </p:animEffect>
                                      </p:childTnLst>
                                    </p:cTn>
                                  </p:par>
                                  <p:par>
                                    <p:cTn id="62" presetID="53" presetClass="entr" presetSubtype="16" fill="hold" nodeType="withEffect">
                                      <p:stCondLst>
                                        <p:cond delay="200"/>
                                      </p:stCondLst>
                                      <p:childTnLst>
                                        <p:set>
                                          <p:cBhvr>
                                            <p:cTn id="63" dur="1" fill="hold">
                                              <p:stCondLst>
                                                <p:cond delay="0"/>
                                              </p:stCondLst>
                                            </p:cTn>
                                            <p:tgtEl>
                                              <p:spTgt spid="185"/>
                                            </p:tgtEl>
                                            <p:attrNameLst>
                                              <p:attrName>style.visibility</p:attrName>
                                            </p:attrNameLst>
                                          </p:cBhvr>
                                          <p:to>
                                            <p:strVal val="visible"/>
                                          </p:to>
                                        </p:set>
                                        <p:anim calcmode="lin" valueType="num">
                                          <p:cBhvr>
                                            <p:cTn id="64" dur="500" fill="hold"/>
                                            <p:tgtEl>
                                              <p:spTgt spid="185"/>
                                            </p:tgtEl>
                                            <p:attrNameLst>
                                              <p:attrName>ppt_w</p:attrName>
                                            </p:attrNameLst>
                                          </p:cBhvr>
                                          <p:tavLst>
                                            <p:tav tm="0">
                                              <p:val>
                                                <p:fltVal val="0"/>
                                              </p:val>
                                            </p:tav>
                                            <p:tav tm="100000">
                                              <p:val>
                                                <p:strVal val="#ppt_w"/>
                                              </p:val>
                                            </p:tav>
                                          </p:tavLst>
                                        </p:anim>
                                        <p:anim calcmode="lin" valueType="num">
                                          <p:cBhvr>
                                            <p:cTn id="65" dur="500" fill="hold"/>
                                            <p:tgtEl>
                                              <p:spTgt spid="185"/>
                                            </p:tgtEl>
                                            <p:attrNameLst>
                                              <p:attrName>ppt_h</p:attrName>
                                            </p:attrNameLst>
                                          </p:cBhvr>
                                          <p:tavLst>
                                            <p:tav tm="0">
                                              <p:val>
                                                <p:fltVal val="0"/>
                                              </p:val>
                                            </p:tav>
                                            <p:tav tm="100000">
                                              <p:val>
                                                <p:strVal val="#ppt_h"/>
                                              </p:val>
                                            </p:tav>
                                          </p:tavLst>
                                        </p:anim>
                                        <p:animEffect transition="in" filter="fade">
                                          <p:cBhvr>
                                            <p:cTn id="66" dur="500"/>
                                            <p:tgtEl>
                                              <p:spTgt spid="185"/>
                                            </p:tgtEl>
                                          </p:cBhvr>
                                        </p:animEffect>
                                      </p:childTnLst>
                                    </p:cTn>
                                  </p:par>
                                  <p:par>
                                    <p:cTn id="67" presetID="53" presetClass="entr" presetSubtype="16" fill="hold" nodeType="withEffect">
                                      <p:stCondLst>
                                        <p:cond delay="500"/>
                                      </p:stCondLst>
                                      <p:childTnLst>
                                        <p:set>
                                          <p:cBhvr>
                                            <p:cTn id="68" dur="1" fill="hold">
                                              <p:stCondLst>
                                                <p:cond delay="0"/>
                                              </p:stCondLst>
                                            </p:cTn>
                                            <p:tgtEl>
                                              <p:spTgt spid="190"/>
                                            </p:tgtEl>
                                            <p:attrNameLst>
                                              <p:attrName>style.visibility</p:attrName>
                                            </p:attrNameLst>
                                          </p:cBhvr>
                                          <p:to>
                                            <p:strVal val="visible"/>
                                          </p:to>
                                        </p:set>
                                        <p:anim calcmode="lin" valueType="num">
                                          <p:cBhvr>
                                            <p:cTn id="69" dur="500" fill="hold"/>
                                            <p:tgtEl>
                                              <p:spTgt spid="190"/>
                                            </p:tgtEl>
                                            <p:attrNameLst>
                                              <p:attrName>ppt_w</p:attrName>
                                            </p:attrNameLst>
                                          </p:cBhvr>
                                          <p:tavLst>
                                            <p:tav tm="0">
                                              <p:val>
                                                <p:fltVal val="0"/>
                                              </p:val>
                                            </p:tav>
                                            <p:tav tm="100000">
                                              <p:val>
                                                <p:strVal val="#ppt_w"/>
                                              </p:val>
                                            </p:tav>
                                          </p:tavLst>
                                        </p:anim>
                                        <p:anim calcmode="lin" valueType="num">
                                          <p:cBhvr>
                                            <p:cTn id="70" dur="500" fill="hold"/>
                                            <p:tgtEl>
                                              <p:spTgt spid="190"/>
                                            </p:tgtEl>
                                            <p:attrNameLst>
                                              <p:attrName>ppt_h</p:attrName>
                                            </p:attrNameLst>
                                          </p:cBhvr>
                                          <p:tavLst>
                                            <p:tav tm="0">
                                              <p:val>
                                                <p:fltVal val="0"/>
                                              </p:val>
                                            </p:tav>
                                            <p:tav tm="100000">
                                              <p:val>
                                                <p:strVal val="#ppt_h"/>
                                              </p:val>
                                            </p:tav>
                                          </p:tavLst>
                                        </p:anim>
                                        <p:animEffect transition="in" filter="fade">
                                          <p:cBhvr>
                                            <p:cTn id="71" dur="500"/>
                                            <p:tgtEl>
                                              <p:spTgt spid="190"/>
                                            </p:tgtEl>
                                          </p:cBhvr>
                                        </p:animEffect>
                                      </p:childTnLst>
                                    </p:cTn>
                                  </p:par>
                                  <p:par>
                                    <p:cTn id="72" presetID="53" presetClass="entr" presetSubtype="16" fill="hold" nodeType="withEffect">
                                      <p:stCondLst>
                                        <p:cond delay="300"/>
                                      </p:stCondLst>
                                      <p:childTnLst>
                                        <p:set>
                                          <p:cBhvr>
                                            <p:cTn id="73" dur="1" fill="hold">
                                              <p:stCondLst>
                                                <p:cond delay="0"/>
                                              </p:stCondLst>
                                            </p:cTn>
                                            <p:tgtEl>
                                              <p:spTgt spid="200"/>
                                            </p:tgtEl>
                                            <p:attrNameLst>
                                              <p:attrName>style.visibility</p:attrName>
                                            </p:attrNameLst>
                                          </p:cBhvr>
                                          <p:to>
                                            <p:strVal val="visible"/>
                                          </p:to>
                                        </p:set>
                                        <p:anim calcmode="lin" valueType="num">
                                          <p:cBhvr>
                                            <p:cTn id="74" dur="500" fill="hold"/>
                                            <p:tgtEl>
                                              <p:spTgt spid="200"/>
                                            </p:tgtEl>
                                            <p:attrNameLst>
                                              <p:attrName>ppt_w</p:attrName>
                                            </p:attrNameLst>
                                          </p:cBhvr>
                                          <p:tavLst>
                                            <p:tav tm="0">
                                              <p:val>
                                                <p:fltVal val="0"/>
                                              </p:val>
                                            </p:tav>
                                            <p:tav tm="100000">
                                              <p:val>
                                                <p:strVal val="#ppt_w"/>
                                              </p:val>
                                            </p:tav>
                                          </p:tavLst>
                                        </p:anim>
                                        <p:anim calcmode="lin" valueType="num">
                                          <p:cBhvr>
                                            <p:cTn id="75" dur="500" fill="hold"/>
                                            <p:tgtEl>
                                              <p:spTgt spid="200"/>
                                            </p:tgtEl>
                                            <p:attrNameLst>
                                              <p:attrName>ppt_h</p:attrName>
                                            </p:attrNameLst>
                                          </p:cBhvr>
                                          <p:tavLst>
                                            <p:tav tm="0">
                                              <p:val>
                                                <p:fltVal val="0"/>
                                              </p:val>
                                            </p:tav>
                                            <p:tav tm="100000">
                                              <p:val>
                                                <p:strVal val="#ppt_h"/>
                                              </p:val>
                                            </p:tav>
                                          </p:tavLst>
                                        </p:anim>
                                        <p:animEffect transition="in" filter="fade">
                                          <p:cBhvr>
                                            <p:cTn id="76" dur="500"/>
                                            <p:tgtEl>
                                              <p:spTgt spid="200"/>
                                            </p:tgtEl>
                                          </p:cBhvr>
                                        </p:animEffect>
                                      </p:childTnLst>
                                    </p:cTn>
                                  </p:par>
                                  <p:par>
                                    <p:cTn id="77" presetID="53" presetClass="entr" presetSubtype="16" fill="hold" nodeType="withEffect">
                                      <p:stCondLst>
                                        <p:cond delay="200"/>
                                      </p:stCondLst>
                                      <p:childTnLst>
                                        <p:set>
                                          <p:cBhvr>
                                            <p:cTn id="78" dur="1" fill="hold">
                                              <p:stCondLst>
                                                <p:cond delay="0"/>
                                              </p:stCondLst>
                                            </p:cTn>
                                            <p:tgtEl>
                                              <p:spTgt spid="195"/>
                                            </p:tgtEl>
                                            <p:attrNameLst>
                                              <p:attrName>style.visibility</p:attrName>
                                            </p:attrNameLst>
                                          </p:cBhvr>
                                          <p:to>
                                            <p:strVal val="visible"/>
                                          </p:to>
                                        </p:set>
                                        <p:anim calcmode="lin" valueType="num">
                                          <p:cBhvr>
                                            <p:cTn id="79" dur="500" fill="hold"/>
                                            <p:tgtEl>
                                              <p:spTgt spid="195"/>
                                            </p:tgtEl>
                                            <p:attrNameLst>
                                              <p:attrName>ppt_w</p:attrName>
                                            </p:attrNameLst>
                                          </p:cBhvr>
                                          <p:tavLst>
                                            <p:tav tm="0">
                                              <p:val>
                                                <p:fltVal val="0"/>
                                              </p:val>
                                            </p:tav>
                                            <p:tav tm="100000">
                                              <p:val>
                                                <p:strVal val="#ppt_w"/>
                                              </p:val>
                                            </p:tav>
                                          </p:tavLst>
                                        </p:anim>
                                        <p:anim calcmode="lin" valueType="num">
                                          <p:cBhvr>
                                            <p:cTn id="80" dur="500" fill="hold"/>
                                            <p:tgtEl>
                                              <p:spTgt spid="195"/>
                                            </p:tgtEl>
                                            <p:attrNameLst>
                                              <p:attrName>ppt_h</p:attrName>
                                            </p:attrNameLst>
                                          </p:cBhvr>
                                          <p:tavLst>
                                            <p:tav tm="0">
                                              <p:val>
                                                <p:fltVal val="0"/>
                                              </p:val>
                                            </p:tav>
                                            <p:tav tm="100000">
                                              <p:val>
                                                <p:strVal val="#ppt_h"/>
                                              </p:val>
                                            </p:tav>
                                          </p:tavLst>
                                        </p:anim>
                                        <p:animEffect transition="in" filter="fade">
                                          <p:cBhvr>
                                            <p:cTn id="81" dur="500"/>
                                            <p:tgtEl>
                                              <p:spTgt spid="195"/>
                                            </p:tgtEl>
                                          </p:cBhvr>
                                        </p:animEffect>
                                      </p:childTnLst>
                                    </p:cTn>
                                  </p:par>
                                  <p:par>
                                    <p:cTn id="82" presetID="53" presetClass="entr" presetSubtype="16" fill="hold" nodeType="withEffect">
                                      <p:stCondLst>
                                        <p:cond delay="0"/>
                                      </p:stCondLst>
                                      <p:childTnLst>
                                        <p:set>
                                          <p:cBhvr>
                                            <p:cTn id="83" dur="1" fill="hold">
                                              <p:stCondLst>
                                                <p:cond delay="0"/>
                                              </p:stCondLst>
                                            </p:cTn>
                                            <p:tgtEl>
                                              <p:spTgt spid="205"/>
                                            </p:tgtEl>
                                            <p:attrNameLst>
                                              <p:attrName>style.visibility</p:attrName>
                                            </p:attrNameLst>
                                          </p:cBhvr>
                                          <p:to>
                                            <p:strVal val="visible"/>
                                          </p:to>
                                        </p:set>
                                        <p:anim calcmode="lin" valueType="num">
                                          <p:cBhvr>
                                            <p:cTn id="84" dur="500" fill="hold"/>
                                            <p:tgtEl>
                                              <p:spTgt spid="205"/>
                                            </p:tgtEl>
                                            <p:attrNameLst>
                                              <p:attrName>ppt_w</p:attrName>
                                            </p:attrNameLst>
                                          </p:cBhvr>
                                          <p:tavLst>
                                            <p:tav tm="0">
                                              <p:val>
                                                <p:fltVal val="0"/>
                                              </p:val>
                                            </p:tav>
                                            <p:tav tm="100000">
                                              <p:val>
                                                <p:strVal val="#ppt_w"/>
                                              </p:val>
                                            </p:tav>
                                          </p:tavLst>
                                        </p:anim>
                                        <p:anim calcmode="lin" valueType="num">
                                          <p:cBhvr>
                                            <p:cTn id="85" dur="500" fill="hold"/>
                                            <p:tgtEl>
                                              <p:spTgt spid="205"/>
                                            </p:tgtEl>
                                            <p:attrNameLst>
                                              <p:attrName>ppt_h</p:attrName>
                                            </p:attrNameLst>
                                          </p:cBhvr>
                                          <p:tavLst>
                                            <p:tav tm="0">
                                              <p:val>
                                                <p:fltVal val="0"/>
                                              </p:val>
                                            </p:tav>
                                            <p:tav tm="100000">
                                              <p:val>
                                                <p:strVal val="#ppt_h"/>
                                              </p:val>
                                            </p:tav>
                                          </p:tavLst>
                                        </p:anim>
                                        <p:animEffect transition="in" filter="fade">
                                          <p:cBhvr>
                                            <p:cTn id="86" dur="500"/>
                                            <p:tgtEl>
                                              <p:spTgt spid="205"/>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180"/>
                                            </p:tgtEl>
                                          </p:cBhvr>
                                        </p:animEffect>
                                        <p:animScale>
                                          <p:cBhvr>
                                            <p:cTn id="90" dur="250" autoRev="1" fill="hold"/>
                                            <p:tgtEl>
                                              <p:spTgt spid="180"/>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190"/>
                                            </p:tgtEl>
                                          </p:cBhvr>
                                        </p:animEffect>
                                        <p:animScale>
                                          <p:cBhvr>
                                            <p:cTn id="93" dur="250" autoRev="1" fill="hold"/>
                                            <p:tgtEl>
                                              <p:spTgt spid="190"/>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95"/>
                                            </p:tgtEl>
                                          </p:cBhvr>
                                        </p:animEffect>
                                        <p:animScale>
                                          <p:cBhvr>
                                            <p:cTn id="96" dur="250" autoRev="1" fill="hold"/>
                                            <p:tgtEl>
                                              <p:spTgt spid="195"/>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205"/>
                                            </p:tgtEl>
                                          </p:cBhvr>
                                        </p:animEffect>
                                        <p:animScale>
                                          <p:cBhvr>
                                            <p:cTn id="99" dur="250" autoRev="1" fill="hold"/>
                                            <p:tgtEl>
                                              <p:spTgt spid="2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39" grpId="0"/>
          <p:bldP spid="140" grpId="0"/>
          <p:bldP spid="141" grpId="0"/>
          <p:bldP spid="177" grpId="0" animBg="1"/>
          <p:bldP spid="178" grpId="0" animBg="1"/>
          <p:bldP spid="179" grpId="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总  结</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grpSp>
        <p:nvGrpSpPr>
          <p:cNvPr id="11" name="组合 10"/>
          <p:cNvGrpSpPr/>
          <p:nvPr/>
        </p:nvGrpSpPr>
        <p:grpSpPr>
          <a:xfrm>
            <a:off x="4800193" y="2243451"/>
            <a:ext cx="2539185" cy="2539185"/>
            <a:chOff x="3724323" y="1908536"/>
            <a:chExt cx="1329153" cy="1329153"/>
          </a:xfrm>
        </p:grpSpPr>
        <p:sp>
          <p:nvSpPr>
            <p:cNvPr id="12" name="六边形 11"/>
            <p:cNvSpPr/>
            <p:nvPr/>
          </p:nvSpPr>
          <p:spPr>
            <a:xfrm>
              <a:off x="3724323" y="1908536"/>
              <a:ext cx="1329153" cy="1329153"/>
            </a:xfrm>
            <a:prstGeom prst="hexagon">
              <a:avLst/>
            </a:prstGeom>
            <a:solidFill>
              <a:srgbClr val="0070C0"/>
            </a:solidFill>
            <a:ln w="28575">
              <a:solidFill>
                <a:srgbClr val="0070C0"/>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0000"/>
                </a:solidFill>
              </a:endParaRPr>
            </a:p>
          </p:txBody>
        </p:sp>
        <p:sp>
          <p:nvSpPr>
            <p:cNvPr id="13" name="六边形 12"/>
            <p:cNvSpPr/>
            <p:nvPr/>
          </p:nvSpPr>
          <p:spPr>
            <a:xfrm>
              <a:off x="3839838" y="2024052"/>
              <a:ext cx="1098122" cy="1098122"/>
            </a:xfrm>
            <a:prstGeom prst="hexagon">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solidFill>
                  <a:srgbClr val="FF0000"/>
                </a:solidFill>
              </a:endParaRPr>
            </a:p>
          </p:txBody>
        </p:sp>
      </p:grpSp>
      <p:sp>
        <p:nvSpPr>
          <p:cNvPr id="14" name="矩形 13"/>
          <p:cNvSpPr/>
          <p:nvPr/>
        </p:nvSpPr>
        <p:spPr>
          <a:xfrm>
            <a:off x="5405584" y="3157454"/>
            <a:ext cx="1439785" cy="646298"/>
          </a:xfrm>
          <a:prstGeom prst="rect">
            <a:avLst/>
          </a:prstGeom>
          <a:effectLst/>
        </p:spPr>
        <p:txBody>
          <a:bodyPr wrap="square" lIns="91407" tIns="45704" rIns="91407" bIns="45704">
            <a:spAutoFit/>
          </a:bodyPr>
          <a:lstStyle/>
          <a:p>
            <a:pPr>
              <a:spcBef>
                <a:spcPct val="0"/>
              </a:spcBef>
              <a:buFont typeface="Arial" panose="020B0604020202020204" pitchFamily="34" charset="0"/>
              <a:buNone/>
            </a:pPr>
            <a:r>
              <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 总结</a:t>
            </a:r>
            <a:endPar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47"/>
          <p:cNvSpPr>
            <a:spLocks noChangeArrowheads="1"/>
          </p:cNvSpPr>
          <p:nvPr/>
        </p:nvSpPr>
        <p:spPr bwMode="auto">
          <a:xfrm>
            <a:off x="8053713" y="1935550"/>
            <a:ext cx="3023549" cy="350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要与不要，一留一弃</a:t>
            </a:r>
            <a:endParaRPr lang="en-US" altLang="zh-CN" sz="1400" dirty="0">
              <a:solidFill>
                <a:schemeClr val="tx1">
                  <a:lumMod val="75000"/>
                  <a:lumOff val="25000"/>
                </a:schemeClr>
              </a:solidFill>
              <a:sym typeface="微软雅黑" panose="020B0503020204020204" pitchFamily="34" charset="-122"/>
            </a:endParaRPr>
          </a:p>
        </p:txBody>
      </p:sp>
      <p:sp>
        <p:nvSpPr>
          <p:cNvPr id="16" name="矩形 47"/>
          <p:cNvSpPr>
            <a:spLocks noChangeArrowheads="1"/>
          </p:cNvSpPr>
          <p:nvPr/>
        </p:nvSpPr>
        <p:spPr bwMode="auto">
          <a:xfrm>
            <a:off x="8611528" y="3427601"/>
            <a:ext cx="3023549" cy="350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科学布局，取用快捷</a:t>
            </a:r>
            <a:endParaRPr lang="zh-CN" altLang="en-US" sz="1400" dirty="0">
              <a:solidFill>
                <a:schemeClr val="tx1">
                  <a:lumMod val="75000"/>
                  <a:lumOff val="25000"/>
                </a:schemeClr>
              </a:solidFill>
              <a:sym typeface="微软雅黑" panose="020B0503020204020204" pitchFamily="34" charset="-122"/>
            </a:endParaRPr>
          </a:p>
        </p:txBody>
      </p:sp>
      <p:sp>
        <p:nvSpPr>
          <p:cNvPr id="17" name="矩形 47"/>
          <p:cNvSpPr>
            <a:spLocks noChangeArrowheads="1"/>
          </p:cNvSpPr>
          <p:nvPr/>
        </p:nvSpPr>
        <p:spPr bwMode="auto">
          <a:xfrm>
            <a:off x="8097966" y="4726633"/>
            <a:ext cx="3023549" cy="350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清除垃圾，美化环境</a:t>
            </a:r>
            <a:endParaRPr lang="zh-CN" altLang="en-US" sz="1400" dirty="0">
              <a:solidFill>
                <a:schemeClr val="tx1">
                  <a:lumMod val="75000"/>
                  <a:lumOff val="25000"/>
                </a:schemeClr>
              </a:solidFill>
              <a:sym typeface="微软雅黑" panose="020B0503020204020204" pitchFamily="34" charset="-122"/>
            </a:endParaRPr>
          </a:p>
        </p:txBody>
      </p:sp>
      <p:sp>
        <p:nvSpPr>
          <p:cNvPr id="18" name="矩形 47"/>
          <p:cNvSpPr>
            <a:spLocks noChangeArrowheads="1"/>
          </p:cNvSpPr>
          <p:nvPr/>
        </p:nvSpPr>
        <p:spPr bwMode="auto">
          <a:xfrm>
            <a:off x="1137522" y="2144064"/>
            <a:ext cx="3023549" cy="350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洁净环境，贯彻到底</a:t>
            </a:r>
            <a:endParaRPr lang="zh-CN" altLang="en-US" sz="1400" dirty="0">
              <a:solidFill>
                <a:schemeClr val="tx1">
                  <a:lumMod val="75000"/>
                  <a:lumOff val="25000"/>
                </a:schemeClr>
              </a:solidFill>
              <a:sym typeface="微软雅黑" panose="020B0503020204020204" pitchFamily="34" charset="-122"/>
            </a:endParaRPr>
          </a:p>
        </p:txBody>
      </p:sp>
      <p:sp>
        <p:nvSpPr>
          <p:cNvPr id="19" name="矩形 18"/>
          <p:cNvSpPr>
            <a:spLocks noChangeArrowheads="1"/>
          </p:cNvSpPr>
          <p:nvPr/>
        </p:nvSpPr>
        <p:spPr bwMode="auto">
          <a:xfrm>
            <a:off x="1128741" y="4763479"/>
            <a:ext cx="3023549" cy="350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遵守规范，防患未然</a:t>
            </a:r>
            <a:endParaRPr lang="zh-CN" altLang="en-US" sz="1400" dirty="0">
              <a:solidFill>
                <a:schemeClr val="tx1">
                  <a:lumMod val="75000"/>
                  <a:lumOff val="25000"/>
                </a:schemeClr>
              </a:solidFill>
              <a:sym typeface="微软雅黑" panose="020B0503020204020204" pitchFamily="34" charset="-122"/>
            </a:endParaRPr>
          </a:p>
        </p:txBody>
      </p:sp>
      <p:grpSp>
        <p:nvGrpSpPr>
          <p:cNvPr id="20" name="组合 19"/>
          <p:cNvGrpSpPr/>
          <p:nvPr/>
        </p:nvGrpSpPr>
        <p:grpSpPr>
          <a:xfrm>
            <a:off x="7103850" y="1791198"/>
            <a:ext cx="887573" cy="887573"/>
            <a:chOff x="7936966" y="508940"/>
            <a:chExt cx="752909" cy="752909"/>
          </a:xfrm>
        </p:grpSpPr>
        <p:grpSp>
          <p:nvGrpSpPr>
            <p:cNvPr id="21" name="组合 20"/>
            <p:cNvGrpSpPr/>
            <p:nvPr/>
          </p:nvGrpSpPr>
          <p:grpSpPr>
            <a:xfrm>
              <a:off x="7936966" y="508940"/>
              <a:ext cx="752909" cy="752909"/>
              <a:chOff x="3724323" y="1908536"/>
              <a:chExt cx="1329153" cy="1329153"/>
            </a:xfrm>
          </p:grpSpPr>
          <p:sp>
            <p:nvSpPr>
              <p:cNvPr id="23" name="椭圆 22"/>
              <p:cNvSpPr/>
              <p:nvPr/>
            </p:nvSpPr>
            <p:spPr>
              <a:xfrm>
                <a:off x="3724323" y="1908536"/>
                <a:ext cx="1329153" cy="1329153"/>
              </a:xfrm>
              <a:prstGeom prst="hexagon">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24" name="椭圆 23"/>
              <p:cNvSpPr/>
              <p:nvPr/>
            </p:nvSpPr>
            <p:spPr>
              <a:xfrm>
                <a:off x="3839838" y="2024052"/>
                <a:ext cx="1098122" cy="1098122"/>
              </a:xfrm>
              <a:prstGeom prst="hexagon">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solidFill>
                    <a:srgbClr val="0070C0"/>
                  </a:solidFill>
                </a:endParaRPr>
              </a:p>
            </p:txBody>
          </p:sp>
        </p:grpSp>
        <p:sp>
          <p:nvSpPr>
            <p:cNvPr id="22" name="标题 4"/>
            <p:cNvSpPr txBox="1"/>
            <p:nvPr/>
          </p:nvSpPr>
          <p:spPr>
            <a:xfrm>
              <a:off x="8041803" y="692696"/>
              <a:ext cx="582637" cy="360041"/>
            </a:xfrm>
            <a:prstGeom prst="hexagon">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0070C0"/>
                  </a:solidFill>
                  <a:latin typeface="Impact MT Std" pitchFamily="34" charset="0"/>
                  <a:ea typeface="方正兰亭黑简体" panose="02000000000000000000" pitchFamily="2" charset="-122"/>
                </a:rPr>
                <a:t>整理</a:t>
              </a:r>
              <a:endParaRPr lang="en-US" altLang="zh-CN" sz="1800" b="1" dirty="0">
                <a:solidFill>
                  <a:srgbClr val="0070C0"/>
                </a:solidFill>
                <a:latin typeface="Impact MT Std" pitchFamily="34" charset="0"/>
                <a:ea typeface="方正兰亭黑简体" panose="02000000000000000000" pitchFamily="2" charset="-122"/>
              </a:endParaRPr>
            </a:p>
          </p:txBody>
        </p:sp>
      </p:grpSp>
      <p:grpSp>
        <p:nvGrpSpPr>
          <p:cNvPr id="25" name="组合 24"/>
          <p:cNvGrpSpPr/>
          <p:nvPr/>
        </p:nvGrpSpPr>
        <p:grpSpPr>
          <a:xfrm>
            <a:off x="7646944" y="3157454"/>
            <a:ext cx="887456" cy="887456"/>
            <a:chOff x="7936966" y="508940"/>
            <a:chExt cx="752909" cy="752909"/>
          </a:xfrm>
        </p:grpSpPr>
        <p:grpSp>
          <p:nvGrpSpPr>
            <p:cNvPr id="26" name="组合 25"/>
            <p:cNvGrpSpPr/>
            <p:nvPr/>
          </p:nvGrpSpPr>
          <p:grpSpPr>
            <a:xfrm>
              <a:off x="7936966" y="508940"/>
              <a:ext cx="752909" cy="752909"/>
              <a:chOff x="3724323" y="1908536"/>
              <a:chExt cx="1329153" cy="1329153"/>
            </a:xfrm>
          </p:grpSpPr>
          <p:sp>
            <p:nvSpPr>
              <p:cNvPr id="28" name="椭圆 27"/>
              <p:cNvSpPr/>
              <p:nvPr/>
            </p:nvSpPr>
            <p:spPr>
              <a:xfrm>
                <a:off x="3724323" y="1908536"/>
                <a:ext cx="1329153" cy="1329153"/>
              </a:xfrm>
              <a:prstGeom prst="hexagon">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29" name="椭圆 28"/>
              <p:cNvSpPr/>
              <p:nvPr/>
            </p:nvSpPr>
            <p:spPr>
              <a:xfrm>
                <a:off x="3839838" y="2024052"/>
                <a:ext cx="1098122" cy="1098122"/>
              </a:xfrm>
              <a:prstGeom prst="hexagon">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solidFill>
                    <a:srgbClr val="0070C0"/>
                  </a:solidFill>
                </a:endParaRPr>
              </a:p>
            </p:txBody>
          </p:sp>
        </p:grpSp>
        <p:sp>
          <p:nvSpPr>
            <p:cNvPr id="27" name="标题 4"/>
            <p:cNvSpPr txBox="1"/>
            <p:nvPr/>
          </p:nvSpPr>
          <p:spPr>
            <a:xfrm>
              <a:off x="8041802" y="692696"/>
              <a:ext cx="550350" cy="360041"/>
            </a:xfrm>
            <a:prstGeom prst="hexagon">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0070C0"/>
                  </a:solidFill>
                  <a:latin typeface="Impact MT Std" pitchFamily="34" charset="0"/>
                  <a:ea typeface="方正兰亭黑简体" panose="02000000000000000000" pitchFamily="2" charset="-122"/>
                </a:rPr>
                <a:t>整顿</a:t>
              </a:r>
              <a:endParaRPr lang="en-US" altLang="zh-CN" sz="1800" b="1" dirty="0">
                <a:solidFill>
                  <a:srgbClr val="0070C0"/>
                </a:solidFill>
                <a:latin typeface="Impact MT Std" pitchFamily="34" charset="0"/>
                <a:ea typeface="方正兰亭黑简体" panose="02000000000000000000" pitchFamily="2" charset="-122"/>
              </a:endParaRPr>
            </a:p>
          </p:txBody>
        </p:sp>
      </p:grpSp>
      <p:grpSp>
        <p:nvGrpSpPr>
          <p:cNvPr id="30" name="组合 29"/>
          <p:cNvGrpSpPr/>
          <p:nvPr/>
        </p:nvGrpSpPr>
        <p:grpSpPr>
          <a:xfrm>
            <a:off x="7103850" y="4571773"/>
            <a:ext cx="914627" cy="914627"/>
            <a:chOff x="7936966" y="508940"/>
            <a:chExt cx="752909" cy="752909"/>
          </a:xfrm>
        </p:grpSpPr>
        <p:grpSp>
          <p:nvGrpSpPr>
            <p:cNvPr id="31" name="组合 30"/>
            <p:cNvGrpSpPr/>
            <p:nvPr/>
          </p:nvGrpSpPr>
          <p:grpSpPr>
            <a:xfrm>
              <a:off x="7936966" y="508940"/>
              <a:ext cx="752909" cy="752909"/>
              <a:chOff x="3724323" y="1908536"/>
              <a:chExt cx="1329153" cy="1329153"/>
            </a:xfrm>
          </p:grpSpPr>
          <p:sp>
            <p:nvSpPr>
              <p:cNvPr id="33" name="椭圆 32"/>
              <p:cNvSpPr/>
              <p:nvPr/>
            </p:nvSpPr>
            <p:spPr>
              <a:xfrm>
                <a:off x="3724323" y="1908536"/>
                <a:ext cx="1329153" cy="1329153"/>
              </a:xfrm>
              <a:prstGeom prst="hexagon">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34" name="椭圆 33"/>
              <p:cNvSpPr/>
              <p:nvPr/>
            </p:nvSpPr>
            <p:spPr>
              <a:xfrm>
                <a:off x="3839838" y="2024052"/>
                <a:ext cx="1098122" cy="1098122"/>
              </a:xfrm>
              <a:prstGeom prst="hexagon">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solidFill>
                    <a:srgbClr val="0070C0"/>
                  </a:solidFill>
                </a:endParaRPr>
              </a:p>
            </p:txBody>
          </p:sp>
        </p:grpSp>
        <p:sp>
          <p:nvSpPr>
            <p:cNvPr id="32" name="标题 4"/>
            <p:cNvSpPr txBox="1"/>
            <p:nvPr/>
          </p:nvSpPr>
          <p:spPr>
            <a:xfrm>
              <a:off x="8041803" y="692696"/>
              <a:ext cx="582637" cy="360041"/>
            </a:xfrm>
            <a:prstGeom prst="hexagon">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0070C0"/>
                  </a:solidFill>
                  <a:latin typeface="Impact MT Std" pitchFamily="34" charset="0"/>
                  <a:ea typeface="方正兰亭黑简体" panose="02000000000000000000" pitchFamily="2" charset="-122"/>
                </a:rPr>
                <a:t>清扫</a:t>
              </a:r>
              <a:endParaRPr lang="en-US" altLang="zh-CN" sz="1800" b="1" dirty="0">
                <a:solidFill>
                  <a:srgbClr val="0070C0"/>
                </a:solidFill>
                <a:latin typeface="Impact MT Std" pitchFamily="34" charset="0"/>
                <a:ea typeface="方正兰亭黑简体" panose="02000000000000000000" pitchFamily="2" charset="-122"/>
              </a:endParaRPr>
            </a:p>
          </p:txBody>
        </p:sp>
      </p:grpSp>
      <p:grpSp>
        <p:nvGrpSpPr>
          <p:cNvPr id="35" name="组合 34"/>
          <p:cNvGrpSpPr/>
          <p:nvPr/>
        </p:nvGrpSpPr>
        <p:grpSpPr>
          <a:xfrm>
            <a:off x="4263449" y="1801037"/>
            <a:ext cx="938092" cy="938092"/>
            <a:chOff x="7936966" y="508940"/>
            <a:chExt cx="752909" cy="752909"/>
          </a:xfrm>
        </p:grpSpPr>
        <p:grpSp>
          <p:nvGrpSpPr>
            <p:cNvPr id="36" name="组合 35"/>
            <p:cNvGrpSpPr/>
            <p:nvPr/>
          </p:nvGrpSpPr>
          <p:grpSpPr>
            <a:xfrm>
              <a:off x="7936966" y="508940"/>
              <a:ext cx="752909" cy="752909"/>
              <a:chOff x="3724323" y="1908536"/>
              <a:chExt cx="1329153" cy="1329153"/>
            </a:xfrm>
          </p:grpSpPr>
          <p:sp>
            <p:nvSpPr>
              <p:cNvPr id="38" name="椭圆 37"/>
              <p:cNvSpPr/>
              <p:nvPr/>
            </p:nvSpPr>
            <p:spPr>
              <a:xfrm>
                <a:off x="3724323" y="1908536"/>
                <a:ext cx="1329153" cy="1329153"/>
              </a:xfrm>
              <a:prstGeom prst="hexagon">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39" name="椭圆 38"/>
              <p:cNvSpPr/>
              <p:nvPr/>
            </p:nvSpPr>
            <p:spPr>
              <a:xfrm>
                <a:off x="3839838" y="2024052"/>
                <a:ext cx="1098122" cy="1098122"/>
              </a:xfrm>
              <a:prstGeom prst="hexagon">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solidFill>
                    <a:srgbClr val="0070C0"/>
                  </a:solidFill>
                </a:endParaRPr>
              </a:p>
            </p:txBody>
          </p:sp>
        </p:grpSp>
        <p:sp>
          <p:nvSpPr>
            <p:cNvPr id="37" name="标题 4"/>
            <p:cNvSpPr txBox="1"/>
            <p:nvPr/>
          </p:nvSpPr>
          <p:spPr>
            <a:xfrm>
              <a:off x="8041803" y="692696"/>
              <a:ext cx="517805" cy="360041"/>
            </a:xfrm>
            <a:prstGeom prst="hexagon">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0070C0"/>
                  </a:solidFill>
                  <a:latin typeface="Impact MT Std" pitchFamily="34" charset="0"/>
                  <a:ea typeface="方正兰亭黑简体" panose="02000000000000000000" pitchFamily="2" charset="-122"/>
                </a:rPr>
                <a:t>清洁</a:t>
              </a:r>
              <a:endParaRPr lang="en-US" altLang="zh-CN" sz="1800" b="1" dirty="0">
                <a:solidFill>
                  <a:srgbClr val="0070C0"/>
                </a:solidFill>
                <a:latin typeface="Impact MT Std" pitchFamily="34" charset="0"/>
                <a:ea typeface="方正兰亭黑简体" panose="02000000000000000000" pitchFamily="2" charset="-122"/>
              </a:endParaRPr>
            </a:p>
          </p:txBody>
        </p:sp>
      </p:grpSp>
      <p:grpSp>
        <p:nvGrpSpPr>
          <p:cNvPr id="40" name="组合 39"/>
          <p:cNvGrpSpPr/>
          <p:nvPr/>
        </p:nvGrpSpPr>
        <p:grpSpPr>
          <a:xfrm>
            <a:off x="3759524" y="3085465"/>
            <a:ext cx="959445" cy="959445"/>
            <a:chOff x="7936966" y="508940"/>
            <a:chExt cx="752909" cy="752909"/>
          </a:xfrm>
        </p:grpSpPr>
        <p:grpSp>
          <p:nvGrpSpPr>
            <p:cNvPr id="41" name="组合 40"/>
            <p:cNvGrpSpPr/>
            <p:nvPr/>
          </p:nvGrpSpPr>
          <p:grpSpPr>
            <a:xfrm>
              <a:off x="7936966" y="508940"/>
              <a:ext cx="752909" cy="752909"/>
              <a:chOff x="3724323" y="1908536"/>
              <a:chExt cx="1329153" cy="1329153"/>
            </a:xfrm>
          </p:grpSpPr>
          <p:sp>
            <p:nvSpPr>
              <p:cNvPr id="43" name="椭圆 42"/>
              <p:cNvSpPr/>
              <p:nvPr/>
            </p:nvSpPr>
            <p:spPr>
              <a:xfrm>
                <a:off x="3724323" y="1908536"/>
                <a:ext cx="1329153" cy="1329153"/>
              </a:xfrm>
              <a:prstGeom prst="hexagon">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44" name="椭圆 43"/>
              <p:cNvSpPr/>
              <p:nvPr/>
            </p:nvSpPr>
            <p:spPr>
              <a:xfrm>
                <a:off x="3839838" y="2024052"/>
                <a:ext cx="1098122" cy="1098122"/>
              </a:xfrm>
              <a:prstGeom prst="hexagon">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solidFill>
                    <a:srgbClr val="0070C0"/>
                  </a:solidFill>
                </a:endParaRPr>
              </a:p>
            </p:txBody>
          </p:sp>
        </p:grpSp>
        <p:sp>
          <p:nvSpPr>
            <p:cNvPr id="42" name="标题 4"/>
            <p:cNvSpPr txBox="1"/>
            <p:nvPr/>
          </p:nvSpPr>
          <p:spPr>
            <a:xfrm>
              <a:off x="8041803" y="692696"/>
              <a:ext cx="517805" cy="360041"/>
            </a:xfrm>
            <a:prstGeom prst="hexagon">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0070C0"/>
                  </a:solidFill>
                  <a:latin typeface="Impact MT Std" pitchFamily="34" charset="0"/>
                  <a:ea typeface="方正兰亭黑简体" panose="02000000000000000000" pitchFamily="2" charset="-122"/>
                </a:rPr>
                <a:t>修养</a:t>
              </a:r>
              <a:endParaRPr lang="en-US" altLang="zh-CN" sz="1800" b="1" dirty="0">
                <a:solidFill>
                  <a:srgbClr val="0070C0"/>
                </a:solidFill>
                <a:latin typeface="Impact MT Std" pitchFamily="34" charset="0"/>
                <a:ea typeface="方正兰亭黑简体" panose="02000000000000000000" pitchFamily="2" charset="-122"/>
              </a:endParaRPr>
            </a:p>
          </p:txBody>
        </p:sp>
      </p:grpSp>
      <p:grpSp>
        <p:nvGrpSpPr>
          <p:cNvPr id="45" name="组合 44"/>
          <p:cNvGrpSpPr/>
          <p:nvPr/>
        </p:nvGrpSpPr>
        <p:grpSpPr>
          <a:xfrm>
            <a:off x="4296263" y="4508606"/>
            <a:ext cx="935864" cy="935864"/>
            <a:chOff x="7936966" y="508940"/>
            <a:chExt cx="752909" cy="752909"/>
          </a:xfrm>
        </p:grpSpPr>
        <p:grpSp>
          <p:nvGrpSpPr>
            <p:cNvPr id="46" name="组合 45"/>
            <p:cNvGrpSpPr/>
            <p:nvPr/>
          </p:nvGrpSpPr>
          <p:grpSpPr>
            <a:xfrm>
              <a:off x="7936966" y="508940"/>
              <a:ext cx="752909" cy="752909"/>
              <a:chOff x="3724323" y="1908536"/>
              <a:chExt cx="1329153" cy="1329153"/>
            </a:xfrm>
          </p:grpSpPr>
          <p:sp>
            <p:nvSpPr>
              <p:cNvPr id="48" name="椭圆 47"/>
              <p:cNvSpPr/>
              <p:nvPr/>
            </p:nvSpPr>
            <p:spPr>
              <a:xfrm>
                <a:off x="3724323" y="1908536"/>
                <a:ext cx="1329153" cy="1329153"/>
              </a:xfrm>
              <a:prstGeom prst="hexagon">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49" name="椭圆 48"/>
              <p:cNvSpPr/>
              <p:nvPr/>
            </p:nvSpPr>
            <p:spPr>
              <a:xfrm>
                <a:off x="3839838" y="2024052"/>
                <a:ext cx="1098122" cy="1098122"/>
              </a:xfrm>
              <a:prstGeom prst="hexagon">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solidFill>
                    <a:srgbClr val="0070C0"/>
                  </a:solidFill>
                </a:endParaRPr>
              </a:p>
            </p:txBody>
          </p:sp>
        </p:grpSp>
        <p:sp>
          <p:nvSpPr>
            <p:cNvPr id="47" name="标题 4"/>
            <p:cNvSpPr txBox="1"/>
            <p:nvPr/>
          </p:nvSpPr>
          <p:spPr>
            <a:xfrm>
              <a:off x="8041803" y="692696"/>
              <a:ext cx="517805" cy="360041"/>
            </a:xfrm>
            <a:prstGeom prst="hexagon">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0070C0"/>
                  </a:solidFill>
                  <a:latin typeface="Impact MT Std" pitchFamily="34" charset="0"/>
                  <a:ea typeface="方正兰亭黑简体" panose="02000000000000000000" pitchFamily="2" charset="-122"/>
                </a:rPr>
                <a:t>安全</a:t>
              </a:r>
              <a:endParaRPr lang="en-US" altLang="zh-CN" sz="1800" b="1" dirty="0">
                <a:solidFill>
                  <a:srgbClr val="0070C0"/>
                </a:solidFill>
                <a:latin typeface="Impact MT Std" pitchFamily="34" charset="0"/>
                <a:ea typeface="方正兰亭黑简体" panose="02000000000000000000" pitchFamily="2" charset="-122"/>
              </a:endParaRPr>
            </a:p>
          </p:txBody>
        </p:sp>
      </p:grpSp>
      <p:sp>
        <p:nvSpPr>
          <p:cNvPr id="50" name="矩形 47"/>
          <p:cNvSpPr>
            <a:spLocks noChangeArrowheads="1"/>
          </p:cNvSpPr>
          <p:nvPr/>
        </p:nvSpPr>
        <p:spPr bwMode="auto">
          <a:xfrm>
            <a:off x="669383" y="3374048"/>
            <a:ext cx="3023549" cy="350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形成制度，养成习惯</a:t>
            </a:r>
            <a:endParaRPr lang="en-US" altLang="zh-CN" sz="1400" dirty="0">
              <a:solidFill>
                <a:schemeClr val="tx1">
                  <a:lumMod val="75000"/>
                  <a:lumOff val="25000"/>
                </a:schemeClr>
              </a:solidFill>
              <a:sym typeface="微软雅黑" panose="020B0503020204020204" pitchFamily="34" charset="-122"/>
            </a:endParaRPr>
          </a:p>
        </p:txBody>
      </p:sp>
      <p:grpSp>
        <p:nvGrpSpPr>
          <p:cNvPr id="51" name="组合 50"/>
          <p:cNvGrpSpPr/>
          <p:nvPr/>
        </p:nvGrpSpPr>
        <p:grpSpPr>
          <a:xfrm>
            <a:off x="329015" y="0"/>
            <a:ext cx="1099735" cy="1099735"/>
            <a:chOff x="7543996" y="1289752"/>
            <a:chExt cx="1498482" cy="1498482"/>
          </a:xfrm>
        </p:grpSpPr>
        <p:sp>
          <p:nvSpPr>
            <p:cNvPr id="52"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3"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4"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5"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9595">
        <p14:gallery dir="l"/>
      </p:transition>
    </mc:Choice>
    <mc:Fallback>
      <p:transition spd="slow" advClick="0" advTm="95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1+#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1+#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0-#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0-#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 presetClass="entr" presetSubtype="8"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0-#ppt_w/2"/>
                                          </p:val>
                                        </p:tav>
                                        <p:tav tm="100000">
                                          <p:val>
                                            <p:strVal val="#ppt_x"/>
                                          </p:val>
                                        </p:tav>
                                      </p:tavLst>
                                    </p:anim>
                                    <p:anim calcmode="lin" valueType="num">
                                      <p:cBhvr additive="base">
                                        <p:cTn id="69" dur="500" fill="hold"/>
                                        <p:tgtEl>
                                          <p:spTgt spid="50"/>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2" presetClass="entr" presetSubtype="8" fill="hold"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0-#ppt_w/2"/>
                                          </p:val>
                                        </p:tav>
                                        <p:tav tm="100000">
                                          <p:val>
                                            <p:strVal val="#ppt_x"/>
                                          </p:val>
                                        </p:tav>
                                      </p:tavLst>
                                    </p:anim>
                                    <p:anim calcmode="lin" valueType="num">
                                      <p:cBhvr additive="base">
                                        <p:cTn id="74" dur="500" fill="hold"/>
                                        <p:tgtEl>
                                          <p:spTgt spid="45"/>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 presetClass="entr" presetSubtype="8"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0-#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53" presetClass="entr" presetSubtype="16" fill="hold" nodeType="after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P spid="18" grpId="0"/>
      <p:bldP spid="1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268144" y="-167170"/>
            <a:ext cx="328993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预防</a:t>
            </a:r>
            <a:r>
              <a:rPr lang="zh-CN" altLang="en-US" sz="4000" b="1">
                <a:solidFill>
                  <a:srgbClr val="0070C0"/>
                </a:solidFill>
                <a:latin typeface="微软雅黑" panose="020B0503020204020204" pitchFamily="34" charset="-122"/>
                <a:ea typeface="微软雅黑" panose="020B0503020204020204" pitchFamily="34" charset="-122"/>
                <a:cs typeface="Arial Unicode MS" pitchFamily="34" charset="-122"/>
              </a:rPr>
              <a:t>的</a:t>
            </a:r>
            <a:r>
              <a:rPr lang="en-US" altLang="zh-CN" sz="4000" b="1" dirty="0">
                <a:solidFill>
                  <a:srgbClr val="0070C0"/>
                </a:solidFill>
                <a:latin typeface="微软雅黑" panose="020B0503020204020204" pitchFamily="34" charset="-122"/>
                <a:ea typeface="微软雅黑" panose="020B0503020204020204" pitchFamily="34" charset="-122"/>
                <a:cs typeface="Arial Unicode MS" pitchFamily="34" charset="-122"/>
              </a:rPr>
              <a:t>6S</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1" name="标注: 下箭头 10"/>
          <p:cNvSpPr/>
          <p:nvPr/>
        </p:nvSpPr>
        <p:spPr>
          <a:xfrm>
            <a:off x="4038304" y="1530342"/>
            <a:ext cx="4082876" cy="811338"/>
          </a:xfrm>
          <a:prstGeom prst="downArrow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045142" y="1588838"/>
            <a:ext cx="4017982" cy="369332"/>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成为一流的“</a:t>
            </a:r>
            <a:r>
              <a:rPr lang="en-US" altLang="zh-CN" b="1" dirty="0">
                <a:solidFill>
                  <a:schemeClr val="bg1"/>
                </a:solidFill>
                <a:latin typeface="微软雅黑" panose="020B0503020204020204" pitchFamily="34" charset="-122"/>
                <a:ea typeface="微软雅黑" panose="020B0503020204020204" pitchFamily="34" charset="-122"/>
              </a:rPr>
              <a:t>6S</a:t>
            </a:r>
            <a:r>
              <a:rPr lang="zh-CN" altLang="en-US" b="1" dirty="0">
                <a:solidFill>
                  <a:schemeClr val="bg1"/>
                </a:solidFill>
                <a:latin typeface="微软雅黑" panose="020B0503020204020204" pitchFamily="34" charset="-122"/>
                <a:ea typeface="微软雅黑" panose="020B0503020204020204" pitchFamily="34" charset="-122"/>
              </a:rPr>
              <a:t>”工厂</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预防的</a:t>
            </a:r>
            <a:r>
              <a:rPr lang="en-US" altLang="zh-CN" b="1" dirty="0">
                <a:solidFill>
                  <a:schemeClr val="bg1"/>
                </a:solidFill>
                <a:latin typeface="微软雅黑" panose="020B0503020204020204" pitchFamily="34" charset="-122"/>
                <a:ea typeface="微软雅黑" panose="020B0503020204020204" pitchFamily="34" charset="-122"/>
              </a:rPr>
              <a:t>6S</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601398" y="2493875"/>
            <a:ext cx="1257916" cy="800700"/>
            <a:chOff x="6601114" y="2187864"/>
            <a:chExt cx="1625022" cy="1625022"/>
          </a:xfrm>
          <a:effectLst>
            <a:outerShdw blurRad="190500" dist="88900" dir="2700000" algn="tl" rotWithShape="0">
              <a:prstClr val="black">
                <a:alpha val="30000"/>
              </a:prstClr>
            </a:outerShdw>
          </a:effectLst>
        </p:grpSpPr>
        <p:sp>
          <p:nvSpPr>
            <p:cNvPr id="14" name="任意多边形 13"/>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15" name="圆角矩形 14"/>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16" name="圆角矩形 15"/>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17" name="文本框 16"/>
          <p:cNvSpPr txBox="1"/>
          <p:nvPr/>
        </p:nvSpPr>
        <p:spPr>
          <a:xfrm>
            <a:off x="1647189" y="2622475"/>
            <a:ext cx="1212123" cy="584775"/>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不产生不良品的整理</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345002" y="2894225"/>
            <a:ext cx="800700" cy="800700"/>
            <a:chOff x="6601114" y="2187864"/>
            <a:chExt cx="1625022" cy="1625022"/>
          </a:xfrm>
          <a:effectLst>
            <a:outerShdw blurRad="190500" dist="88900" dir="2700000" algn="tl" rotWithShape="0">
              <a:prstClr val="black">
                <a:alpha val="30000"/>
              </a:prstClr>
            </a:outerShdw>
          </a:effectLst>
        </p:grpSpPr>
        <p:sp>
          <p:nvSpPr>
            <p:cNvPr id="19" name="任意多边形 18"/>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20" name="圆角矩形 19"/>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21" name="圆角矩形 20"/>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22" name="文本框 21"/>
          <p:cNvSpPr txBox="1"/>
          <p:nvPr/>
        </p:nvSpPr>
        <p:spPr>
          <a:xfrm>
            <a:off x="-1299210" y="3109909"/>
            <a:ext cx="682811"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划痕</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3" name="下箭头 22"/>
          <p:cNvSpPr/>
          <p:nvPr/>
        </p:nvSpPr>
        <p:spPr>
          <a:xfrm rot="16200000">
            <a:off x="3033693" y="2780577"/>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3569154" y="2493875"/>
            <a:ext cx="1257916" cy="800700"/>
            <a:chOff x="6601114" y="2187864"/>
            <a:chExt cx="1625022" cy="1625022"/>
          </a:xfrm>
          <a:effectLst>
            <a:outerShdw blurRad="190500" dist="88900" dir="2700000" algn="tl" rotWithShape="0">
              <a:prstClr val="black">
                <a:alpha val="30000"/>
              </a:prstClr>
            </a:outerShdw>
          </a:effectLst>
        </p:grpSpPr>
        <p:sp>
          <p:nvSpPr>
            <p:cNvPr id="45" name="任意多边形 44"/>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46" name="圆角矩形 45"/>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47" name="圆角矩形 46"/>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48" name="文本框 47"/>
          <p:cNvSpPr txBox="1"/>
          <p:nvPr/>
        </p:nvSpPr>
        <p:spPr>
          <a:xfrm>
            <a:off x="3614945" y="2622475"/>
            <a:ext cx="1212123" cy="584775"/>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不会乱的整顿</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5536910" y="2493875"/>
            <a:ext cx="1257916" cy="800700"/>
            <a:chOff x="6601114" y="2187864"/>
            <a:chExt cx="1625022" cy="1625022"/>
          </a:xfrm>
          <a:effectLst>
            <a:outerShdw blurRad="190500" dist="88900" dir="2700000" algn="tl" rotWithShape="0">
              <a:prstClr val="black">
                <a:alpha val="30000"/>
              </a:prstClr>
            </a:outerShdw>
          </a:effectLst>
        </p:grpSpPr>
        <p:sp>
          <p:nvSpPr>
            <p:cNvPr id="50" name="任意多边形 49"/>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51" name="圆角矩形 50"/>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52" name="圆角矩形 51"/>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53" name="文本框 52"/>
          <p:cNvSpPr txBox="1"/>
          <p:nvPr/>
        </p:nvSpPr>
        <p:spPr>
          <a:xfrm>
            <a:off x="5582701" y="2622475"/>
            <a:ext cx="1212123" cy="584775"/>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不会脏污的清扫</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7504666" y="2493875"/>
            <a:ext cx="1257916" cy="800700"/>
            <a:chOff x="6601114" y="2187864"/>
            <a:chExt cx="1625022" cy="1625022"/>
          </a:xfrm>
          <a:effectLst>
            <a:outerShdw blurRad="190500" dist="88900" dir="2700000" algn="tl" rotWithShape="0">
              <a:prstClr val="black">
                <a:alpha val="30000"/>
              </a:prstClr>
            </a:outerShdw>
          </a:effectLst>
        </p:grpSpPr>
        <p:sp>
          <p:nvSpPr>
            <p:cNvPr id="55" name="任意多边形 54"/>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56" name="圆角矩形 55"/>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57" name="圆角矩形 56"/>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58" name="文本框 57"/>
          <p:cNvSpPr txBox="1"/>
          <p:nvPr/>
        </p:nvSpPr>
        <p:spPr>
          <a:xfrm>
            <a:off x="7550457" y="2622475"/>
            <a:ext cx="1212123" cy="584775"/>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保持持续的清洁</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9472422" y="2493875"/>
            <a:ext cx="1257916" cy="800700"/>
            <a:chOff x="6601114" y="2187864"/>
            <a:chExt cx="1625022" cy="1625022"/>
          </a:xfrm>
          <a:effectLst>
            <a:outerShdw blurRad="190500" dist="88900" dir="2700000" algn="tl" rotWithShape="0">
              <a:prstClr val="black">
                <a:alpha val="30000"/>
              </a:prstClr>
            </a:outerShdw>
          </a:effectLst>
        </p:grpSpPr>
        <p:sp>
          <p:nvSpPr>
            <p:cNvPr id="60" name="任意多边形 59"/>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61" name="圆角矩形 60"/>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62" name="圆角矩形 61"/>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63" name="文本框 62"/>
          <p:cNvSpPr txBox="1"/>
          <p:nvPr/>
        </p:nvSpPr>
        <p:spPr>
          <a:xfrm>
            <a:off x="9518213" y="2622475"/>
            <a:ext cx="1212123" cy="584775"/>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将责任成为系统化</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64" name="下箭头 63"/>
          <p:cNvSpPr/>
          <p:nvPr/>
        </p:nvSpPr>
        <p:spPr>
          <a:xfrm rot="16200000">
            <a:off x="5006254" y="2780577"/>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下箭头 64"/>
          <p:cNvSpPr/>
          <p:nvPr/>
        </p:nvSpPr>
        <p:spPr>
          <a:xfrm rot="16200000">
            <a:off x="7014297" y="2780577"/>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下箭头 65"/>
          <p:cNvSpPr/>
          <p:nvPr/>
        </p:nvSpPr>
        <p:spPr>
          <a:xfrm rot="16200000">
            <a:off x="8939582" y="2780577"/>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1601398" y="5791409"/>
            <a:ext cx="1257916" cy="800700"/>
            <a:chOff x="6601114" y="2187864"/>
            <a:chExt cx="1625022" cy="1625022"/>
          </a:xfrm>
          <a:effectLst>
            <a:outerShdw blurRad="190500" dist="88900" dir="2700000" algn="tl" rotWithShape="0">
              <a:prstClr val="black">
                <a:alpha val="30000"/>
              </a:prstClr>
            </a:outerShdw>
          </a:effectLst>
        </p:grpSpPr>
        <p:sp>
          <p:nvSpPr>
            <p:cNvPr id="68" name="任意多边形 67"/>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69" name="圆角矩形 68"/>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70" name="圆角矩形 69"/>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71" name="文本框 70"/>
          <p:cNvSpPr txBox="1"/>
          <p:nvPr/>
        </p:nvSpPr>
        <p:spPr>
          <a:xfrm>
            <a:off x="1647189" y="5920009"/>
            <a:ext cx="1212123" cy="338554"/>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扑灭灾害</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72" name="下箭头 71"/>
          <p:cNvSpPr/>
          <p:nvPr/>
        </p:nvSpPr>
        <p:spPr>
          <a:xfrm rot="16200000">
            <a:off x="3033693" y="6078111"/>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3569154" y="5791409"/>
            <a:ext cx="1257916" cy="800700"/>
            <a:chOff x="6601114" y="2187864"/>
            <a:chExt cx="1625022" cy="1625022"/>
          </a:xfrm>
          <a:effectLst>
            <a:outerShdw blurRad="190500" dist="88900" dir="2700000" algn="tl" rotWithShape="0">
              <a:prstClr val="black">
                <a:alpha val="30000"/>
              </a:prstClr>
            </a:outerShdw>
          </a:effectLst>
        </p:grpSpPr>
        <p:sp>
          <p:nvSpPr>
            <p:cNvPr id="74" name="任意多边形 73"/>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75" name="圆角矩形 74"/>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76" name="圆角矩形 75"/>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77" name="文本框 76"/>
          <p:cNvSpPr txBox="1"/>
          <p:nvPr/>
        </p:nvSpPr>
        <p:spPr>
          <a:xfrm>
            <a:off x="3614945" y="5920009"/>
            <a:ext cx="1212123" cy="584775"/>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扑灭顾客抱怨</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5536910" y="5791409"/>
            <a:ext cx="1257916" cy="800700"/>
            <a:chOff x="6601114" y="2187864"/>
            <a:chExt cx="1625022" cy="1625022"/>
          </a:xfrm>
          <a:effectLst>
            <a:outerShdw blurRad="190500" dist="88900" dir="2700000" algn="tl" rotWithShape="0">
              <a:prstClr val="black">
                <a:alpha val="30000"/>
              </a:prstClr>
            </a:outerShdw>
          </a:effectLst>
        </p:grpSpPr>
        <p:sp>
          <p:nvSpPr>
            <p:cNvPr id="79" name="任意多边形 78"/>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80" name="圆角矩形 79"/>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81" name="圆角矩形 80"/>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82" name="文本框 81"/>
          <p:cNvSpPr txBox="1"/>
          <p:nvPr/>
        </p:nvSpPr>
        <p:spPr>
          <a:xfrm>
            <a:off x="5582701" y="5920009"/>
            <a:ext cx="1212123" cy="584775"/>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打破慢性品质不良</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7504666" y="5791409"/>
            <a:ext cx="1257916" cy="800700"/>
            <a:chOff x="6601114" y="2187864"/>
            <a:chExt cx="1625022" cy="1625022"/>
          </a:xfrm>
          <a:effectLst>
            <a:outerShdw blurRad="190500" dist="88900" dir="2700000" algn="tl" rotWithShape="0">
              <a:prstClr val="black">
                <a:alpha val="30000"/>
              </a:prstClr>
            </a:outerShdw>
          </a:effectLst>
        </p:grpSpPr>
        <p:sp>
          <p:nvSpPr>
            <p:cNvPr id="84" name="任意多边形 83"/>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85" name="圆角矩形 84"/>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86" name="圆角矩形 85"/>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87" name="文本框 86"/>
          <p:cNvSpPr txBox="1"/>
          <p:nvPr/>
        </p:nvSpPr>
        <p:spPr>
          <a:xfrm>
            <a:off x="7550457" y="5920009"/>
            <a:ext cx="1212123" cy="584775"/>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扑灭设备故障</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9472422" y="5791409"/>
            <a:ext cx="1257916" cy="800700"/>
            <a:chOff x="6601114" y="2187864"/>
            <a:chExt cx="1625022" cy="1625022"/>
          </a:xfrm>
          <a:effectLst>
            <a:outerShdw blurRad="190500" dist="88900" dir="2700000" algn="tl" rotWithShape="0">
              <a:prstClr val="black">
                <a:alpha val="30000"/>
              </a:prstClr>
            </a:outerShdw>
          </a:effectLst>
        </p:grpSpPr>
        <p:sp>
          <p:nvSpPr>
            <p:cNvPr id="89" name="任意多边形 88"/>
            <p:cNvSpPr/>
            <p:nvPr/>
          </p:nvSpPr>
          <p:spPr>
            <a:xfrm>
              <a:off x="6601115" y="2187864"/>
              <a:ext cx="1625021" cy="1625022"/>
            </a:xfrm>
            <a:custGeom>
              <a:avLst/>
              <a:gdLst>
                <a:gd name="connsiteX0" fmla="*/ 247132 w 1625021"/>
                <a:gd name="connsiteY0" fmla="*/ 108611 h 1625022"/>
                <a:gd name="connsiteX1" fmla="*/ 113373 w 1625021"/>
                <a:gd name="connsiteY1" fmla="*/ 242370 h 1625022"/>
                <a:gd name="connsiteX2" fmla="*/ 113373 w 1625021"/>
                <a:gd name="connsiteY2" fmla="*/ 1373126 h 1625022"/>
                <a:gd name="connsiteX3" fmla="*/ 247132 w 1625021"/>
                <a:gd name="connsiteY3" fmla="*/ 1506885 h 1625022"/>
                <a:gd name="connsiteX4" fmla="*/ 1377888 w 1625021"/>
                <a:gd name="connsiteY4" fmla="*/ 1506885 h 1625022"/>
                <a:gd name="connsiteX5" fmla="*/ 1511647 w 1625021"/>
                <a:gd name="connsiteY5" fmla="*/ 1373126 h 1625022"/>
                <a:gd name="connsiteX6" fmla="*/ 1511647 w 1625021"/>
                <a:gd name="connsiteY6" fmla="*/ 242370 h 1625022"/>
                <a:gd name="connsiteX7" fmla="*/ 1377888 w 1625021"/>
                <a:gd name="connsiteY7" fmla="*/ 108611 h 1625022"/>
                <a:gd name="connsiteX8" fmla="*/ 143668 w 1625021"/>
                <a:gd name="connsiteY8" fmla="*/ 0 h 1625022"/>
                <a:gd name="connsiteX9" fmla="*/ 1481353 w 1625021"/>
                <a:gd name="connsiteY9" fmla="*/ 0 h 1625022"/>
                <a:gd name="connsiteX10" fmla="*/ 1625021 w 1625021"/>
                <a:gd name="connsiteY10" fmla="*/ 143668 h 1625022"/>
                <a:gd name="connsiteX11" fmla="*/ 1625021 w 1625021"/>
                <a:gd name="connsiteY11" fmla="*/ 1481354 h 1625022"/>
                <a:gd name="connsiteX12" fmla="*/ 1481353 w 1625021"/>
                <a:gd name="connsiteY12" fmla="*/ 1625022 h 1625022"/>
                <a:gd name="connsiteX13" fmla="*/ 143668 w 1625021"/>
                <a:gd name="connsiteY13" fmla="*/ 1625022 h 1625022"/>
                <a:gd name="connsiteX14" fmla="*/ 0 w 1625021"/>
                <a:gd name="connsiteY14" fmla="*/ 1481354 h 1625022"/>
                <a:gd name="connsiteX15" fmla="*/ 0 w 1625021"/>
                <a:gd name="connsiteY15" fmla="*/ 143668 h 1625022"/>
                <a:gd name="connsiteX16" fmla="*/ 143668 w 1625021"/>
                <a:gd name="connsiteY16" fmla="*/ 0 h 162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90" name="圆角矩形 89"/>
            <p:cNvSpPr/>
            <p:nvPr/>
          </p:nvSpPr>
          <p:spPr>
            <a:xfrm>
              <a:off x="6601114" y="2187864"/>
              <a:ext cx="1625021" cy="1625022"/>
            </a:xfrm>
            <a:prstGeom prst="roundRect">
              <a:avLst>
                <a:gd name="adj" fmla="val 8841"/>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91" name="圆角矩形 90"/>
            <p:cNvSpPr/>
            <p:nvPr/>
          </p:nvSpPr>
          <p:spPr>
            <a:xfrm>
              <a:off x="6714488" y="2301238"/>
              <a:ext cx="1398274" cy="1398274"/>
            </a:xfrm>
            <a:prstGeom prst="roundRect">
              <a:avLst>
                <a:gd name="adj" fmla="val 9566"/>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sp>
        <p:nvSpPr>
          <p:cNvPr id="92" name="文本框 91"/>
          <p:cNvSpPr txBox="1"/>
          <p:nvPr/>
        </p:nvSpPr>
        <p:spPr>
          <a:xfrm>
            <a:off x="9518213" y="5920009"/>
            <a:ext cx="1212123" cy="584775"/>
          </a:xfrm>
          <a:prstGeom prst="rect">
            <a:avLst/>
          </a:prstGeom>
          <a:noFill/>
        </p:spPr>
        <p:txBody>
          <a:bodyPr wrap="square" lIns="91440" tIns="45720" rIns="91440" bIns="4572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削减呆滞品半成品</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
        <p:nvSpPr>
          <p:cNvPr id="93" name="下箭头 92"/>
          <p:cNvSpPr/>
          <p:nvPr/>
        </p:nvSpPr>
        <p:spPr>
          <a:xfrm rot="16200000">
            <a:off x="5006254" y="6078111"/>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下箭头 93"/>
          <p:cNvSpPr/>
          <p:nvPr/>
        </p:nvSpPr>
        <p:spPr>
          <a:xfrm rot="16200000">
            <a:off x="7014297" y="6078111"/>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下箭头 94"/>
          <p:cNvSpPr/>
          <p:nvPr/>
        </p:nvSpPr>
        <p:spPr>
          <a:xfrm rot="16200000">
            <a:off x="8939582" y="6078111"/>
            <a:ext cx="355838" cy="26857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下箭头 97"/>
          <p:cNvSpPr/>
          <p:nvPr/>
        </p:nvSpPr>
        <p:spPr>
          <a:xfrm>
            <a:off x="5822996" y="3639062"/>
            <a:ext cx="513491" cy="2078081"/>
          </a:xfrm>
          <a:prstGeom prst="downArrow">
            <a:avLst>
              <a:gd name="adj1" fmla="val 50000"/>
              <a:gd name="adj2" fmla="val 8109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标注: 下箭头 95"/>
          <p:cNvSpPr/>
          <p:nvPr/>
        </p:nvSpPr>
        <p:spPr>
          <a:xfrm>
            <a:off x="4054562" y="4133262"/>
            <a:ext cx="4082876" cy="800700"/>
          </a:xfrm>
          <a:prstGeom prst="downArrow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4061400" y="4191758"/>
            <a:ext cx="4017982" cy="369332"/>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a:t>
            </a:r>
            <a:r>
              <a:rPr lang="en-US" altLang="zh-CN" b="1" dirty="0">
                <a:solidFill>
                  <a:schemeClr val="bg1"/>
                </a:solidFill>
                <a:latin typeface="微软雅黑" panose="020B0503020204020204" pitchFamily="34" charset="-122"/>
                <a:ea typeface="微软雅黑" panose="020B0503020204020204" pitchFamily="34" charset="-122"/>
              </a:rPr>
              <a:t>6S</a:t>
            </a:r>
            <a:r>
              <a:rPr lang="zh-CN" altLang="en-US" b="1" dirty="0">
                <a:solidFill>
                  <a:schemeClr val="bg1"/>
                </a:solidFill>
                <a:latin typeface="微软雅黑" panose="020B0503020204020204" pitchFamily="34" charset="-122"/>
                <a:ea typeface="微软雅黑" panose="020B0503020204020204" pitchFamily="34" charset="-122"/>
              </a:rPr>
              <a:t>”改善目标</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向完成生产挑战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99" name="组合 98"/>
          <p:cNvGrpSpPr/>
          <p:nvPr/>
        </p:nvGrpSpPr>
        <p:grpSpPr>
          <a:xfrm>
            <a:off x="329015" y="0"/>
            <a:ext cx="1099735" cy="1099735"/>
            <a:chOff x="7543996" y="1289752"/>
            <a:chExt cx="1498482" cy="1498482"/>
          </a:xfrm>
        </p:grpSpPr>
        <p:sp>
          <p:nvSpPr>
            <p:cNvPr id="100"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1"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2"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18485">
        <p14:gallery dir="l"/>
      </p:transition>
    </mc:Choice>
    <mc:Fallback>
      <p:transition spd="slow" advClick="0" advTm="184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par>
                                <p:cTn id="48" presetID="53" presetClass="entr" presetSubtype="16" fill="hold" nodeType="withEffect">
                                  <p:stCondLst>
                                    <p:cond delay="400"/>
                                  </p:stCondLst>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ppt_w</p:attrName>
                                        </p:attrNameLst>
                                      </p:cBhvr>
                                      <p:tavLst>
                                        <p:tav tm="0">
                                          <p:val>
                                            <p:fltVal val="0"/>
                                          </p:val>
                                        </p:tav>
                                        <p:tav tm="100000">
                                          <p:val>
                                            <p:strVal val="#ppt_w"/>
                                          </p:val>
                                        </p:tav>
                                      </p:tavLst>
                                    </p:anim>
                                    <p:anim calcmode="lin" valueType="num">
                                      <p:cBhvr>
                                        <p:cTn id="51" dur="500" fill="hold"/>
                                        <p:tgtEl>
                                          <p:spTgt spid="44"/>
                                        </p:tgtEl>
                                        <p:attrNameLst>
                                          <p:attrName>ppt_h</p:attrName>
                                        </p:attrNameLst>
                                      </p:cBhvr>
                                      <p:tavLst>
                                        <p:tav tm="0">
                                          <p:val>
                                            <p:fltVal val="0"/>
                                          </p:val>
                                        </p:tav>
                                        <p:tav tm="100000">
                                          <p:val>
                                            <p:strVal val="#ppt_h"/>
                                          </p:val>
                                        </p:tav>
                                      </p:tavLst>
                                    </p:anim>
                                    <p:animEffect transition="in" filter="fade">
                                      <p:cBhvr>
                                        <p:cTn id="52" dur="500"/>
                                        <p:tgtEl>
                                          <p:spTgt spid="44"/>
                                        </p:tgtEl>
                                      </p:cBhvr>
                                    </p:animEffect>
                                  </p:childTnLst>
                                </p:cTn>
                              </p:par>
                            </p:childTnLst>
                          </p:cTn>
                        </p:par>
                        <p:par>
                          <p:cTn id="53" fill="hold">
                            <p:stCondLst>
                              <p:cond delay="3000"/>
                            </p:stCondLst>
                            <p:childTnLst>
                              <p:par>
                                <p:cTn id="54" presetID="53" presetClass="entr" presetSubtype="16"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childTnLst>
                                </p:cTn>
                              </p:par>
                              <p:par>
                                <p:cTn id="59" presetID="53" presetClass="entr" presetSubtype="16" fill="hold" nodeType="withEffect">
                                  <p:stCondLst>
                                    <p:cond delay="40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childTnLst>
                          </p:cTn>
                        </p:par>
                        <p:par>
                          <p:cTn id="64" fill="hold">
                            <p:stCondLst>
                              <p:cond delay="3500"/>
                            </p:stCondLst>
                            <p:childTnLst>
                              <p:par>
                                <p:cTn id="65" presetID="53" presetClass="entr" presetSubtype="16"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par>
                                <p:cTn id="70" presetID="53" presetClass="entr" presetSubtype="16" fill="hold" nodeType="withEffect">
                                  <p:stCondLst>
                                    <p:cond delay="400"/>
                                  </p:st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childTnLst>
                          </p:cTn>
                        </p:par>
                        <p:par>
                          <p:cTn id="75" fill="hold">
                            <p:stCondLst>
                              <p:cond delay="4000"/>
                            </p:stCondLst>
                            <p:childTnLst>
                              <p:par>
                                <p:cTn id="76" presetID="53" presetClass="entr" presetSubtype="16"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par>
                                <p:cTn id="81" presetID="53" presetClass="entr" presetSubtype="16" fill="hold" nodeType="withEffect">
                                  <p:stCondLst>
                                    <p:cond delay="400"/>
                                  </p:stCondLst>
                                  <p:childTnLst>
                                    <p:set>
                                      <p:cBhvr>
                                        <p:cTn id="82" dur="1" fill="hold">
                                          <p:stCondLst>
                                            <p:cond delay="0"/>
                                          </p:stCondLst>
                                        </p:cTn>
                                        <p:tgtEl>
                                          <p:spTgt spid="59"/>
                                        </p:tgtEl>
                                        <p:attrNameLst>
                                          <p:attrName>style.visibility</p:attrName>
                                        </p:attrNameLst>
                                      </p:cBhvr>
                                      <p:to>
                                        <p:strVal val="visible"/>
                                      </p:to>
                                    </p:set>
                                    <p:anim calcmode="lin" valueType="num">
                                      <p:cBhvr>
                                        <p:cTn id="83" dur="500" fill="hold"/>
                                        <p:tgtEl>
                                          <p:spTgt spid="59"/>
                                        </p:tgtEl>
                                        <p:attrNameLst>
                                          <p:attrName>ppt_w</p:attrName>
                                        </p:attrNameLst>
                                      </p:cBhvr>
                                      <p:tavLst>
                                        <p:tav tm="0">
                                          <p:val>
                                            <p:fltVal val="0"/>
                                          </p:val>
                                        </p:tav>
                                        <p:tav tm="100000">
                                          <p:val>
                                            <p:strVal val="#ppt_w"/>
                                          </p:val>
                                        </p:tav>
                                      </p:tavLst>
                                    </p:anim>
                                    <p:anim calcmode="lin" valueType="num">
                                      <p:cBhvr>
                                        <p:cTn id="84" dur="500" fill="hold"/>
                                        <p:tgtEl>
                                          <p:spTgt spid="59"/>
                                        </p:tgtEl>
                                        <p:attrNameLst>
                                          <p:attrName>ppt_h</p:attrName>
                                        </p:attrNameLst>
                                      </p:cBhvr>
                                      <p:tavLst>
                                        <p:tav tm="0">
                                          <p:val>
                                            <p:fltVal val="0"/>
                                          </p:val>
                                        </p:tav>
                                        <p:tav tm="100000">
                                          <p:val>
                                            <p:strVal val="#ppt_h"/>
                                          </p:val>
                                        </p:tav>
                                      </p:tavLst>
                                    </p:anim>
                                    <p:animEffect transition="in" filter="fade">
                                      <p:cBhvr>
                                        <p:cTn id="85" dur="500"/>
                                        <p:tgtEl>
                                          <p:spTgt spid="59"/>
                                        </p:tgtEl>
                                      </p:cBhvr>
                                    </p:animEffect>
                                  </p:childTnLst>
                                </p:cTn>
                              </p:par>
                            </p:childTnLst>
                          </p:cTn>
                        </p:par>
                        <p:par>
                          <p:cTn id="86" fill="hold">
                            <p:stCondLst>
                              <p:cond delay="4500"/>
                            </p:stCondLst>
                            <p:childTnLst>
                              <p:par>
                                <p:cTn id="87" presetID="53" presetClass="entr" presetSubtype="16" fill="hold" grpId="0" nodeType="afterEffect">
                                  <p:stCondLst>
                                    <p:cond delay="0"/>
                                  </p:stCondLst>
                                  <p:childTnLst>
                                    <p:set>
                                      <p:cBhvr>
                                        <p:cTn id="88" dur="1" fill="hold">
                                          <p:stCondLst>
                                            <p:cond delay="0"/>
                                          </p:stCondLst>
                                        </p:cTn>
                                        <p:tgtEl>
                                          <p:spTgt spid="63"/>
                                        </p:tgtEl>
                                        <p:attrNameLst>
                                          <p:attrName>style.visibility</p:attrName>
                                        </p:attrNameLst>
                                      </p:cBhvr>
                                      <p:to>
                                        <p:strVal val="visible"/>
                                      </p:to>
                                    </p:set>
                                    <p:anim calcmode="lin" valueType="num">
                                      <p:cBhvr>
                                        <p:cTn id="89" dur="500" fill="hold"/>
                                        <p:tgtEl>
                                          <p:spTgt spid="63"/>
                                        </p:tgtEl>
                                        <p:attrNameLst>
                                          <p:attrName>ppt_w</p:attrName>
                                        </p:attrNameLst>
                                      </p:cBhvr>
                                      <p:tavLst>
                                        <p:tav tm="0">
                                          <p:val>
                                            <p:fltVal val="0"/>
                                          </p:val>
                                        </p:tav>
                                        <p:tav tm="100000">
                                          <p:val>
                                            <p:strVal val="#ppt_w"/>
                                          </p:val>
                                        </p:tav>
                                      </p:tavLst>
                                    </p:anim>
                                    <p:anim calcmode="lin" valueType="num">
                                      <p:cBhvr>
                                        <p:cTn id="90" dur="500" fill="hold"/>
                                        <p:tgtEl>
                                          <p:spTgt spid="63"/>
                                        </p:tgtEl>
                                        <p:attrNameLst>
                                          <p:attrName>ppt_h</p:attrName>
                                        </p:attrNameLst>
                                      </p:cBhvr>
                                      <p:tavLst>
                                        <p:tav tm="0">
                                          <p:val>
                                            <p:fltVal val="0"/>
                                          </p:val>
                                        </p:tav>
                                        <p:tav tm="100000">
                                          <p:val>
                                            <p:strVal val="#ppt_h"/>
                                          </p:val>
                                        </p:tav>
                                      </p:tavLst>
                                    </p:anim>
                                    <p:animEffect transition="in" filter="fade">
                                      <p:cBhvr>
                                        <p:cTn id="91" dur="500"/>
                                        <p:tgtEl>
                                          <p:spTgt spid="63"/>
                                        </p:tgtEl>
                                      </p:cBhvr>
                                    </p:animEffect>
                                  </p:childTnLst>
                                </p:cTn>
                              </p:par>
                            </p:childTnLst>
                          </p:cTn>
                        </p:par>
                        <p:par>
                          <p:cTn id="92" fill="hold">
                            <p:stCondLst>
                              <p:cond delay="5000"/>
                            </p:stCondLst>
                            <p:childTnLst>
                              <p:par>
                                <p:cTn id="93" presetID="53" presetClass="entr" presetSubtype="16"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p:cTn id="95" dur="500" fill="hold"/>
                                        <p:tgtEl>
                                          <p:spTgt spid="64"/>
                                        </p:tgtEl>
                                        <p:attrNameLst>
                                          <p:attrName>ppt_w</p:attrName>
                                        </p:attrNameLst>
                                      </p:cBhvr>
                                      <p:tavLst>
                                        <p:tav tm="0">
                                          <p:val>
                                            <p:fltVal val="0"/>
                                          </p:val>
                                        </p:tav>
                                        <p:tav tm="100000">
                                          <p:val>
                                            <p:strVal val="#ppt_w"/>
                                          </p:val>
                                        </p:tav>
                                      </p:tavLst>
                                    </p:anim>
                                    <p:anim calcmode="lin" valueType="num">
                                      <p:cBhvr>
                                        <p:cTn id="96" dur="500" fill="hold"/>
                                        <p:tgtEl>
                                          <p:spTgt spid="64"/>
                                        </p:tgtEl>
                                        <p:attrNameLst>
                                          <p:attrName>ppt_h</p:attrName>
                                        </p:attrNameLst>
                                      </p:cBhvr>
                                      <p:tavLst>
                                        <p:tav tm="0">
                                          <p:val>
                                            <p:fltVal val="0"/>
                                          </p:val>
                                        </p:tav>
                                        <p:tav tm="100000">
                                          <p:val>
                                            <p:strVal val="#ppt_h"/>
                                          </p:val>
                                        </p:tav>
                                      </p:tavLst>
                                    </p:anim>
                                    <p:animEffect transition="in" filter="fade">
                                      <p:cBhvr>
                                        <p:cTn id="97" dur="500"/>
                                        <p:tgtEl>
                                          <p:spTgt spid="64"/>
                                        </p:tgtEl>
                                      </p:cBhvr>
                                    </p:animEffect>
                                  </p:childTnLst>
                                </p:cTn>
                              </p:par>
                            </p:childTnLst>
                          </p:cTn>
                        </p:par>
                        <p:par>
                          <p:cTn id="98" fill="hold">
                            <p:stCondLst>
                              <p:cond delay="5500"/>
                            </p:stCondLst>
                            <p:childTnLst>
                              <p:par>
                                <p:cTn id="99" presetID="53" presetClass="entr" presetSubtype="16" fill="hold" grpId="0" nodeType="afterEffect">
                                  <p:stCondLst>
                                    <p:cond delay="0"/>
                                  </p:stCondLst>
                                  <p:childTnLst>
                                    <p:set>
                                      <p:cBhvr>
                                        <p:cTn id="100" dur="1" fill="hold">
                                          <p:stCondLst>
                                            <p:cond delay="0"/>
                                          </p:stCondLst>
                                        </p:cTn>
                                        <p:tgtEl>
                                          <p:spTgt spid="65"/>
                                        </p:tgtEl>
                                        <p:attrNameLst>
                                          <p:attrName>style.visibility</p:attrName>
                                        </p:attrNameLst>
                                      </p:cBhvr>
                                      <p:to>
                                        <p:strVal val="visible"/>
                                      </p:to>
                                    </p:set>
                                    <p:anim calcmode="lin" valueType="num">
                                      <p:cBhvr>
                                        <p:cTn id="101" dur="500" fill="hold"/>
                                        <p:tgtEl>
                                          <p:spTgt spid="65"/>
                                        </p:tgtEl>
                                        <p:attrNameLst>
                                          <p:attrName>ppt_w</p:attrName>
                                        </p:attrNameLst>
                                      </p:cBhvr>
                                      <p:tavLst>
                                        <p:tav tm="0">
                                          <p:val>
                                            <p:fltVal val="0"/>
                                          </p:val>
                                        </p:tav>
                                        <p:tav tm="100000">
                                          <p:val>
                                            <p:strVal val="#ppt_w"/>
                                          </p:val>
                                        </p:tav>
                                      </p:tavLst>
                                    </p:anim>
                                    <p:anim calcmode="lin" valueType="num">
                                      <p:cBhvr>
                                        <p:cTn id="102" dur="500" fill="hold"/>
                                        <p:tgtEl>
                                          <p:spTgt spid="65"/>
                                        </p:tgtEl>
                                        <p:attrNameLst>
                                          <p:attrName>ppt_h</p:attrName>
                                        </p:attrNameLst>
                                      </p:cBhvr>
                                      <p:tavLst>
                                        <p:tav tm="0">
                                          <p:val>
                                            <p:fltVal val="0"/>
                                          </p:val>
                                        </p:tav>
                                        <p:tav tm="100000">
                                          <p:val>
                                            <p:strVal val="#ppt_h"/>
                                          </p:val>
                                        </p:tav>
                                      </p:tavLst>
                                    </p:anim>
                                    <p:animEffect transition="in" filter="fade">
                                      <p:cBhvr>
                                        <p:cTn id="103" dur="500"/>
                                        <p:tgtEl>
                                          <p:spTgt spid="65"/>
                                        </p:tgtEl>
                                      </p:cBhvr>
                                    </p:animEffect>
                                  </p:childTnLst>
                                </p:cTn>
                              </p:par>
                            </p:childTnLst>
                          </p:cTn>
                        </p:par>
                        <p:par>
                          <p:cTn id="104" fill="hold">
                            <p:stCondLst>
                              <p:cond delay="6000"/>
                            </p:stCondLst>
                            <p:childTnLst>
                              <p:par>
                                <p:cTn id="105" presetID="53" presetClass="entr" presetSubtype="16" fill="hold" grpId="0" nodeType="afterEffect">
                                  <p:stCondLst>
                                    <p:cond delay="0"/>
                                  </p:stCondLst>
                                  <p:childTnLst>
                                    <p:set>
                                      <p:cBhvr>
                                        <p:cTn id="106" dur="1" fill="hold">
                                          <p:stCondLst>
                                            <p:cond delay="0"/>
                                          </p:stCondLst>
                                        </p:cTn>
                                        <p:tgtEl>
                                          <p:spTgt spid="66"/>
                                        </p:tgtEl>
                                        <p:attrNameLst>
                                          <p:attrName>style.visibility</p:attrName>
                                        </p:attrNameLst>
                                      </p:cBhvr>
                                      <p:to>
                                        <p:strVal val="visible"/>
                                      </p:to>
                                    </p:set>
                                    <p:anim calcmode="lin" valueType="num">
                                      <p:cBhvr>
                                        <p:cTn id="107" dur="500" fill="hold"/>
                                        <p:tgtEl>
                                          <p:spTgt spid="66"/>
                                        </p:tgtEl>
                                        <p:attrNameLst>
                                          <p:attrName>ppt_w</p:attrName>
                                        </p:attrNameLst>
                                      </p:cBhvr>
                                      <p:tavLst>
                                        <p:tav tm="0">
                                          <p:val>
                                            <p:fltVal val="0"/>
                                          </p:val>
                                        </p:tav>
                                        <p:tav tm="100000">
                                          <p:val>
                                            <p:strVal val="#ppt_w"/>
                                          </p:val>
                                        </p:tav>
                                      </p:tavLst>
                                    </p:anim>
                                    <p:anim calcmode="lin" valueType="num">
                                      <p:cBhvr>
                                        <p:cTn id="108" dur="500" fill="hold"/>
                                        <p:tgtEl>
                                          <p:spTgt spid="66"/>
                                        </p:tgtEl>
                                        <p:attrNameLst>
                                          <p:attrName>ppt_h</p:attrName>
                                        </p:attrNameLst>
                                      </p:cBhvr>
                                      <p:tavLst>
                                        <p:tav tm="0">
                                          <p:val>
                                            <p:fltVal val="0"/>
                                          </p:val>
                                        </p:tav>
                                        <p:tav tm="100000">
                                          <p:val>
                                            <p:strVal val="#ppt_h"/>
                                          </p:val>
                                        </p:tav>
                                      </p:tavLst>
                                    </p:anim>
                                    <p:animEffect transition="in" filter="fade">
                                      <p:cBhvr>
                                        <p:cTn id="109" dur="500"/>
                                        <p:tgtEl>
                                          <p:spTgt spid="66"/>
                                        </p:tgtEl>
                                      </p:cBhvr>
                                    </p:animEffect>
                                  </p:childTnLst>
                                </p:cTn>
                              </p:par>
                              <p:par>
                                <p:cTn id="110" presetID="53" presetClass="entr" presetSubtype="16" fill="hold" nodeType="withEffect">
                                  <p:stCondLst>
                                    <p:cond delay="400"/>
                                  </p:stCondLst>
                                  <p:childTnLst>
                                    <p:set>
                                      <p:cBhvr>
                                        <p:cTn id="111" dur="1" fill="hold">
                                          <p:stCondLst>
                                            <p:cond delay="0"/>
                                          </p:stCondLst>
                                        </p:cTn>
                                        <p:tgtEl>
                                          <p:spTgt spid="67"/>
                                        </p:tgtEl>
                                        <p:attrNameLst>
                                          <p:attrName>style.visibility</p:attrName>
                                        </p:attrNameLst>
                                      </p:cBhvr>
                                      <p:to>
                                        <p:strVal val="visible"/>
                                      </p:to>
                                    </p:set>
                                    <p:anim calcmode="lin" valueType="num">
                                      <p:cBhvr>
                                        <p:cTn id="112" dur="500" fill="hold"/>
                                        <p:tgtEl>
                                          <p:spTgt spid="67"/>
                                        </p:tgtEl>
                                        <p:attrNameLst>
                                          <p:attrName>ppt_w</p:attrName>
                                        </p:attrNameLst>
                                      </p:cBhvr>
                                      <p:tavLst>
                                        <p:tav tm="0">
                                          <p:val>
                                            <p:fltVal val="0"/>
                                          </p:val>
                                        </p:tav>
                                        <p:tav tm="100000">
                                          <p:val>
                                            <p:strVal val="#ppt_w"/>
                                          </p:val>
                                        </p:tav>
                                      </p:tavLst>
                                    </p:anim>
                                    <p:anim calcmode="lin" valueType="num">
                                      <p:cBhvr>
                                        <p:cTn id="113" dur="500" fill="hold"/>
                                        <p:tgtEl>
                                          <p:spTgt spid="67"/>
                                        </p:tgtEl>
                                        <p:attrNameLst>
                                          <p:attrName>ppt_h</p:attrName>
                                        </p:attrNameLst>
                                      </p:cBhvr>
                                      <p:tavLst>
                                        <p:tav tm="0">
                                          <p:val>
                                            <p:fltVal val="0"/>
                                          </p:val>
                                        </p:tav>
                                        <p:tav tm="100000">
                                          <p:val>
                                            <p:strVal val="#ppt_h"/>
                                          </p:val>
                                        </p:tav>
                                      </p:tavLst>
                                    </p:anim>
                                    <p:animEffect transition="in" filter="fade">
                                      <p:cBhvr>
                                        <p:cTn id="114" dur="500"/>
                                        <p:tgtEl>
                                          <p:spTgt spid="67"/>
                                        </p:tgtEl>
                                      </p:cBhvr>
                                    </p:animEffect>
                                  </p:childTnLst>
                                </p:cTn>
                              </p:par>
                            </p:childTnLst>
                          </p:cTn>
                        </p:par>
                        <p:par>
                          <p:cTn id="115" fill="hold">
                            <p:stCondLst>
                              <p:cond delay="6500"/>
                            </p:stCondLst>
                            <p:childTnLst>
                              <p:par>
                                <p:cTn id="116" presetID="53" presetClass="entr" presetSubtype="16"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p:cTn id="118" dur="500" fill="hold"/>
                                        <p:tgtEl>
                                          <p:spTgt spid="71"/>
                                        </p:tgtEl>
                                        <p:attrNameLst>
                                          <p:attrName>ppt_w</p:attrName>
                                        </p:attrNameLst>
                                      </p:cBhvr>
                                      <p:tavLst>
                                        <p:tav tm="0">
                                          <p:val>
                                            <p:fltVal val="0"/>
                                          </p:val>
                                        </p:tav>
                                        <p:tav tm="100000">
                                          <p:val>
                                            <p:strVal val="#ppt_w"/>
                                          </p:val>
                                        </p:tav>
                                      </p:tavLst>
                                    </p:anim>
                                    <p:anim calcmode="lin" valueType="num">
                                      <p:cBhvr>
                                        <p:cTn id="119" dur="500" fill="hold"/>
                                        <p:tgtEl>
                                          <p:spTgt spid="71"/>
                                        </p:tgtEl>
                                        <p:attrNameLst>
                                          <p:attrName>ppt_h</p:attrName>
                                        </p:attrNameLst>
                                      </p:cBhvr>
                                      <p:tavLst>
                                        <p:tav tm="0">
                                          <p:val>
                                            <p:fltVal val="0"/>
                                          </p:val>
                                        </p:tav>
                                        <p:tav tm="100000">
                                          <p:val>
                                            <p:strVal val="#ppt_h"/>
                                          </p:val>
                                        </p:tav>
                                      </p:tavLst>
                                    </p:anim>
                                    <p:animEffect transition="in" filter="fade">
                                      <p:cBhvr>
                                        <p:cTn id="120" dur="500"/>
                                        <p:tgtEl>
                                          <p:spTgt spid="71"/>
                                        </p:tgtEl>
                                      </p:cBhvr>
                                    </p:animEffect>
                                  </p:childTnLst>
                                </p:cTn>
                              </p:par>
                            </p:childTnLst>
                          </p:cTn>
                        </p:par>
                        <p:par>
                          <p:cTn id="121" fill="hold">
                            <p:stCondLst>
                              <p:cond delay="7000"/>
                            </p:stCondLst>
                            <p:childTnLst>
                              <p:par>
                                <p:cTn id="122" presetID="53" presetClass="entr" presetSubtype="16" fill="hold" grpId="0" nodeType="afterEffect">
                                  <p:stCondLst>
                                    <p:cond delay="0"/>
                                  </p:stCondLst>
                                  <p:childTnLst>
                                    <p:set>
                                      <p:cBhvr>
                                        <p:cTn id="123" dur="1" fill="hold">
                                          <p:stCondLst>
                                            <p:cond delay="0"/>
                                          </p:stCondLst>
                                        </p:cTn>
                                        <p:tgtEl>
                                          <p:spTgt spid="72"/>
                                        </p:tgtEl>
                                        <p:attrNameLst>
                                          <p:attrName>style.visibility</p:attrName>
                                        </p:attrNameLst>
                                      </p:cBhvr>
                                      <p:to>
                                        <p:strVal val="visible"/>
                                      </p:to>
                                    </p:set>
                                    <p:anim calcmode="lin" valueType="num">
                                      <p:cBhvr>
                                        <p:cTn id="124" dur="500" fill="hold"/>
                                        <p:tgtEl>
                                          <p:spTgt spid="72"/>
                                        </p:tgtEl>
                                        <p:attrNameLst>
                                          <p:attrName>ppt_w</p:attrName>
                                        </p:attrNameLst>
                                      </p:cBhvr>
                                      <p:tavLst>
                                        <p:tav tm="0">
                                          <p:val>
                                            <p:fltVal val="0"/>
                                          </p:val>
                                        </p:tav>
                                        <p:tav tm="100000">
                                          <p:val>
                                            <p:strVal val="#ppt_w"/>
                                          </p:val>
                                        </p:tav>
                                      </p:tavLst>
                                    </p:anim>
                                    <p:anim calcmode="lin" valueType="num">
                                      <p:cBhvr>
                                        <p:cTn id="125" dur="500" fill="hold"/>
                                        <p:tgtEl>
                                          <p:spTgt spid="72"/>
                                        </p:tgtEl>
                                        <p:attrNameLst>
                                          <p:attrName>ppt_h</p:attrName>
                                        </p:attrNameLst>
                                      </p:cBhvr>
                                      <p:tavLst>
                                        <p:tav tm="0">
                                          <p:val>
                                            <p:fltVal val="0"/>
                                          </p:val>
                                        </p:tav>
                                        <p:tav tm="100000">
                                          <p:val>
                                            <p:strVal val="#ppt_h"/>
                                          </p:val>
                                        </p:tav>
                                      </p:tavLst>
                                    </p:anim>
                                    <p:animEffect transition="in" filter="fade">
                                      <p:cBhvr>
                                        <p:cTn id="126" dur="500"/>
                                        <p:tgtEl>
                                          <p:spTgt spid="72"/>
                                        </p:tgtEl>
                                      </p:cBhvr>
                                    </p:animEffect>
                                  </p:childTnLst>
                                </p:cTn>
                              </p:par>
                              <p:par>
                                <p:cTn id="127" presetID="53" presetClass="entr" presetSubtype="16" fill="hold" nodeType="withEffect">
                                  <p:stCondLst>
                                    <p:cond delay="400"/>
                                  </p:stCondLst>
                                  <p:childTnLst>
                                    <p:set>
                                      <p:cBhvr>
                                        <p:cTn id="128" dur="1" fill="hold">
                                          <p:stCondLst>
                                            <p:cond delay="0"/>
                                          </p:stCondLst>
                                        </p:cTn>
                                        <p:tgtEl>
                                          <p:spTgt spid="73"/>
                                        </p:tgtEl>
                                        <p:attrNameLst>
                                          <p:attrName>style.visibility</p:attrName>
                                        </p:attrNameLst>
                                      </p:cBhvr>
                                      <p:to>
                                        <p:strVal val="visible"/>
                                      </p:to>
                                    </p:set>
                                    <p:anim calcmode="lin" valueType="num">
                                      <p:cBhvr>
                                        <p:cTn id="129" dur="500" fill="hold"/>
                                        <p:tgtEl>
                                          <p:spTgt spid="73"/>
                                        </p:tgtEl>
                                        <p:attrNameLst>
                                          <p:attrName>ppt_w</p:attrName>
                                        </p:attrNameLst>
                                      </p:cBhvr>
                                      <p:tavLst>
                                        <p:tav tm="0">
                                          <p:val>
                                            <p:fltVal val="0"/>
                                          </p:val>
                                        </p:tav>
                                        <p:tav tm="100000">
                                          <p:val>
                                            <p:strVal val="#ppt_w"/>
                                          </p:val>
                                        </p:tav>
                                      </p:tavLst>
                                    </p:anim>
                                    <p:anim calcmode="lin" valueType="num">
                                      <p:cBhvr>
                                        <p:cTn id="130" dur="500" fill="hold"/>
                                        <p:tgtEl>
                                          <p:spTgt spid="73"/>
                                        </p:tgtEl>
                                        <p:attrNameLst>
                                          <p:attrName>ppt_h</p:attrName>
                                        </p:attrNameLst>
                                      </p:cBhvr>
                                      <p:tavLst>
                                        <p:tav tm="0">
                                          <p:val>
                                            <p:fltVal val="0"/>
                                          </p:val>
                                        </p:tav>
                                        <p:tav tm="100000">
                                          <p:val>
                                            <p:strVal val="#ppt_h"/>
                                          </p:val>
                                        </p:tav>
                                      </p:tavLst>
                                    </p:anim>
                                    <p:animEffect transition="in" filter="fade">
                                      <p:cBhvr>
                                        <p:cTn id="131" dur="500"/>
                                        <p:tgtEl>
                                          <p:spTgt spid="73"/>
                                        </p:tgtEl>
                                      </p:cBhvr>
                                    </p:animEffect>
                                  </p:childTnLst>
                                </p:cTn>
                              </p:par>
                            </p:childTnLst>
                          </p:cTn>
                        </p:par>
                        <p:par>
                          <p:cTn id="132" fill="hold">
                            <p:stCondLst>
                              <p:cond delay="7500"/>
                            </p:stCondLst>
                            <p:childTnLst>
                              <p:par>
                                <p:cTn id="133" presetID="53" presetClass="entr" presetSubtype="16" fill="hold" grpId="0" nodeType="afterEffect">
                                  <p:stCondLst>
                                    <p:cond delay="0"/>
                                  </p:stCondLst>
                                  <p:childTnLst>
                                    <p:set>
                                      <p:cBhvr>
                                        <p:cTn id="134" dur="1" fill="hold">
                                          <p:stCondLst>
                                            <p:cond delay="0"/>
                                          </p:stCondLst>
                                        </p:cTn>
                                        <p:tgtEl>
                                          <p:spTgt spid="77"/>
                                        </p:tgtEl>
                                        <p:attrNameLst>
                                          <p:attrName>style.visibility</p:attrName>
                                        </p:attrNameLst>
                                      </p:cBhvr>
                                      <p:to>
                                        <p:strVal val="visible"/>
                                      </p:to>
                                    </p:set>
                                    <p:anim calcmode="lin" valueType="num">
                                      <p:cBhvr>
                                        <p:cTn id="135" dur="500" fill="hold"/>
                                        <p:tgtEl>
                                          <p:spTgt spid="77"/>
                                        </p:tgtEl>
                                        <p:attrNameLst>
                                          <p:attrName>ppt_w</p:attrName>
                                        </p:attrNameLst>
                                      </p:cBhvr>
                                      <p:tavLst>
                                        <p:tav tm="0">
                                          <p:val>
                                            <p:fltVal val="0"/>
                                          </p:val>
                                        </p:tav>
                                        <p:tav tm="100000">
                                          <p:val>
                                            <p:strVal val="#ppt_w"/>
                                          </p:val>
                                        </p:tav>
                                      </p:tavLst>
                                    </p:anim>
                                    <p:anim calcmode="lin" valueType="num">
                                      <p:cBhvr>
                                        <p:cTn id="136" dur="500" fill="hold"/>
                                        <p:tgtEl>
                                          <p:spTgt spid="77"/>
                                        </p:tgtEl>
                                        <p:attrNameLst>
                                          <p:attrName>ppt_h</p:attrName>
                                        </p:attrNameLst>
                                      </p:cBhvr>
                                      <p:tavLst>
                                        <p:tav tm="0">
                                          <p:val>
                                            <p:fltVal val="0"/>
                                          </p:val>
                                        </p:tav>
                                        <p:tav tm="100000">
                                          <p:val>
                                            <p:strVal val="#ppt_h"/>
                                          </p:val>
                                        </p:tav>
                                      </p:tavLst>
                                    </p:anim>
                                    <p:animEffect transition="in" filter="fade">
                                      <p:cBhvr>
                                        <p:cTn id="137" dur="500"/>
                                        <p:tgtEl>
                                          <p:spTgt spid="77"/>
                                        </p:tgtEl>
                                      </p:cBhvr>
                                    </p:animEffect>
                                  </p:childTnLst>
                                </p:cTn>
                              </p:par>
                              <p:par>
                                <p:cTn id="138" presetID="53" presetClass="entr" presetSubtype="16" fill="hold" nodeType="withEffect">
                                  <p:stCondLst>
                                    <p:cond delay="400"/>
                                  </p:stCondLst>
                                  <p:childTnLst>
                                    <p:set>
                                      <p:cBhvr>
                                        <p:cTn id="139" dur="1" fill="hold">
                                          <p:stCondLst>
                                            <p:cond delay="0"/>
                                          </p:stCondLst>
                                        </p:cTn>
                                        <p:tgtEl>
                                          <p:spTgt spid="78"/>
                                        </p:tgtEl>
                                        <p:attrNameLst>
                                          <p:attrName>style.visibility</p:attrName>
                                        </p:attrNameLst>
                                      </p:cBhvr>
                                      <p:to>
                                        <p:strVal val="visible"/>
                                      </p:to>
                                    </p:set>
                                    <p:anim calcmode="lin" valueType="num">
                                      <p:cBhvr>
                                        <p:cTn id="140" dur="500" fill="hold"/>
                                        <p:tgtEl>
                                          <p:spTgt spid="78"/>
                                        </p:tgtEl>
                                        <p:attrNameLst>
                                          <p:attrName>ppt_w</p:attrName>
                                        </p:attrNameLst>
                                      </p:cBhvr>
                                      <p:tavLst>
                                        <p:tav tm="0">
                                          <p:val>
                                            <p:fltVal val="0"/>
                                          </p:val>
                                        </p:tav>
                                        <p:tav tm="100000">
                                          <p:val>
                                            <p:strVal val="#ppt_w"/>
                                          </p:val>
                                        </p:tav>
                                      </p:tavLst>
                                    </p:anim>
                                    <p:anim calcmode="lin" valueType="num">
                                      <p:cBhvr>
                                        <p:cTn id="141" dur="500" fill="hold"/>
                                        <p:tgtEl>
                                          <p:spTgt spid="78"/>
                                        </p:tgtEl>
                                        <p:attrNameLst>
                                          <p:attrName>ppt_h</p:attrName>
                                        </p:attrNameLst>
                                      </p:cBhvr>
                                      <p:tavLst>
                                        <p:tav tm="0">
                                          <p:val>
                                            <p:fltVal val="0"/>
                                          </p:val>
                                        </p:tav>
                                        <p:tav tm="100000">
                                          <p:val>
                                            <p:strVal val="#ppt_h"/>
                                          </p:val>
                                        </p:tav>
                                      </p:tavLst>
                                    </p:anim>
                                    <p:animEffect transition="in" filter="fade">
                                      <p:cBhvr>
                                        <p:cTn id="142" dur="500"/>
                                        <p:tgtEl>
                                          <p:spTgt spid="78"/>
                                        </p:tgtEl>
                                      </p:cBhvr>
                                    </p:animEffect>
                                  </p:childTnLst>
                                </p:cTn>
                              </p:par>
                            </p:childTnLst>
                          </p:cTn>
                        </p:par>
                        <p:par>
                          <p:cTn id="143" fill="hold">
                            <p:stCondLst>
                              <p:cond delay="8000"/>
                            </p:stCondLst>
                            <p:childTnLst>
                              <p:par>
                                <p:cTn id="144" presetID="53" presetClass="entr" presetSubtype="16" fill="hold" grpId="0" nodeType="afterEffect">
                                  <p:stCondLst>
                                    <p:cond delay="0"/>
                                  </p:stCondLst>
                                  <p:childTnLst>
                                    <p:set>
                                      <p:cBhvr>
                                        <p:cTn id="145" dur="1" fill="hold">
                                          <p:stCondLst>
                                            <p:cond delay="0"/>
                                          </p:stCondLst>
                                        </p:cTn>
                                        <p:tgtEl>
                                          <p:spTgt spid="82"/>
                                        </p:tgtEl>
                                        <p:attrNameLst>
                                          <p:attrName>style.visibility</p:attrName>
                                        </p:attrNameLst>
                                      </p:cBhvr>
                                      <p:to>
                                        <p:strVal val="visible"/>
                                      </p:to>
                                    </p:set>
                                    <p:anim calcmode="lin" valueType="num">
                                      <p:cBhvr>
                                        <p:cTn id="146" dur="500" fill="hold"/>
                                        <p:tgtEl>
                                          <p:spTgt spid="82"/>
                                        </p:tgtEl>
                                        <p:attrNameLst>
                                          <p:attrName>ppt_w</p:attrName>
                                        </p:attrNameLst>
                                      </p:cBhvr>
                                      <p:tavLst>
                                        <p:tav tm="0">
                                          <p:val>
                                            <p:fltVal val="0"/>
                                          </p:val>
                                        </p:tav>
                                        <p:tav tm="100000">
                                          <p:val>
                                            <p:strVal val="#ppt_w"/>
                                          </p:val>
                                        </p:tav>
                                      </p:tavLst>
                                    </p:anim>
                                    <p:anim calcmode="lin" valueType="num">
                                      <p:cBhvr>
                                        <p:cTn id="147" dur="500" fill="hold"/>
                                        <p:tgtEl>
                                          <p:spTgt spid="82"/>
                                        </p:tgtEl>
                                        <p:attrNameLst>
                                          <p:attrName>ppt_h</p:attrName>
                                        </p:attrNameLst>
                                      </p:cBhvr>
                                      <p:tavLst>
                                        <p:tav tm="0">
                                          <p:val>
                                            <p:fltVal val="0"/>
                                          </p:val>
                                        </p:tav>
                                        <p:tav tm="100000">
                                          <p:val>
                                            <p:strVal val="#ppt_h"/>
                                          </p:val>
                                        </p:tav>
                                      </p:tavLst>
                                    </p:anim>
                                    <p:animEffect transition="in" filter="fade">
                                      <p:cBhvr>
                                        <p:cTn id="148" dur="500"/>
                                        <p:tgtEl>
                                          <p:spTgt spid="82"/>
                                        </p:tgtEl>
                                      </p:cBhvr>
                                    </p:animEffect>
                                  </p:childTnLst>
                                </p:cTn>
                              </p:par>
                              <p:par>
                                <p:cTn id="149" presetID="53" presetClass="entr" presetSubtype="16" fill="hold" nodeType="withEffect">
                                  <p:stCondLst>
                                    <p:cond delay="400"/>
                                  </p:stCondLst>
                                  <p:childTnLst>
                                    <p:set>
                                      <p:cBhvr>
                                        <p:cTn id="150" dur="1" fill="hold">
                                          <p:stCondLst>
                                            <p:cond delay="0"/>
                                          </p:stCondLst>
                                        </p:cTn>
                                        <p:tgtEl>
                                          <p:spTgt spid="83"/>
                                        </p:tgtEl>
                                        <p:attrNameLst>
                                          <p:attrName>style.visibility</p:attrName>
                                        </p:attrNameLst>
                                      </p:cBhvr>
                                      <p:to>
                                        <p:strVal val="visible"/>
                                      </p:to>
                                    </p:set>
                                    <p:anim calcmode="lin" valueType="num">
                                      <p:cBhvr>
                                        <p:cTn id="151" dur="500" fill="hold"/>
                                        <p:tgtEl>
                                          <p:spTgt spid="83"/>
                                        </p:tgtEl>
                                        <p:attrNameLst>
                                          <p:attrName>ppt_w</p:attrName>
                                        </p:attrNameLst>
                                      </p:cBhvr>
                                      <p:tavLst>
                                        <p:tav tm="0">
                                          <p:val>
                                            <p:fltVal val="0"/>
                                          </p:val>
                                        </p:tav>
                                        <p:tav tm="100000">
                                          <p:val>
                                            <p:strVal val="#ppt_w"/>
                                          </p:val>
                                        </p:tav>
                                      </p:tavLst>
                                    </p:anim>
                                    <p:anim calcmode="lin" valueType="num">
                                      <p:cBhvr>
                                        <p:cTn id="152" dur="500" fill="hold"/>
                                        <p:tgtEl>
                                          <p:spTgt spid="83"/>
                                        </p:tgtEl>
                                        <p:attrNameLst>
                                          <p:attrName>ppt_h</p:attrName>
                                        </p:attrNameLst>
                                      </p:cBhvr>
                                      <p:tavLst>
                                        <p:tav tm="0">
                                          <p:val>
                                            <p:fltVal val="0"/>
                                          </p:val>
                                        </p:tav>
                                        <p:tav tm="100000">
                                          <p:val>
                                            <p:strVal val="#ppt_h"/>
                                          </p:val>
                                        </p:tav>
                                      </p:tavLst>
                                    </p:anim>
                                    <p:animEffect transition="in" filter="fade">
                                      <p:cBhvr>
                                        <p:cTn id="153" dur="500"/>
                                        <p:tgtEl>
                                          <p:spTgt spid="83"/>
                                        </p:tgtEl>
                                      </p:cBhvr>
                                    </p:animEffect>
                                  </p:childTnLst>
                                </p:cTn>
                              </p:par>
                            </p:childTnLst>
                          </p:cTn>
                        </p:par>
                        <p:par>
                          <p:cTn id="154" fill="hold">
                            <p:stCondLst>
                              <p:cond delay="8500"/>
                            </p:stCondLst>
                            <p:childTnLst>
                              <p:par>
                                <p:cTn id="155" presetID="53" presetClass="entr" presetSubtype="16"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 calcmode="lin" valueType="num">
                                      <p:cBhvr>
                                        <p:cTn id="157" dur="500" fill="hold"/>
                                        <p:tgtEl>
                                          <p:spTgt spid="87"/>
                                        </p:tgtEl>
                                        <p:attrNameLst>
                                          <p:attrName>ppt_w</p:attrName>
                                        </p:attrNameLst>
                                      </p:cBhvr>
                                      <p:tavLst>
                                        <p:tav tm="0">
                                          <p:val>
                                            <p:fltVal val="0"/>
                                          </p:val>
                                        </p:tav>
                                        <p:tav tm="100000">
                                          <p:val>
                                            <p:strVal val="#ppt_w"/>
                                          </p:val>
                                        </p:tav>
                                      </p:tavLst>
                                    </p:anim>
                                    <p:anim calcmode="lin" valueType="num">
                                      <p:cBhvr>
                                        <p:cTn id="158" dur="500" fill="hold"/>
                                        <p:tgtEl>
                                          <p:spTgt spid="87"/>
                                        </p:tgtEl>
                                        <p:attrNameLst>
                                          <p:attrName>ppt_h</p:attrName>
                                        </p:attrNameLst>
                                      </p:cBhvr>
                                      <p:tavLst>
                                        <p:tav tm="0">
                                          <p:val>
                                            <p:fltVal val="0"/>
                                          </p:val>
                                        </p:tav>
                                        <p:tav tm="100000">
                                          <p:val>
                                            <p:strVal val="#ppt_h"/>
                                          </p:val>
                                        </p:tav>
                                      </p:tavLst>
                                    </p:anim>
                                    <p:animEffect transition="in" filter="fade">
                                      <p:cBhvr>
                                        <p:cTn id="159" dur="500"/>
                                        <p:tgtEl>
                                          <p:spTgt spid="87"/>
                                        </p:tgtEl>
                                      </p:cBhvr>
                                    </p:animEffect>
                                  </p:childTnLst>
                                </p:cTn>
                              </p:par>
                              <p:par>
                                <p:cTn id="160" presetID="53" presetClass="entr" presetSubtype="16" fill="hold" nodeType="withEffect">
                                  <p:stCondLst>
                                    <p:cond delay="400"/>
                                  </p:stCondLst>
                                  <p:childTnLst>
                                    <p:set>
                                      <p:cBhvr>
                                        <p:cTn id="161" dur="1" fill="hold">
                                          <p:stCondLst>
                                            <p:cond delay="0"/>
                                          </p:stCondLst>
                                        </p:cTn>
                                        <p:tgtEl>
                                          <p:spTgt spid="88"/>
                                        </p:tgtEl>
                                        <p:attrNameLst>
                                          <p:attrName>style.visibility</p:attrName>
                                        </p:attrNameLst>
                                      </p:cBhvr>
                                      <p:to>
                                        <p:strVal val="visible"/>
                                      </p:to>
                                    </p:set>
                                    <p:anim calcmode="lin" valueType="num">
                                      <p:cBhvr>
                                        <p:cTn id="162" dur="500" fill="hold"/>
                                        <p:tgtEl>
                                          <p:spTgt spid="88"/>
                                        </p:tgtEl>
                                        <p:attrNameLst>
                                          <p:attrName>ppt_w</p:attrName>
                                        </p:attrNameLst>
                                      </p:cBhvr>
                                      <p:tavLst>
                                        <p:tav tm="0">
                                          <p:val>
                                            <p:fltVal val="0"/>
                                          </p:val>
                                        </p:tav>
                                        <p:tav tm="100000">
                                          <p:val>
                                            <p:strVal val="#ppt_w"/>
                                          </p:val>
                                        </p:tav>
                                      </p:tavLst>
                                    </p:anim>
                                    <p:anim calcmode="lin" valueType="num">
                                      <p:cBhvr>
                                        <p:cTn id="163" dur="500" fill="hold"/>
                                        <p:tgtEl>
                                          <p:spTgt spid="88"/>
                                        </p:tgtEl>
                                        <p:attrNameLst>
                                          <p:attrName>ppt_h</p:attrName>
                                        </p:attrNameLst>
                                      </p:cBhvr>
                                      <p:tavLst>
                                        <p:tav tm="0">
                                          <p:val>
                                            <p:fltVal val="0"/>
                                          </p:val>
                                        </p:tav>
                                        <p:tav tm="100000">
                                          <p:val>
                                            <p:strVal val="#ppt_h"/>
                                          </p:val>
                                        </p:tav>
                                      </p:tavLst>
                                    </p:anim>
                                    <p:animEffect transition="in" filter="fade">
                                      <p:cBhvr>
                                        <p:cTn id="164" dur="500"/>
                                        <p:tgtEl>
                                          <p:spTgt spid="88"/>
                                        </p:tgtEl>
                                      </p:cBhvr>
                                    </p:animEffect>
                                  </p:childTnLst>
                                </p:cTn>
                              </p:par>
                            </p:childTnLst>
                          </p:cTn>
                        </p:par>
                        <p:par>
                          <p:cTn id="165" fill="hold">
                            <p:stCondLst>
                              <p:cond delay="9000"/>
                            </p:stCondLst>
                            <p:childTnLst>
                              <p:par>
                                <p:cTn id="166" presetID="53" presetClass="entr" presetSubtype="16" fill="hold" grpId="0" nodeType="afterEffect">
                                  <p:stCondLst>
                                    <p:cond delay="0"/>
                                  </p:stCondLst>
                                  <p:childTnLst>
                                    <p:set>
                                      <p:cBhvr>
                                        <p:cTn id="167" dur="1" fill="hold">
                                          <p:stCondLst>
                                            <p:cond delay="0"/>
                                          </p:stCondLst>
                                        </p:cTn>
                                        <p:tgtEl>
                                          <p:spTgt spid="92"/>
                                        </p:tgtEl>
                                        <p:attrNameLst>
                                          <p:attrName>style.visibility</p:attrName>
                                        </p:attrNameLst>
                                      </p:cBhvr>
                                      <p:to>
                                        <p:strVal val="visible"/>
                                      </p:to>
                                    </p:set>
                                    <p:anim calcmode="lin" valueType="num">
                                      <p:cBhvr>
                                        <p:cTn id="168" dur="500" fill="hold"/>
                                        <p:tgtEl>
                                          <p:spTgt spid="92"/>
                                        </p:tgtEl>
                                        <p:attrNameLst>
                                          <p:attrName>ppt_w</p:attrName>
                                        </p:attrNameLst>
                                      </p:cBhvr>
                                      <p:tavLst>
                                        <p:tav tm="0">
                                          <p:val>
                                            <p:fltVal val="0"/>
                                          </p:val>
                                        </p:tav>
                                        <p:tav tm="100000">
                                          <p:val>
                                            <p:strVal val="#ppt_w"/>
                                          </p:val>
                                        </p:tav>
                                      </p:tavLst>
                                    </p:anim>
                                    <p:anim calcmode="lin" valueType="num">
                                      <p:cBhvr>
                                        <p:cTn id="169" dur="500" fill="hold"/>
                                        <p:tgtEl>
                                          <p:spTgt spid="92"/>
                                        </p:tgtEl>
                                        <p:attrNameLst>
                                          <p:attrName>ppt_h</p:attrName>
                                        </p:attrNameLst>
                                      </p:cBhvr>
                                      <p:tavLst>
                                        <p:tav tm="0">
                                          <p:val>
                                            <p:fltVal val="0"/>
                                          </p:val>
                                        </p:tav>
                                        <p:tav tm="100000">
                                          <p:val>
                                            <p:strVal val="#ppt_h"/>
                                          </p:val>
                                        </p:tav>
                                      </p:tavLst>
                                    </p:anim>
                                    <p:animEffect transition="in" filter="fade">
                                      <p:cBhvr>
                                        <p:cTn id="170" dur="500"/>
                                        <p:tgtEl>
                                          <p:spTgt spid="92"/>
                                        </p:tgtEl>
                                      </p:cBhvr>
                                    </p:animEffect>
                                  </p:childTnLst>
                                </p:cTn>
                              </p:par>
                            </p:childTnLst>
                          </p:cTn>
                        </p:par>
                        <p:par>
                          <p:cTn id="171" fill="hold">
                            <p:stCondLst>
                              <p:cond delay="9500"/>
                            </p:stCondLst>
                            <p:childTnLst>
                              <p:par>
                                <p:cTn id="172" presetID="53" presetClass="entr" presetSubtype="16" fill="hold" grpId="0" nodeType="afterEffect">
                                  <p:stCondLst>
                                    <p:cond delay="0"/>
                                  </p:stCondLst>
                                  <p:childTnLst>
                                    <p:set>
                                      <p:cBhvr>
                                        <p:cTn id="173" dur="1" fill="hold">
                                          <p:stCondLst>
                                            <p:cond delay="0"/>
                                          </p:stCondLst>
                                        </p:cTn>
                                        <p:tgtEl>
                                          <p:spTgt spid="93"/>
                                        </p:tgtEl>
                                        <p:attrNameLst>
                                          <p:attrName>style.visibility</p:attrName>
                                        </p:attrNameLst>
                                      </p:cBhvr>
                                      <p:to>
                                        <p:strVal val="visible"/>
                                      </p:to>
                                    </p:set>
                                    <p:anim calcmode="lin" valueType="num">
                                      <p:cBhvr>
                                        <p:cTn id="174" dur="500" fill="hold"/>
                                        <p:tgtEl>
                                          <p:spTgt spid="93"/>
                                        </p:tgtEl>
                                        <p:attrNameLst>
                                          <p:attrName>ppt_w</p:attrName>
                                        </p:attrNameLst>
                                      </p:cBhvr>
                                      <p:tavLst>
                                        <p:tav tm="0">
                                          <p:val>
                                            <p:fltVal val="0"/>
                                          </p:val>
                                        </p:tav>
                                        <p:tav tm="100000">
                                          <p:val>
                                            <p:strVal val="#ppt_w"/>
                                          </p:val>
                                        </p:tav>
                                      </p:tavLst>
                                    </p:anim>
                                    <p:anim calcmode="lin" valueType="num">
                                      <p:cBhvr>
                                        <p:cTn id="175" dur="500" fill="hold"/>
                                        <p:tgtEl>
                                          <p:spTgt spid="93"/>
                                        </p:tgtEl>
                                        <p:attrNameLst>
                                          <p:attrName>ppt_h</p:attrName>
                                        </p:attrNameLst>
                                      </p:cBhvr>
                                      <p:tavLst>
                                        <p:tav tm="0">
                                          <p:val>
                                            <p:fltVal val="0"/>
                                          </p:val>
                                        </p:tav>
                                        <p:tav tm="100000">
                                          <p:val>
                                            <p:strVal val="#ppt_h"/>
                                          </p:val>
                                        </p:tav>
                                      </p:tavLst>
                                    </p:anim>
                                    <p:animEffect transition="in" filter="fade">
                                      <p:cBhvr>
                                        <p:cTn id="176" dur="500"/>
                                        <p:tgtEl>
                                          <p:spTgt spid="93"/>
                                        </p:tgtEl>
                                      </p:cBhvr>
                                    </p:animEffect>
                                  </p:childTnLst>
                                </p:cTn>
                              </p:par>
                            </p:childTnLst>
                          </p:cTn>
                        </p:par>
                        <p:par>
                          <p:cTn id="177" fill="hold">
                            <p:stCondLst>
                              <p:cond delay="10000"/>
                            </p:stCondLst>
                            <p:childTnLst>
                              <p:par>
                                <p:cTn id="178" presetID="53" presetClass="entr" presetSubtype="16" fill="hold" grpId="0" nodeType="afterEffect">
                                  <p:stCondLst>
                                    <p:cond delay="0"/>
                                  </p:stCondLst>
                                  <p:childTnLst>
                                    <p:set>
                                      <p:cBhvr>
                                        <p:cTn id="179" dur="1" fill="hold">
                                          <p:stCondLst>
                                            <p:cond delay="0"/>
                                          </p:stCondLst>
                                        </p:cTn>
                                        <p:tgtEl>
                                          <p:spTgt spid="94"/>
                                        </p:tgtEl>
                                        <p:attrNameLst>
                                          <p:attrName>style.visibility</p:attrName>
                                        </p:attrNameLst>
                                      </p:cBhvr>
                                      <p:to>
                                        <p:strVal val="visible"/>
                                      </p:to>
                                    </p:set>
                                    <p:anim calcmode="lin" valueType="num">
                                      <p:cBhvr>
                                        <p:cTn id="180" dur="500" fill="hold"/>
                                        <p:tgtEl>
                                          <p:spTgt spid="94"/>
                                        </p:tgtEl>
                                        <p:attrNameLst>
                                          <p:attrName>ppt_w</p:attrName>
                                        </p:attrNameLst>
                                      </p:cBhvr>
                                      <p:tavLst>
                                        <p:tav tm="0">
                                          <p:val>
                                            <p:fltVal val="0"/>
                                          </p:val>
                                        </p:tav>
                                        <p:tav tm="100000">
                                          <p:val>
                                            <p:strVal val="#ppt_w"/>
                                          </p:val>
                                        </p:tav>
                                      </p:tavLst>
                                    </p:anim>
                                    <p:anim calcmode="lin" valueType="num">
                                      <p:cBhvr>
                                        <p:cTn id="181" dur="500" fill="hold"/>
                                        <p:tgtEl>
                                          <p:spTgt spid="94"/>
                                        </p:tgtEl>
                                        <p:attrNameLst>
                                          <p:attrName>ppt_h</p:attrName>
                                        </p:attrNameLst>
                                      </p:cBhvr>
                                      <p:tavLst>
                                        <p:tav tm="0">
                                          <p:val>
                                            <p:fltVal val="0"/>
                                          </p:val>
                                        </p:tav>
                                        <p:tav tm="100000">
                                          <p:val>
                                            <p:strVal val="#ppt_h"/>
                                          </p:val>
                                        </p:tav>
                                      </p:tavLst>
                                    </p:anim>
                                    <p:animEffect transition="in" filter="fade">
                                      <p:cBhvr>
                                        <p:cTn id="182" dur="500"/>
                                        <p:tgtEl>
                                          <p:spTgt spid="94"/>
                                        </p:tgtEl>
                                      </p:cBhvr>
                                    </p:animEffect>
                                  </p:childTnLst>
                                </p:cTn>
                              </p:par>
                            </p:childTnLst>
                          </p:cTn>
                        </p:par>
                        <p:par>
                          <p:cTn id="183" fill="hold">
                            <p:stCondLst>
                              <p:cond delay="10500"/>
                            </p:stCondLst>
                            <p:childTnLst>
                              <p:par>
                                <p:cTn id="184" presetID="53" presetClass="entr" presetSubtype="16" fill="hold" grpId="0" nodeType="afterEffect">
                                  <p:stCondLst>
                                    <p:cond delay="0"/>
                                  </p:stCondLst>
                                  <p:childTnLst>
                                    <p:set>
                                      <p:cBhvr>
                                        <p:cTn id="185" dur="1" fill="hold">
                                          <p:stCondLst>
                                            <p:cond delay="0"/>
                                          </p:stCondLst>
                                        </p:cTn>
                                        <p:tgtEl>
                                          <p:spTgt spid="95"/>
                                        </p:tgtEl>
                                        <p:attrNameLst>
                                          <p:attrName>style.visibility</p:attrName>
                                        </p:attrNameLst>
                                      </p:cBhvr>
                                      <p:to>
                                        <p:strVal val="visible"/>
                                      </p:to>
                                    </p:set>
                                    <p:anim calcmode="lin" valueType="num">
                                      <p:cBhvr>
                                        <p:cTn id="186" dur="500" fill="hold"/>
                                        <p:tgtEl>
                                          <p:spTgt spid="95"/>
                                        </p:tgtEl>
                                        <p:attrNameLst>
                                          <p:attrName>ppt_w</p:attrName>
                                        </p:attrNameLst>
                                      </p:cBhvr>
                                      <p:tavLst>
                                        <p:tav tm="0">
                                          <p:val>
                                            <p:fltVal val="0"/>
                                          </p:val>
                                        </p:tav>
                                        <p:tav tm="100000">
                                          <p:val>
                                            <p:strVal val="#ppt_w"/>
                                          </p:val>
                                        </p:tav>
                                      </p:tavLst>
                                    </p:anim>
                                    <p:anim calcmode="lin" valueType="num">
                                      <p:cBhvr>
                                        <p:cTn id="187" dur="500" fill="hold"/>
                                        <p:tgtEl>
                                          <p:spTgt spid="95"/>
                                        </p:tgtEl>
                                        <p:attrNameLst>
                                          <p:attrName>ppt_h</p:attrName>
                                        </p:attrNameLst>
                                      </p:cBhvr>
                                      <p:tavLst>
                                        <p:tav tm="0">
                                          <p:val>
                                            <p:fltVal val="0"/>
                                          </p:val>
                                        </p:tav>
                                        <p:tav tm="100000">
                                          <p:val>
                                            <p:strVal val="#ppt_h"/>
                                          </p:val>
                                        </p:tav>
                                      </p:tavLst>
                                    </p:anim>
                                    <p:animEffect transition="in" filter="fade">
                                      <p:cBhvr>
                                        <p:cTn id="188" dur="500"/>
                                        <p:tgtEl>
                                          <p:spTgt spid="95"/>
                                        </p:tgtEl>
                                      </p:cBhvr>
                                    </p:animEffect>
                                  </p:childTnLst>
                                </p:cTn>
                              </p:par>
                            </p:childTnLst>
                          </p:cTn>
                        </p:par>
                        <p:par>
                          <p:cTn id="189" fill="hold">
                            <p:stCondLst>
                              <p:cond delay="11000"/>
                            </p:stCondLst>
                            <p:childTnLst>
                              <p:par>
                                <p:cTn id="190" presetID="53" presetClass="entr" presetSubtype="16" fill="hold" grpId="0" nodeType="afterEffect">
                                  <p:stCondLst>
                                    <p:cond delay="0"/>
                                  </p:stCondLst>
                                  <p:childTnLst>
                                    <p:set>
                                      <p:cBhvr>
                                        <p:cTn id="191" dur="1" fill="hold">
                                          <p:stCondLst>
                                            <p:cond delay="0"/>
                                          </p:stCondLst>
                                        </p:cTn>
                                        <p:tgtEl>
                                          <p:spTgt spid="96"/>
                                        </p:tgtEl>
                                        <p:attrNameLst>
                                          <p:attrName>style.visibility</p:attrName>
                                        </p:attrNameLst>
                                      </p:cBhvr>
                                      <p:to>
                                        <p:strVal val="visible"/>
                                      </p:to>
                                    </p:set>
                                    <p:anim calcmode="lin" valueType="num">
                                      <p:cBhvr>
                                        <p:cTn id="192" dur="500" fill="hold"/>
                                        <p:tgtEl>
                                          <p:spTgt spid="96"/>
                                        </p:tgtEl>
                                        <p:attrNameLst>
                                          <p:attrName>ppt_w</p:attrName>
                                        </p:attrNameLst>
                                      </p:cBhvr>
                                      <p:tavLst>
                                        <p:tav tm="0">
                                          <p:val>
                                            <p:fltVal val="0"/>
                                          </p:val>
                                        </p:tav>
                                        <p:tav tm="100000">
                                          <p:val>
                                            <p:strVal val="#ppt_w"/>
                                          </p:val>
                                        </p:tav>
                                      </p:tavLst>
                                    </p:anim>
                                    <p:anim calcmode="lin" valueType="num">
                                      <p:cBhvr>
                                        <p:cTn id="193" dur="500" fill="hold"/>
                                        <p:tgtEl>
                                          <p:spTgt spid="96"/>
                                        </p:tgtEl>
                                        <p:attrNameLst>
                                          <p:attrName>ppt_h</p:attrName>
                                        </p:attrNameLst>
                                      </p:cBhvr>
                                      <p:tavLst>
                                        <p:tav tm="0">
                                          <p:val>
                                            <p:fltVal val="0"/>
                                          </p:val>
                                        </p:tav>
                                        <p:tav tm="100000">
                                          <p:val>
                                            <p:strVal val="#ppt_h"/>
                                          </p:val>
                                        </p:tav>
                                      </p:tavLst>
                                    </p:anim>
                                    <p:animEffect transition="in" filter="fade">
                                      <p:cBhvr>
                                        <p:cTn id="194" dur="500"/>
                                        <p:tgtEl>
                                          <p:spTgt spid="96"/>
                                        </p:tgtEl>
                                      </p:cBhvr>
                                    </p:animEffect>
                                  </p:childTnLst>
                                </p:cTn>
                              </p:par>
                            </p:childTnLst>
                          </p:cTn>
                        </p:par>
                        <p:par>
                          <p:cTn id="195" fill="hold">
                            <p:stCondLst>
                              <p:cond delay="11500"/>
                            </p:stCondLst>
                            <p:childTnLst>
                              <p:par>
                                <p:cTn id="196" presetID="53" presetClass="entr" presetSubtype="16" fill="hold" grpId="0" nodeType="afterEffect">
                                  <p:stCondLst>
                                    <p:cond delay="0"/>
                                  </p:stCondLst>
                                  <p:childTnLst>
                                    <p:set>
                                      <p:cBhvr>
                                        <p:cTn id="197" dur="1" fill="hold">
                                          <p:stCondLst>
                                            <p:cond delay="0"/>
                                          </p:stCondLst>
                                        </p:cTn>
                                        <p:tgtEl>
                                          <p:spTgt spid="97"/>
                                        </p:tgtEl>
                                        <p:attrNameLst>
                                          <p:attrName>style.visibility</p:attrName>
                                        </p:attrNameLst>
                                      </p:cBhvr>
                                      <p:to>
                                        <p:strVal val="visible"/>
                                      </p:to>
                                    </p:set>
                                    <p:anim calcmode="lin" valueType="num">
                                      <p:cBhvr>
                                        <p:cTn id="198" dur="500" fill="hold"/>
                                        <p:tgtEl>
                                          <p:spTgt spid="97"/>
                                        </p:tgtEl>
                                        <p:attrNameLst>
                                          <p:attrName>ppt_w</p:attrName>
                                        </p:attrNameLst>
                                      </p:cBhvr>
                                      <p:tavLst>
                                        <p:tav tm="0">
                                          <p:val>
                                            <p:fltVal val="0"/>
                                          </p:val>
                                        </p:tav>
                                        <p:tav tm="100000">
                                          <p:val>
                                            <p:strVal val="#ppt_w"/>
                                          </p:val>
                                        </p:tav>
                                      </p:tavLst>
                                    </p:anim>
                                    <p:anim calcmode="lin" valueType="num">
                                      <p:cBhvr>
                                        <p:cTn id="199" dur="500" fill="hold"/>
                                        <p:tgtEl>
                                          <p:spTgt spid="97"/>
                                        </p:tgtEl>
                                        <p:attrNameLst>
                                          <p:attrName>ppt_h</p:attrName>
                                        </p:attrNameLst>
                                      </p:cBhvr>
                                      <p:tavLst>
                                        <p:tav tm="0">
                                          <p:val>
                                            <p:fltVal val="0"/>
                                          </p:val>
                                        </p:tav>
                                        <p:tav tm="100000">
                                          <p:val>
                                            <p:strVal val="#ppt_h"/>
                                          </p:val>
                                        </p:tav>
                                      </p:tavLst>
                                    </p:anim>
                                    <p:animEffect transition="in" filter="fade">
                                      <p:cBhvr>
                                        <p:cTn id="200" dur="500"/>
                                        <p:tgtEl>
                                          <p:spTgt spid="97"/>
                                        </p:tgtEl>
                                      </p:cBhvr>
                                    </p:animEffect>
                                  </p:childTnLst>
                                </p:cTn>
                              </p:par>
                            </p:childTnLst>
                          </p:cTn>
                        </p:par>
                        <p:par>
                          <p:cTn id="201" fill="hold">
                            <p:stCondLst>
                              <p:cond delay="12000"/>
                            </p:stCondLst>
                            <p:childTnLst>
                              <p:par>
                                <p:cTn id="202" presetID="53" presetClass="entr" presetSubtype="16" fill="hold" grpId="0" nodeType="afterEffect">
                                  <p:stCondLst>
                                    <p:cond delay="0"/>
                                  </p:stCondLst>
                                  <p:childTnLst>
                                    <p:set>
                                      <p:cBhvr>
                                        <p:cTn id="203" dur="1" fill="hold">
                                          <p:stCondLst>
                                            <p:cond delay="0"/>
                                          </p:stCondLst>
                                        </p:cTn>
                                        <p:tgtEl>
                                          <p:spTgt spid="98"/>
                                        </p:tgtEl>
                                        <p:attrNameLst>
                                          <p:attrName>style.visibility</p:attrName>
                                        </p:attrNameLst>
                                      </p:cBhvr>
                                      <p:to>
                                        <p:strVal val="visible"/>
                                      </p:to>
                                    </p:set>
                                    <p:anim calcmode="lin" valueType="num">
                                      <p:cBhvr>
                                        <p:cTn id="204" dur="500" fill="hold"/>
                                        <p:tgtEl>
                                          <p:spTgt spid="98"/>
                                        </p:tgtEl>
                                        <p:attrNameLst>
                                          <p:attrName>ppt_w</p:attrName>
                                        </p:attrNameLst>
                                      </p:cBhvr>
                                      <p:tavLst>
                                        <p:tav tm="0">
                                          <p:val>
                                            <p:fltVal val="0"/>
                                          </p:val>
                                        </p:tav>
                                        <p:tav tm="100000">
                                          <p:val>
                                            <p:strVal val="#ppt_w"/>
                                          </p:val>
                                        </p:tav>
                                      </p:tavLst>
                                    </p:anim>
                                    <p:anim calcmode="lin" valueType="num">
                                      <p:cBhvr>
                                        <p:cTn id="205" dur="500" fill="hold"/>
                                        <p:tgtEl>
                                          <p:spTgt spid="98"/>
                                        </p:tgtEl>
                                        <p:attrNameLst>
                                          <p:attrName>ppt_h</p:attrName>
                                        </p:attrNameLst>
                                      </p:cBhvr>
                                      <p:tavLst>
                                        <p:tav tm="0">
                                          <p:val>
                                            <p:fltVal val="0"/>
                                          </p:val>
                                        </p:tav>
                                        <p:tav tm="100000">
                                          <p:val>
                                            <p:strVal val="#ppt_h"/>
                                          </p:val>
                                        </p:tav>
                                      </p:tavLst>
                                    </p:anim>
                                    <p:animEffect transition="in" filter="fade">
                                      <p:cBhvr>
                                        <p:cTn id="206" dur="500"/>
                                        <p:tgtEl>
                                          <p:spTgt spid="98"/>
                                        </p:tgtEl>
                                      </p:cBhvr>
                                    </p:animEffect>
                                  </p:childTnLst>
                                </p:cTn>
                              </p:par>
                            </p:childTnLst>
                          </p:cTn>
                        </p:par>
                        <p:par>
                          <p:cTn id="207" fill="hold">
                            <p:stCondLst>
                              <p:cond delay="12500"/>
                            </p:stCondLst>
                            <p:childTnLst>
                              <p:par>
                                <p:cTn id="208" presetID="53" presetClass="entr" presetSubtype="16" fill="hold" nodeType="afterEffect">
                                  <p:stCondLst>
                                    <p:cond delay="0"/>
                                  </p:stCondLst>
                                  <p:childTnLst>
                                    <p:set>
                                      <p:cBhvr>
                                        <p:cTn id="209" dur="1" fill="hold">
                                          <p:stCondLst>
                                            <p:cond delay="0"/>
                                          </p:stCondLst>
                                        </p:cTn>
                                        <p:tgtEl>
                                          <p:spTgt spid="99"/>
                                        </p:tgtEl>
                                        <p:attrNameLst>
                                          <p:attrName>style.visibility</p:attrName>
                                        </p:attrNameLst>
                                      </p:cBhvr>
                                      <p:to>
                                        <p:strVal val="visible"/>
                                      </p:to>
                                    </p:set>
                                    <p:anim calcmode="lin" valueType="num">
                                      <p:cBhvr>
                                        <p:cTn id="210" dur="500" fill="hold"/>
                                        <p:tgtEl>
                                          <p:spTgt spid="99"/>
                                        </p:tgtEl>
                                        <p:attrNameLst>
                                          <p:attrName>ppt_w</p:attrName>
                                        </p:attrNameLst>
                                      </p:cBhvr>
                                      <p:tavLst>
                                        <p:tav tm="0">
                                          <p:val>
                                            <p:fltVal val="0"/>
                                          </p:val>
                                        </p:tav>
                                        <p:tav tm="100000">
                                          <p:val>
                                            <p:strVal val="#ppt_w"/>
                                          </p:val>
                                        </p:tav>
                                      </p:tavLst>
                                    </p:anim>
                                    <p:anim calcmode="lin" valueType="num">
                                      <p:cBhvr>
                                        <p:cTn id="211" dur="500" fill="hold"/>
                                        <p:tgtEl>
                                          <p:spTgt spid="99"/>
                                        </p:tgtEl>
                                        <p:attrNameLst>
                                          <p:attrName>ppt_h</p:attrName>
                                        </p:attrNameLst>
                                      </p:cBhvr>
                                      <p:tavLst>
                                        <p:tav tm="0">
                                          <p:val>
                                            <p:fltVal val="0"/>
                                          </p:val>
                                        </p:tav>
                                        <p:tav tm="100000">
                                          <p:val>
                                            <p:strVal val="#ppt_h"/>
                                          </p:val>
                                        </p:tav>
                                      </p:tavLst>
                                    </p:anim>
                                    <p:animEffect transition="in" filter="fade">
                                      <p:cBhvr>
                                        <p:cTn id="21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7" grpId="0"/>
      <p:bldP spid="22" grpId="0"/>
      <p:bldP spid="23" grpId="0" animBg="1"/>
      <p:bldP spid="48" grpId="0"/>
      <p:bldP spid="53" grpId="0"/>
      <p:bldP spid="58" grpId="0"/>
      <p:bldP spid="63" grpId="0"/>
      <p:bldP spid="64" grpId="0" animBg="1"/>
      <p:bldP spid="65" grpId="0" animBg="1"/>
      <p:bldP spid="66" grpId="0" animBg="1"/>
      <p:bldP spid="71" grpId="0"/>
      <p:bldP spid="72" grpId="0" animBg="1"/>
      <p:bldP spid="77" grpId="0"/>
      <p:bldP spid="82" grpId="0"/>
      <p:bldP spid="87" grpId="0"/>
      <p:bldP spid="92" grpId="0"/>
      <p:bldP spid="93" grpId="0" animBg="1"/>
      <p:bldP spid="94" grpId="0" animBg="1"/>
      <p:bldP spid="95" grpId="0" animBg="1"/>
      <p:bldP spid="98" grpId="0" animBg="1"/>
      <p:bldP spid="96" grpId="0" animBg="1"/>
      <p:bldP spid="9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txBox="1">
            <a:spLocks noChangeArrowheads="1"/>
          </p:cNvSpPr>
          <p:nvPr/>
        </p:nvSpPr>
        <p:spPr>
          <a:xfrm>
            <a:off x="1791398" y="2575703"/>
            <a:ext cx="8635880" cy="1137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7200" b="1" dirty="0">
                <a:solidFill>
                  <a:srgbClr val="0070C0"/>
                </a:solidFill>
                <a:latin typeface="微软雅黑" panose="020B0503020204020204" pitchFamily="34" charset="-122"/>
                <a:ea typeface="微软雅黑" panose="020B0503020204020204" pitchFamily="34" charset="-122"/>
                <a:cs typeface="Arial Unicode MS" pitchFamily="34" charset="-122"/>
              </a:rPr>
              <a:t>感谢大家聆听</a:t>
            </a:r>
            <a:endParaRPr lang="zh-CN" altLang="en-US" sz="72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74" name="TextBox 187"/>
          <p:cNvSpPr txBox="1"/>
          <p:nvPr/>
        </p:nvSpPr>
        <p:spPr>
          <a:xfrm>
            <a:off x="2898868" y="3770088"/>
            <a:ext cx="6420940" cy="430883"/>
          </a:xfrm>
          <a:prstGeom prst="rect">
            <a:avLst/>
          </a:prstGeom>
          <a:noFill/>
        </p:spPr>
        <p:txBody>
          <a:bodyPr wrap="square" lIns="121917" tIns="60958" rIns="121917" bIns="60958"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公司安全培训  安全生产  工厂管理  现场施工 安全管理</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75" name="TextBox 187"/>
          <p:cNvSpPr txBox="1"/>
          <p:nvPr/>
        </p:nvSpPr>
        <p:spPr>
          <a:xfrm>
            <a:off x="3905303" y="4598591"/>
            <a:ext cx="4582948" cy="430883"/>
          </a:xfrm>
          <a:prstGeom prst="rect">
            <a:avLst/>
          </a:prstGeom>
          <a:noFill/>
        </p:spPr>
        <p:txBody>
          <a:bodyPr wrap="square" lIns="121917" tIns="60958" rIns="121917" bIns="60958"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演讲人：</a:t>
            </a:r>
            <a:r>
              <a:rPr lang="en-US" altLang="zh-CN" sz="2000" dirty="0">
                <a:solidFill>
                  <a:srgbClr val="0070C0"/>
                </a:solidFill>
                <a:latin typeface="微软雅黑" panose="020B0503020204020204" pitchFamily="34" charset="-122"/>
                <a:ea typeface="微软雅黑" panose="020B0503020204020204" pitchFamily="34" charset="-122"/>
              </a:rPr>
              <a:t>XXX</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76" name="任意多边形 14"/>
          <p:cNvSpPr/>
          <p:nvPr/>
        </p:nvSpPr>
        <p:spPr>
          <a:xfrm>
            <a:off x="-495300" y="5997119"/>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15"/>
          <p:cNvSpPr/>
          <p:nvPr/>
        </p:nvSpPr>
        <p:spPr>
          <a:xfrm>
            <a:off x="2329661" y="6111101"/>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16"/>
          <p:cNvSpPr/>
          <p:nvPr/>
        </p:nvSpPr>
        <p:spPr>
          <a:xfrm>
            <a:off x="-1950966" y="5914867"/>
            <a:ext cx="11971266" cy="1492591"/>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 name="connsiteX0-1" fmla="*/ 0 w 13234881"/>
              <a:gd name="connsiteY0-2" fmla="*/ 895502 h 990783"/>
              <a:gd name="connsiteX1-3" fmla="*/ 2800350 w 13234881"/>
              <a:gd name="connsiteY1-4" fmla="*/ 38252 h 990783"/>
              <a:gd name="connsiteX2-5" fmla="*/ 6191250 w 13234881"/>
              <a:gd name="connsiteY2-6" fmla="*/ 990752 h 990783"/>
              <a:gd name="connsiteX3-7" fmla="*/ 8991600 w 13234881"/>
              <a:gd name="connsiteY3-8" fmla="*/ 152 h 990783"/>
              <a:gd name="connsiteX4-9" fmla="*/ 13234881 w 13234881"/>
              <a:gd name="connsiteY4-10" fmla="*/ 918828 h 990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34881" h="990783">
                <a:moveTo>
                  <a:pt x="0" y="895502"/>
                </a:moveTo>
                <a:cubicBezTo>
                  <a:pt x="884237" y="458939"/>
                  <a:pt x="1768475" y="22377"/>
                  <a:pt x="2800350" y="38252"/>
                </a:cubicBezTo>
                <a:cubicBezTo>
                  <a:pt x="3832225" y="54127"/>
                  <a:pt x="5159375" y="997102"/>
                  <a:pt x="6191250" y="990752"/>
                </a:cubicBezTo>
                <a:cubicBezTo>
                  <a:pt x="7223125" y="984402"/>
                  <a:pt x="7817662" y="12139"/>
                  <a:pt x="8991600" y="152"/>
                </a:cubicBezTo>
                <a:cubicBezTo>
                  <a:pt x="10165538" y="-11835"/>
                  <a:pt x="12564956" y="690228"/>
                  <a:pt x="13234881" y="918828"/>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9" name="组合 78"/>
          <p:cNvGrpSpPr/>
          <p:nvPr/>
        </p:nvGrpSpPr>
        <p:grpSpPr>
          <a:xfrm>
            <a:off x="291140" y="5570630"/>
            <a:ext cx="1374204" cy="1374204"/>
            <a:chOff x="7543996" y="1289752"/>
            <a:chExt cx="1498482" cy="1498482"/>
          </a:xfrm>
        </p:grpSpPr>
        <p:sp>
          <p:nvSpPr>
            <p:cNvPr id="80" name="任意多边形 1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1" name="椭圆 19"/>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2" name="椭圆 20"/>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3" name="任意多边形 21"/>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4" name="组合 83"/>
          <p:cNvGrpSpPr/>
          <p:nvPr/>
        </p:nvGrpSpPr>
        <p:grpSpPr>
          <a:xfrm>
            <a:off x="3154540" y="6035123"/>
            <a:ext cx="785570" cy="785570"/>
            <a:chOff x="7543996" y="1289752"/>
            <a:chExt cx="1498482" cy="1498482"/>
          </a:xfrm>
        </p:grpSpPr>
        <p:sp>
          <p:nvSpPr>
            <p:cNvPr id="85" name="任意多边形 23"/>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6" name="椭圆 24"/>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7" name="椭圆 25"/>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8" name="任意多边形 26"/>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9" name="组合 88"/>
          <p:cNvGrpSpPr/>
          <p:nvPr/>
        </p:nvGrpSpPr>
        <p:grpSpPr>
          <a:xfrm>
            <a:off x="4969800" y="5831321"/>
            <a:ext cx="785570" cy="785570"/>
            <a:chOff x="7543996" y="1289752"/>
            <a:chExt cx="1498482" cy="1498482"/>
          </a:xfrm>
        </p:grpSpPr>
        <p:sp>
          <p:nvSpPr>
            <p:cNvPr id="90" name="任意多边形 2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1" name="椭圆 29"/>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2" name="椭圆 30"/>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3" name="任意多边形 31"/>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4" name="组合 93"/>
          <p:cNvGrpSpPr/>
          <p:nvPr/>
        </p:nvGrpSpPr>
        <p:grpSpPr>
          <a:xfrm>
            <a:off x="6373823" y="5506601"/>
            <a:ext cx="1668167" cy="1668167"/>
            <a:chOff x="7543996" y="1289752"/>
            <a:chExt cx="1498482" cy="1498482"/>
          </a:xfrm>
        </p:grpSpPr>
        <p:sp>
          <p:nvSpPr>
            <p:cNvPr id="95" name="任意多边形 33"/>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6" name="椭圆 34"/>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7" name="椭圆 35"/>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8" name="任意多边形 36"/>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9" name="组合 98"/>
          <p:cNvGrpSpPr/>
          <p:nvPr/>
        </p:nvGrpSpPr>
        <p:grpSpPr>
          <a:xfrm>
            <a:off x="9159546" y="6679615"/>
            <a:ext cx="410899" cy="410899"/>
            <a:chOff x="7543996" y="1289752"/>
            <a:chExt cx="1498482" cy="1498482"/>
          </a:xfrm>
        </p:grpSpPr>
        <p:sp>
          <p:nvSpPr>
            <p:cNvPr id="100" name="任意多边形 3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1" name="椭圆 39"/>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2" name="椭圆 40"/>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任意多边形 41"/>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4" name="组合 103"/>
          <p:cNvGrpSpPr/>
          <p:nvPr/>
        </p:nvGrpSpPr>
        <p:grpSpPr>
          <a:xfrm>
            <a:off x="9766744" y="5506601"/>
            <a:ext cx="1668167" cy="1668167"/>
            <a:chOff x="7543996" y="1289752"/>
            <a:chExt cx="1498482" cy="1498482"/>
          </a:xfrm>
        </p:grpSpPr>
        <p:sp>
          <p:nvSpPr>
            <p:cNvPr id="105" name="任意多边形 43"/>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6" name="椭圆 44"/>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7" name="椭圆 45"/>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8" name="任意多边形 46"/>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pic>
        <p:nvPicPr>
          <p:cNvPr id="109" name="Itro、Tobu - Sunburst (LJY混音版)">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107558" y="-1783528"/>
            <a:ext cx="609600" cy="609600"/>
          </a:xfrm>
          <a:prstGeom prst="rect">
            <a:avLst/>
          </a:prstGeom>
        </p:spPr>
      </p:pic>
      <p:grpSp>
        <p:nvGrpSpPr>
          <p:cNvPr id="110" name="组合 109"/>
          <p:cNvGrpSpPr/>
          <p:nvPr/>
        </p:nvGrpSpPr>
        <p:grpSpPr>
          <a:xfrm>
            <a:off x="4296736" y="349151"/>
            <a:ext cx="787413" cy="787413"/>
            <a:chOff x="7543996" y="1289752"/>
            <a:chExt cx="1498482" cy="1498482"/>
          </a:xfrm>
        </p:grpSpPr>
        <p:sp>
          <p:nvSpPr>
            <p:cNvPr id="111" name="任意多边形 5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2" name="椭圆 5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3" name="椭圆 56"/>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4" name="任意多边形 5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5" name="组合 114"/>
          <p:cNvGrpSpPr/>
          <p:nvPr/>
        </p:nvGrpSpPr>
        <p:grpSpPr>
          <a:xfrm>
            <a:off x="7296012" y="1151053"/>
            <a:ext cx="708784" cy="708784"/>
            <a:chOff x="7543996" y="1289752"/>
            <a:chExt cx="1498482" cy="1498482"/>
          </a:xfrm>
        </p:grpSpPr>
        <p:sp>
          <p:nvSpPr>
            <p:cNvPr id="116" name="任意多边形 5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7" name="椭圆 6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8" name="椭圆 61"/>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9" name="任意多边形 6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0" name="组合 119"/>
          <p:cNvGrpSpPr/>
          <p:nvPr/>
        </p:nvGrpSpPr>
        <p:grpSpPr>
          <a:xfrm>
            <a:off x="4991492" y="1532406"/>
            <a:ext cx="410899" cy="410899"/>
            <a:chOff x="7543996" y="1289752"/>
            <a:chExt cx="1498482" cy="1498482"/>
          </a:xfrm>
        </p:grpSpPr>
        <p:sp>
          <p:nvSpPr>
            <p:cNvPr id="121" name="任意多边形 6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2" name="椭圆 6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3" name="椭圆 66"/>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4" name="任意多边形 6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5" name="组合 124"/>
          <p:cNvGrpSpPr/>
          <p:nvPr/>
        </p:nvGrpSpPr>
        <p:grpSpPr>
          <a:xfrm>
            <a:off x="7593897" y="557518"/>
            <a:ext cx="410899" cy="410899"/>
            <a:chOff x="7543996" y="1289752"/>
            <a:chExt cx="1498482" cy="1498482"/>
          </a:xfrm>
        </p:grpSpPr>
        <p:sp>
          <p:nvSpPr>
            <p:cNvPr id="126" name="任意多边形 6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7" name="椭圆 7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8" name="椭圆 71"/>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9" name="任意多边形 7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0" name="组合 129"/>
          <p:cNvGrpSpPr/>
          <p:nvPr/>
        </p:nvGrpSpPr>
        <p:grpSpPr>
          <a:xfrm>
            <a:off x="5079084" y="-568744"/>
            <a:ext cx="2346630" cy="2346630"/>
            <a:chOff x="7543996" y="1289752"/>
            <a:chExt cx="1498482" cy="1498482"/>
          </a:xfrm>
        </p:grpSpPr>
        <p:sp>
          <p:nvSpPr>
            <p:cNvPr id="131" name="任意多边形 48"/>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2" name="椭圆 5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3" name="椭圆 51"/>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4" name="任意多边形 5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5" name="TextBox 187"/>
          <p:cNvSpPr txBox="1"/>
          <p:nvPr/>
        </p:nvSpPr>
        <p:spPr>
          <a:xfrm>
            <a:off x="5342382" y="365849"/>
            <a:ext cx="1805836" cy="615549"/>
          </a:xfrm>
          <a:prstGeom prst="rect">
            <a:avLst/>
          </a:prstGeom>
          <a:noFill/>
        </p:spPr>
        <p:txBody>
          <a:bodyPr wrap="square" lIns="121917" tIns="60958" rIns="121917" bIns="60958"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LOGO</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9533">
        <p14:prism/>
      </p:transition>
    </mc:Choice>
    <mc:Fallback>
      <p:transition spd="slow" advClick="0" advTm="95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750"/>
                            </p:stCondLst>
                            <p:childTnLst>
                              <p:par>
                                <p:cTn id="13" presetID="27" presetClass="emph" presetSubtype="0" fill="remove" grpId="1" nodeType="afterEffect">
                                  <p:stCondLst>
                                    <p:cond delay="0"/>
                                  </p:stCondLst>
                                  <p:iterate type="lt">
                                    <p:tmPct val="10000"/>
                                  </p:iterate>
                                  <p:childTnLst>
                                    <p:animClr clrSpc="rgb" dir="cw">
                                      <p:cBhvr override="childStyle">
                                        <p:cTn id="14" dur="250" autoRev="1" fill="remove"/>
                                        <p:tgtEl>
                                          <p:spTgt spid="7"/>
                                        </p:tgtEl>
                                        <p:attrNameLst>
                                          <p:attrName>style.color</p:attrName>
                                        </p:attrNameLst>
                                      </p:cBhvr>
                                      <p:to>
                                        <a:srgbClr val="FFC000"/>
                                      </p:to>
                                    </p:animClr>
                                    <p:animClr clrSpc="rgb" dir="cw">
                                      <p:cBhvr>
                                        <p:cTn id="15" dur="250" autoRev="1" fill="remove"/>
                                        <p:tgtEl>
                                          <p:spTgt spid="7"/>
                                        </p:tgtEl>
                                        <p:attrNameLst>
                                          <p:attrName>fillcolor</p:attrName>
                                        </p:attrNameLst>
                                      </p:cBhvr>
                                      <p:to>
                                        <a:srgbClr val="FFC000"/>
                                      </p:to>
                                    </p:animClr>
                                    <p:set>
                                      <p:cBhvr>
                                        <p:cTn id="16" dur="250" autoRev="1" fill="remove"/>
                                        <p:tgtEl>
                                          <p:spTgt spid="7"/>
                                        </p:tgtEl>
                                        <p:attrNameLst>
                                          <p:attrName>fill.type</p:attrName>
                                        </p:attrNameLst>
                                      </p:cBhvr>
                                      <p:to>
                                        <p:strVal val="solid"/>
                                      </p:to>
                                    </p:set>
                                    <p:set>
                                      <p:cBhvr>
                                        <p:cTn id="17" dur="250" autoRev="1" fill="remove"/>
                                        <p:tgtEl>
                                          <p:spTgt spid="7"/>
                                        </p:tgtEl>
                                        <p:attrNameLst>
                                          <p:attrName>fill.on</p:attrName>
                                        </p:attrNameLst>
                                      </p:cBhvr>
                                      <p:to>
                                        <p:strVal val="true"/>
                                      </p:to>
                                    </p:set>
                                  </p:childTnLst>
                                </p:cTn>
                              </p:par>
                            </p:childTnLst>
                          </p:cTn>
                        </p:par>
                        <p:par>
                          <p:cTn id="18" fill="hold">
                            <p:stCondLst>
                              <p:cond delay="1500"/>
                            </p:stCondLst>
                            <p:childTnLst>
                              <p:par>
                                <p:cTn id="19" presetID="1" presetClass="mediacall" presetSubtype="0" fill="hold" nodeType="afterEffect">
                                  <p:stCondLst>
                                    <p:cond delay="0"/>
                                  </p:stCondLst>
                                  <p:childTnLst>
                                    <p:cmd type="call" cmd="playFrom(0.0)">
                                      <p:cBhvr>
                                        <p:cTn id="20" dur="1" fill="hold"/>
                                        <p:tgtEl>
                                          <p:spTgt spid="109"/>
                                        </p:tgtEl>
                                      </p:cBhvr>
                                    </p:cmd>
                                  </p:childTnLst>
                                </p:cTn>
                              </p:par>
                              <p:par>
                                <p:cTn id="21" presetID="53" presetClass="entr" presetSubtype="16"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par>
                                <p:cTn id="26" presetID="26" presetClass="emph" presetSubtype="0" repeatCount="2000" fill="hold" nodeType="withEffect">
                                  <p:stCondLst>
                                    <p:cond delay="200"/>
                                  </p:stCondLst>
                                  <p:childTnLst>
                                    <p:animEffect transition="out" filter="fade">
                                      <p:cBhvr>
                                        <p:cTn id="27" dur="500" tmFilter="0, 0; .2, .5; .8, .5; 1, 0"/>
                                        <p:tgtEl>
                                          <p:spTgt spid="130"/>
                                        </p:tgtEl>
                                      </p:cBhvr>
                                    </p:animEffect>
                                    <p:animScale>
                                      <p:cBhvr>
                                        <p:cTn id="28" dur="250" autoRev="1" fill="hold"/>
                                        <p:tgtEl>
                                          <p:spTgt spid="130"/>
                                        </p:tgtEl>
                                      </p:cBhvr>
                                      <p:by x="105000" y="105000"/>
                                    </p:animScale>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anim calcmode="lin" valueType="num">
                                      <p:cBhvr>
                                        <p:cTn id="37" dur="500" fill="hold"/>
                                        <p:tgtEl>
                                          <p:spTgt spid="115"/>
                                        </p:tgtEl>
                                        <p:attrNameLst>
                                          <p:attrName>ppt_w</p:attrName>
                                        </p:attrNameLst>
                                      </p:cBhvr>
                                      <p:tavLst>
                                        <p:tav tm="0">
                                          <p:val>
                                            <p:fltVal val="0"/>
                                          </p:val>
                                        </p:tav>
                                        <p:tav tm="100000">
                                          <p:val>
                                            <p:strVal val="#ppt_w"/>
                                          </p:val>
                                        </p:tav>
                                      </p:tavLst>
                                    </p:anim>
                                    <p:anim calcmode="lin" valueType="num">
                                      <p:cBhvr>
                                        <p:cTn id="38" dur="500" fill="hold"/>
                                        <p:tgtEl>
                                          <p:spTgt spid="115"/>
                                        </p:tgtEl>
                                        <p:attrNameLst>
                                          <p:attrName>ppt_h</p:attrName>
                                        </p:attrNameLst>
                                      </p:cBhvr>
                                      <p:tavLst>
                                        <p:tav tm="0">
                                          <p:val>
                                            <p:fltVal val="0"/>
                                          </p:val>
                                        </p:tav>
                                        <p:tav tm="100000">
                                          <p:val>
                                            <p:strVal val="#ppt_h"/>
                                          </p:val>
                                        </p:tav>
                                      </p:tavLst>
                                    </p:anim>
                                    <p:animEffect transition="in" filter="fade">
                                      <p:cBhvr>
                                        <p:cTn id="39" dur="500"/>
                                        <p:tgtEl>
                                          <p:spTgt spid="115"/>
                                        </p:tgtEl>
                                      </p:cBhvr>
                                    </p:animEffect>
                                  </p:childTnLst>
                                </p:cTn>
                              </p:par>
                              <p:par>
                                <p:cTn id="40" presetID="53" presetClass="entr" presetSubtype="16" fill="hold" nodeType="withEffect">
                                  <p:stCondLst>
                                    <p:cond delay="0"/>
                                  </p:stCondLst>
                                  <p:childTnLst>
                                    <p:set>
                                      <p:cBhvr>
                                        <p:cTn id="41" dur="1" fill="hold">
                                          <p:stCondLst>
                                            <p:cond delay="0"/>
                                          </p:stCondLst>
                                        </p:cTn>
                                        <p:tgtEl>
                                          <p:spTgt spid="120"/>
                                        </p:tgtEl>
                                        <p:attrNameLst>
                                          <p:attrName>style.visibility</p:attrName>
                                        </p:attrNameLst>
                                      </p:cBhvr>
                                      <p:to>
                                        <p:strVal val="visible"/>
                                      </p:to>
                                    </p:set>
                                    <p:anim calcmode="lin" valueType="num">
                                      <p:cBhvr>
                                        <p:cTn id="42" dur="500" fill="hold"/>
                                        <p:tgtEl>
                                          <p:spTgt spid="120"/>
                                        </p:tgtEl>
                                        <p:attrNameLst>
                                          <p:attrName>ppt_w</p:attrName>
                                        </p:attrNameLst>
                                      </p:cBhvr>
                                      <p:tavLst>
                                        <p:tav tm="0">
                                          <p:val>
                                            <p:fltVal val="0"/>
                                          </p:val>
                                        </p:tav>
                                        <p:tav tm="100000">
                                          <p:val>
                                            <p:strVal val="#ppt_w"/>
                                          </p:val>
                                        </p:tav>
                                      </p:tavLst>
                                    </p:anim>
                                    <p:anim calcmode="lin" valueType="num">
                                      <p:cBhvr>
                                        <p:cTn id="43" dur="500" fill="hold"/>
                                        <p:tgtEl>
                                          <p:spTgt spid="120"/>
                                        </p:tgtEl>
                                        <p:attrNameLst>
                                          <p:attrName>ppt_h</p:attrName>
                                        </p:attrNameLst>
                                      </p:cBhvr>
                                      <p:tavLst>
                                        <p:tav tm="0">
                                          <p:val>
                                            <p:fltVal val="0"/>
                                          </p:val>
                                        </p:tav>
                                        <p:tav tm="100000">
                                          <p:val>
                                            <p:strVal val="#ppt_h"/>
                                          </p:val>
                                        </p:tav>
                                      </p:tavLst>
                                    </p:anim>
                                    <p:animEffect transition="in" filter="fade">
                                      <p:cBhvr>
                                        <p:cTn id="44" dur="500"/>
                                        <p:tgtEl>
                                          <p:spTgt spid="120"/>
                                        </p:tgtEl>
                                      </p:cBhvr>
                                    </p:animEffect>
                                  </p:childTnLst>
                                </p:cTn>
                              </p:par>
                              <p:par>
                                <p:cTn id="45" presetID="53" presetClass="entr" presetSubtype="16"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anim calcmode="lin" valueType="num">
                                      <p:cBhvr>
                                        <p:cTn id="47" dur="500" fill="hold"/>
                                        <p:tgtEl>
                                          <p:spTgt spid="125"/>
                                        </p:tgtEl>
                                        <p:attrNameLst>
                                          <p:attrName>ppt_w</p:attrName>
                                        </p:attrNameLst>
                                      </p:cBhvr>
                                      <p:tavLst>
                                        <p:tav tm="0">
                                          <p:val>
                                            <p:fltVal val="0"/>
                                          </p:val>
                                        </p:tav>
                                        <p:tav tm="100000">
                                          <p:val>
                                            <p:strVal val="#ppt_w"/>
                                          </p:val>
                                        </p:tav>
                                      </p:tavLst>
                                    </p:anim>
                                    <p:anim calcmode="lin" valueType="num">
                                      <p:cBhvr>
                                        <p:cTn id="48" dur="500" fill="hold"/>
                                        <p:tgtEl>
                                          <p:spTgt spid="125"/>
                                        </p:tgtEl>
                                        <p:attrNameLst>
                                          <p:attrName>ppt_h</p:attrName>
                                        </p:attrNameLst>
                                      </p:cBhvr>
                                      <p:tavLst>
                                        <p:tav tm="0">
                                          <p:val>
                                            <p:fltVal val="0"/>
                                          </p:val>
                                        </p:tav>
                                        <p:tav tm="100000">
                                          <p:val>
                                            <p:strVal val="#ppt_h"/>
                                          </p:val>
                                        </p:tav>
                                      </p:tavLst>
                                    </p:anim>
                                    <p:animEffect transition="in" filter="fade">
                                      <p:cBhvr>
                                        <p:cTn id="49" dur="500"/>
                                        <p:tgtEl>
                                          <p:spTgt spid="125"/>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p:cTn id="53" dur="500" fill="hold"/>
                                        <p:tgtEl>
                                          <p:spTgt spid="135"/>
                                        </p:tgtEl>
                                        <p:attrNameLst>
                                          <p:attrName>ppt_w</p:attrName>
                                        </p:attrNameLst>
                                      </p:cBhvr>
                                      <p:tavLst>
                                        <p:tav tm="0">
                                          <p:val>
                                            <p:fltVal val="0"/>
                                          </p:val>
                                        </p:tav>
                                        <p:tav tm="100000">
                                          <p:val>
                                            <p:strVal val="#ppt_w"/>
                                          </p:val>
                                        </p:tav>
                                      </p:tavLst>
                                    </p:anim>
                                    <p:anim calcmode="lin" valueType="num">
                                      <p:cBhvr>
                                        <p:cTn id="54" dur="500" fill="hold"/>
                                        <p:tgtEl>
                                          <p:spTgt spid="135"/>
                                        </p:tgtEl>
                                        <p:attrNameLst>
                                          <p:attrName>ppt_h</p:attrName>
                                        </p:attrNameLst>
                                      </p:cBhvr>
                                      <p:tavLst>
                                        <p:tav tm="0">
                                          <p:val>
                                            <p:fltVal val="0"/>
                                          </p:val>
                                        </p:tav>
                                        <p:tav tm="100000">
                                          <p:val>
                                            <p:strVal val="#ppt_h"/>
                                          </p:val>
                                        </p:tav>
                                      </p:tavLst>
                                    </p:anim>
                                    <p:animEffect transition="in" filter="fade">
                                      <p:cBhvr>
                                        <p:cTn id="55" dur="500"/>
                                        <p:tgtEl>
                                          <p:spTgt spid="135"/>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wipe(left)">
                                      <p:cBhvr>
                                        <p:cTn id="63" dur="500"/>
                                        <p:tgtEl>
                                          <p:spTgt spid="75"/>
                                        </p:tgtEl>
                                      </p:cBhvr>
                                    </p:animEffect>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left)">
                                      <p:cBhvr>
                                        <p:cTn id="67" dur="500"/>
                                        <p:tgtEl>
                                          <p:spTgt spid="77"/>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wipe(right)">
                                      <p:cBhvr>
                                        <p:cTn id="70" dur="500"/>
                                        <p:tgtEl>
                                          <p:spTgt spid="7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wipe(left)">
                                      <p:cBhvr>
                                        <p:cTn id="73" dur="500"/>
                                        <p:tgtEl>
                                          <p:spTgt spid="78"/>
                                        </p:tgtEl>
                                      </p:cBhvr>
                                    </p:animEffect>
                                  </p:childTnLst>
                                </p:cTn>
                              </p:par>
                            </p:childTnLst>
                          </p:cTn>
                        </p:par>
                        <p:par>
                          <p:cTn id="74" fill="hold">
                            <p:stCondLst>
                              <p:cond delay="4000"/>
                            </p:stCondLst>
                            <p:childTnLst>
                              <p:par>
                                <p:cTn id="75" presetID="53" presetClass="entr" presetSubtype="16"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p:cTn id="77" dur="500" fill="hold"/>
                                        <p:tgtEl>
                                          <p:spTgt spid="79"/>
                                        </p:tgtEl>
                                        <p:attrNameLst>
                                          <p:attrName>ppt_w</p:attrName>
                                        </p:attrNameLst>
                                      </p:cBhvr>
                                      <p:tavLst>
                                        <p:tav tm="0">
                                          <p:val>
                                            <p:fltVal val="0"/>
                                          </p:val>
                                        </p:tav>
                                        <p:tav tm="100000">
                                          <p:val>
                                            <p:strVal val="#ppt_w"/>
                                          </p:val>
                                        </p:tav>
                                      </p:tavLst>
                                    </p:anim>
                                    <p:anim calcmode="lin" valueType="num">
                                      <p:cBhvr>
                                        <p:cTn id="78" dur="500" fill="hold"/>
                                        <p:tgtEl>
                                          <p:spTgt spid="79"/>
                                        </p:tgtEl>
                                        <p:attrNameLst>
                                          <p:attrName>ppt_h</p:attrName>
                                        </p:attrNameLst>
                                      </p:cBhvr>
                                      <p:tavLst>
                                        <p:tav tm="0">
                                          <p:val>
                                            <p:fltVal val="0"/>
                                          </p:val>
                                        </p:tav>
                                        <p:tav tm="100000">
                                          <p:val>
                                            <p:strVal val="#ppt_h"/>
                                          </p:val>
                                        </p:tav>
                                      </p:tavLst>
                                    </p:anim>
                                    <p:animEffect transition="in" filter="fade">
                                      <p:cBhvr>
                                        <p:cTn id="79" dur="500"/>
                                        <p:tgtEl>
                                          <p:spTgt spid="79"/>
                                        </p:tgtEl>
                                      </p:cBhvr>
                                    </p:animEffect>
                                  </p:childTnLst>
                                </p:cTn>
                              </p:par>
                              <p:par>
                                <p:cTn id="80" presetID="53" presetClass="entr" presetSubtype="16" fill="hold" nodeType="withEffect">
                                  <p:stCondLst>
                                    <p:cond delay="30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animEffect transition="in" filter="fade">
                                      <p:cBhvr>
                                        <p:cTn id="84" dur="500"/>
                                        <p:tgtEl>
                                          <p:spTgt spid="84"/>
                                        </p:tgtEl>
                                      </p:cBhvr>
                                    </p:animEffect>
                                  </p:childTnLst>
                                </p:cTn>
                              </p:par>
                              <p:par>
                                <p:cTn id="85" presetID="53" presetClass="entr" presetSubtype="16" fill="hold" nodeType="with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p:cTn id="87" dur="500" fill="hold"/>
                                        <p:tgtEl>
                                          <p:spTgt spid="89"/>
                                        </p:tgtEl>
                                        <p:attrNameLst>
                                          <p:attrName>ppt_w</p:attrName>
                                        </p:attrNameLst>
                                      </p:cBhvr>
                                      <p:tavLst>
                                        <p:tav tm="0">
                                          <p:val>
                                            <p:fltVal val="0"/>
                                          </p:val>
                                        </p:tav>
                                        <p:tav tm="100000">
                                          <p:val>
                                            <p:strVal val="#ppt_w"/>
                                          </p:val>
                                        </p:tav>
                                      </p:tavLst>
                                    </p:anim>
                                    <p:anim calcmode="lin" valueType="num">
                                      <p:cBhvr>
                                        <p:cTn id="88" dur="500" fill="hold"/>
                                        <p:tgtEl>
                                          <p:spTgt spid="89"/>
                                        </p:tgtEl>
                                        <p:attrNameLst>
                                          <p:attrName>ppt_h</p:attrName>
                                        </p:attrNameLst>
                                      </p:cBhvr>
                                      <p:tavLst>
                                        <p:tav tm="0">
                                          <p:val>
                                            <p:fltVal val="0"/>
                                          </p:val>
                                        </p:tav>
                                        <p:tav tm="100000">
                                          <p:val>
                                            <p:strVal val="#ppt_h"/>
                                          </p:val>
                                        </p:tav>
                                      </p:tavLst>
                                    </p:anim>
                                    <p:animEffect transition="in" filter="fade">
                                      <p:cBhvr>
                                        <p:cTn id="89" dur="500"/>
                                        <p:tgtEl>
                                          <p:spTgt spid="89"/>
                                        </p:tgtEl>
                                      </p:cBhvr>
                                    </p:animEffect>
                                  </p:childTnLst>
                                </p:cTn>
                              </p:par>
                              <p:par>
                                <p:cTn id="90" presetID="53" presetClass="entr" presetSubtype="16" fill="hold" nodeType="withEffect">
                                  <p:stCondLst>
                                    <p:cond delay="2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fltVal val="0"/>
                                          </p:val>
                                        </p:tav>
                                        <p:tav tm="100000">
                                          <p:val>
                                            <p:strVal val="#ppt_w"/>
                                          </p:val>
                                        </p:tav>
                                      </p:tavLst>
                                    </p:anim>
                                    <p:anim calcmode="lin" valueType="num">
                                      <p:cBhvr>
                                        <p:cTn id="93" dur="500" fill="hold"/>
                                        <p:tgtEl>
                                          <p:spTgt spid="99"/>
                                        </p:tgtEl>
                                        <p:attrNameLst>
                                          <p:attrName>ppt_h</p:attrName>
                                        </p:attrNameLst>
                                      </p:cBhvr>
                                      <p:tavLst>
                                        <p:tav tm="0">
                                          <p:val>
                                            <p:fltVal val="0"/>
                                          </p:val>
                                        </p:tav>
                                        <p:tav tm="100000">
                                          <p:val>
                                            <p:strVal val="#ppt_h"/>
                                          </p:val>
                                        </p:tav>
                                      </p:tavLst>
                                    </p:anim>
                                    <p:animEffect transition="in" filter="fade">
                                      <p:cBhvr>
                                        <p:cTn id="94" dur="500"/>
                                        <p:tgtEl>
                                          <p:spTgt spid="99"/>
                                        </p:tgtEl>
                                      </p:cBhvr>
                                    </p:animEffect>
                                  </p:childTnLst>
                                </p:cTn>
                              </p:par>
                              <p:par>
                                <p:cTn id="95" presetID="53" presetClass="entr" presetSubtype="16" fill="hold" nodeType="with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par>
                                <p:cTn id="100" presetID="53" presetClass="entr" presetSubtype="16" fill="hold" nodeType="withEffect">
                                  <p:stCondLst>
                                    <p:cond delay="100"/>
                                  </p:stCondLst>
                                  <p:childTnLst>
                                    <p:set>
                                      <p:cBhvr>
                                        <p:cTn id="101" dur="1" fill="hold">
                                          <p:stCondLst>
                                            <p:cond delay="0"/>
                                          </p:stCondLst>
                                        </p:cTn>
                                        <p:tgtEl>
                                          <p:spTgt spid="104"/>
                                        </p:tgtEl>
                                        <p:attrNameLst>
                                          <p:attrName>style.visibility</p:attrName>
                                        </p:attrNameLst>
                                      </p:cBhvr>
                                      <p:to>
                                        <p:strVal val="visible"/>
                                      </p:to>
                                    </p:set>
                                    <p:anim calcmode="lin" valueType="num">
                                      <p:cBhvr>
                                        <p:cTn id="102" dur="500" fill="hold"/>
                                        <p:tgtEl>
                                          <p:spTgt spid="104"/>
                                        </p:tgtEl>
                                        <p:attrNameLst>
                                          <p:attrName>ppt_w</p:attrName>
                                        </p:attrNameLst>
                                      </p:cBhvr>
                                      <p:tavLst>
                                        <p:tav tm="0">
                                          <p:val>
                                            <p:fltVal val="0"/>
                                          </p:val>
                                        </p:tav>
                                        <p:tav tm="100000">
                                          <p:val>
                                            <p:strVal val="#ppt_w"/>
                                          </p:val>
                                        </p:tav>
                                      </p:tavLst>
                                    </p:anim>
                                    <p:anim calcmode="lin" valueType="num">
                                      <p:cBhvr>
                                        <p:cTn id="103" dur="500" fill="hold"/>
                                        <p:tgtEl>
                                          <p:spTgt spid="104"/>
                                        </p:tgtEl>
                                        <p:attrNameLst>
                                          <p:attrName>ppt_h</p:attrName>
                                        </p:attrNameLst>
                                      </p:cBhvr>
                                      <p:tavLst>
                                        <p:tav tm="0">
                                          <p:val>
                                            <p:fltVal val="0"/>
                                          </p:val>
                                        </p:tav>
                                        <p:tav tm="100000">
                                          <p:val>
                                            <p:strVal val="#ppt_h"/>
                                          </p:val>
                                        </p:tav>
                                      </p:tavLst>
                                    </p:anim>
                                    <p:animEffect transition="in" filter="fade">
                                      <p:cBhvr>
                                        <p:cTn id="104" dur="500"/>
                                        <p:tgtEl>
                                          <p:spTgt spid="104"/>
                                        </p:tgtEl>
                                      </p:cBhvr>
                                    </p:animEffect>
                                  </p:childTnLst>
                                </p:cTn>
                              </p:par>
                            </p:childTnLst>
                          </p:cTn>
                        </p:par>
                        <p:par>
                          <p:cTn id="105" fill="hold">
                            <p:stCondLst>
                              <p:cond delay="4500"/>
                            </p:stCondLst>
                            <p:childTnLst>
                              <p:par>
                                <p:cTn id="106" presetID="26" presetClass="emph" presetSubtype="0" repeatCount="2000" fill="hold" nodeType="afterEffect">
                                  <p:stCondLst>
                                    <p:cond delay="0"/>
                                  </p:stCondLst>
                                  <p:childTnLst>
                                    <p:animEffect transition="out" filter="fade">
                                      <p:cBhvr>
                                        <p:cTn id="107" dur="500" tmFilter="0, 0; .2, .5; .8, .5; 1, 0"/>
                                        <p:tgtEl>
                                          <p:spTgt spid="84"/>
                                        </p:tgtEl>
                                      </p:cBhvr>
                                    </p:animEffect>
                                    <p:animScale>
                                      <p:cBhvr>
                                        <p:cTn id="108" dur="250" autoRev="1" fill="hold"/>
                                        <p:tgtEl>
                                          <p:spTgt spid="84"/>
                                        </p:tgtEl>
                                      </p:cBhvr>
                                      <p:by x="105000" y="105000"/>
                                    </p:animScale>
                                  </p:childTnLst>
                                </p:cTn>
                              </p:par>
                              <p:par>
                                <p:cTn id="109" presetID="26" presetClass="emph" presetSubtype="0" repeatCount="2000" fill="hold" nodeType="withEffect">
                                  <p:stCondLst>
                                    <p:cond delay="200"/>
                                  </p:stCondLst>
                                  <p:childTnLst>
                                    <p:animEffect transition="out" filter="fade">
                                      <p:cBhvr>
                                        <p:cTn id="110" dur="500" tmFilter="0, 0; .2, .5; .8, .5; 1, 0"/>
                                        <p:tgtEl>
                                          <p:spTgt spid="94"/>
                                        </p:tgtEl>
                                      </p:cBhvr>
                                    </p:animEffect>
                                    <p:animScale>
                                      <p:cBhvr>
                                        <p:cTn id="111" dur="250" autoRev="1" fill="hold"/>
                                        <p:tgtEl>
                                          <p:spTgt spid="94"/>
                                        </p:tgtEl>
                                      </p:cBhvr>
                                      <p:by x="105000" y="105000"/>
                                    </p:animScale>
                                  </p:childTnLst>
                                </p:cTn>
                              </p:par>
                              <p:par>
                                <p:cTn id="112" presetID="26" presetClass="emph" presetSubtype="0" repeatCount="2000" fill="hold" nodeType="withEffect">
                                  <p:stCondLst>
                                    <p:cond delay="0"/>
                                  </p:stCondLst>
                                  <p:childTnLst>
                                    <p:animEffect transition="out" filter="fade">
                                      <p:cBhvr>
                                        <p:cTn id="113" dur="500" tmFilter="0, 0; .2, .5; .8, .5; 1, 0"/>
                                        <p:tgtEl>
                                          <p:spTgt spid="104"/>
                                        </p:tgtEl>
                                      </p:cBhvr>
                                    </p:animEffect>
                                    <p:animScale>
                                      <p:cBhvr>
                                        <p:cTn id="114" dur="250" autoRev="1" fill="hold"/>
                                        <p:tgtEl>
                                          <p:spTgt spid="10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5" repeatCount="indefinite" fill="remove" display="0">
                  <p:stCondLst>
                    <p:cond delay="indefinite"/>
                  </p:stCondLst>
                  <p:endCondLst>
                    <p:cond evt="onStopAudio" delay="0">
                      <p:tgtEl>
                        <p:sldTgt/>
                      </p:tgtEl>
                    </p:cond>
                  </p:endCondLst>
                </p:cTn>
                <p:tgtEl>
                  <p:spTgt spid="109"/>
                </p:tgtEl>
              </p:cMediaNode>
            </p:audio>
          </p:childTnLst>
        </p:cTn>
      </p:par>
    </p:tnLst>
    <p:bldLst>
      <p:bldP spid="7" grpId="0"/>
      <p:bldP spid="7" grpId="1"/>
      <p:bldP spid="74" grpId="0"/>
      <p:bldP spid="75" grpId="0"/>
      <p:bldP spid="76" grpId="0" animBg="1"/>
      <p:bldP spid="77" grpId="0" animBg="1"/>
      <p:bldP spid="78" grpId="0" animBg="1"/>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9015" y="0"/>
            <a:ext cx="1099735" cy="1099735"/>
            <a:chOff x="7543996" y="1289752"/>
            <a:chExt cx="1498482" cy="1498482"/>
          </a:xfrm>
        </p:grpSpPr>
        <p:sp>
          <p:nvSpPr>
            <p:cNvPr id="5"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整  理</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0" name="缺角矩形 9"/>
          <p:cNvSpPr/>
          <p:nvPr/>
        </p:nvSpPr>
        <p:spPr>
          <a:xfrm>
            <a:off x="1160014"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缺角矩形 10"/>
          <p:cNvSpPr/>
          <p:nvPr/>
        </p:nvSpPr>
        <p:spPr>
          <a:xfrm>
            <a:off x="3712023"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缺角矩形 11"/>
          <p:cNvSpPr/>
          <p:nvPr/>
        </p:nvSpPr>
        <p:spPr>
          <a:xfrm>
            <a:off x="6264032"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缺角矩形 12"/>
          <p:cNvSpPr/>
          <p:nvPr/>
        </p:nvSpPr>
        <p:spPr>
          <a:xfrm>
            <a:off x="8816040"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29"/>
          <p:cNvSpPr/>
          <p:nvPr/>
        </p:nvSpPr>
        <p:spPr>
          <a:xfrm rot="17474072">
            <a:off x="2459691"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十字形 14"/>
          <p:cNvSpPr/>
          <p:nvPr/>
        </p:nvSpPr>
        <p:spPr>
          <a:xfrm>
            <a:off x="1770906"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6" name="组合 15"/>
          <p:cNvGrpSpPr/>
          <p:nvPr/>
        </p:nvGrpSpPr>
        <p:grpSpPr>
          <a:xfrm>
            <a:off x="2068381" y="3046974"/>
            <a:ext cx="399208" cy="437533"/>
            <a:chOff x="3484563" y="2503488"/>
            <a:chExt cx="992188" cy="1087438"/>
          </a:xfrm>
          <a:solidFill>
            <a:schemeClr val="bg1"/>
          </a:solidFill>
        </p:grpSpPr>
        <p:sp>
          <p:nvSpPr>
            <p:cNvPr id="17" name="Freeform 5"/>
            <p:cNvSpPr/>
            <p:nvPr/>
          </p:nvSpPr>
          <p:spPr bwMode="auto">
            <a:xfrm>
              <a:off x="3484563" y="2503488"/>
              <a:ext cx="992188" cy="768350"/>
            </a:xfrm>
            <a:custGeom>
              <a:avLst/>
              <a:gdLst>
                <a:gd name="T0" fmla="*/ 580 w 625"/>
                <a:gd name="T1" fmla="*/ 178 h 484"/>
                <a:gd name="T2" fmla="*/ 625 w 625"/>
                <a:gd name="T3" fmla="*/ 0 h 484"/>
                <a:gd name="T4" fmla="*/ 447 w 625"/>
                <a:gd name="T5" fmla="*/ 43 h 484"/>
                <a:gd name="T6" fmla="*/ 492 w 625"/>
                <a:gd name="T7" fmla="*/ 88 h 484"/>
                <a:gd name="T8" fmla="*/ 322 w 625"/>
                <a:gd name="T9" fmla="*/ 259 h 484"/>
                <a:gd name="T10" fmla="*/ 248 w 625"/>
                <a:gd name="T11" fmla="*/ 187 h 484"/>
                <a:gd name="T12" fmla="*/ 0 w 625"/>
                <a:gd name="T13" fmla="*/ 436 h 484"/>
                <a:gd name="T14" fmla="*/ 47 w 625"/>
                <a:gd name="T15" fmla="*/ 484 h 484"/>
                <a:gd name="T16" fmla="*/ 47 w 625"/>
                <a:gd name="T17" fmla="*/ 484 h 484"/>
                <a:gd name="T18" fmla="*/ 248 w 625"/>
                <a:gd name="T19" fmla="*/ 282 h 484"/>
                <a:gd name="T20" fmla="*/ 322 w 625"/>
                <a:gd name="T21" fmla="*/ 353 h 484"/>
                <a:gd name="T22" fmla="*/ 539 w 625"/>
                <a:gd name="T23" fmla="*/ 135 h 484"/>
                <a:gd name="T24" fmla="*/ 580 w 625"/>
                <a:gd name="T25" fmla="*/ 17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5" h="484">
                  <a:moveTo>
                    <a:pt x="580" y="178"/>
                  </a:moveTo>
                  <a:lnTo>
                    <a:pt x="625" y="0"/>
                  </a:lnTo>
                  <a:lnTo>
                    <a:pt x="447" y="43"/>
                  </a:lnTo>
                  <a:lnTo>
                    <a:pt x="492" y="88"/>
                  </a:lnTo>
                  <a:lnTo>
                    <a:pt x="322" y="259"/>
                  </a:lnTo>
                  <a:lnTo>
                    <a:pt x="248" y="187"/>
                  </a:lnTo>
                  <a:lnTo>
                    <a:pt x="0" y="436"/>
                  </a:lnTo>
                  <a:lnTo>
                    <a:pt x="47" y="484"/>
                  </a:lnTo>
                  <a:lnTo>
                    <a:pt x="47" y="484"/>
                  </a:lnTo>
                  <a:lnTo>
                    <a:pt x="248" y="282"/>
                  </a:lnTo>
                  <a:lnTo>
                    <a:pt x="322" y="353"/>
                  </a:lnTo>
                  <a:lnTo>
                    <a:pt x="539" y="135"/>
                  </a:lnTo>
                  <a:lnTo>
                    <a:pt x="58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Rectangle 6"/>
            <p:cNvSpPr>
              <a:spLocks noChangeArrowheads="1"/>
            </p:cNvSpPr>
            <p:nvPr/>
          </p:nvSpPr>
          <p:spPr bwMode="auto">
            <a:xfrm>
              <a:off x="3575051" y="3332163"/>
              <a:ext cx="138113" cy="258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7"/>
            <p:cNvSpPr>
              <a:spLocks noChangeArrowheads="1"/>
            </p:cNvSpPr>
            <p:nvPr/>
          </p:nvSpPr>
          <p:spPr bwMode="auto">
            <a:xfrm>
              <a:off x="3806826" y="3203576"/>
              <a:ext cx="142875"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8"/>
            <p:cNvSpPr>
              <a:spLocks noChangeArrowheads="1"/>
            </p:cNvSpPr>
            <p:nvPr/>
          </p:nvSpPr>
          <p:spPr bwMode="auto">
            <a:xfrm>
              <a:off x="4051301" y="3071813"/>
              <a:ext cx="142875" cy="519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9"/>
            <p:cNvSpPr>
              <a:spLocks noChangeArrowheads="1"/>
            </p:cNvSpPr>
            <p:nvPr/>
          </p:nvSpPr>
          <p:spPr bwMode="auto">
            <a:xfrm>
              <a:off x="4287838" y="2944813"/>
              <a:ext cx="142875"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2" name="任意多边形 30"/>
          <p:cNvSpPr/>
          <p:nvPr/>
        </p:nvSpPr>
        <p:spPr>
          <a:xfrm rot="17474072">
            <a:off x="4996323"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十字形 22"/>
          <p:cNvSpPr/>
          <p:nvPr/>
        </p:nvSpPr>
        <p:spPr>
          <a:xfrm>
            <a:off x="4318695"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4" name="组合 23"/>
          <p:cNvGrpSpPr/>
          <p:nvPr/>
        </p:nvGrpSpPr>
        <p:grpSpPr>
          <a:xfrm>
            <a:off x="4610791" y="3028646"/>
            <a:ext cx="418410" cy="498002"/>
            <a:chOff x="4683126" y="1033463"/>
            <a:chExt cx="909638" cy="1082675"/>
          </a:xfrm>
          <a:solidFill>
            <a:schemeClr val="bg1"/>
          </a:solidFill>
        </p:grpSpPr>
        <p:sp>
          <p:nvSpPr>
            <p:cNvPr id="25" name="Freeform 11"/>
            <p:cNvSpPr/>
            <p:nvPr/>
          </p:nvSpPr>
          <p:spPr bwMode="auto">
            <a:xfrm>
              <a:off x="4683126" y="1033463"/>
              <a:ext cx="909638" cy="1082675"/>
            </a:xfrm>
            <a:custGeom>
              <a:avLst/>
              <a:gdLst/>
              <a:ahLst/>
              <a:cxnLst/>
              <a:rect l="l" t="t" r="r" b="b"/>
              <a:pathLst>
                <a:path w="909638" h="1082675">
                  <a:moveTo>
                    <a:pt x="90487" y="198438"/>
                  </a:moveTo>
                  <a:lnTo>
                    <a:pt x="90487" y="646113"/>
                  </a:lnTo>
                  <a:lnTo>
                    <a:pt x="822325" y="646113"/>
                  </a:lnTo>
                  <a:lnTo>
                    <a:pt x="822325" y="198438"/>
                  </a:lnTo>
                  <a:close/>
                  <a:moveTo>
                    <a:pt x="451060" y="0"/>
                  </a:moveTo>
                  <a:cubicBezTo>
                    <a:pt x="473613" y="0"/>
                    <a:pt x="488649" y="15037"/>
                    <a:pt x="488649" y="37593"/>
                  </a:cubicBezTo>
                  <a:cubicBezTo>
                    <a:pt x="488649" y="37593"/>
                    <a:pt x="488649" y="37593"/>
                    <a:pt x="488649" y="109019"/>
                  </a:cubicBezTo>
                  <a:cubicBezTo>
                    <a:pt x="488649" y="109019"/>
                    <a:pt x="488649" y="109019"/>
                    <a:pt x="909638" y="109019"/>
                  </a:cubicBezTo>
                  <a:lnTo>
                    <a:pt x="909638" y="733061"/>
                  </a:lnTo>
                  <a:cubicBezTo>
                    <a:pt x="909638" y="733061"/>
                    <a:pt x="909638" y="733061"/>
                    <a:pt x="620208" y="733061"/>
                  </a:cubicBezTo>
                  <a:cubicBezTo>
                    <a:pt x="620208" y="733061"/>
                    <a:pt x="620208" y="733061"/>
                    <a:pt x="729214" y="1022526"/>
                  </a:cubicBezTo>
                  <a:cubicBezTo>
                    <a:pt x="736732" y="1045082"/>
                    <a:pt x="725455" y="1071397"/>
                    <a:pt x="702902" y="1078916"/>
                  </a:cubicBezTo>
                  <a:cubicBezTo>
                    <a:pt x="699143" y="1082675"/>
                    <a:pt x="695385" y="1082675"/>
                    <a:pt x="687867" y="1082675"/>
                  </a:cubicBezTo>
                  <a:cubicBezTo>
                    <a:pt x="669073" y="1082675"/>
                    <a:pt x="654037" y="1071397"/>
                    <a:pt x="646520" y="1052601"/>
                  </a:cubicBezTo>
                  <a:cubicBezTo>
                    <a:pt x="646520" y="1052601"/>
                    <a:pt x="646520" y="1052601"/>
                    <a:pt x="522478" y="733061"/>
                  </a:cubicBezTo>
                  <a:cubicBezTo>
                    <a:pt x="522478" y="733061"/>
                    <a:pt x="522478" y="733061"/>
                    <a:pt x="379643" y="733061"/>
                  </a:cubicBezTo>
                  <a:cubicBezTo>
                    <a:pt x="379643" y="733061"/>
                    <a:pt x="379643" y="733061"/>
                    <a:pt x="255601" y="1052601"/>
                  </a:cubicBezTo>
                  <a:cubicBezTo>
                    <a:pt x="248083" y="1071397"/>
                    <a:pt x="233048" y="1082675"/>
                    <a:pt x="214254" y="1082675"/>
                  </a:cubicBezTo>
                  <a:lnTo>
                    <a:pt x="199218" y="1078916"/>
                  </a:lnTo>
                  <a:cubicBezTo>
                    <a:pt x="176665" y="1071397"/>
                    <a:pt x="165389" y="1045082"/>
                    <a:pt x="172907" y="1022526"/>
                  </a:cubicBezTo>
                  <a:cubicBezTo>
                    <a:pt x="172907" y="1022526"/>
                    <a:pt x="172907" y="1022526"/>
                    <a:pt x="285672" y="733061"/>
                  </a:cubicBezTo>
                  <a:cubicBezTo>
                    <a:pt x="285672" y="733061"/>
                    <a:pt x="285672" y="733061"/>
                    <a:pt x="0" y="733061"/>
                  </a:cubicBezTo>
                  <a:cubicBezTo>
                    <a:pt x="0" y="733061"/>
                    <a:pt x="0" y="733061"/>
                    <a:pt x="0" y="109019"/>
                  </a:cubicBezTo>
                  <a:cubicBezTo>
                    <a:pt x="0" y="109019"/>
                    <a:pt x="0" y="109019"/>
                    <a:pt x="413472" y="109019"/>
                  </a:cubicBezTo>
                  <a:cubicBezTo>
                    <a:pt x="413472" y="109019"/>
                    <a:pt x="413472" y="109019"/>
                    <a:pt x="413472" y="37593"/>
                  </a:cubicBezTo>
                  <a:cubicBezTo>
                    <a:pt x="413472" y="15037"/>
                    <a:pt x="432266" y="0"/>
                    <a:pt x="4510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p:nvPr/>
          </p:nvSpPr>
          <p:spPr bwMode="auto">
            <a:xfrm>
              <a:off x="4837113" y="1300163"/>
              <a:ext cx="596900" cy="311150"/>
            </a:xfrm>
            <a:custGeom>
              <a:avLst/>
              <a:gdLst>
                <a:gd name="T0" fmla="*/ 19 w 376"/>
                <a:gd name="T1" fmla="*/ 196 h 196"/>
                <a:gd name="T2" fmla="*/ 147 w 376"/>
                <a:gd name="T3" fmla="*/ 111 h 196"/>
                <a:gd name="T4" fmla="*/ 177 w 376"/>
                <a:gd name="T5" fmla="*/ 156 h 196"/>
                <a:gd name="T6" fmla="*/ 317 w 376"/>
                <a:gd name="T7" fmla="*/ 64 h 196"/>
                <a:gd name="T8" fmla="*/ 334 w 376"/>
                <a:gd name="T9" fmla="*/ 90 h 196"/>
                <a:gd name="T10" fmla="*/ 376 w 376"/>
                <a:gd name="T11" fmla="*/ 0 h 196"/>
                <a:gd name="T12" fmla="*/ 277 w 376"/>
                <a:gd name="T13" fmla="*/ 5 h 196"/>
                <a:gd name="T14" fmla="*/ 296 w 376"/>
                <a:gd name="T15" fmla="*/ 33 h 196"/>
                <a:gd name="T16" fmla="*/ 189 w 376"/>
                <a:gd name="T17" fmla="*/ 106 h 196"/>
                <a:gd name="T18" fmla="*/ 158 w 376"/>
                <a:gd name="T19" fmla="*/ 61 h 196"/>
                <a:gd name="T20" fmla="*/ 0 w 376"/>
                <a:gd name="T21" fmla="*/ 166 h 196"/>
                <a:gd name="T22" fmla="*/ 19 w 376"/>
                <a:gd name="T23" fmla="*/ 196 h 196"/>
                <a:gd name="T24" fmla="*/ 19 w 376"/>
                <a:gd name="T2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196">
                  <a:moveTo>
                    <a:pt x="19" y="196"/>
                  </a:moveTo>
                  <a:lnTo>
                    <a:pt x="147" y="111"/>
                  </a:lnTo>
                  <a:lnTo>
                    <a:pt x="177" y="156"/>
                  </a:lnTo>
                  <a:lnTo>
                    <a:pt x="317" y="64"/>
                  </a:lnTo>
                  <a:lnTo>
                    <a:pt x="334" y="90"/>
                  </a:lnTo>
                  <a:lnTo>
                    <a:pt x="376" y="0"/>
                  </a:lnTo>
                  <a:lnTo>
                    <a:pt x="277" y="5"/>
                  </a:lnTo>
                  <a:lnTo>
                    <a:pt x="296" y="33"/>
                  </a:lnTo>
                  <a:lnTo>
                    <a:pt x="189" y="106"/>
                  </a:lnTo>
                  <a:lnTo>
                    <a:pt x="158" y="61"/>
                  </a:lnTo>
                  <a:lnTo>
                    <a:pt x="0" y="166"/>
                  </a:lnTo>
                  <a:lnTo>
                    <a:pt x="19" y="196"/>
                  </a:lnTo>
                  <a:lnTo>
                    <a:pt x="19"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任意多边形 31"/>
          <p:cNvSpPr/>
          <p:nvPr/>
        </p:nvSpPr>
        <p:spPr>
          <a:xfrm rot="17474072">
            <a:off x="7532955"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十字形 27"/>
          <p:cNvSpPr/>
          <p:nvPr/>
        </p:nvSpPr>
        <p:spPr>
          <a:xfrm>
            <a:off x="6874924"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Freeform 25"/>
          <p:cNvSpPr/>
          <p:nvPr/>
        </p:nvSpPr>
        <p:spPr bwMode="auto">
          <a:xfrm>
            <a:off x="7139246" y="3031956"/>
            <a:ext cx="465514" cy="467570"/>
          </a:xfrm>
          <a:custGeom>
            <a:avLst/>
            <a:gdLst/>
            <a:ahLst/>
            <a:cxnLst/>
            <a:rect l="l" t="t" r="r" b="b"/>
            <a:pathLst>
              <a:path w="1077913" h="1082675">
                <a:moveTo>
                  <a:pt x="536576" y="346075"/>
                </a:moveTo>
                <a:cubicBezTo>
                  <a:pt x="428735" y="346075"/>
                  <a:pt x="341313" y="433497"/>
                  <a:pt x="341313" y="541338"/>
                </a:cubicBezTo>
                <a:cubicBezTo>
                  <a:pt x="341313" y="649179"/>
                  <a:pt x="428735" y="736601"/>
                  <a:pt x="536576" y="736601"/>
                </a:cubicBezTo>
                <a:cubicBezTo>
                  <a:pt x="644417" y="736601"/>
                  <a:pt x="731839" y="649179"/>
                  <a:pt x="731839" y="541338"/>
                </a:cubicBezTo>
                <a:cubicBezTo>
                  <a:pt x="731839" y="433497"/>
                  <a:pt x="644417" y="346075"/>
                  <a:pt x="536576" y="346075"/>
                </a:cubicBezTo>
                <a:close/>
                <a:moveTo>
                  <a:pt x="476986" y="0"/>
                </a:moveTo>
                <a:cubicBezTo>
                  <a:pt x="476986" y="0"/>
                  <a:pt x="476986" y="0"/>
                  <a:pt x="600927" y="0"/>
                </a:cubicBezTo>
                <a:cubicBezTo>
                  <a:pt x="615950" y="0"/>
                  <a:pt x="634729" y="15037"/>
                  <a:pt x="634729" y="30074"/>
                </a:cubicBezTo>
                <a:cubicBezTo>
                  <a:pt x="634729" y="30074"/>
                  <a:pt x="634729" y="30074"/>
                  <a:pt x="664776" y="191724"/>
                </a:cubicBezTo>
                <a:cubicBezTo>
                  <a:pt x="668532" y="206761"/>
                  <a:pt x="683555" y="214280"/>
                  <a:pt x="694822" y="203002"/>
                </a:cubicBezTo>
                <a:cubicBezTo>
                  <a:pt x="694822" y="203002"/>
                  <a:pt x="694822" y="203002"/>
                  <a:pt x="833787" y="112779"/>
                </a:cubicBezTo>
                <a:cubicBezTo>
                  <a:pt x="845054" y="101501"/>
                  <a:pt x="863833" y="105260"/>
                  <a:pt x="875100" y="116538"/>
                </a:cubicBezTo>
                <a:cubicBezTo>
                  <a:pt x="875100" y="116538"/>
                  <a:pt x="875100" y="116538"/>
                  <a:pt x="965239" y="203002"/>
                </a:cubicBezTo>
                <a:cubicBezTo>
                  <a:pt x="976507" y="214280"/>
                  <a:pt x="980263" y="236835"/>
                  <a:pt x="968995" y="248113"/>
                </a:cubicBezTo>
                <a:cubicBezTo>
                  <a:pt x="968995" y="248113"/>
                  <a:pt x="968995" y="248113"/>
                  <a:pt x="878856" y="387207"/>
                </a:cubicBezTo>
                <a:cubicBezTo>
                  <a:pt x="867589" y="398485"/>
                  <a:pt x="875100" y="413522"/>
                  <a:pt x="890123" y="417281"/>
                </a:cubicBezTo>
                <a:cubicBezTo>
                  <a:pt x="890123" y="417281"/>
                  <a:pt x="890123" y="417281"/>
                  <a:pt x="1051623" y="443596"/>
                </a:cubicBezTo>
                <a:cubicBezTo>
                  <a:pt x="1066646" y="447355"/>
                  <a:pt x="1077913" y="462393"/>
                  <a:pt x="1077913" y="481189"/>
                </a:cubicBezTo>
                <a:cubicBezTo>
                  <a:pt x="1077913" y="481189"/>
                  <a:pt x="1077913" y="481189"/>
                  <a:pt x="1077913" y="605246"/>
                </a:cubicBezTo>
                <a:cubicBezTo>
                  <a:pt x="1077913" y="620283"/>
                  <a:pt x="1066646" y="635320"/>
                  <a:pt x="1051623" y="639079"/>
                </a:cubicBezTo>
                <a:cubicBezTo>
                  <a:pt x="1051623" y="639079"/>
                  <a:pt x="1051623" y="639079"/>
                  <a:pt x="890123" y="669153"/>
                </a:cubicBezTo>
                <a:cubicBezTo>
                  <a:pt x="875100" y="672913"/>
                  <a:pt x="867589" y="684191"/>
                  <a:pt x="878856" y="699228"/>
                </a:cubicBezTo>
                <a:cubicBezTo>
                  <a:pt x="878856" y="699228"/>
                  <a:pt x="878856" y="699228"/>
                  <a:pt x="968995" y="834562"/>
                </a:cubicBezTo>
                <a:cubicBezTo>
                  <a:pt x="980263" y="849599"/>
                  <a:pt x="976507" y="868396"/>
                  <a:pt x="965239" y="879674"/>
                </a:cubicBezTo>
                <a:cubicBezTo>
                  <a:pt x="965239" y="879674"/>
                  <a:pt x="965239" y="879674"/>
                  <a:pt x="875100" y="969896"/>
                </a:cubicBezTo>
                <a:cubicBezTo>
                  <a:pt x="863833" y="981174"/>
                  <a:pt x="845054" y="981174"/>
                  <a:pt x="833787" y="973656"/>
                </a:cubicBezTo>
                <a:cubicBezTo>
                  <a:pt x="833787" y="973656"/>
                  <a:pt x="833787" y="973656"/>
                  <a:pt x="694822" y="879674"/>
                </a:cubicBezTo>
                <a:cubicBezTo>
                  <a:pt x="683555" y="872155"/>
                  <a:pt x="668532" y="875914"/>
                  <a:pt x="664776" y="894711"/>
                </a:cubicBezTo>
                <a:cubicBezTo>
                  <a:pt x="664776" y="894711"/>
                  <a:pt x="664776" y="894711"/>
                  <a:pt x="634729" y="1056360"/>
                </a:cubicBezTo>
                <a:cubicBezTo>
                  <a:pt x="634729" y="1071397"/>
                  <a:pt x="615950" y="1082675"/>
                  <a:pt x="600927" y="1082675"/>
                </a:cubicBezTo>
                <a:cubicBezTo>
                  <a:pt x="600927" y="1082675"/>
                  <a:pt x="600927" y="1082675"/>
                  <a:pt x="476986" y="1082675"/>
                </a:cubicBezTo>
                <a:cubicBezTo>
                  <a:pt x="461963" y="1082675"/>
                  <a:pt x="443184" y="1071397"/>
                  <a:pt x="443184" y="1056360"/>
                </a:cubicBezTo>
                <a:cubicBezTo>
                  <a:pt x="443184" y="1056360"/>
                  <a:pt x="443184" y="1056360"/>
                  <a:pt x="413137" y="894711"/>
                </a:cubicBezTo>
                <a:cubicBezTo>
                  <a:pt x="409382" y="875914"/>
                  <a:pt x="394358" y="872155"/>
                  <a:pt x="383091" y="879674"/>
                </a:cubicBezTo>
                <a:cubicBezTo>
                  <a:pt x="383091" y="879674"/>
                  <a:pt x="383091" y="879674"/>
                  <a:pt x="244127" y="973656"/>
                </a:cubicBezTo>
                <a:cubicBezTo>
                  <a:pt x="232859" y="981174"/>
                  <a:pt x="214080" y="981174"/>
                  <a:pt x="202813" y="969896"/>
                </a:cubicBezTo>
                <a:cubicBezTo>
                  <a:pt x="202813" y="969896"/>
                  <a:pt x="202813" y="969896"/>
                  <a:pt x="112674" y="879674"/>
                </a:cubicBezTo>
                <a:cubicBezTo>
                  <a:pt x="101407" y="868396"/>
                  <a:pt x="97651" y="849599"/>
                  <a:pt x="108918" y="834562"/>
                </a:cubicBezTo>
                <a:cubicBezTo>
                  <a:pt x="108918" y="834562"/>
                  <a:pt x="108918" y="834562"/>
                  <a:pt x="199057" y="699228"/>
                </a:cubicBezTo>
                <a:cubicBezTo>
                  <a:pt x="210325" y="684191"/>
                  <a:pt x="202813" y="672913"/>
                  <a:pt x="187790" y="669153"/>
                </a:cubicBezTo>
                <a:cubicBezTo>
                  <a:pt x="187790" y="669153"/>
                  <a:pt x="187790" y="669153"/>
                  <a:pt x="26291" y="639079"/>
                </a:cubicBezTo>
                <a:cubicBezTo>
                  <a:pt x="11267" y="635320"/>
                  <a:pt x="0" y="620283"/>
                  <a:pt x="0" y="605246"/>
                </a:cubicBezTo>
                <a:cubicBezTo>
                  <a:pt x="0" y="605246"/>
                  <a:pt x="0" y="605246"/>
                  <a:pt x="0" y="481189"/>
                </a:cubicBezTo>
                <a:cubicBezTo>
                  <a:pt x="0" y="462393"/>
                  <a:pt x="11267" y="447355"/>
                  <a:pt x="26291" y="443596"/>
                </a:cubicBezTo>
                <a:cubicBezTo>
                  <a:pt x="26291" y="443596"/>
                  <a:pt x="26291" y="443596"/>
                  <a:pt x="187790" y="417281"/>
                </a:cubicBezTo>
                <a:cubicBezTo>
                  <a:pt x="202813" y="413522"/>
                  <a:pt x="210325" y="398485"/>
                  <a:pt x="199057" y="387207"/>
                </a:cubicBezTo>
                <a:cubicBezTo>
                  <a:pt x="199057" y="387207"/>
                  <a:pt x="199057" y="387207"/>
                  <a:pt x="108918" y="248113"/>
                </a:cubicBezTo>
                <a:cubicBezTo>
                  <a:pt x="97651" y="236835"/>
                  <a:pt x="101407" y="214280"/>
                  <a:pt x="112674" y="203002"/>
                </a:cubicBezTo>
                <a:cubicBezTo>
                  <a:pt x="112674" y="203002"/>
                  <a:pt x="112674" y="203002"/>
                  <a:pt x="202813" y="116538"/>
                </a:cubicBezTo>
                <a:cubicBezTo>
                  <a:pt x="214080" y="105260"/>
                  <a:pt x="232859" y="101501"/>
                  <a:pt x="244127" y="112779"/>
                </a:cubicBezTo>
                <a:cubicBezTo>
                  <a:pt x="244127" y="112779"/>
                  <a:pt x="244127" y="112779"/>
                  <a:pt x="383091" y="203002"/>
                </a:cubicBezTo>
                <a:cubicBezTo>
                  <a:pt x="394358" y="214280"/>
                  <a:pt x="409382" y="206761"/>
                  <a:pt x="413137" y="191724"/>
                </a:cubicBezTo>
                <a:cubicBezTo>
                  <a:pt x="413137" y="191724"/>
                  <a:pt x="413137" y="191724"/>
                  <a:pt x="443184" y="30074"/>
                </a:cubicBezTo>
                <a:cubicBezTo>
                  <a:pt x="443184" y="15037"/>
                  <a:pt x="461963" y="0"/>
                  <a:pt x="47698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任意多边形 32"/>
          <p:cNvSpPr/>
          <p:nvPr/>
        </p:nvSpPr>
        <p:spPr>
          <a:xfrm rot="17474072">
            <a:off x="10154986" y="2793945"/>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十字形 30"/>
          <p:cNvSpPr/>
          <p:nvPr/>
        </p:nvSpPr>
        <p:spPr>
          <a:xfrm>
            <a:off x="9426932"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矩形 31"/>
          <p:cNvSpPr/>
          <p:nvPr/>
        </p:nvSpPr>
        <p:spPr>
          <a:xfrm>
            <a:off x="1321503" y="4850491"/>
            <a:ext cx="1949811" cy="738664"/>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将工作中不能发挥正面、积极作用的物品除去</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3828854" y="4850491"/>
            <a:ext cx="1949811" cy="523220"/>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制订基准、会员动员、下定决心</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397097"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腾出空间、防止误用</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8949105"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三清原则</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9805780" y="2992882"/>
            <a:ext cx="236460" cy="545969"/>
            <a:chOff x="1301924" y="3351213"/>
            <a:chExt cx="195263" cy="450851"/>
          </a:xfrm>
          <a:solidFill>
            <a:schemeClr val="bg1"/>
          </a:solidFill>
        </p:grpSpPr>
        <p:sp>
          <p:nvSpPr>
            <p:cNvPr id="37" name="Oval 15"/>
            <p:cNvSpPr>
              <a:spLocks noChangeArrowheads="1"/>
            </p:cNvSpPr>
            <p:nvPr/>
          </p:nvSpPr>
          <p:spPr bwMode="auto">
            <a:xfrm>
              <a:off x="1362249" y="3351213"/>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
            <p:cNvSpPr/>
            <p:nvPr/>
          </p:nvSpPr>
          <p:spPr bwMode="auto">
            <a:xfrm>
              <a:off x="1301924" y="3444876"/>
              <a:ext cx="195263" cy="357188"/>
            </a:xfrm>
            <a:custGeom>
              <a:avLst/>
              <a:gdLst>
                <a:gd name="T0" fmla="*/ 49 w 49"/>
                <a:gd name="T1" fmla="*/ 11 h 93"/>
                <a:gd name="T2" fmla="*/ 35 w 49"/>
                <a:gd name="T3" fmla="*/ 0 h 93"/>
                <a:gd name="T4" fmla="*/ 15 w 49"/>
                <a:gd name="T5" fmla="*/ 0 h 93"/>
                <a:gd name="T6" fmla="*/ 0 w 49"/>
                <a:gd name="T7" fmla="*/ 11 h 93"/>
                <a:gd name="T8" fmla="*/ 0 w 49"/>
                <a:gd name="T9" fmla="*/ 37 h 93"/>
                <a:gd name="T10" fmla="*/ 0 w 49"/>
                <a:gd name="T11" fmla="*/ 37 h 93"/>
                <a:gd name="T12" fmla="*/ 0 w 49"/>
                <a:gd name="T13" fmla="*/ 37 h 93"/>
                <a:gd name="T14" fmla="*/ 5 w 49"/>
                <a:gd name="T15" fmla="*/ 41 h 93"/>
                <a:gd name="T16" fmla="*/ 9 w 49"/>
                <a:gd name="T17" fmla="*/ 37 h 93"/>
                <a:gd name="T18" fmla="*/ 9 w 49"/>
                <a:gd name="T19" fmla="*/ 37 h 93"/>
                <a:gd name="T20" fmla="*/ 9 w 49"/>
                <a:gd name="T21" fmla="*/ 37 h 93"/>
                <a:gd name="T22" fmla="*/ 9 w 49"/>
                <a:gd name="T23" fmla="*/ 13 h 93"/>
                <a:gd name="T24" fmla="*/ 12 w 49"/>
                <a:gd name="T25" fmla="*/ 13 h 93"/>
                <a:gd name="T26" fmla="*/ 12 w 49"/>
                <a:gd name="T27" fmla="*/ 87 h 93"/>
                <a:gd name="T28" fmla="*/ 18 w 49"/>
                <a:gd name="T29" fmla="*/ 93 h 93"/>
                <a:gd name="T30" fmla="*/ 23 w 49"/>
                <a:gd name="T31" fmla="*/ 87 h 93"/>
                <a:gd name="T32" fmla="*/ 23 w 49"/>
                <a:gd name="T33" fmla="*/ 40 h 93"/>
                <a:gd name="T34" fmla="*/ 26 w 49"/>
                <a:gd name="T35" fmla="*/ 40 h 93"/>
                <a:gd name="T36" fmla="*/ 26 w 49"/>
                <a:gd name="T37" fmla="*/ 87 h 93"/>
                <a:gd name="T38" fmla="*/ 26 w 49"/>
                <a:gd name="T39" fmla="*/ 87 h 93"/>
                <a:gd name="T40" fmla="*/ 32 w 49"/>
                <a:gd name="T41" fmla="*/ 93 h 93"/>
                <a:gd name="T42" fmla="*/ 38 w 49"/>
                <a:gd name="T43" fmla="*/ 87 h 93"/>
                <a:gd name="T44" fmla="*/ 38 w 49"/>
                <a:gd name="T45" fmla="*/ 13 h 93"/>
                <a:gd name="T46" fmla="*/ 41 w 49"/>
                <a:gd name="T47" fmla="*/ 13 h 93"/>
                <a:gd name="T48" fmla="*/ 41 w 49"/>
                <a:gd name="T49" fmla="*/ 37 h 93"/>
                <a:gd name="T50" fmla="*/ 41 w 49"/>
                <a:gd name="T51" fmla="*/ 37 h 93"/>
                <a:gd name="T52" fmla="*/ 41 w 49"/>
                <a:gd name="T53" fmla="*/ 37 h 93"/>
                <a:gd name="T54" fmla="*/ 45 w 49"/>
                <a:gd name="T55" fmla="*/ 41 h 93"/>
                <a:gd name="T56" fmla="*/ 49 w 49"/>
                <a:gd name="T57" fmla="*/ 37 h 93"/>
                <a:gd name="T58" fmla="*/ 49 w 49"/>
                <a:gd name="T59" fmla="*/ 37 h 93"/>
                <a:gd name="T60" fmla="*/ 49 w 49"/>
                <a:gd name="T61" fmla="*/ 37 h 93"/>
                <a:gd name="T62" fmla="*/ 49 w 49"/>
                <a:gd name="T63"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93">
                  <a:moveTo>
                    <a:pt x="49" y="11"/>
                  </a:moveTo>
                  <a:cubicBezTo>
                    <a:pt x="48" y="0"/>
                    <a:pt x="35" y="0"/>
                    <a:pt x="35" y="0"/>
                  </a:cubicBezTo>
                  <a:cubicBezTo>
                    <a:pt x="15" y="0"/>
                    <a:pt x="15" y="0"/>
                    <a:pt x="15" y="0"/>
                  </a:cubicBezTo>
                  <a:cubicBezTo>
                    <a:pt x="0" y="1"/>
                    <a:pt x="0" y="11"/>
                    <a:pt x="0" y="11"/>
                  </a:cubicBezTo>
                  <a:cubicBezTo>
                    <a:pt x="0" y="37"/>
                    <a:pt x="0" y="37"/>
                    <a:pt x="0" y="37"/>
                  </a:cubicBezTo>
                  <a:cubicBezTo>
                    <a:pt x="0" y="37"/>
                    <a:pt x="0" y="37"/>
                    <a:pt x="0" y="37"/>
                  </a:cubicBezTo>
                  <a:cubicBezTo>
                    <a:pt x="0" y="37"/>
                    <a:pt x="0" y="37"/>
                    <a:pt x="0" y="37"/>
                  </a:cubicBezTo>
                  <a:cubicBezTo>
                    <a:pt x="0" y="39"/>
                    <a:pt x="2" y="41"/>
                    <a:pt x="5" y="41"/>
                  </a:cubicBezTo>
                  <a:cubicBezTo>
                    <a:pt x="7" y="41"/>
                    <a:pt x="9" y="39"/>
                    <a:pt x="9" y="37"/>
                  </a:cubicBezTo>
                  <a:cubicBezTo>
                    <a:pt x="9" y="37"/>
                    <a:pt x="9" y="37"/>
                    <a:pt x="9" y="37"/>
                  </a:cubicBezTo>
                  <a:cubicBezTo>
                    <a:pt x="9" y="37"/>
                    <a:pt x="9" y="37"/>
                    <a:pt x="9" y="37"/>
                  </a:cubicBezTo>
                  <a:cubicBezTo>
                    <a:pt x="9" y="13"/>
                    <a:pt x="9" y="13"/>
                    <a:pt x="9" y="13"/>
                  </a:cubicBezTo>
                  <a:cubicBezTo>
                    <a:pt x="12" y="13"/>
                    <a:pt x="12" y="13"/>
                    <a:pt x="12" y="13"/>
                  </a:cubicBezTo>
                  <a:cubicBezTo>
                    <a:pt x="12" y="87"/>
                    <a:pt x="12" y="87"/>
                    <a:pt x="12" y="87"/>
                  </a:cubicBezTo>
                  <a:cubicBezTo>
                    <a:pt x="12" y="90"/>
                    <a:pt x="14" y="93"/>
                    <a:pt x="18" y="93"/>
                  </a:cubicBezTo>
                  <a:cubicBezTo>
                    <a:pt x="21" y="93"/>
                    <a:pt x="23" y="90"/>
                    <a:pt x="23" y="87"/>
                  </a:cubicBezTo>
                  <a:cubicBezTo>
                    <a:pt x="23" y="40"/>
                    <a:pt x="23" y="40"/>
                    <a:pt x="23" y="40"/>
                  </a:cubicBezTo>
                  <a:cubicBezTo>
                    <a:pt x="26" y="40"/>
                    <a:pt x="26" y="40"/>
                    <a:pt x="26" y="40"/>
                  </a:cubicBezTo>
                  <a:cubicBezTo>
                    <a:pt x="26" y="87"/>
                    <a:pt x="26" y="87"/>
                    <a:pt x="26" y="87"/>
                  </a:cubicBezTo>
                  <a:cubicBezTo>
                    <a:pt x="26" y="87"/>
                    <a:pt x="26" y="87"/>
                    <a:pt x="26" y="87"/>
                  </a:cubicBezTo>
                  <a:cubicBezTo>
                    <a:pt x="26" y="90"/>
                    <a:pt x="29" y="93"/>
                    <a:pt x="32" y="93"/>
                  </a:cubicBezTo>
                  <a:cubicBezTo>
                    <a:pt x="35" y="93"/>
                    <a:pt x="38" y="90"/>
                    <a:pt x="38" y="87"/>
                  </a:cubicBezTo>
                  <a:cubicBezTo>
                    <a:pt x="38" y="13"/>
                    <a:pt x="38" y="13"/>
                    <a:pt x="38" y="13"/>
                  </a:cubicBezTo>
                  <a:cubicBezTo>
                    <a:pt x="41" y="13"/>
                    <a:pt x="41" y="13"/>
                    <a:pt x="41" y="13"/>
                  </a:cubicBezTo>
                  <a:cubicBezTo>
                    <a:pt x="41" y="37"/>
                    <a:pt x="41" y="37"/>
                    <a:pt x="41" y="37"/>
                  </a:cubicBezTo>
                  <a:cubicBezTo>
                    <a:pt x="41" y="37"/>
                    <a:pt x="41" y="37"/>
                    <a:pt x="41" y="37"/>
                  </a:cubicBezTo>
                  <a:cubicBezTo>
                    <a:pt x="41" y="37"/>
                    <a:pt x="41" y="37"/>
                    <a:pt x="41" y="37"/>
                  </a:cubicBezTo>
                  <a:cubicBezTo>
                    <a:pt x="41" y="39"/>
                    <a:pt x="43" y="41"/>
                    <a:pt x="45" y="41"/>
                  </a:cubicBezTo>
                  <a:cubicBezTo>
                    <a:pt x="47" y="41"/>
                    <a:pt x="49" y="39"/>
                    <a:pt x="49" y="37"/>
                  </a:cubicBezTo>
                  <a:cubicBezTo>
                    <a:pt x="49" y="37"/>
                    <a:pt x="49" y="37"/>
                    <a:pt x="49" y="37"/>
                  </a:cubicBezTo>
                  <a:cubicBezTo>
                    <a:pt x="49" y="37"/>
                    <a:pt x="49" y="37"/>
                    <a:pt x="49" y="37"/>
                  </a:cubicBezTo>
                  <a:lnTo>
                    <a:pt x="4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Click="0" advTm="4519">
        <p14:gallery dir="l"/>
      </p:transition>
    </mc:Choice>
    <mc:Fallback>
      <p:transition spd="slow" advClick="0" advTm="45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decel="10000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1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3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0-#ppt_h/2"/>
                                          </p:val>
                                        </p:tav>
                                        <p:tav tm="100000">
                                          <p:val>
                                            <p:strVal val="#ppt_y"/>
                                          </p:val>
                                        </p:tav>
                                      </p:tavLst>
                                    </p:anim>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250"/>
                                        <p:tgtEl>
                                          <p:spTgt spid="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250"/>
                                        <p:tgtEl>
                                          <p:spTgt spid="2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250"/>
                                        <p:tgtEl>
                                          <p:spTgt spid="2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250"/>
                                        <p:tgtEl>
                                          <p:spTgt spid="30"/>
                                        </p:tgtEl>
                                      </p:cBhvr>
                                    </p:animEffect>
                                  </p:childTnLst>
                                </p:cTn>
                              </p:par>
                            </p:childTnLst>
                          </p:cTn>
                        </p:par>
                        <p:par>
                          <p:cTn id="61" fill="hold">
                            <p:stCondLst>
                              <p:cond delay="2500"/>
                            </p:stCondLst>
                            <p:childTnLst>
                              <p:par>
                                <p:cTn id="62" presetID="12" presetClass="entr" presetSubtype="8"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250"/>
                                        <p:tgtEl>
                                          <p:spTgt spid="16"/>
                                        </p:tgtEl>
                                        <p:attrNameLst>
                                          <p:attrName>ppt_x</p:attrName>
                                        </p:attrNameLst>
                                      </p:cBhvr>
                                      <p:tavLst>
                                        <p:tav tm="0">
                                          <p:val>
                                            <p:strVal val="#ppt_x-#ppt_w*1.125000"/>
                                          </p:val>
                                        </p:tav>
                                        <p:tav tm="100000">
                                          <p:val>
                                            <p:strVal val="#ppt_x"/>
                                          </p:val>
                                        </p:tav>
                                      </p:tavLst>
                                    </p:anim>
                                    <p:animEffect transition="in" filter="wipe(right)">
                                      <p:cBhvr>
                                        <p:cTn id="65" dur="250"/>
                                        <p:tgtEl>
                                          <p:spTgt spid="16"/>
                                        </p:tgtEl>
                                      </p:cBhvr>
                                    </p:animEffect>
                                  </p:childTnLst>
                                </p:cTn>
                              </p:par>
                              <p:par>
                                <p:cTn id="66" presetID="12" presetClass="entr" presetSubtype="8"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250"/>
                                        <p:tgtEl>
                                          <p:spTgt spid="24"/>
                                        </p:tgtEl>
                                        <p:attrNameLst>
                                          <p:attrName>ppt_x</p:attrName>
                                        </p:attrNameLst>
                                      </p:cBhvr>
                                      <p:tavLst>
                                        <p:tav tm="0">
                                          <p:val>
                                            <p:strVal val="#ppt_x-#ppt_w*1.125000"/>
                                          </p:val>
                                        </p:tav>
                                        <p:tav tm="100000">
                                          <p:val>
                                            <p:strVal val="#ppt_x"/>
                                          </p:val>
                                        </p:tav>
                                      </p:tavLst>
                                    </p:anim>
                                    <p:animEffect transition="in" filter="wipe(right)">
                                      <p:cBhvr>
                                        <p:cTn id="69" dur="250"/>
                                        <p:tgtEl>
                                          <p:spTgt spid="24"/>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250"/>
                                        <p:tgtEl>
                                          <p:spTgt spid="29"/>
                                        </p:tgtEl>
                                        <p:attrNameLst>
                                          <p:attrName>ppt_x</p:attrName>
                                        </p:attrNameLst>
                                      </p:cBhvr>
                                      <p:tavLst>
                                        <p:tav tm="0">
                                          <p:val>
                                            <p:strVal val="#ppt_x-#ppt_w*1.125000"/>
                                          </p:val>
                                        </p:tav>
                                        <p:tav tm="100000">
                                          <p:val>
                                            <p:strVal val="#ppt_x"/>
                                          </p:val>
                                        </p:tav>
                                      </p:tavLst>
                                    </p:anim>
                                    <p:animEffect transition="in" filter="wipe(right)">
                                      <p:cBhvr>
                                        <p:cTn id="73" dur="250"/>
                                        <p:tgtEl>
                                          <p:spTgt spid="29"/>
                                        </p:tgtEl>
                                      </p:cBhvr>
                                    </p:animEffect>
                                  </p:childTnLst>
                                </p:cTn>
                              </p:par>
                              <p:par>
                                <p:cTn id="74" presetID="12" presetClass="entr" presetSubtype="8"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250"/>
                                        <p:tgtEl>
                                          <p:spTgt spid="36"/>
                                        </p:tgtEl>
                                        <p:attrNameLst>
                                          <p:attrName>ppt_x</p:attrName>
                                        </p:attrNameLst>
                                      </p:cBhvr>
                                      <p:tavLst>
                                        <p:tav tm="0">
                                          <p:val>
                                            <p:strVal val="#ppt_x-#ppt_w*1.125000"/>
                                          </p:val>
                                        </p:tav>
                                        <p:tav tm="100000">
                                          <p:val>
                                            <p:strVal val="#ppt_x"/>
                                          </p:val>
                                        </p:tav>
                                      </p:tavLst>
                                    </p:anim>
                                    <p:animEffect transition="in" filter="wipe(right)">
                                      <p:cBhvr>
                                        <p:cTn id="77" dur="250"/>
                                        <p:tgtEl>
                                          <p:spTgt spid="36"/>
                                        </p:tgtEl>
                                      </p:cBhvr>
                                    </p:animEffect>
                                  </p:childTnLst>
                                </p:cTn>
                              </p:par>
                            </p:childTnLst>
                          </p:cTn>
                        </p:par>
                        <p:par>
                          <p:cTn id="78" fill="hold">
                            <p:stCondLst>
                              <p:cond delay="3000"/>
                            </p:stCondLst>
                            <p:childTnLst>
                              <p:par>
                                <p:cTn id="79" presetID="18" presetClass="entr" presetSubtype="6" fill="hold" grpId="0" nodeType="afterEffect">
                                  <p:stCondLst>
                                    <p:cond delay="0"/>
                                  </p:stCondLst>
                                  <p:iterate type="lt">
                                    <p:tmPct val="5000"/>
                                  </p:iterate>
                                  <p:childTnLst>
                                    <p:set>
                                      <p:cBhvr>
                                        <p:cTn id="80" dur="1" fill="hold">
                                          <p:stCondLst>
                                            <p:cond delay="0"/>
                                          </p:stCondLst>
                                        </p:cTn>
                                        <p:tgtEl>
                                          <p:spTgt spid="32"/>
                                        </p:tgtEl>
                                        <p:attrNameLst>
                                          <p:attrName>style.visibility</p:attrName>
                                        </p:attrNameLst>
                                      </p:cBhvr>
                                      <p:to>
                                        <p:strVal val="visible"/>
                                      </p:to>
                                    </p:set>
                                    <p:animEffect transition="in" filter="strips(downRight)">
                                      <p:cBhvr>
                                        <p:cTn id="81" dur="500"/>
                                        <p:tgtEl>
                                          <p:spTgt spid="32"/>
                                        </p:tgtEl>
                                      </p:cBhvr>
                                    </p:animEffect>
                                  </p:childTnLst>
                                </p:cTn>
                              </p:par>
                              <p:par>
                                <p:cTn id="82" presetID="18" presetClass="entr" presetSubtype="6" fill="hold" grpId="0" nodeType="withEffect">
                                  <p:stCondLst>
                                    <p:cond delay="0"/>
                                  </p:stCondLst>
                                  <p:iterate type="lt">
                                    <p:tmPct val="5000"/>
                                  </p:iterate>
                                  <p:childTnLst>
                                    <p:set>
                                      <p:cBhvr>
                                        <p:cTn id="83" dur="1" fill="hold">
                                          <p:stCondLst>
                                            <p:cond delay="0"/>
                                          </p:stCondLst>
                                        </p:cTn>
                                        <p:tgtEl>
                                          <p:spTgt spid="33"/>
                                        </p:tgtEl>
                                        <p:attrNameLst>
                                          <p:attrName>style.visibility</p:attrName>
                                        </p:attrNameLst>
                                      </p:cBhvr>
                                      <p:to>
                                        <p:strVal val="visible"/>
                                      </p:to>
                                    </p:set>
                                    <p:animEffect transition="in" filter="strips(downRight)">
                                      <p:cBhvr>
                                        <p:cTn id="84" dur="500"/>
                                        <p:tgtEl>
                                          <p:spTgt spid="33"/>
                                        </p:tgtEl>
                                      </p:cBhvr>
                                    </p:animEffect>
                                  </p:childTnLst>
                                </p:cTn>
                              </p:par>
                              <p:par>
                                <p:cTn id="85" presetID="18" presetClass="entr" presetSubtype="6" fill="hold" grpId="0" nodeType="withEffect">
                                  <p:stCondLst>
                                    <p:cond delay="0"/>
                                  </p:stCondLst>
                                  <p:iterate type="lt">
                                    <p:tmPct val="5000"/>
                                  </p:iterate>
                                  <p:childTnLst>
                                    <p:set>
                                      <p:cBhvr>
                                        <p:cTn id="86" dur="1" fill="hold">
                                          <p:stCondLst>
                                            <p:cond delay="0"/>
                                          </p:stCondLst>
                                        </p:cTn>
                                        <p:tgtEl>
                                          <p:spTgt spid="34"/>
                                        </p:tgtEl>
                                        <p:attrNameLst>
                                          <p:attrName>style.visibility</p:attrName>
                                        </p:attrNameLst>
                                      </p:cBhvr>
                                      <p:to>
                                        <p:strVal val="visible"/>
                                      </p:to>
                                    </p:set>
                                    <p:animEffect transition="in" filter="strips(downRight)">
                                      <p:cBhvr>
                                        <p:cTn id="87" dur="500"/>
                                        <p:tgtEl>
                                          <p:spTgt spid="34"/>
                                        </p:tgtEl>
                                      </p:cBhvr>
                                    </p:animEffect>
                                  </p:childTnLst>
                                </p:cTn>
                              </p:par>
                              <p:par>
                                <p:cTn id="88" presetID="18" presetClass="entr" presetSubtype="6" fill="hold" grpId="0" nodeType="withEffect">
                                  <p:stCondLst>
                                    <p:cond delay="0"/>
                                  </p:stCondLst>
                                  <p:iterate type="lt">
                                    <p:tmPct val="5000"/>
                                  </p:iterate>
                                  <p:childTnLst>
                                    <p:set>
                                      <p:cBhvr>
                                        <p:cTn id="89" dur="1" fill="hold">
                                          <p:stCondLst>
                                            <p:cond delay="0"/>
                                          </p:stCondLst>
                                        </p:cTn>
                                        <p:tgtEl>
                                          <p:spTgt spid="35"/>
                                        </p:tgtEl>
                                        <p:attrNameLst>
                                          <p:attrName>style.visibility</p:attrName>
                                        </p:attrNameLst>
                                      </p:cBhvr>
                                      <p:to>
                                        <p:strVal val="visible"/>
                                      </p:to>
                                    </p:set>
                                    <p:animEffect transition="in" filter="strips(downRight)">
                                      <p:cBhvr>
                                        <p:cTn id="9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22" grpId="0" animBg="1"/>
      <p:bldP spid="23" grpId="0" animBg="1"/>
      <p:bldP spid="27" grpId="0" animBg="1"/>
      <p:bldP spid="28" grpId="0" animBg="1"/>
      <p:bldP spid="29" grpId="0" animBg="1"/>
      <p:bldP spid="30" grpId="0" animBg="1"/>
      <p:bldP spid="31" grpId="0" animBg="1"/>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整  理</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grpSp>
        <p:nvGrpSpPr>
          <p:cNvPr id="10" name="组合 9"/>
          <p:cNvGrpSpPr/>
          <p:nvPr/>
        </p:nvGrpSpPr>
        <p:grpSpPr>
          <a:xfrm>
            <a:off x="9016616" y="2071684"/>
            <a:ext cx="2132262" cy="668974"/>
            <a:chOff x="6474776" y="1019119"/>
            <a:chExt cx="668974" cy="668974"/>
          </a:xfrm>
        </p:grpSpPr>
        <p:sp>
          <p:nvSpPr>
            <p:cNvPr id="11" name="圆角矩形 10"/>
            <p:cNvSpPr/>
            <p:nvPr/>
          </p:nvSpPr>
          <p:spPr>
            <a:xfrm>
              <a:off x="6474776" y="1019119"/>
              <a:ext cx="668974" cy="668974"/>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圆角矩形 11"/>
            <p:cNvSpPr/>
            <p:nvPr/>
          </p:nvSpPr>
          <p:spPr>
            <a:xfrm>
              <a:off x="6513596" y="1085598"/>
              <a:ext cx="601530" cy="536016"/>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sp>
        <p:nvSpPr>
          <p:cNvPr id="13" name="文本框 12"/>
          <p:cNvSpPr txBox="1"/>
          <p:nvPr/>
        </p:nvSpPr>
        <p:spPr>
          <a:xfrm>
            <a:off x="9132559" y="2175338"/>
            <a:ext cx="1759543" cy="461665"/>
          </a:xfrm>
          <a:prstGeom prst="rect">
            <a:avLst/>
          </a:prstGeom>
          <a:noFill/>
        </p:spPr>
        <p:txBody>
          <a:bodyPr wrap="square" lIns="91440" tIns="45720" rIns="91440" bIns="45720"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整理流程</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175625" y="2175338"/>
            <a:ext cx="996482" cy="3820269"/>
            <a:chOff x="6474776" y="1019119"/>
            <a:chExt cx="668974" cy="668974"/>
          </a:xfrm>
        </p:grpSpPr>
        <p:sp>
          <p:nvSpPr>
            <p:cNvPr id="15" name="圆角矩形 14"/>
            <p:cNvSpPr/>
            <p:nvPr/>
          </p:nvSpPr>
          <p:spPr>
            <a:xfrm>
              <a:off x="6474776" y="1019119"/>
              <a:ext cx="668974" cy="668974"/>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6" name="圆角矩形 15"/>
            <p:cNvSpPr/>
            <p:nvPr/>
          </p:nvSpPr>
          <p:spPr>
            <a:xfrm>
              <a:off x="6541255" y="1054065"/>
              <a:ext cx="536016" cy="609354"/>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7" name="文本框 16"/>
          <p:cNvSpPr txBox="1"/>
          <p:nvPr/>
        </p:nvSpPr>
        <p:spPr>
          <a:xfrm>
            <a:off x="1247137" y="2633839"/>
            <a:ext cx="917180" cy="2862322"/>
          </a:xfrm>
          <a:prstGeom prst="rect">
            <a:avLst/>
          </a:prstGeom>
          <a:noFill/>
        </p:spPr>
        <p:txBody>
          <a:bodyPr wrap="square" lIns="91440" tIns="45720" rIns="91440" bIns="45720"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整理如何区分“需要”与“不需要”物品</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120487" y="3215733"/>
            <a:ext cx="1395802" cy="668974"/>
            <a:chOff x="6474776" y="1019119"/>
            <a:chExt cx="668974" cy="668974"/>
          </a:xfrm>
        </p:grpSpPr>
        <p:sp>
          <p:nvSpPr>
            <p:cNvPr id="19" name="圆角矩形 18"/>
            <p:cNvSpPr/>
            <p:nvPr/>
          </p:nvSpPr>
          <p:spPr>
            <a:xfrm>
              <a:off x="6474776" y="1019119"/>
              <a:ext cx="668974" cy="668974"/>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圆角矩形 19"/>
            <p:cNvSpPr/>
            <p:nvPr/>
          </p:nvSpPr>
          <p:spPr>
            <a:xfrm>
              <a:off x="6513596" y="1085598"/>
              <a:ext cx="601530" cy="536016"/>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3236431" y="3357487"/>
            <a:ext cx="1151816"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现场检查</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2" name="右箭头 21"/>
          <p:cNvSpPr/>
          <p:nvPr/>
        </p:nvSpPr>
        <p:spPr>
          <a:xfrm>
            <a:off x="4749799" y="3357488"/>
            <a:ext cx="403925" cy="3693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336627" y="3215733"/>
            <a:ext cx="1395802" cy="668974"/>
            <a:chOff x="6474776" y="1019119"/>
            <a:chExt cx="668974" cy="668974"/>
          </a:xfrm>
        </p:grpSpPr>
        <p:sp>
          <p:nvSpPr>
            <p:cNvPr id="24" name="圆角矩形 23"/>
            <p:cNvSpPr/>
            <p:nvPr/>
          </p:nvSpPr>
          <p:spPr>
            <a:xfrm>
              <a:off x="6474776" y="1019119"/>
              <a:ext cx="668974" cy="668974"/>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6513596" y="1085598"/>
              <a:ext cx="601530" cy="536016"/>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文本框 25"/>
          <p:cNvSpPr txBox="1"/>
          <p:nvPr/>
        </p:nvSpPr>
        <p:spPr>
          <a:xfrm>
            <a:off x="5452571" y="3357487"/>
            <a:ext cx="1151816"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分类</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7" name="右箭头 26"/>
          <p:cNvSpPr/>
          <p:nvPr/>
        </p:nvSpPr>
        <p:spPr>
          <a:xfrm>
            <a:off x="6965939" y="3357488"/>
            <a:ext cx="403925" cy="3693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7552767" y="3215733"/>
            <a:ext cx="1395802" cy="668974"/>
            <a:chOff x="6474776" y="1019119"/>
            <a:chExt cx="668974" cy="668974"/>
          </a:xfrm>
        </p:grpSpPr>
        <p:sp>
          <p:nvSpPr>
            <p:cNvPr id="29" name="圆角矩形 28"/>
            <p:cNvSpPr/>
            <p:nvPr/>
          </p:nvSpPr>
          <p:spPr>
            <a:xfrm>
              <a:off x="6474776" y="1019119"/>
              <a:ext cx="668974" cy="668974"/>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圆角矩形 29"/>
            <p:cNvSpPr/>
            <p:nvPr/>
          </p:nvSpPr>
          <p:spPr>
            <a:xfrm>
              <a:off x="6513596" y="1085598"/>
              <a:ext cx="601530" cy="536016"/>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1" name="文本框 30"/>
          <p:cNvSpPr txBox="1"/>
          <p:nvPr/>
        </p:nvSpPr>
        <p:spPr>
          <a:xfrm>
            <a:off x="7668711" y="3357487"/>
            <a:ext cx="1151816"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归类</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32" name="右箭头 31"/>
          <p:cNvSpPr/>
          <p:nvPr/>
        </p:nvSpPr>
        <p:spPr>
          <a:xfrm>
            <a:off x="9182079" y="3357488"/>
            <a:ext cx="403925" cy="3693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9753076" y="3215733"/>
            <a:ext cx="1395802" cy="668974"/>
            <a:chOff x="6474776" y="1019119"/>
            <a:chExt cx="668974" cy="668974"/>
          </a:xfrm>
        </p:grpSpPr>
        <p:sp>
          <p:nvSpPr>
            <p:cNvPr id="34" name="圆角矩形 33"/>
            <p:cNvSpPr/>
            <p:nvPr/>
          </p:nvSpPr>
          <p:spPr>
            <a:xfrm>
              <a:off x="6474776" y="1019119"/>
              <a:ext cx="668974" cy="668974"/>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6513596" y="1085598"/>
              <a:ext cx="601530" cy="536016"/>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9869020" y="3357487"/>
            <a:ext cx="1151816"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制定基准</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37" name="右箭头 36"/>
          <p:cNvSpPr/>
          <p:nvPr/>
        </p:nvSpPr>
        <p:spPr>
          <a:xfrm rot="5400000">
            <a:off x="10259650" y="4169053"/>
            <a:ext cx="403925" cy="3693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9753076" y="4696932"/>
            <a:ext cx="1395802" cy="668974"/>
            <a:chOff x="6474776" y="1019119"/>
            <a:chExt cx="668974" cy="668974"/>
          </a:xfrm>
        </p:grpSpPr>
        <p:sp>
          <p:nvSpPr>
            <p:cNvPr id="39" name="圆角矩形 38"/>
            <p:cNvSpPr/>
            <p:nvPr/>
          </p:nvSpPr>
          <p:spPr>
            <a:xfrm>
              <a:off x="6474776" y="1019119"/>
              <a:ext cx="668974" cy="668974"/>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6513596" y="1085598"/>
              <a:ext cx="601530" cy="536016"/>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1" name="文本框 40"/>
          <p:cNvSpPr txBox="1"/>
          <p:nvPr/>
        </p:nvSpPr>
        <p:spPr>
          <a:xfrm>
            <a:off x="9869020" y="4838686"/>
            <a:ext cx="1151816"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判断要否</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42" name="右箭头 41"/>
          <p:cNvSpPr/>
          <p:nvPr/>
        </p:nvSpPr>
        <p:spPr>
          <a:xfrm flipH="1">
            <a:off x="9182079" y="4838686"/>
            <a:ext cx="403925" cy="3693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7633764" y="4696932"/>
            <a:ext cx="1395802" cy="668974"/>
            <a:chOff x="6474776" y="1019119"/>
            <a:chExt cx="668974" cy="668974"/>
          </a:xfrm>
        </p:grpSpPr>
        <p:sp>
          <p:nvSpPr>
            <p:cNvPr id="44" name="圆角矩形 43"/>
            <p:cNvSpPr/>
            <p:nvPr/>
          </p:nvSpPr>
          <p:spPr>
            <a:xfrm>
              <a:off x="6474776" y="1019119"/>
              <a:ext cx="668974" cy="668974"/>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6513596" y="1085598"/>
              <a:ext cx="601530" cy="536016"/>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6" name="文本框 45"/>
          <p:cNvSpPr txBox="1"/>
          <p:nvPr/>
        </p:nvSpPr>
        <p:spPr>
          <a:xfrm>
            <a:off x="7654346" y="4838686"/>
            <a:ext cx="1336078"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处理不要物</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47" name="右箭头 46"/>
          <p:cNvSpPr/>
          <p:nvPr/>
        </p:nvSpPr>
        <p:spPr>
          <a:xfrm flipH="1">
            <a:off x="6999744" y="4838686"/>
            <a:ext cx="403925" cy="3693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5451429" y="4696932"/>
            <a:ext cx="1395802" cy="668974"/>
            <a:chOff x="6474776" y="1019119"/>
            <a:chExt cx="668974" cy="668974"/>
          </a:xfrm>
        </p:grpSpPr>
        <p:sp>
          <p:nvSpPr>
            <p:cNvPr id="49" name="圆角矩形 48"/>
            <p:cNvSpPr/>
            <p:nvPr/>
          </p:nvSpPr>
          <p:spPr>
            <a:xfrm>
              <a:off x="6474776" y="1019119"/>
              <a:ext cx="668974" cy="668974"/>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圆角矩形 49"/>
            <p:cNvSpPr/>
            <p:nvPr/>
          </p:nvSpPr>
          <p:spPr>
            <a:xfrm>
              <a:off x="6513596" y="1085598"/>
              <a:ext cx="601530" cy="536016"/>
            </a:xfrm>
            <a:prstGeom prst="roundRect">
              <a:avLst>
                <a:gd name="adj" fmla="val 50000"/>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5567373" y="4838686"/>
            <a:ext cx="1151816" cy="369332"/>
          </a:xfrm>
          <a:prstGeom prst="rect">
            <a:avLst/>
          </a:prstGeom>
          <a:noFill/>
        </p:spPr>
        <p:txBody>
          <a:bodyPr wrap="square" lIns="91440" tIns="45720" rIns="91440" bIns="4572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现场改善</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29015" y="0"/>
            <a:ext cx="1099735" cy="1099735"/>
            <a:chOff x="7543996" y="1289752"/>
            <a:chExt cx="1498482" cy="1498482"/>
          </a:xfrm>
        </p:grpSpPr>
        <p:sp>
          <p:nvSpPr>
            <p:cNvPr id="53"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4"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5"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6"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6441">
        <p14:gallery dir="l"/>
      </p:transition>
    </mc:Choice>
    <mc:Fallback>
      <p:transition spd="slow" advClick="0" advTm="64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par>
                                <p:cTn id="51" presetID="2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par>
                                <p:cTn id="61" presetID="22" presetClass="entr" presetSubtype="8"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par>
                                <p:cTn id="71" presetID="22" presetClass="entr" presetSubtype="8"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500"/>
                                        <p:tgtEl>
                                          <p:spTgt spid="41"/>
                                        </p:tgtEl>
                                      </p:cBhvr>
                                    </p:animEffect>
                                  </p:childTnLst>
                                </p:cTn>
                              </p:par>
                            </p:childTnLst>
                          </p:cTn>
                        </p:par>
                        <p:par>
                          <p:cTn id="77" fill="hold">
                            <p:stCondLst>
                              <p:cond delay="4000"/>
                            </p:stCondLst>
                            <p:childTnLst>
                              <p:par>
                                <p:cTn id="78" presetID="22" presetClass="entr" presetSubtype="2"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right)">
                                      <p:cBhvr>
                                        <p:cTn id="80" dur="500"/>
                                        <p:tgtEl>
                                          <p:spTgt spid="42"/>
                                        </p:tgtEl>
                                      </p:cBhvr>
                                    </p:animEffect>
                                  </p:childTnLst>
                                </p:cTn>
                              </p:par>
                              <p:par>
                                <p:cTn id="81" presetID="22" presetClass="entr" presetSubtype="2"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right)">
                                      <p:cBhvr>
                                        <p:cTn id="83" dur="500"/>
                                        <p:tgtEl>
                                          <p:spTgt spid="43"/>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right)">
                                      <p:cBhvr>
                                        <p:cTn id="86" dur="500"/>
                                        <p:tgtEl>
                                          <p:spTgt spid="46"/>
                                        </p:tgtEl>
                                      </p:cBhvr>
                                    </p:animEffect>
                                  </p:childTnLst>
                                </p:cTn>
                              </p:par>
                            </p:childTnLst>
                          </p:cTn>
                        </p:par>
                        <p:par>
                          <p:cTn id="87" fill="hold">
                            <p:stCondLst>
                              <p:cond delay="4500"/>
                            </p:stCondLst>
                            <p:childTnLst>
                              <p:par>
                                <p:cTn id="88" presetID="22" presetClass="entr" presetSubtype="2"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right)">
                                      <p:cBhvr>
                                        <p:cTn id="90" dur="500"/>
                                        <p:tgtEl>
                                          <p:spTgt spid="47"/>
                                        </p:tgtEl>
                                      </p:cBhvr>
                                    </p:animEffect>
                                  </p:childTnLst>
                                </p:cTn>
                              </p:par>
                              <p:par>
                                <p:cTn id="91" presetID="22" presetClass="entr" presetSubtype="2" fill="hold"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right)">
                                      <p:cBhvr>
                                        <p:cTn id="93" dur="500"/>
                                        <p:tgtEl>
                                          <p:spTgt spid="48"/>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wipe(right)">
                                      <p:cBhvr>
                                        <p:cTn id="96" dur="500"/>
                                        <p:tgtEl>
                                          <p:spTgt spid="51"/>
                                        </p:tgtEl>
                                      </p:cBhvr>
                                    </p:animEffect>
                                  </p:childTnLst>
                                </p:cTn>
                              </p:par>
                            </p:childTnLst>
                          </p:cTn>
                        </p:par>
                        <p:par>
                          <p:cTn id="97" fill="hold">
                            <p:stCondLst>
                              <p:cond delay="5000"/>
                            </p:stCondLst>
                            <p:childTnLst>
                              <p:par>
                                <p:cTn id="98" presetID="53" presetClass="entr" presetSubtype="16" fill="hold" nodeType="after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p:cTn id="100" dur="500" fill="hold"/>
                                        <p:tgtEl>
                                          <p:spTgt spid="52"/>
                                        </p:tgtEl>
                                        <p:attrNameLst>
                                          <p:attrName>ppt_w</p:attrName>
                                        </p:attrNameLst>
                                      </p:cBhvr>
                                      <p:tavLst>
                                        <p:tav tm="0">
                                          <p:val>
                                            <p:fltVal val="0"/>
                                          </p:val>
                                        </p:tav>
                                        <p:tav tm="100000">
                                          <p:val>
                                            <p:strVal val="#ppt_w"/>
                                          </p:val>
                                        </p:tav>
                                      </p:tavLst>
                                    </p:anim>
                                    <p:anim calcmode="lin" valueType="num">
                                      <p:cBhvr>
                                        <p:cTn id="101" dur="500" fill="hold"/>
                                        <p:tgtEl>
                                          <p:spTgt spid="52"/>
                                        </p:tgtEl>
                                        <p:attrNameLst>
                                          <p:attrName>ppt_h</p:attrName>
                                        </p:attrNameLst>
                                      </p:cBhvr>
                                      <p:tavLst>
                                        <p:tav tm="0">
                                          <p:val>
                                            <p:fltVal val="0"/>
                                          </p:val>
                                        </p:tav>
                                        <p:tav tm="100000">
                                          <p:val>
                                            <p:strVal val="#ppt_h"/>
                                          </p:val>
                                        </p:tav>
                                      </p:tavLst>
                                    </p:anim>
                                    <p:animEffect transition="in" filter="fade">
                                      <p:cBhvr>
                                        <p:cTn id="10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1" grpId="0"/>
      <p:bldP spid="22" grpId="0" animBg="1"/>
      <p:bldP spid="26" grpId="0"/>
      <p:bldP spid="27" grpId="0" animBg="1"/>
      <p:bldP spid="31" grpId="0"/>
      <p:bldP spid="32" grpId="0" animBg="1"/>
      <p:bldP spid="36" grpId="0"/>
      <p:bldP spid="37" grpId="0" animBg="1"/>
      <p:bldP spid="41" grpId="0"/>
      <p:bldP spid="42" grpId="0" animBg="1"/>
      <p:bldP spid="46" grpId="0"/>
      <p:bldP spid="47"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整  理</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52" name="矩形 51"/>
          <p:cNvSpPr/>
          <p:nvPr/>
        </p:nvSpPr>
        <p:spPr>
          <a:xfrm>
            <a:off x="6622577" y="1683257"/>
            <a:ext cx="4082876" cy="486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7440161" y="2536893"/>
            <a:ext cx="2731891" cy="364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6687471" y="1741753"/>
            <a:ext cx="3930280" cy="369332"/>
          </a:xfrm>
          <a:prstGeom prst="rect">
            <a:avLst/>
          </a:prstGeom>
          <a:noFill/>
        </p:spPr>
        <p:txBody>
          <a:bodyPr wrap="square" lIns="91440" tIns="45720" rIns="91440" bIns="4572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如何区分“需要”与“不需要”物品</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6622577" y="3268579"/>
            <a:ext cx="4082876" cy="2870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7878333" y="2534783"/>
            <a:ext cx="1858887" cy="338554"/>
          </a:xfrm>
          <a:prstGeom prst="rect">
            <a:avLst/>
          </a:prstGeom>
          <a:noFill/>
        </p:spPr>
        <p:txBody>
          <a:bodyPr wrap="square" lIns="91440" tIns="45720" rIns="91440" bIns="4572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使用频率判断标准</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831036" y="3573561"/>
            <a:ext cx="1858887"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使用频率</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652611" y="3573561"/>
            <a:ext cx="1858887"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处理方式</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831036" y="3951587"/>
            <a:ext cx="1858887"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一年不使用</a:t>
            </a:r>
            <a:r>
              <a:rPr lang="en-US" altLang="zh-CN" sz="1400" b="1" dirty="0">
                <a:solidFill>
                  <a:schemeClr val="bg1"/>
                </a:solidFill>
                <a:latin typeface="微软雅黑" panose="020B0503020204020204" pitchFamily="34" charset="-122"/>
                <a:ea typeface="微软雅黑" panose="020B0503020204020204" pitchFamily="34" charset="-122"/>
              </a:rPr>
              <a:t>1</a:t>
            </a:r>
            <a:r>
              <a:rPr lang="zh-CN" altLang="en-US" sz="1400" b="1" dirty="0">
                <a:solidFill>
                  <a:schemeClr val="bg1"/>
                </a:solidFill>
                <a:latin typeface="微软雅黑" panose="020B0503020204020204" pitchFamily="34" charset="-122"/>
                <a:ea typeface="微软雅黑" panose="020B0503020204020204" pitchFamily="34" charset="-122"/>
              </a:rPr>
              <a:t>次</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831036" y="4329613"/>
            <a:ext cx="1858887"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也许会使用</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6831036" y="4707639"/>
            <a:ext cx="1858887"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三月使用</a:t>
            </a:r>
            <a:r>
              <a:rPr lang="en-US" altLang="zh-CN" sz="1400" b="1" dirty="0">
                <a:solidFill>
                  <a:schemeClr val="bg1"/>
                </a:solidFill>
                <a:latin typeface="微软雅黑" panose="020B0503020204020204" pitchFamily="34" charset="-122"/>
                <a:ea typeface="微软雅黑" panose="020B0503020204020204" pitchFamily="34" charset="-122"/>
              </a:rPr>
              <a:t>1</a:t>
            </a:r>
            <a:r>
              <a:rPr lang="zh-CN" altLang="en-US" sz="1400" b="1" dirty="0">
                <a:solidFill>
                  <a:schemeClr val="bg1"/>
                </a:solidFill>
                <a:latin typeface="微软雅黑" panose="020B0503020204020204" pitchFamily="34" charset="-122"/>
                <a:ea typeface="微软雅黑" panose="020B0503020204020204" pitchFamily="34" charset="-122"/>
              </a:rPr>
              <a:t>次</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6831036" y="5085665"/>
            <a:ext cx="1858887"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一周使用</a:t>
            </a:r>
            <a:r>
              <a:rPr lang="en-US" altLang="zh-CN" sz="1400" b="1" dirty="0">
                <a:solidFill>
                  <a:schemeClr val="bg1"/>
                </a:solidFill>
                <a:latin typeface="微软雅黑" panose="020B0503020204020204" pitchFamily="34" charset="-122"/>
                <a:ea typeface="微软雅黑" panose="020B0503020204020204" pitchFamily="34" charset="-122"/>
              </a:rPr>
              <a:t>1</a:t>
            </a:r>
            <a:r>
              <a:rPr lang="zh-CN" altLang="en-US" sz="1400" b="1" dirty="0">
                <a:solidFill>
                  <a:schemeClr val="bg1"/>
                </a:solidFill>
                <a:latin typeface="微软雅黑" panose="020B0503020204020204" pitchFamily="34" charset="-122"/>
                <a:ea typeface="微软雅黑" panose="020B0503020204020204" pitchFamily="34" charset="-122"/>
              </a:rPr>
              <a:t>次</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6831036" y="5463691"/>
            <a:ext cx="1858887"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经常使用</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576410" y="3951587"/>
            <a:ext cx="1858887"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废弃</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放仓库</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8337102" y="4518626"/>
            <a:ext cx="2337502"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在工作场所附近集中存放</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576410" y="5085665"/>
            <a:ext cx="1858887"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放在作业现场</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576410" y="5463691"/>
            <a:ext cx="1858887" cy="307777"/>
          </a:xfrm>
          <a:prstGeom prst="rect">
            <a:avLst/>
          </a:prstGeom>
          <a:noFill/>
        </p:spPr>
        <p:txBody>
          <a:bodyPr wrap="square" lIns="91440" tIns="45720" rIns="91440" bIns="4572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工作台</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随身</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68" name="图片 6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865237" y="2272730"/>
            <a:ext cx="4612055" cy="30747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5" name="组合 24"/>
          <p:cNvGrpSpPr/>
          <p:nvPr/>
        </p:nvGrpSpPr>
        <p:grpSpPr>
          <a:xfrm>
            <a:off x="329015" y="0"/>
            <a:ext cx="1099735" cy="1099735"/>
            <a:chOff x="7543996" y="1289752"/>
            <a:chExt cx="1498482" cy="1498482"/>
          </a:xfrm>
        </p:grpSpPr>
        <p:sp>
          <p:nvSpPr>
            <p:cNvPr id="26"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5464">
        <p14:gallery dir="l"/>
      </p:transition>
    </mc:Choice>
    <mc:Fallback>
      <p:transition spd="slow" advClick="0" advTm="54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1+#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ppt_w</p:attrName>
                                        </p:attrNameLst>
                                      </p:cBhvr>
                                      <p:tavLst>
                                        <p:tav tm="0">
                                          <p:val>
                                            <p:fltVal val="0"/>
                                          </p:val>
                                        </p:tav>
                                        <p:tav tm="100000">
                                          <p:val>
                                            <p:strVal val="#ppt_w"/>
                                          </p:val>
                                        </p:tav>
                                      </p:tavLst>
                                    </p:anim>
                                    <p:anim calcmode="lin" valueType="num">
                                      <p:cBhvr>
                                        <p:cTn id="17" dur="500" fill="hold"/>
                                        <p:tgtEl>
                                          <p:spTgt spid="52"/>
                                        </p:tgtEl>
                                        <p:attrNameLst>
                                          <p:attrName>ppt_h</p:attrName>
                                        </p:attrNameLst>
                                      </p:cBhvr>
                                      <p:tavLst>
                                        <p:tav tm="0">
                                          <p:val>
                                            <p:fltVal val="0"/>
                                          </p:val>
                                        </p:tav>
                                        <p:tav tm="100000">
                                          <p:val>
                                            <p:strVal val="#ppt_h"/>
                                          </p:val>
                                        </p:tav>
                                      </p:tavLst>
                                    </p:anim>
                                    <p:animEffect transition="in" filter="fade">
                                      <p:cBhvr>
                                        <p:cTn id="18" dur="500"/>
                                        <p:tgtEl>
                                          <p:spTgt spid="5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p:cTn id="50" dur="500" fill="hold"/>
                                        <p:tgtEl>
                                          <p:spTgt spid="58"/>
                                        </p:tgtEl>
                                        <p:attrNameLst>
                                          <p:attrName>ppt_w</p:attrName>
                                        </p:attrNameLst>
                                      </p:cBhvr>
                                      <p:tavLst>
                                        <p:tav tm="0">
                                          <p:val>
                                            <p:fltVal val="0"/>
                                          </p:val>
                                        </p:tav>
                                        <p:tav tm="100000">
                                          <p:val>
                                            <p:strVal val="#ppt_w"/>
                                          </p:val>
                                        </p:tav>
                                      </p:tavLst>
                                    </p:anim>
                                    <p:anim calcmode="lin" valueType="num">
                                      <p:cBhvr>
                                        <p:cTn id="51" dur="500" fill="hold"/>
                                        <p:tgtEl>
                                          <p:spTgt spid="58"/>
                                        </p:tgtEl>
                                        <p:attrNameLst>
                                          <p:attrName>ppt_h</p:attrName>
                                        </p:attrNameLst>
                                      </p:cBhvr>
                                      <p:tavLst>
                                        <p:tav tm="0">
                                          <p:val>
                                            <p:fltVal val="0"/>
                                          </p:val>
                                        </p:tav>
                                        <p:tav tm="100000">
                                          <p:val>
                                            <p:strVal val="#ppt_h"/>
                                          </p:val>
                                        </p:tav>
                                      </p:tavLst>
                                    </p:anim>
                                    <p:animEffect transition="in" filter="fade">
                                      <p:cBhvr>
                                        <p:cTn id="52" dur="500"/>
                                        <p:tgtEl>
                                          <p:spTgt spid="5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Effect transition="in" filter="fade">
                                      <p:cBhvr>
                                        <p:cTn id="57" dur="500"/>
                                        <p:tgtEl>
                                          <p:spTgt spid="5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p:cTn id="60" dur="500" fill="hold"/>
                                        <p:tgtEl>
                                          <p:spTgt spid="60"/>
                                        </p:tgtEl>
                                        <p:attrNameLst>
                                          <p:attrName>ppt_w</p:attrName>
                                        </p:attrNameLst>
                                      </p:cBhvr>
                                      <p:tavLst>
                                        <p:tav tm="0">
                                          <p:val>
                                            <p:fltVal val="0"/>
                                          </p:val>
                                        </p:tav>
                                        <p:tav tm="100000">
                                          <p:val>
                                            <p:strVal val="#ppt_w"/>
                                          </p:val>
                                        </p:tav>
                                      </p:tavLst>
                                    </p:anim>
                                    <p:anim calcmode="lin" valueType="num">
                                      <p:cBhvr>
                                        <p:cTn id="61" dur="500" fill="hold"/>
                                        <p:tgtEl>
                                          <p:spTgt spid="60"/>
                                        </p:tgtEl>
                                        <p:attrNameLst>
                                          <p:attrName>ppt_h</p:attrName>
                                        </p:attrNameLst>
                                      </p:cBhvr>
                                      <p:tavLst>
                                        <p:tav tm="0">
                                          <p:val>
                                            <p:fltVal val="0"/>
                                          </p:val>
                                        </p:tav>
                                        <p:tav tm="100000">
                                          <p:val>
                                            <p:strVal val="#ppt_h"/>
                                          </p:val>
                                        </p:tav>
                                      </p:tavLst>
                                    </p:anim>
                                    <p:animEffect transition="in" filter="fade">
                                      <p:cBhvr>
                                        <p:cTn id="62" dur="500"/>
                                        <p:tgtEl>
                                          <p:spTgt spid="6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Effect transition="in" filter="fade">
                                      <p:cBhvr>
                                        <p:cTn id="67" dur="500"/>
                                        <p:tgtEl>
                                          <p:spTgt spid="6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p:cTn id="70" dur="500" fill="hold"/>
                                        <p:tgtEl>
                                          <p:spTgt spid="62"/>
                                        </p:tgtEl>
                                        <p:attrNameLst>
                                          <p:attrName>ppt_w</p:attrName>
                                        </p:attrNameLst>
                                      </p:cBhvr>
                                      <p:tavLst>
                                        <p:tav tm="0">
                                          <p:val>
                                            <p:fltVal val="0"/>
                                          </p:val>
                                        </p:tav>
                                        <p:tav tm="100000">
                                          <p:val>
                                            <p:strVal val="#ppt_w"/>
                                          </p:val>
                                        </p:tav>
                                      </p:tavLst>
                                    </p:anim>
                                    <p:anim calcmode="lin" valueType="num">
                                      <p:cBhvr>
                                        <p:cTn id="71" dur="500" fill="hold"/>
                                        <p:tgtEl>
                                          <p:spTgt spid="62"/>
                                        </p:tgtEl>
                                        <p:attrNameLst>
                                          <p:attrName>ppt_h</p:attrName>
                                        </p:attrNameLst>
                                      </p:cBhvr>
                                      <p:tavLst>
                                        <p:tav tm="0">
                                          <p:val>
                                            <p:fltVal val="0"/>
                                          </p:val>
                                        </p:tav>
                                        <p:tav tm="100000">
                                          <p:val>
                                            <p:strVal val="#ppt_h"/>
                                          </p:val>
                                        </p:tav>
                                      </p:tavLst>
                                    </p:anim>
                                    <p:animEffect transition="in" filter="fade">
                                      <p:cBhvr>
                                        <p:cTn id="72" dur="500"/>
                                        <p:tgtEl>
                                          <p:spTgt spid="6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p:cTn id="75" dur="500" fill="hold"/>
                                        <p:tgtEl>
                                          <p:spTgt spid="63"/>
                                        </p:tgtEl>
                                        <p:attrNameLst>
                                          <p:attrName>ppt_w</p:attrName>
                                        </p:attrNameLst>
                                      </p:cBhvr>
                                      <p:tavLst>
                                        <p:tav tm="0">
                                          <p:val>
                                            <p:fltVal val="0"/>
                                          </p:val>
                                        </p:tav>
                                        <p:tav tm="100000">
                                          <p:val>
                                            <p:strVal val="#ppt_w"/>
                                          </p:val>
                                        </p:tav>
                                      </p:tavLst>
                                    </p:anim>
                                    <p:anim calcmode="lin" valueType="num">
                                      <p:cBhvr>
                                        <p:cTn id="76" dur="500" fill="hold"/>
                                        <p:tgtEl>
                                          <p:spTgt spid="63"/>
                                        </p:tgtEl>
                                        <p:attrNameLst>
                                          <p:attrName>ppt_h</p:attrName>
                                        </p:attrNameLst>
                                      </p:cBhvr>
                                      <p:tavLst>
                                        <p:tav tm="0">
                                          <p:val>
                                            <p:fltVal val="0"/>
                                          </p:val>
                                        </p:tav>
                                        <p:tav tm="100000">
                                          <p:val>
                                            <p:strVal val="#ppt_h"/>
                                          </p:val>
                                        </p:tav>
                                      </p:tavLst>
                                    </p:anim>
                                    <p:animEffect transition="in" filter="fade">
                                      <p:cBhvr>
                                        <p:cTn id="77" dur="500"/>
                                        <p:tgtEl>
                                          <p:spTgt spid="6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Effect transition="in" filter="fade">
                                      <p:cBhvr>
                                        <p:cTn id="82" dur="500"/>
                                        <p:tgtEl>
                                          <p:spTgt spid="6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p:cTn id="85" dur="500" fill="hold"/>
                                        <p:tgtEl>
                                          <p:spTgt spid="65"/>
                                        </p:tgtEl>
                                        <p:attrNameLst>
                                          <p:attrName>ppt_w</p:attrName>
                                        </p:attrNameLst>
                                      </p:cBhvr>
                                      <p:tavLst>
                                        <p:tav tm="0">
                                          <p:val>
                                            <p:fltVal val="0"/>
                                          </p:val>
                                        </p:tav>
                                        <p:tav tm="100000">
                                          <p:val>
                                            <p:strVal val="#ppt_w"/>
                                          </p:val>
                                        </p:tav>
                                      </p:tavLst>
                                    </p:anim>
                                    <p:anim calcmode="lin" valueType="num">
                                      <p:cBhvr>
                                        <p:cTn id="86" dur="500" fill="hold"/>
                                        <p:tgtEl>
                                          <p:spTgt spid="65"/>
                                        </p:tgtEl>
                                        <p:attrNameLst>
                                          <p:attrName>ppt_h</p:attrName>
                                        </p:attrNameLst>
                                      </p:cBhvr>
                                      <p:tavLst>
                                        <p:tav tm="0">
                                          <p:val>
                                            <p:fltVal val="0"/>
                                          </p:val>
                                        </p:tav>
                                        <p:tav tm="100000">
                                          <p:val>
                                            <p:strVal val="#ppt_h"/>
                                          </p:val>
                                        </p:tav>
                                      </p:tavLst>
                                    </p:anim>
                                    <p:animEffect transition="in" filter="fade">
                                      <p:cBhvr>
                                        <p:cTn id="87" dur="500"/>
                                        <p:tgtEl>
                                          <p:spTgt spid="6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p:cTn id="90" dur="500" fill="hold"/>
                                        <p:tgtEl>
                                          <p:spTgt spid="66"/>
                                        </p:tgtEl>
                                        <p:attrNameLst>
                                          <p:attrName>ppt_w</p:attrName>
                                        </p:attrNameLst>
                                      </p:cBhvr>
                                      <p:tavLst>
                                        <p:tav tm="0">
                                          <p:val>
                                            <p:fltVal val="0"/>
                                          </p:val>
                                        </p:tav>
                                        <p:tav tm="100000">
                                          <p:val>
                                            <p:strVal val="#ppt_w"/>
                                          </p:val>
                                        </p:tav>
                                      </p:tavLst>
                                    </p:anim>
                                    <p:anim calcmode="lin" valueType="num">
                                      <p:cBhvr>
                                        <p:cTn id="91" dur="500" fill="hold"/>
                                        <p:tgtEl>
                                          <p:spTgt spid="66"/>
                                        </p:tgtEl>
                                        <p:attrNameLst>
                                          <p:attrName>ppt_h</p:attrName>
                                        </p:attrNameLst>
                                      </p:cBhvr>
                                      <p:tavLst>
                                        <p:tav tm="0">
                                          <p:val>
                                            <p:fltVal val="0"/>
                                          </p:val>
                                        </p:tav>
                                        <p:tav tm="100000">
                                          <p:val>
                                            <p:strVal val="#ppt_h"/>
                                          </p:val>
                                        </p:tav>
                                      </p:tavLst>
                                    </p:anim>
                                    <p:animEffect transition="in" filter="fade">
                                      <p:cBhvr>
                                        <p:cTn id="92" dur="500"/>
                                        <p:tgtEl>
                                          <p:spTgt spid="6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Effect transition="in" filter="fade">
                                      <p:cBhvr>
                                        <p:cTn id="97" dur="500"/>
                                        <p:tgtEl>
                                          <p:spTgt spid="67"/>
                                        </p:tgtEl>
                                      </p:cBhvr>
                                    </p:animEffect>
                                  </p:childTnLst>
                                </p:cTn>
                              </p:par>
                            </p:childTnLst>
                          </p:cTn>
                        </p:par>
                        <p:par>
                          <p:cTn id="98" fill="hold">
                            <p:stCondLst>
                              <p:cond delay="3500"/>
                            </p:stCondLst>
                            <p:childTnLst>
                              <p:par>
                                <p:cTn id="99" presetID="53" presetClass="entr" presetSubtype="16"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animEffect transition="in" filter="fade">
                                      <p:cBhvr>
                                        <p:cTn id="10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2" grpId="0" animBg="1"/>
      <p:bldP spid="53" grpId="0" animBg="1"/>
      <p:bldP spid="54" grpId="0"/>
      <p:bldP spid="55" grpId="0" animBg="1"/>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0"/>
          <p:cNvSpPr txBox="1">
            <a:spLocks noChangeArrowheads="1"/>
          </p:cNvSpPr>
          <p:nvPr/>
        </p:nvSpPr>
        <p:spPr>
          <a:xfrm>
            <a:off x="5063877" y="4967245"/>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rPr>
              <a:t>整  顿</a:t>
            </a:r>
            <a:endParaRPr lang="zh-CN" altLang="en-US" sz="54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3" name="标题 2"/>
          <p:cNvSpPr>
            <a:spLocks noGrp="1"/>
          </p:cNvSpPr>
          <p:nvPr>
            <p:ph type="ctrTitle"/>
          </p:nvPr>
        </p:nvSpPr>
        <p:spPr/>
        <p:txBody>
          <a:bodyPr/>
          <a:lstStyle/>
          <a:p>
            <a:endParaRPr lang="zh-CN" altLang="en-US"/>
          </a:p>
        </p:txBody>
      </p:sp>
      <p:sp>
        <p:nvSpPr>
          <p:cNvPr id="62" name="矩形 61"/>
          <p:cNvSpPr/>
          <p:nvPr/>
        </p:nvSpPr>
        <p:spPr>
          <a:xfrm>
            <a:off x="0" y="0"/>
            <a:ext cx="12192000" cy="393212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矩形 62"/>
          <p:cNvSpPr/>
          <p:nvPr/>
        </p:nvSpPr>
        <p:spPr>
          <a:xfrm>
            <a:off x="-55146" y="3821132"/>
            <a:ext cx="12192000" cy="10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6632018" y="2804485"/>
            <a:ext cx="1276105" cy="1276105"/>
            <a:chOff x="7543996" y="1289752"/>
            <a:chExt cx="1498482" cy="1498482"/>
          </a:xfrm>
        </p:grpSpPr>
        <p:sp>
          <p:nvSpPr>
            <p:cNvPr id="65" name="任意多边形 11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6" name="椭圆 12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7" name="椭圆 12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8" name="任意多边形 12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9" name="组合 68"/>
          <p:cNvGrpSpPr/>
          <p:nvPr/>
        </p:nvGrpSpPr>
        <p:grpSpPr>
          <a:xfrm>
            <a:off x="6227669" y="1540822"/>
            <a:ext cx="912894" cy="912894"/>
            <a:chOff x="7543996" y="1289752"/>
            <a:chExt cx="1498482" cy="1498482"/>
          </a:xfrm>
        </p:grpSpPr>
        <p:sp>
          <p:nvSpPr>
            <p:cNvPr id="70" name="任意多边形 12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1" name="椭圆 125"/>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2" name="椭圆 126"/>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3" name="任意多边形 12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4" name="组合 73"/>
          <p:cNvGrpSpPr/>
          <p:nvPr/>
        </p:nvGrpSpPr>
        <p:grpSpPr>
          <a:xfrm>
            <a:off x="4361434" y="2302560"/>
            <a:ext cx="1458761" cy="1458761"/>
            <a:chOff x="7543996" y="1289752"/>
            <a:chExt cx="1498482" cy="1498482"/>
          </a:xfrm>
        </p:grpSpPr>
        <p:sp>
          <p:nvSpPr>
            <p:cNvPr id="75" name="任意多边形 129"/>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6" name="椭圆 130"/>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7" name="椭圆 131"/>
            <p:cNvSpPr/>
            <p:nvPr/>
          </p:nvSpPr>
          <p:spPr>
            <a:xfrm>
              <a:off x="7720330" y="1466082"/>
              <a:ext cx="1145820"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8" name="任意多边形 132"/>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9" name="组合 78"/>
          <p:cNvGrpSpPr/>
          <p:nvPr/>
        </p:nvGrpSpPr>
        <p:grpSpPr>
          <a:xfrm>
            <a:off x="4472482" y="2160825"/>
            <a:ext cx="3262824" cy="3262824"/>
            <a:chOff x="7481293" y="1335855"/>
            <a:chExt cx="1498482" cy="1498482"/>
          </a:xfrm>
        </p:grpSpPr>
        <p:sp>
          <p:nvSpPr>
            <p:cNvPr id="80" name="任意多边形 134"/>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1" name="椭圆 135"/>
            <p:cNvSpPr/>
            <p:nvPr/>
          </p:nvSpPr>
          <p:spPr>
            <a:xfrm>
              <a:off x="7481293" y="1335855"/>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82" name="椭圆 136"/>
            <p:cNvSpPr/>
            <p:nvPr/>
          </p:nvSpPr>
          <p:spPr>
            <a:xfrm>
              <a:off x="7619173" y="1478964"/>
              <a:ext cx="1300279" cy="1237551"/>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3" name="任意多边形 137"/>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84" name="Rectangle 10"/>
          <p:cNvSpPr txBox="1">
            <a:spLocks noChangeArrowheads="1"/>
          </p:cNvSpPr>
          <p:nvPr/>
        </p:nvSpPr>
        <p:spPr>
          <a:xfrm>
            <a:off x="5364344" y="2897538"/>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6600" b="1" dirty="0">
                <a:solidFill>
                  <a:schemeClr val="bg1"/>
                </a:solidFill>
                <a:latin typeface="微软雅黑" panose="020B0503020204020204" pitchFamily="34" charset="-122"/>
                <a:ea typeface="微软雅黑" panose="020B0503020204020204" pitchFamily="34" charset="-122"/>
                <a:cs typeface="Arial Unicode MS"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5" name="Rectangle 10"/>
          <p:cNvSpPr txBox="1">
            <a:spLocks noChangeArrowheads="1"/>
          </p:cNvSpPr>
          <p:nvPr/>
        </p:nvSpPr>
        <p:spPr>
          <a:xfrm>
            <a:off x="5026602" y="3475660"/>
            <a:ext cx="2113961" cy="113749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8800" b="1" dirty="0">
                <a:solidFill>
                  <a:schemeClr val="bg1"/>
                </a:solidFill>
                <a:latin typeface="微软雅黑" panose="020B0503020204020204" pitchFamily="34" charset="-122"/>
                <a:ea typeface="微软雅黑" panose="020B0503020204020204" pitchFamily="34" charset="-122"/>
                <a:cs typeface="Arial Unicode MS" pitchFamily="34" charset="-122"/>
              </a:rPr>
              <a:t>P</a:t>
            </a:r>
            <a:r>
              <a:rPr lang="en-US" altLang="zh-CN" sz="4800" b="1" dirty="0">
                <a:solidFill>
                  <a:schemeClr val="bg1"/>
                </a:solidFill>
                <a:latin typeface="微软雅黑" panose="020B0503020204020204" pitchFamily="34" charset="-122"/>
                <a:ea typeface="微软雅黑" panose="020B0503020204020204" pitchFamily="34" charset="-122"/>
                <a:cs typeface="Arial Unicode MS" pitchFamily="34" charset="-122"/>
              </a:rPr>
              <a:t>ART</a:t>
            </a:r>
            <a:endParaRPr lang="zh-CN" altLang="en-US" sz="270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87" name="任意多边形 176"/>
          <p:cNvSpPr/>
          <p:nvPr/>
        </p:nvSpPr>
        <p:spPr>
          <a:xfrm>
            <a:off x="-495300" y="5997119"/>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177"/>
          <p:cNvSpPr/>
          <p:nvPr/>
        </p:nvSpPr>
        <p:spPr>
          <a:xfrm>
            <a:off x="2329661" y="6111101"/>
            <a:ext cx="12687300" cy="1007617"/>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7300" h="1007617">
                <a:moveTo>
                  <a:pt x="0" y="912336"/>
                </a:moveTo>
                <a:cubicBezTo>
                  <a:pt x="884237" y="475773"/>
                  <a:pt x="1768475" y="39211"/>
                  <a:pt x="2800350" y="55086"/>
                </a:cubicBezTo>
                <a:cubicBezTo>
                  <a:pt x="3832225" y="70961"/>
                  <a:pt x="5159375" y="1013936"/>
                  <a:pt x="6191250" y="1007586"/>
                </a:cubicBezTo>
                <a:cubicBezTo>
                  <a:pt x="7223125" y="1001236"/>
                  <a:pt x="7908925" y="109061"/>
                  <a:pt x="8991600" y="16986"/>
                </a:cubicBezTo>
                <a:cubicBezTo>
                  <a:pt x="10074275" y="-75089"/>
                  <a:pt x="12017375" y="226536"/>
                  <a:pt x="12687300" y="45513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178"/>
          <p:cNvSpPr/>
          <p:nvPr/>
        </p:nvSpPr>
        <p:spPr>
          <a:xfrm>
            <a:off x="-1950966" y="5914867"/>
            <a:ext cx="11971266" cy="1492591"/>
          </a:xfrm>
          <a:custGeom>
            <a:avLst/>
            <a:gdLst>
              <a:gd name="connsiteX0" fmla="*/ 0 w 12687300"/>
              <a:gd name="connsiteY0" fmla="*/ 912336 h 1007617"/>
              <a:gd name="connsiteX1" fmla="*/ 2800350 w 12687300"/>
              <a:gd name="connsiteY1" fmla="*/ 55086 h 1007617"/>
              <a:gd name="connsiteX2" fmla="*/ 6191250 w 12687300"/>
              <a:gd name="connsiteY2" fmla="*/ 1007586 h 1007617"/>
              <a:gd name="connsiteX3" fmla="*/ 8991600 w 12687300"/>
              <a:gd name="connsiteY3" fmla="*/ 16986 h 1007617"/>
              <a:gd name="connsiteX4" fmla="*/ 12687300 w 12687300"/>
              <a:gd name="connsiteY4" fmla="*/ 455136 h 1007617"/>
              <a:gd name="connsiteX0-1" fmla="*/ 0 w 13234881"/>
              <a:gd name="connsiteY0-2" fmla="*/ 895502 h 990783"/>
              <a:gd name="connsiteX1-3" fmla="*/ 2800350 w 13234881"/>
              <a:gd name="connsiteY1-4" fmla="*/ 38252 h 990783"/>
              <a:gd name="connsiteX2-5" fmla="*/ 6191250 w 13234881"/>
              <a:gd name="connsiteY2-6" fmla="*/ 990752 h 990783"/>
              <a:gd name="connsiteX3-7" fmla="*/ 8991600 w 13234881"/>
              <a:gd name="connsiteY3-8" fmla="*/ 152 h 990783"/>
              <a:gd name="connsiteX4-9" fmla="*/ 13234881 w 13234881"/>
              <a:gd name="connsiteY4-10" fmla="*/ 918828 h 990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34881" h="990783">
                <a:moveTo>
                  <a:pt x="0" y="895502"/>
                </a:moveTo>
                <a:cubicBezTo>
                  <a:pt x="884237" y="458939"/>
                  <a:pt x="1768475" y="22377"/>
                  <a:pt x="2800350" y="38252"/>
                </a:cubicBezTo>
                <a:cubicBezTo>
                  <a:pt x="3832225" y="54127"/>
                  <a:pt x="5159375" y="997102"/>
                  <a:pt x="6191250" y="990752"/>
                </a:cubicBezTo>
                <a:cubicBezTo>
                  <a:pt x="7223125" y="984402"/>
                  <a:pt x="7817662" y="12139"/>
                  <a:pt x="8991600" y="152"/>
                </a:cubicBezTo>
                <a:cubicBezTo>
                  <a:pt x="10165538" y="-11835"/>
                  <a:pt x="12564956" y="690228"/>
                  <a:pt x="13234881" y="918828"/>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851169" y="5722986"/>
            <a:ext cx="718789" cy="718789"/>
            <a:chOff x="7543996" y="1289752"/>
            <a:chExt cx="1498482" cy="1498482"/>
          </a:xfrm>
        </p:grpSpPr>
        <p:sp>
          <p:nvSpPr>
            <p:cNvPr id="91" name="任意多边形 18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2" name="椭圆 18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3" name="椭圆 18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4" name="任意多边形 18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5" name="组合 94"/>
          <p:cNvGrpSpPr/>
          <p:nvPr/>
        </p:nvGrpSpPr>
        <p:grpSpPr>
          <a:xfrm>
            <a:off x="3471925" y="6246631"/>
            <a:ext cx="410899" cy="410899"/>
            <a:chOff x="7543996" y="1289752"/>
            <a:chExt cx="1498482" cy="1498482"/>
          </a:xfrm>
        </p:grpSpPr>
        <p:sp>
          <p:nvSpPr>
            <p:cNvPr id="96" name="任意多边形 18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7" name="椭圆 18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8" name="椭圆 18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9" name="任意多边形 18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0" name="组合 99"/>
          <p:cNvGrpSpPr/>
          <p:nvPr/>
        </p:nvGrpSpPr>
        <p:grpSpPr>
          <a:xfrm>
            <a:off x="5287185" y="6042829"/>
            <a:ext cx="410899" cy="410899"/>
            <a:chOff x="7543996" y="1289752"/>
            <a:chExt cx="1498482" cy="1498482"/>
          </a:xfrm>
        </p:grpSpPr>
        <p:sp>
          <p:nvSpPr>
            <p:cNvPr id="101" name="任意多边形 19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2" name="椭圆 19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椭圆 192"/>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4" name="任意多边形 19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5" name="组合 104"/>
          <p:cNvGrpSpPr/>
          <p:nvPr/>
        </p:nvGrpSpPr>
        <p:grpSpPr>
          <a:xfrm>
            <a:off x="7191239" y="5718109"/>
            <a:ext cx="872549" cy="872549"/>
            <a:chOff x="7543996" y="1289752"/>
            <a:chExt cx="1498482" cy="1498482"/>
          </a:xfrm>
        </p:grpSpPr>
        <p:sp>
          <p:nvSpPr>
            <p:cNvPr id="106" name="任意多边形 19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7" name="椭圆 19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8" name="椭圆 197"/>
            <p:cNvSpPr/>
            <p:nvPr/>
          </p:nvSpPr>
          <p:spPr>
            <a:xfrm>
              <a:off x="7720328" y="1466083"/>
              <a:ext cx="1145819" cy="1145820"/>
            </a:xfrm>
            <a:prstGeom prst="diamond">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9" name="任意多边形 19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0" name="组合 109"/>
          <p:cNvGrpSpPr/>
          <p:nvPr/>
        </p:nvGrpSpPr>
        <p:grpSpPr>
          <a:xfrm>
            <a:off x="6624988" y="6416345"/>
            <a:ext cx="410899" cy="410899"/>
            <a:chOff x="7543996" y="1289752"/>
            <a:chExt cx="1498482" cy="1498482"/>
          </a:xfrm>
        </p:grpSpPr>
        <p:sp>
          <p:nvSpPr>
            <p:cNvPr id="111" name="任意多边形 200"/>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2" name="椭圆 201"/>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3" name="椭圆 202"/>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4" name="任意多边形 203"/>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5" name="组合 114"/>
          <p:cNvGrpSpPr/>
          <p:nvPr/>
        </p:nvGrpSpPr>
        <p:grpSpPr>
          <a:xfrm>
            <a:off x="10584160" y="5718109"/>
            <a:ext cx="872549" cy="872549"/>
            <a:chOff x="7543996" y="1289752"/>
            <a:chExt cx="1498482" cy="1498482"/>
          </a:xfrm>
        </p:grpSpPr>
        <p:sp>
          <p:nvSpPr>
            <p:cNvPr id="116" name="任意多边形 205"/>
            <p:cNvSpPr/>
            <p:nvPr/>
          </p:nvSpPr>
          <p:spPr>
            <a:xfrm>
              <a:off x="7551744" y="1359078"/>
              <a:ext cx="1300278" cy="1413416"/>
            </a:xfrm>
            <a:prstGeom prst="diamond">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2" name="椭圆 206"/>
            <p:cNvSpPr/>
            <p:nvPr/>
          </p:nvSpPr>
          <p:spPr>
            <a:xfrm>
              <a:off x="7543996" y="1289752"/>
              <a:ext cx="1498482" cy="1498482"/>
            </a:xfrm>
            <a:prstGeom prst="diamond">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3" name="椭圆 207"/>
            <p:cNvSpPr/>
            <p:nvPr/>
          </p:nvSpPr>
          <p:spPr>
            <a:xfrm>
              <a:off x="7720328" y="1466083"/>
              <a:ext cx="1145819" cy="1145820"/>
            </a:xfrm>
            <a:prstGeom prst="diamond">
              <a:avLst/>
            </a:prstGeom>
            <a:solidFill>
              <a:schemeClr val="accent1">
                <a:lumMod val="60000"/>
                <a:lumOff val="40000"/>
              </a:schemeClr>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4" name="任意多边形 208"/>
            <p:cNvSpPr/>
            <p:nvPr/>
          </p:nvSpPr>
          <p:spPr>
            <a:xfrm>
              <a:off x="7725650" y="1478289"/>
              <a:ext cx="1097988" cy="644524"/>
            </a:xfrm>
            <a:prstGeom prst="diamond">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8063">
        <p15:prstTrans prst="origami"/>
      </p:transition>
    </mc:Choice>
    <mc:Fallback>
      <p:transition spd="slow" advClick="0" advTm="806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 presetClass="entr" presetSubtype="4" fill="hold" nodeType="afterEffect" p14:presetBounceEnd="76000">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14:bounceEnd="76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76000">
                                          <p:cBhvr additive="base">
                                            <p:cTn id="20" dur="1000" fill="hold"/>
                                            <p:tgtEl>
                                              <p:spTgt spid="79"/>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14:presetBounceEnd="72000">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14:bounceEnd="72000">
                                          <p:cBhvr additive="base">
                                            <p:cTn id="24" dur="750" fill="hold"/>
                                            <p:tgtEl>
                                              <p:spTgt spid="74"/>
                                            </p:tgtEl>
                                            <p:attrNameLst>
                                              <p:attrName>ppt_x</p:attrName>
                                            </p:attrNameLst>
                                          </p:cBhvr>
                                          <p:tavLst>
                                            <p:tav tm="0">
                                              <p:val>
                                                <p:strVal val="0-#ppt_w/2"/>
                                              </p:val>
                                            </p:tav>
                                            <p:tav tm="100000">
                                              <p:val>
                                                <p:strVal val="#ppt_x"/>
                                              </p:val>
                                            </p:tav>
                                          </p:tavLst>
                                        </p:anim>
                                        <p:anim calcmode="lin" valueType="num" p14:bounceEnd="72000">
                                          <p:cBhvr additive="base">
                                            <p:cTn id="25" dur="750" fill="hold"/>
                                            <p:tgtEl>
                                              <p:spTgt spid="74"/>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14:presetBounceEnd="72000">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14:bounceEnd="72000">
                                          <p:cBhvr additive="base">
                                            <p:cTn id="28" dur="750" fill="hold"/>
                                            <p:tgtEl>
                                              <p:spTgt spid="64"/>
                                            </p:tgtEl>
                                            <p:attrNameLst>
                                              <p:attrName>ppt_x</p:attrName>
                                            </p:attrNameLst>
                                          </p:cBhvr>
                                          <p:tavLst>
                                            <p:tav tm="0">
                                              <p:val>
                                                <p:strVal val="0-#ppt_w/2"/>
                                              </p:val>
                                            </p:tav>
                                            <p:tav tm="100000">
                                              <p:val>
                                                <p:strVal val="#ppt_x"/>
                                              </p:val>
                                            </p:tav>
                                          </p:tavLst>
                                        </p:anim>
                                        <p:anim calcmode="lin" valueType="num" p14:bounceEnd="72000">
                                          <p:cBhvr additive="base">
                                            <p:cTn id="29" dur="750" fill="hold"/>
                                            <p:tgtEl>
                                              <p:spTgt spid="6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14:presetBounceEnd="72000">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14:bounceEnd="72000">
                                          <p:cBhvr additive="base">
                                            <p:cTn id="32" dur="750" fill="hold"/>
                                            <p:tgtEl>
                                              <p:spTgt spid="69"/>
                                            </p:tgtEl>
                                            <p:attrNameLst>
                                              <p:attrName>ppt_x</p:attrName>
                                            </p:attrNameLst>
                                          </p:cBhvr>
                                          <p:tavLst>
                                            <p:tav tm="0">
                                              <p:val>
                                                <p:strVal val="1+#ppt_w/2"/>
                                              </p:val>
                                            </p:tav>
                                            <p:tav tm="100000">
                                              <p:val>
                                                <p:strVal val="#ppt_x"/>
                                              </p:val>
                                            </p:tav>
                                          </p:tavLst>
                                        </p:anim>
                                        <p:anim calcmode="lin" valueType="num" p14:bounceEnd="72000">
                                          <p:cBhvr additive="base">
                                            <p:cTn id="33" dur="750" fill="hold"/>
                                            <p:tgtEl>
                                              <p:spTgt spid="6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randombar(horizontal)">
                                          <p:cBhvr>
                                            <p:cTn id="49" dur="750"/>
                                            <p:tgtEl>
                                              <p:spTgt spid="8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randombar(horizontal)">
                                          <p:cBhvr>
                                            <p:cTn id="52" dur="750"/>
                                            <p:tgtEl>
                                              <p:spTgt spid="8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randombar(horizontal)">
                                          <p:cBhvr>
                                            <p:cTn id="55" dur="750"/>
                                            <p:tgtEl>
                                              <p:spTgt spid="88"/>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p:cTn id="59" dur="500" fill="hold"/>
                                            <p:tgtEl>
                                              <p:spTgt spid="90"/>
                                            </p:tgtEl>
                                            <p:attrNameLst>
                                              <p:attrName>ppt_w</p:attrName>
                                            </p:attrNameLst>
                                          </p:cBhvr>
                                          <p:tavLst>
                                            <p:tav tm="0">
                                              <p:val>
                                                <p:fltVal val="0"/>
                                              </p:val>
                                            </p:tav>
                                            <p:tav tm="100000">
                                              <p:val>
                                                <p:strVal val="#ppt_w"/>
                                              </p:val>
                                            </p:tav>
                                          </p:tavLst>
                                        </p:anim>
                                        <p:anim calcmode="lin" valueType="num">
                                          <p:cBhvr>
                                            <p:cTn id="60" dur="500" fill="hold"/>
                                            <p:tgtEl>
                                              <p:spTgt spid="90"/>
                                            </p:tgtEl>
                                            <p:attrNameLst>
                                              <p:attrName>ppt_h</p:attrName>
                                            </p:attrNameLst>
                                          </p:cBhvr>
                                          <p:tavLst>
                                            <p:tav tm="0">
                                              <p:val>
                                                <p:fltVal val="0"/>
                                              </p:val>
                                            </p:tav>
                                            <p:tav tm="100000">
                                              <p:val>
                                                <p:strVal val="#ppt_h"/>
                                              </p:val>
                                            </p:tav>
                                          </p:tavLst>
                                        </p:anim>
                                        <p:animEffect transition="in" filter="fade">
                                          <p:cBhvr>
                                            <p:cTn id="61" dur="500"/>
                                            <p:tgtEl>
                                              <p:spTgt spid="90"/>
                                            </p:tgtEl>
                                          </p:cBhvr>
                                        </p:animEffect>
                                      </p:childTnLst>
                                    </p:cTn>
                                  </p:par>
                                  <p:par>
                                    <p:cTn id="62" presetID="53" presetClass="entr" presetSubtype="16" fill="hold" nodeType="withEffect">
                                      <p:stCondLst>
                                        <p:cond delay="200"/>
                                      </p:stCondLst>
                                      <p:childTnLst>
                                        <p:set>
                                          <p:cBhvr>
                                            <p:cTn id="63" dur="1" fill="hold">
                                              <p:stCondLst>
                                                <p:cond delay="0"/>
                                              </p:stCondLst>
                                            </p:cTn>
                                            <p:tgtEl>
                                              <p:spTgt spid="95"/>
                                            </p:tgtEl>
                                            <p:attrNameLst>
                                              <p:attrName>style.visibility</p:attrName>
                                            </p:attrNameLst>
                                          </p:cBhvr>
                                          <p:to>
                                            <p:strVal val="visible"/>
                                          </p:to>
                                        </p:set>
                                        <p:anim calcmode="lin" valueType="num">
                                          <p:cBhvr>
                                            <p:cTn id="64" dur="500" fill="hold"/>
                                            <p:tgtEl>
                                              <p:spTgt spid="95"/>
                                            </p:tgtEl>
                                            <p:attrNameLst>
                                              <p:attrName>ppt_w</p:attrName>
                                            </p:attrNameLst>
                                          </p:cBhvr>
                                          <p:tavLst>
                                            <p:tav tm="0">
                                              <p:val>
                                                <p:fltVal val="0"/>
                                              </p:val>
                                            </p:tav>
                                            <p:tav tm="100000">
                                              <p:val>
                                                <p:strVal val="#ppt_w"/>
                                              </p:val>
                                            </p:tav>
                                          </p:tavLst>
                                        </p:anim>
                                        <p:anim calcmode="lin" valueType="num">
                                          <p:cBhvr>
                                            <p:cTn id="65" dur="500" fill="hold"/>
                                            <p:tgtEl>
                                              <p:spTgt spid="95"/>
                                            </p:tgtEl>
                                            <p:attrNameLst>
                                              <p:attrName>ppt_h</p:attrName>
                                            </p:attrNameLst>
                                          </p:cBhvr>
                                          <p:tavLst>
                                            <p:tav tm="0">
                                              <p:val>
                                                <p:fltVal val="0"/>
                                              </p:val>
                                            </p:tav>
                                            <p:tav tm="100000">
                                              <p:val>
                                                <p:strVal val="#ppt_h"/>
                                              </p:val>
                                            </p:tav>
                                          </p:tavLst>
                                        </p:anim>
                                        <p:animEffect transition="in" filter="fade">
                                          <p:cBhvr>
                                            <p:cTn id="66" dur="500"/>
                                            <p:tgtEl>
                                              <p:spTgt spid="95"/>
                                            </p:tgtEl>
                                          </p:cBhvr>
                                        </p:animEffect>
                                      </p:childTnLst>
                                    </p:cTn>
                                  </p:par>
                                  <p:par>
                                    <p:cTn id="67" presetID="53" presetClass="entr" presetSubtype="16" fill="hold" nodeType="withEffect">
                                      <p:stCondLst>
                                        <p:cond delay="50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ppt_w</p:attrName>
                                            </p:attrNameLst>
                                          </p:cBhvr>
                                          <p:tavLst>
                                            <p:tav tm="0">
                                              <p:val>
                                                <p:fltVal val="0"/>
                                              </p:val>
                                            </p:tav>
                                            <p:tav tm="100000">
                                              <p:val>
                                                <p:strVal val="#ppt_w"/>
                                              </p:val>
                                            </p:tav>
                                          </p:tavLst>
                                        </p:anim>
                                        <p:anim calcmode="lin" valueType="num">
                                          <p:cBhvr>
                                            <p:cTn id="70" dur="500" fill="hold"/>
                                            <p:tgtEl>
                                              <p:spTgt spid="100"/>
                                            </p:tgtEl>
                                            <p:attrNameLst>
                                              <p:attrName>ppt_h</p:attrName>
                                            </p:attrNameLst>
                                          </p:cBhvr>
                                          <p:tavLst>
                                            <p:tav tm="0">
                                              <p:val>
                                                <p:fltVal val="0"/>
                                              </p:val>
                                            </p:tav>
                                            <p:tav tm="100000">
                                              <p:val>
                                                <p:strVal val="#ppt_h"/>
                                              </p:val>
                                            </p:tav>
                                          </p:tavLst>
                                        </p:anim>
                                        <p:animEffect transition="in" filter="fade">
                                          <p:cBhvr>
                                            <p:cTn id="71" dur="500"/>
                                            <p:tgtEl>
                                              <p:spTgt spid="100"/>
                                            </p:tgtEl>
                                          </p:cBhvr>
                                        </p:animEffect>
                                      </p:childTnLst>
                                    </p:cTn>
                                  </p:par>
                                  <p:par>
                                    <p:cTn id="72" presetID="53" presetClass="entr" presetSubtype="16" fill="hold" nodeType="withEffect">
                                      <p:stCondLst>
                                        <p:cond delay="3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ppt_w</p:attrName>
                                            </p:attrNameLst>
                                          </p:cBhvr>
                                          <p:tavLst>
                                            <p:tav tm="0">
                                              <p:val>
                                                <p:fltVal val="0"/>
                                              </p:val>
                                            </p:tav>
                                            <p:tav tm="100000">
                                              <p:val>
                                                <p:strVal val="#ppt_w"/>
                                              </p:val>
                                            </p:tav>
                                          </p:tavLst>
                                        </p:anim>
                                        <p:anim calcmode="lin" valueType="num">
                                          <p:cBhvr>
                                            <p:cTn id="75" dur="500" fill="hold"/>
                                            <p:tgtEl>
                                              <p:spTgt spid="110"/>
                                            </p:tgtEl>
                                            <p:attrNameLst>
                                              <p:attrName>ppt_h</p:attrName>
                                            </p:attrNameLst>
                                          </p:cBhvr>
                                          <p:tavLst>
                                            <p:tav tm="0">
                                              <p:val>
                                                <p:fltVal val="0"/>
                                              </p:val>
                                            </p:tav>
                                            <p:tav tm="100000">
                                              <p:val>
                                                <p:strVal val="#ppt_h"/>
                                              </p:val>
                                            </p:tav>
                                          </p:tavLst>
                                        </p:anim>
                                        <p:animEffect transition="in" filter="fade">
                                          <p:cBhvr>
                                            <p:cTn id="76" dur="500"/>
                                            <p:tgtEl>
                                              <p:spTgt spid="110"/>
                                            </p:tgtEl>
                                          </p:cBhvr>
                                        </p:animEffect>
                                      </p:childTnLst>
                                    </p:cTn>
                                  </p:par>
                                  <p:par>
                                    <p:cTn id="77" presetID="53" presetClass="entr" presetSubtype="16" fill="hold" nodeType="withEffect">
                                      <p:stCondLst>
                                        <p:cond delay="20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par>
                                    <p:cTn id="82" presetID="53" presetClass="entr" presetSubtype="16" fill="hold" nodeType="withEffect">
                                      <p:stCondLst>
                                        <p:cond delay="0"/>
                                      </p:stCondLst>
                                      <p:childTnLst>
                                        <p:set>
                                          <p:cBhvr>
                                            <p:cTn id="83" dur="1" fill="hold">
                                              <p:stCondLst>
                                                <p:cond delay="0"/>
                                              </p:stCondLst>
                                            </p:cTn>
                                            <p:tgtEl>
                                              <p:spTgt spid="115"/>
                                            </p:tgtEl>
                                            <p:attrNameLst>
                                              <p:attrName>style.visibility</p:attrName>
                                            </p:attrNameLst>
                                          </p:cBhvr>
                                          <p:to>
                                            <p:strVal val="visible"/>
                                          </p:to>
                                        </p:set>
                                        <p:anim calcmode="lin" valueType="num">
                                          <p:cBhvr>
                                            <p:cTn id="84" dur="500" fill="hold"/>
                                            <p:tgtEl>
                                              <p:spTgt spid="115"/>
                                            </p:tgtEl>
                                            <p:attrNameLst>
                                              <p:attrName>ppt_w</p:attrName>
                                            </p:attrNameLst>
                                          </p:cBhvr>
                                          <p:tavLst>
                                            <p:tav tm="0">
                                              <p:val>
                                                <p:fltVal val="0"/>
                                              </p:val>
                                            </p:tav>
                                            <p:tav tm="100000">
                                              <p:val>
                                                <p:strVal val="#ppt_w"/>
                                              </p:val>
                                            </p:tav>
                                          </p:tavLst>
                                        </p:anim>
                                        <p:anim calcmode="lin" valueType="num">
                                          <p:cBhvr>
                                            <p:cTn id="85" dur="500" fill="hold"/>
                                            <p:tgtEl>
                                              <p:spTgt spid="115"/>
                                            </p:tgtEl>
                                            <p:attrNameLst>
                                              <p:attrName>ppt_h</p:attrName>
                                            </p:attrNameLst>
                                          </p:cBhvr>
                                          <p:tavLst>
                                            <p:tav tm="0">
                                              <p:val>
                                                <p:fltVal val="0"/>
                                              </p:val>
                                            </p:tav>
                                            <p:tav tm="100000">
                                              <p:val>
                                                <p:strVal val="#ppt_h"/>
                                              </p:val>
                                            </p:tav>
                                          </p:tavLst>
                                        </p:anim>
                                        <p:animEffect transition="in" filter="fade">
                                          <p:cBhvr>
                                            <p:cTn id="86" dur="500"/>
                                            <p:tgtEl>
                                              <p:spTgt spid="115"/>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90"/>
                                            </p:tgtEl>
                                          </p:cBhvr>
                                        </p:animEffect>
                                        <p:animScale>
                                          <p:cBhvr>
                                            <p:cTn id="90" dur="250" autoRev="1" fill="hold"/>
                                            <p:tgtEl>
                                              <p:spTgt spid="90"/>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100"/>
                                            </p:tgtEl>
                                          </p:cBhvr>
                                        </p:animEffect>
                                        <p:animScale>
                                          <p:cBhvr>
                                            <p:cTn id="93" dur="250" autoRev="1" fill="hold"/>
                                            <p:tgtEl>
                                              <p:spTgt spid="100"/>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05"/>
                                            </p:tgtEl>
                                          </p:cBhvr>
                                        </p:animEffect>
                                        <p:animScale>
                                          <p:cBhvr>
                                            <p:cTn id="96" dur="250" autoRev="1" fill="hold"/>
                                            <p:tgtEl>
                                              <p:spTgt spid="105"/>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115"/>
                                            </p:tgtEl>
                                          </p:cBhvr>
                                        </p:animEffect>
                                        <p:animScale>
                                          <p:cBhvr>
                                            <p:cTn id="99" dur="250" autoRev="1" fill="hold"/>
                                            <p:tgtEl>
                                              <p:spTgt spid="1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62" grpId="0" animBg="1"/>
          <p:bldP spid="63" grpId="0" animBg="1"/>
          <p:bldP spid="84" grpId="0"/>
          <p:bldP spid="85" grpId="0"/>
          <p:bldP spid="87" grpId="0" animBg="1"/>
          <p:bldP spid="88" grpId="0" animBg="1"/>
          <p:bldP spid="8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750" fill="hold"/>
                                            <p:tgtEl>
                                              <p:spTgt spid="74"/>
                                            </p:tgtEl>
                                            <p:attrNameLst>
                                              <p:attrName>ppt_x</p:attrName>
                                            </p:attrNameLst>
                                          </p:cBhvr>
                                          <p:tavLst>
                                            <p:tav tm="0">
                                              <p:val>
                                                <p:strVal val="0-#ppt_w/2"/>
                                              </p:val>
                                            </p:tav>
                                            <p:tav tm="100000">
                                              <p:val>
                                                <p:strVal val="#ppt_x"/>
                                              </p:val>
                                            </p:tav>
                                          </p:tavLst>
                                        </p:anim>
                                        <p:anim calcmode="lin" valueType="num">
                                          <p:cBhvr additive="base">
                                            <p:cTn id="25" dur="750" fill="hold"/>
                                            <p:tgtEl>
                                              <p:spTgt spid="74"/>
                                            </p:tgtEl>
                                            <p:attrNameLst>
                                              <p:attrName>ppt_y</p:attrName>
                                            </p:attrNameLst>
                                          </p:cBhvr>
                                          <p:tavLst>
                                            <p:tav tm="0">
                                              <p:val>
                                                <p:strVal val="0-#ppt_h/2"/>
                                              </p:val>
                                            </p:tav>
                                            <p:tav tm="100000">
                                              <p:val>
                                                <p:strVal val="#ppt_y"/>
                                              </p:val>
                                            </p:tav>
                                          </p:tavLst>
                                        </p:anim>
                                      </p:childTnLst>
                                    </p:cTn>
                                  </p:par>
                                  <p:par>
                                    <p:cTn id="26" presetID="2" presetClass="entr" presetSubtype="12"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750" fill="hold"/>
                                            <p:tgtEl>
                                              <p:spTgt spid="64"/>
                                            </p:tgtEl>
                                            <p:attrNameLst>
                                              <p:attrName>ppt_x</p:attrName>
                                            </p:attrNameLst>
                                          </p:cBhvr>
                                          <p:tavLst>
                                            <p:tav tm="0">
                                              <p:val>
                                                <p:strVal val="0-#ppt_w/2"/>
                                              </p:val>
                                            </p:tav>
                                            <p:tav tm="100000">
                                              <p:val>
                                                <p:strVal val="#ppt_x"/>
                                              </p:val>
                                            </p:tav>
                                          </p:tavLst>
                                        </p:anim>
                                        <p:anim calcmode="lin" valueType="num">
                                          <p:cBhvr additive="base">
                                            <p:cTn id="29" dur="750" fill="hold"/>
                                            <p:tgtEl>
                                              <p:spTgt spid="6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750" fill="hold"/>
                                            <p:tgtEl>
                                              <p:spTgt spid="69"/>
                                            </p:tgtEl>
                                            <p:attrNameLst>
                                              <p:attrName>ppt_x</p:attrName>
                                            </p:attrNameLst>
                                          </p:cBhvr>
                                          <p:tavLst>
                                            <p:tav tm="0">
                                              <p:val>
                                                <p:strVal val="1+#ppt_w/2"/>
                                              </p:val>
                                            </p:tav>
                                            <p:tav tm="100000">
                                              <p:val>
                                                <p:strVal val="#ppt_x"/>
                                              </p:val>
                                            </p:tav>
                                          </p:tavLst>
                                        </p:anim>
                                        <p:anim calcmode="lin" valueType="num">
                                          <p:cBhvr additive="base">
                                            <p:cTn id="33" dur="750" fill="hold"/>
                                            <p:tgtEl>
                                              <p:spTgt spid="6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randombar(horizontal)">
                                          <p:cBhvr>
                                            <p:cTn id="49" dur="750"/>
                                            <p:tgtEl>
                                              <p:spTgt spid="8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randombar(horizontal)">
                                          <p:cBhvr>
                                            <p:cTn id="52" dur="750"/>
                                            <p:tgtEl>
                                              <p:spTgt spid="8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randombar(horizontal)">
                                          <p:cBhvr>
                                            <p:cTn id="55" dur="750"/>
                                            <p:tgtEl>
                                              <p:spTgt spid="88"/>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p:cTn id="59" dur="500" fill="hold"/>
                                            <p:tgtEl>
                                              <p:spTgt spid="90"/>
                                            </p:tgtEl>
                                            <p:attrNameLst>
                                              <p:attrName>ppt_w</p:attrName>
                                            </p:attrNameLst>
                                          </p:cBhvr>
                                          <p:tavLst>
                                            <p:tav tm="0">
                                              <p:val>
                                                <p:fltVal val="0"/>
                                              </p:val>
                                            </p:tav>
                                            <p:tav tm="100000">
                                              <p:val>
                                                <p:strVal val="#ppt_w"/>
                                              </p:val>
                                            </p:tav>
                                          </p:tavLst>
                                        </p:anim>
                                        <p:anim calcmode="lin" valueType="num">
                                          <p:cBhvr>
                                            <p:cTn id="60" dur="500" fill="hold"/>
                                            <p:tgtEl>
                                              <p:spTgt spid="90"/>
                                            </p:tgtEl>
                                            <p:attrNameLst>
                                              <p:attrName>ppt_h</p:attrName>
                                            </p:attrNameLst>
                                          </p:cBhvr>
                                          <p:tavLst>
                                            <p:tav tm="0">
                                              <p:val>
                                                <p:fltVal val="0"/>
                                              </p:val>
                                            </p:tav>
                                            <p:tav tm="100000">
                                              <p:val>
                                                <p:strVal val="#ppt_h"/>
                                              </p:val>
                                            </p:tav>
                                          </p:tavLst>
                                        </p:anim>
                                        <p:animEffect transition="in" filter="fade">
                                          <p:cBhvr>
                                            <p:cTn id="61" dur="500"/>
                                            <p:tgtEl>
                                              <p:spTgt spid="90"/>
                                            </p:tgtEl>
                                          </p:cBhvr>
                                        </p:animEffect>
                                      </p:childTnLst>
                                    </p:cTn>
                                  </p:par>
                                  <p:par>
                                    <p:cTn id="62" presetID="53" presetClass="entr" presetSubtype="16" fill="hold" nodeType="withEffect">
                                      <p:stCondLst>
                                        <p:cond delay="200"/>
                                      </p:stCondLst>
                                      <p:childTnLst>
                                        <p:set>
                                          <p:cBhvr>
                                            <p:cTn id="63" dur="1" fill="hold">
                                              <p:stCondLst>
                                                <p:cond delay="0"/>
                                              </p:stCondLst>
                                            </p:cTn>
                                            <p:tgtEl>
                                              <p:spTgt spid="95"/>
                                            </p:tgtEl>
                                            <p:attrNameLst>
                                              <p:attrName>style.visibility</p:attrName>
                                            </p:attrNameLst>
                                          </p:cBhvr>
                                          <p:to>
                                            <p:strVal val="visible"/>
                                          </p:to>
                                        </p:set>
                                        <p:anim calcmode="lin" valueType="num">
                                          <p:cBhvr>
                                            <p:cTn id="64" dur="500" fill="hold"/>
                                            <p:tgtEl>
                                              <p:spTgt spid="95"/>
                                            </p:tgtEl>
                                            <p:attrNameLst>
                                              <p:attrName>ppt_w</p:attrName>
                                            </p:attrNameLst>
                                          </p:cBhvr>
                                          <p:tavLst>
                                            <p:tav tm="0">
                                              <p:val>
                                                <p:fltVal val="0"/>
                                              </p:val>
                                            </p:tav>
                                            <p:tav tm="100000">
                                              <p:val>
                                                <p:strVal val="#ppt_w"/>
                                              </p:val>
                                            </p:tav>
                                          </p:tavLst>
                                        </p:anim>
                                        <p:anim calcmode="lin" valueType="num">
                                          <p:cBhvr>
                                            <p:cTn id="65" dur="500" fill="hold"/>
                                            <p:tgtEl>
                                              <p:spTgt spid="95"/>
                                            </p:tgtEl>
                                            <p:attrNameLst>
                                              <p:attrName>ppt_h</p:attrName>
                                            </p:attrNameLst>
                                          </p:cBhvr>
                                          <p:tavLst>
                                            <p:tav tm="0">
                                              <p:val>
                                                <p:fltVal val="0"/>
                                              </p:val>
                                            </p:tav>
                                            <p:tav tm="100000">
                                              <p:val>
                                                <p:strVal val="#ppt_h"/>
                                              </p:val>
                                            </p:tav>
                                          </p:tavLst>
                                        </p:anim>
                                        <p:animEffect transition="in" filter="fade">
                                          <p:cBhvr>
                                            <p:cTn id="66" dur="500"/>
                                            <p:tgtEl>
                                              <p:spTgt spid="95"/>
                                            </p:tgtEl>
                                          </p:cBhvr>
                                        </p:animEffect>
                                      </p:childTnLst>
                                    </p:cTn>
                                  </p:par>
                                  <p:par>
                                    <p:cTn id="67" presetID="53" presetClass="entr" presetSubtype="16" fill="hold" nodeType="withEffect">
                                      <p:stCondLst>
                                        <p:cond delay="50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ppt_w</p:attrName>
                                            </p:attrNameLst>
                                          </p:cBhvr>
                                          <p:tavLst>
                                            <p:tav tm="0">
                                              <p:val>
                                                <p:fltVal val="0"/>
                                              </p:val>
                                            </p:tav>
                                            <p:tav tm="100000">
                                              <p:val>
                                                <p:strVal val="#ppt_w"/>
                                              </p:val>
                                            </p:tav>
                                          </p:tavLst>
                                        </p:anim>
                                        <p:anim calcmode="lin" valueType="num">
                                          <p:cBhvr>
                                            <p:cTn id="70" dur="500" fill="hold"/>
                                            <p:tgtEl>
                                              <p:spTgt spid="100"/>
                                            </p:tgtEl>
                                            <p:attrNameLst>
                                              <p:attrName>ppt_h</p:attrName>
                                            </p:attrNameLst>
                                          </p:cBhvr>
                                          <p:tavLst>
                                            <p:tav tm="0">
                                              <p:val>
                                                <p:fltVal val="0"/>
                                              </p:val>
                                            </p:tav>
                                            <p:tav tm="100000">
                                              <p:val>
                                                <p:strVal val="#ppt_h"/>
                                              </p:val>
                                            </p:tav>
                                          </p:tavLst>
                                        </p:anim>
                                        <p:animEffect transition="in" filter="fade">
                                          <p:cBhvr>
                                            <p:cTn id="71" dur="500"/>
                                            <p:tgtEl>
                                              <p:spTgt spid="100"/>
                                            </p:tgtEl>
                                          </p:cBhvr>
                                        </p:animEffect>
                                      </p:childTnLst>
                                    </p:cTn>
                                  </p:par>
                                  <p:par>
                                    <p:cTn id="72" presetID="53" presetClass="entr" presetSubtype="16" fill="hold" nodeType="withEffect">
                                      <p:stCondLst>
                                        <p:cond delay="3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ppt_w</p:attrName>
                                            </p:attrNameLst>
                                          </p:cBhvr>
                                          <p:tavLst>
                                            <p:tav tm="0">
                                              <p:val>
                                                <p:fltVal val="0"/>
                                              </p:val>
                                            </p:tav>
                                            <p:tav tm="100000">
                                              <p:val>
                                                <p:strVal val="#ppt_w"/>
                                              </p:val>
                                            </p:tav>
                                          </p:tavLst>
                                        </p:anim>
                                        <p:anim calcmode="lin" valueType="num">
                                          <p:cBhvr>
                                            <p:cTn id="75" dur="500" fill="hold"/>
                                            <p:tgtEl>
                                              <p:spTgt spid="110"/>
                                            </p:tgtEl>
                                            <p:attrNameLst>
                                              <p:attrName>ppt_h</p:attrName>
                                            </p:attrNameLst>
                                          </p:cBhvr>
                                          <p:tavLst>
                                            <p:tav tm="0">
                                              <p:val>
                                                <p:fltVal val="0"/>
                                              </p:val>
                                            </p:tav>
                                            <p:tav tm="100000">
                                              <p:val>
                                                <p:strVal val="#ppt_h"/>
                                              </p:val>
                                            </p:tav>
                                          </p:tavLst>
                                        </p:anim>
                                        <p:animEffect transition="in" filter="fade">
                                          <p:cBhvr>
                                            <p:cTn id="76" dur="500"/>
                                            <p:tgtEl>
                                              <p:spTgt spid="110"/>
                                            </p:tgtEl>
                                          </p:cBhvr>
                                        </p:animEffect>
                                      </p:childTnLst>
                                    </p:cTn>
                                  </p:par>
                                  <p:par>
                                    <p:cTn id="77" presetID="53" presetClass="entr" presetSubtype="16" fill="hold" nodeType="withEffect">
                                      <p:stCondLst>
                                        <p:cond delay="20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par>
                                    <p:cTn id="82" presetID="53" presetClass="entr" presetSubtype="16" fill="hold" nodeType="withEffect">
                                      <p:stCondLst>
                                        <p:cond delay="0"/>
                                      </p:stCondLst>
                                      <p:childTnLst>
                                        <p:set>
                                          <p:cBhvr>
                                            <p:cTn id="83" dur="1" fill="hold">
                                              <p:stCondLst>
                                                <p:cond delay="0"/>
                                              </p:stCondLst>
                                            </p:cTn>
                                            <p:tgtEl>
                                              <p:spTgt spid="115"/>
                                            </p:tgtEl>
                                            <p:attrNameLst>
                                              <p:attrName>style.visibility</p:attrName>
                                            </p:attrNameLst>
                                          </p:cBhvr>
                                          <p:to>
                                            <p:strVal val="visible"/>
                                          </p:to>
                                        </p:set>
                                        <p:anim calcmode="lin" valueType="num">
                                          <p:cBhvr>
                                            <p:cTn id="84" dur="500" fill="hold"/>
                                            <p:tgtEl>
                                              <p:spTgt spid="115"/>
                                            </p:tgtEl>
                                            <p:attrNameLst>
                                              <p:attrName>ppt_w</p:attrName>
                                            </p:attrNameLst>
                                          </p:cBhvr>
                                          <p:tavLst>
                                            <p:tav tm="0">
                                              <p:val>
                                                <p:fltVal val="0"/>
                                              </p:val>
                                            </p:tav>
                                            <p:tav tm="100000">
                                              <p:val>
                                                <p:strVal val="#ppt_w"/>
                                              </p:val>
                                            </p:tav>
                                          </p:tavLst>
                                        </p:anim>
                                        <p:anim calcmode="lin" valueType="num">
                                          <p:cBhvr>
                                            <p:cTn id="85" dur="500" fill="hold"/>
                                            <p:tgtEl>
                                              <p:spTgt spid="115"/>
                                            </p:tgtEl>
                                            <p:attrNameLst>
                                              <p:attrName>ppt_h</p:attrName>
                                            </p:attrNameLst>
                                          </p:cBhvr>
                                          <p:tavLst>
                                            <p:tav tm="0">
                                              <p:val>
                                                <p:fltVal val="0"/>
                                              </p:val>
                                            </p:tav>
                                            <p:tav tm="100000">
                                              <p:val>
                                                <p:strVal val="#ppt_h"/>
                                              </p:val>
                                            </p:tav>
                                          </p:tavLst>
                                        </p:anim>
                                        <p:animEffect transition="in" filter="fade">
                                          <p:cBhvr>
                                            <p:cTn id="86" dur="500"/>
                                            <p:tgtEl>
                                              <p:spTgt spid="115"/>
                                            </p:tgtEl>
                                          </p:cBhvr>
                                        </p:animEffect>
                                      </p:childTnLst>
                                    </p:cTn>
                                  </p:par>
                                </p:childTnLst>
                              </p:cTn>
                            </p:par>
                            <p:par>
                              <p:cTn id="87" fill="hold">
                                <p:stCondLst>
                                  <p:cond delay="6000"/>
                                </p:stCondLst>
                                <p:childTnLst>
                                  <p:par>
                                    <p:cTn id="88" presetID="26" presetClass="emph" presetSubtype="0" repeatCount="2000" fill="hold" nodeType="afterEffect">
                                      <p:stCondLst>
                                        <p:cond delay="0"/>
                                      </p:stCondLst>
                                      <p:childTnLst>
                                        <p:animEffect transition="out" filter="fade">
                                          <p:cBhvr>
                                            <p:cTn id="89" dur="500" tmFilter="0, 0; .2, .5; .8, .5; 1, 0"/>
                                            <p:tgtEl>
                                              <p:spTgt spid="90"/>
                                            </p:tgtEl>
                                          </p:cBhvr>
                                        </p:animEffect>
                                        <p:animScale>
                                          <p:cBhvr>
                                            <p:cTn id="90" dur="250" autoRev="1" fill="hold"/>
                                            <p:tgtEl>
                                              <p:spTgt spid="90"/>
                                            </p:tgtEl>
                                          </p:cBhvr>
                                          <p:by x="105000" y="105000"/>
                                        </p:animScale>
                                      </p:childTnLst>
                                    </p:cTn>
                                  </p:par>
                                  <p:par>
                                    <p:cTn id="91" presetID="26" presetClass="emph" presetSubtype="0" repeatCount="2000" fill="hold" nodeType="withEffect">
                                      <p:stCondLst>
                                        <p:cond delay="400"/>
                                      </p:stCondLst>
                                      <p:childTnLst>
                                        <p:animEffect transition="out" filter="fade">
                                          <p:cBhvr>
                                            <p:cTn id="92" dur="500" tmFilter="0, 0; .2, .5; .8, .5; 1, 0"/>
                                            <p:tgtEl>
                                              <p:spTgt spid="100"/>
                                            </p:tgtEl>
                                          </p:cBhvr>
                                        </p:animEffect>
                                        <p:animScale>
                                          <p:cBhvr>
                                            <p:cTn id="93" dur="250" autoRev="1" fill="hold"/>
                                            <p:tgtEl>
                                              <p:spTgt spid="100"/>
                                            </p:tgtEl>
                                          </p:cBhvr>
                                          <p:by x="105000" y="105000"/>
                                        </p:animScale>
                                      </p:childTnLst>
                                    </p:cTn>
                                  </p:par>
                                  <p:par>
                                    <p:cTn id="94" presetID="26" presetClass="emph" presetSubtype="0" repeatCount="2000" fill="hold" nodeType="withEffect">
                                      <p:stCondLst>
                                        <p:cond delay="500"/>
                                      </p:stCondLst>
                                      <p:childTnLst>
                                        <p:animEffect transition="out" filter="fade">
                                          <p:cBhvr>
                                            <p:cTn id="95" dur="500" tmFilter="0, 0; .2, .5; .8, .5; 1, 0"/>
                                            <p:tgtEl>
                                              <p:spTgt spid="105"/>
                                            </p:tgtEl>
                                          </p:cBhvr>
                                        </p:animEffect>
                                        <p:animScale>
                                          <p:cBhvr>
                                            <p:cTn id="96" dur="250" autoRev="1" fill="hold"/>
                                            <p:tgtEl>
                                              <p:spTgt spid="105"/>
                                            </p:tgtEl>
                                          </p:cBhvr>
                                          <p:by x="105000" y="105000"/>
                                        </p:animScale>
                                      </p:childTnLst>
                                    </p:cTn>
                                  </p:par>
                                  <p:par>
                                    <p:cTn id="97" presetID="26" presetClass="emph" presetSubtype="0" repeatCount="2000" fill="hold" nodeType="withEffect">
                                      <p:stCondLst>
                                        <p:cond delay="300"/>
                                      </p:stCondLst>
                                      <p:childTnLst>
                                        <p:animEffect transition="out" filter="fade">
                                          <p:cBhvr>
                                            <p:cTn id="98" dur="500" tmFilter="0, 0; .2, .5; .8, .5; 1, 0"/>
                                            <p:tgtEl>
                                              <p:spTgt spid="115"/>
                                            </p:tgtEl>
                                          </p:cBhvr>
                                        </p:animEffect>
                                        <p:animScale>
                                          <p:cBhvr>
                                            <p:cTn id="99" dur="250" autoRev="1" fill="hold"/>
                                            <p:tgtEl>
                                              <p:spTgt spid="1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62" grpId="0" animBg="1"/>
          <p:bldP spid="63" grpId="0" animBg="1"/>
          <p:bldP spid="84" grpId="0"/>
          <p:bldP spid="85" grpId="0"/>
          <p:bldP spid="87" grpId="0" animBg="1"/>
          <p:bldP spid="88" grpId="0" animBg="1"/>
          <p:bldP spid="8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txBox="1">
            <a:spLocks noChangeArrowheads="1"/>
          </p:cNvSpPr>
          <p:nvPr/>
        </p:nvSpPr>
        <p:spPr>
          <a:xfrm>
            <a:off x="1412698" y="-193873"/>
            <a:ext cx="2113961" cy="1137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rPr>
              <a:t>整  顿</a:t>
            </a:r>
            <a:endParaRPr lang="zh-CN" altLang="en-US" sz="4000" b="1" dirty="0">
              <a:solidFill>
                <a:srgbClr val="0070C0"/>
              </a:solidFill>
              <a:latin typeface="微软雅黑" panose="020B0503020204020204" pitchFamily="34" charset="-122"/>
              <a:ea typeface="微软雅黑" panose="020B0503020204020204" pitchFamily="34" charset="-122"/>
              <a:cs typeface="Arial Unicode MS" pitchFamily="34" charset="-122"/>
            </a:endParaRPr>
          </a:p>
        </p:txBody>
      </p:sp>
      <p:sp>
        <p:nvSpPr>
          <p:cNvPr id="11" name="缺角矩形 10"/>
          <p:cNvSpPr/>
          <p:nvPr/>
        </p:nvSpPr>
        <p:spPr>
          <a:xfrm>
            <a:off x="1160014"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缺角矩形 11"/>
          <p:cNvSpPr/>
          <p:nvPr/>
        </p:nvSpPr>
        <p:spPr>
          <a:xfrm>
            <a:off x="3712023"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缺角矩形 12"/>
          <p:cNvSpPr/>
          <p:nvPr/>
        </p:nvSpPr>
        <p:spPr>
          <a:xfrm>
            <a:off x="6264032"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缺角矩形 13"/>
          <p:cNvSpPr/>
          <p:nvPr/>
        </p:nvSpPr>
        <p:spPr>
          <a:xfrm>
            <a:off x="8816040" y="2022651"/>
            <a:ext cx="2215947" cy="2417813"/>
          </a:xfrm>
          <a:prstGeom prst="plaque">
            <a:avLst/>
          </a:prstGeom>
          <a:solidFill>
            <a:schemeClr val="bg1"/>
          </a:solidFill>
          <a:ln>
            <a:noFill/>
          </a:ln>
          <a:effectLst>
            <a:outerShdw blurRad="381000" dist="152400" dir="5400000" algn="t" rotWithShape="0">
              <a:prstClr val="black">
                <a:alpha val="2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29"/>
          <p:cNvSpPr/>
          <p:nvPr/>
        </p:nvSpPr>
        <p:spPr>
          <a:xfrm rot="17474072">
            <a:off x="2459691"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十字形 15"/>
          <p:cNvSpPr/>
          <p:nvPr/>
        </p:nvSpPr>
        <p:spPr>
          <a:xfrm>
            <a:off x="1770906"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 name="组合 16"/>
          <p:cNvGrpSpPr/>
          <p:nvPr/>
        </p:nvGrpSpPr>
        <p:grpSpPr>
          <a:xfrm>
            <a:off x="2068381" y="3046974"/>
            <a:ext cx="399208" cy="437533"/>
            <a:chOff x="3484563" y="2503488"/>
            <a:chExt cx="992188" cy="1087438"/>
          </a:xfrm>
          <a:solidFill>
            <a:schemeClr val="bg1"/>
          </a:solidFill>
        </p:grpSpPr>
        <p:sp>
          <p:nvSpPr>
            <p:cNvPr id="18" name="Freeform 5"/>
            <p:cNvSpPr/>
            <p:nvPr/>
          </p:nvSpPr>
          <p:spPr bwMode="auto">
            <a:xfrm>
              <a:off x="3484563" y="2503488"/>
              <a:ext cx="992188" cy="768350"/>
            </a:xfrm>
            <a:custGeom>
              <a:avLst/>
              <a:gdLst>
                <a:gd name="T0" fmla="*/ 580 w 625"/>
                <a:gd name="T1" fmla="*/ 178 h 484"/>
                <a:gd name="T2" fmla="*/ 625 w 625"/>
                <a:gd name="T3" fmla="*/ 0 h 484"/>
                <a:gd name="T4" fmla="*/ 447 w 625"/>
                <a:gd name="T5" fmla="*/ 43 h 484"/>
                <a:gd name="T6" fmla="*/ 492 w 625"/>
                <a:gd name="T7" fmla="*/ 88 h 484"/>
                <a:gd name="T8" fmla="*/ 322 w 625"/>
                <a:gd name="T9" fmla="*/ 259 h 484"/>
                <a:gd name="T10" fmla="*/ 248 w 625"/>
                <a:gd name="T11" fmla="*/ 187 h 484"/>
                <a:gd name="T12" fmla="*/ 0 w 625"/>
                <a:gd name="T13" fmla="*/ 436 h 484"/>
                <a:gd name="T14" fmla="*/ 47 w 625"/>
                <a:gd name="T15" fmla="*/ 484 h 484"/>
                <a:gd name="T16" fmla="*/ 47 w 625"/>
                <a:gd name="T17" fmla="*/ 484 h 484"/>
                <a:gd name="T18" fmla="*/ 248 w 625"/>
                <a:gd name="T19" fmla="*/ 282 h 484"/>
                <a:gd name="T20" fmla="*/ 322 w 625"/>
                <a:gd name="T21" fmla="*/ 353 h 484"/>
                <a:gd name="T22" fmla="*/ 539 w 625"/>
                <a:gd name="T23" fmla="*/ 135 h 484"/>
                <a:gd name="T24" fmla="*/ 580 w 625"/>
                <a:gd name="T25" fmla="*/ 17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5" h="484">
                  <a:moveTo>
                    <a:pt x="580" y="178"/>
                  </a:moveTo>
                  <a:lnTo>
                    <a:pt x="625" y="0"/>
                  </a:lnTo>
                  <a:lnTo>
                    <a:pt x="447" y="43"/>
                  </a:lnTo>
                  <a:lnTo>
                    <a:pt x="492" y="88"/>
                  </a:lnTo>
                  <a:lnTo>
                    <a:pt x="322" y="259"/>
                  </a:lnTo>
                  <a:lnTo>
                    <a:pt x="248" y="187"/>
                  </a:lnTo>
                  <a:lnTo>
                    <a:pt x="0" y="436"/>
                  </a:lnTo>
                  <a:lnTo>
                    <a:pt x="47" y="484"/>
                  </a:lnTo>
                  <a:lnTo>
                    <a:pt x="47" y="484"/>
                  </a:lnTo>
                  <a:lnTo>
                    <a:pt x="248" y="282"/>
                  </a:lnTo>
                  <a:lnTo>
                    <a:pt x="322" y="353"/>
                  </a:lnTo>
                  <a:lnTo>
                    <a:pt x="539" y="135"/>
                  </a:lnTo>
                  <a:lnTo>
                    <a:pt x="58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Rectangle 6"/>
            <p:cNvSpPr>
              <a:spLocks noChangeArrowheads="1"/>
            </p:cNvSpPr>
            <p:nvPr/>
          </p:nvSpPr>
          <p:spPr bwMode="auto">
            <a:xfrm>
              <a:off x="3575051" y="3332163"/>
              <a:ext cx="138113" cy="258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7"/>
            <p:cNvSpPr>
              <a:spLocks noChangeArrowheads="1"/>
            </p:cNvSpPr>
            <p:nvPr/>
          </p:nvSpPr>
          <p:spPr bwMode="auto">
            <a:xfrm>
              <a:off x="3806826" y="3203576"/>
              <a:ext cx="142875"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8"/>
            <p:cNvSpPr>
              <a:spLocks noChangeArrowheads="1"/>
            </p:cNvSpPr>
            <p:nvPr/>
          </p:nvSpPr>
          <p:spPr bwMode="auto">
            <a:xfrm>
              <a:off x="4051301" y="3071813"/>
              <a:ext cx="142875" cy="519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9"/>
            <p:cNvSpPr>
              <a:spLocks noChangeArrowheads="1"/>
            </p:cNvSpPr>
            <p:nvPr/>
          </p:nvSpPr>
          <p:spPr bwMode="auto">
            <a:xfrm>
              <a:off x="4287838" y="2944813"/>
              <a:ext cx="142875"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3" name="任意多边形 30"/>
          <p:cNvSpPr/>
          <p:nvPr/>
        </p:nvSpPr>
        <p:spPr>
          <a:xfrm rot="17474072">
            <a:off x="4996323"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十字形 23"/>
          <p:cNvSpPr/>
          <p:nvPr/>
        </p:nvSpPr>
        <p:spPr>
          <a:xfrm>
            <a:off x="4318695"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p:nvGrpSpPr>
        <p:grpSpPr>
          <a:xfrm>
            <a:off x="4610791" y="3028646"/>
            <a:ext cx="418410" cy="498002"/>
            <a:chOff x="4683126" y="1033463"/>
            <a:chExt cx="909638" cy="1082675"/>
          </a:xfrm>
          <a:solidFill>
            <a:schemeClr val="bg1"/>
          </a:solidFill>
        </p:grpSpPr>
        <p:sp>
          <p:nvSpPr>
            <p:cNvPr id="26" name="Freeform 11"/>
            <p:cNvSpPr/>
            <p:nvPr/>
          </p:nvSpPr>
          <p:spPr bwMode="auto">
            <a:xfrm>
              <a:off x="4683126" y="1033463"/>
              <a:ext cx="909638" cy="1082675"/>
            </a:xfrm>
            <a:custGeom>
              <a:avLst/>
              <a:gdLst/>
              <a:ahLst/>
              <a:cxnLst/>
              <a:rect l="l" t="t" r="r" b="b"/>
              <a:pathLst>
                <a:path w="909638" h="1082675">
                  <a:moveTo>
                    <a:pt x="90487" y="198438"/>
                  </a:moveTo>
                  <a:lnTo>
                    <a:pt x="90487" y="646113"/>
                  </a:lnTo>
                  <a:lnTo>
                    <a:pt x="822325" y="646113"/>
                  </a:lnTo>
                  <a:lnTo>
                    <a:pt x="822325" y="198438"/>
                  </a:lnTo>
                  <a:close/>
                  <a:moveTo>
                    <a:pt x="451060" y="0"/>
                  </a:moveTo>
                  <a:cubicBezTo>
                    <a:pt x="473613" y="0"/>
                    <a:pt x="488649" y="15037"/>
                    <a:pt x="488649" y="37593"/>
                  </a:cubicBezTo>
                  <a:cubicBezTo>
                    <a:pt x="488649" y="37593"/>
                    <a:pt x="488649" y="37593"/>
                    <a:pt x="488649" y="109019"/>
                  </a:cubicBezTo>
                  <a:cubicBezTo>
                    <a:pt x="488649" y="109019"/>
                    <a:pt x="488649" y="109019"/>
                    <a:pt x="909638" y="109019"/>
                  </a:cubicBezTo>
                  <a:lnTo>
                    <a:pt x="909638" y="733061"/>
                  </a:lnTo>
                  <a:cubicBezTo>
                    <a:pt x="909638" y="733061"/>
                    <a:pt x="909638" y="733061"/>
                    <a:pt x="620208" y="733061"/>
                  </a:cubicBezTo>
                  <a:cubicBezTo>
                    <a:pt x="620208" y="733061"/>
                    <a:pt x="620208" y="733061"/>
                    <a:pt x="729214" y="1022526"/>
                  </a:cubicBezTo>
                  <a:cubicBezTo>
                    <a:pt x="736732" y="1045082"/>
                    <a:pt x="725455" y="1071397"/>
                    <a:pt x="702902" y="1078916"/>
                  </a:cubicBezTo>
                  <a:cubicBezTo>
                    <a:pt x="699143" y="1082675"/>
                    <a:pt x="695385" y="1082675"/>
                    <a:pt x="687867" y="1082675"/>
                  </a:cubicBezTo>
                  <a:cubicBezTo>
                    <a:pt x="669073" y="1082675"/>
                    <a:pt x="654037" y="1071397"/>
                    <a:pt x="646520" y="1052601"/>
                  </a:cubicBezTo>
                  <a:cubicBezTo>
                    <a:pt x="646520" y="1052601"/>
                    <a:pt x="646520" y="1052601"/>
                    <a:pt x="522478" y="733061"/>
                  </a:cubicBezTo>
                  <a:cubicBezTo>
                    <a:pt x="522478" y="733061"/>
                    <a:pt x="522478" y="733061"/>
                    <a:pt x="379643" y="733061"/>
                  </a:cubicBezTo>
                  <a:cubicBezTo>
                    <a:pt x="379643" y="733061"/>
                    <a:pt x="379643" y="733061"/>
                    <a:pt x="255601" y="1052601"/>
                  </a:cubicBezTo>
                  <a:cubicBezTo>
                    <a:pt x="248083" y="1071397"/>
                    <a:pt x="233048" y="1082675"/>
                    <a:pt x="214254" y="1082675"/>
                  </a:cubicBezTo>
                  <a:lnTo>
                    <a:pt x="199218" y="1078916"/>
                  </a:lnTo>
                  <a:cubicBezTo>
                    <a:pt x="176665" y="1071397"/>
                    <a:pt x="165389" y="1045082"/>
                    <a:pt x="172907" y="1022526"/>
                  </a:cubicBezTo>
                  <a:cubicBezTo>
                    <a:pt x="172907" y="1022526"/>
                    <a:pt x="172907" y="1022526"/>
                    <a:pt x="285672" y="733061"/>
                  </a:cubicBezTo>
                  <a:cubicBezTo>
                    <a:pt x="285672" y="733061"/>
                    <a:pt x="285672" y="733061"/>
                    <a:pt x="0" y="733061"/>
                  </a:cubicBezTo>
                  <a:cubicBezTo>
                    <a:pt x="0" y="733061"/>
                    <a:pt x="0" y="733061"/>
                    <a:pt x="0" y="109019"/>
                  </a:cubicBezTo>
                  <a:cubicBezTo>
                    <a:pt x="0" y="109019"/>
                    <a:pt x="0" y="109019"/>
                    <a:pt x="413472" y="109019"/>
                  </a:cubicBezTo>
                  <a:cubicBezTo>
                    <a:pt x="413472" y="109019"/>
                    <a:pt x="413472" y="109019"/>
                    <a:pt x="413472" y="37593"/>
                  </a:cubicBezTo>
                  <a:cubicBezTo>
                    <a:pt x="413472" y="15037"/>
                    <a:pt x="432266" y="0"/>
                    <a:pt x="4510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p:nvPr/>
          </p:nvSpPr>
          <p:spPr bwMode="auto">
            <a:xfrm>
              <a:off x="4837113" y="1300163"/>
              <a:ext cx="596900" cy="311150"/>
            </a:xfrm>
            <a:custGeom>
              <a:avLst/>
              <a:gdLst>
                <a:gd name="T0" fmla="*/ 19 w 376"/>
                <a:gd name="T1" fmla="*/ 196 h 196"/>
                <a:gd name="T2" fmla="*/ 147 w 376"/>
                <a:gd name="T3" fmla="*/ 111 h 196"/>
                <a:gd name="T4" fmla="*/ 177 w 376"/>
                <a:gd name="T5" fmla="*/ 156 h 196"/>
                <a:gd name="T6" fmla="*/ 317 w 376"/>
                <a:gd name="T7" fmla="*/ 64 h 196"/>
                <a:gd name="T8" fmla="*/ 334 w 376"/>
                <a:gd name="T9" fmla="*/ 90 h 196"/>
                <a:gd name="T10" fmla="*/ 376 w 376"/>
                <a:gd name="T11" fmla="*/ 0 h 196"/>
                <a:gd name="T12" fmla="*/ 277 w 376"/>
                <a:gd name="T13" fmla="*/ 5 h 196"/>
                <a:gd name="T14" fmla="*/ 296 w 376"/>
                <a:gd name="T15" fmla="*/ 33 h 196"/>
                <a:gd name="T16" fmla="*/ 189 w 376"/>
                <a:gd name="T17" fmla="*/ 106 h 196"/>
                <a:gd name="T18" fmla="*/ 158 w 376"/>
                <a:gd name="T19" fmla="*/ 61 h 196"/>
                <a:gd name="T20" fmla="*/ 0 w 376"/>
                <a:gd name="T21" fmla="*/ 166 h 196"/>
                <a:gd name="T22" fmla="*/ 19 w 376"/>
                <a:gd name="T23" fmla="*/ 196 h 196"/>
                <a:gd name="T24" fmla="*/ 19 w 376"/>
                <a:gd name="T2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196">
                  <a:moveTo>
                    <a:pt x="19" y="196"/>
                  </a:moveTo>
                  <a:lnTo>
                    <a:pt x="147" y="111"/>
                  </a:lnTo>
                  <a:lnTo>
                    <a:pt x="177" y="156"/>
                  </a:lnTo>
                  <a:lnTo>
                    <a:pt x="317" y="64"/>
                  </a:lnTo>
                  <a:lnTo>
                    <a:pt x="334" y="90"/>
                  </a:lnTo>
                  <a:lnTo>
                    <a:pt x="376" y="0"/>
                  </a:lnTo>
                  <a:lnTo>
                    <a:pt x="277" y="5"/>
                  </a:lnTo>
                  <a:lnTo>
                    <a:pt x="296" y="33"/>
                  </a:lnTo>
                  <a:lnTo>
                    <a:pt x="189" y="106"/>
                  </a:lnTo>
                  <a:lnTo>
                    <a:pt x="158" y="61"/>
                  </a:lnTo>
                  <a:lnTo>
                    <a:pt x="0" y="166"/>
                  </a:lnTo>
                  <a:lnTo>
                    <a:pt x="19" y="196"/>
                  </a:lnTo>
                  <a:lnTo>
                    <a:pt x="19"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任意多边形 31"/>
          <p:cNvSpPr/>
          <p:nvPr/>
        </p:nvSpPr>
        <p:spPr>
          <a:xfrm rot="17474072">
            <a:off x="7532955" y="2781979"/>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十字形 28"/>
          <p:cNvSpPr/>
          <p:nvPr/>
        </p:nvSpPr>
        <p:spPr>
          <a:xfrm>
            <a:off x="6874924"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Freeform 25"/>
          <p:cNvSpPr/>
          <p:nvPr/>
        </p:nvSpPr>
        <p:spPr bwMode="auto">
          <a:xfrm>
            <a:off x="7139246" y="3031956"/>
            <a:ext cx="465514" cy="467570"/>
          </a:xfrm>
          <a:custGeom>
            <a:avLst/>
            <a:gdLst/>
            <a:ahLst/>
            <a:cxnLst/>
            <a:rect l="l" t="t" r="r" b="b"/>
            <a:pathLst>
              <a:path w="1077913" h="1082675">
                <a:moveTo>
                  <a:pt x="536576" y="346075"/>
                </a:moveTo>
                <a:cubicBezTo>
                  <a:pt x="428735" y="346075"/>
                  <a:pt x="341313" y="433497"/>
                  <a:pt x="341313" y="541338"/>
                </a:cubicBezTo>
                <a:cubicBezTo>
                  <a:pt x="341313" y="649179"/>
                  <a:pt x="428735" y="736601"/>
                  <a:pt x="536576" y="736601"/>
                </a:cubicBezTo>
                <a:cubicBezTo>
                  <a:pt x="644417" y="736601"/>
                  <a:pt x="731839" y="649179"/>
                  <a:pt x="731839" y="541338"/>
                </a:cubicBezTo>
                <a:cubicBezTo>
                  <a:pt x="731839" y="433497"/>
                  <a:pt x="644417" y="346075"/>
                  <a:pt x="536576" y="346075"/>
                </a:cubicBezTo>
                <a:close/>
                <a:moveTo>
                  <a:pt x="476986" y="0"/>
                </a:moveTo>
                <a:cubicBezTo>
                  <a:pt x="476986" y="0"/>
                  <a:pt x="476986" y="0"/>
                  <a:pt x="600927" y="0"/>
                </a:cubicBezTo>
                <a:cubicBezTo>
                  <a:pt x="615950" y="0"/>
                  <a:pt x="634729" y="15037"/>
                  <a:pt x="634729" y="30074"/>
                </a:cubicBezTo>
                <a:cubicBezTo>
                  <a:pt x="634729" y="30074"/>
                  <a:pt x="634729" y="30074"/>
                  <a:pt x="664776" y="191724"/>
                </a:cubicBezTo>
                <a:cubicBezTo>
                  <a:pt x="668532" y="206761"/>
                  <a:pt x="683555" y="214280"/>
                  <a:pt x="694822" y="203002"/>
                </a:cubicBezTo>
                <a:cubicBezTo>
                  <a:pt x="694822" y="203002"/>
                  <a:pt x="694822" y="203002"/>
                  <a:pt x="833787" y="112779"/>
                </a:cubicBezTo>
                <a:cubicBezTo>
                  <a:pt x="845054" y="101501"/>
                  <a:pt x="863833" y="105260"/>
                  <a:pt x="875100" y="116538"/>
                </a:cubicBezTo>
                <a:cubicBezTo>
                  <a:pt x="875100" y="116538"/>
                  <a:pt x="875100" y="116538"/>
                  <a:pt x="965239" y="203002"/>
                </a:cubicBezTo>
                <a:cubicBezTo>
                  <a:pt x="976507" y="214280"/>
                  <a:pt x="980263" y="236835"/>
                  <a:pt x="968995" y="248113"/>
                </a:cubicBezTo>
                <a:cubicBezTo>
                  <a:pt x="968995" y="248113"/>
                  <a:pt x="968995" y="248113"/>
                  <a:pt x="878856" y="387207"/>
                </a:cubicBezTo>
                <a:cubicBezTo>
                  <a:pt x="867589" y="398485"/>
                  <a:pt x="875100" y="413522"/>
                  <a:pt x="890123" y="417281"/>
                </a:cubicBezTo>
                <a:cubicBezTo>
                  <a:pt x="890123" y="417281"/>
                  <a:pt x="890123" y="417281"/>
                  <a:pt x="1051623" y="443596"/>
                </a:cubicBezTo>
                <a:cubicBezTo>
                  <a:pt x="1066646" y="447355"/>
                  <a:pt x="1077913" y="462393"/>
                  <a:pt x="1077913" y="481189"/>
                </a:cubicBezTo>
                <a:cubicBezTo>
                  <a:pt x="1077913" y="481189"/>
                  <a:pt x="1077913" y="481189"/>
                  <a:pt x="1077913" y="605246"/>
                </a:cubicBezTo>
                <a:cubicBezTo>
                  <a:pt x="1077913" y="620283"/>
                  <a:pt x="1066646" y="635320"/>
                  <a:pt x="1051623" y="639079"/>
                </a:cubicBezTo>
                <a:cubicBezTo>
                  <a:pt x="1051623" y="639079"/>
                  <a:pt x="1051623" y="639079"/>
                  <a:pt x="890123" y="669153"/>
                </a:cubicBezTo>
                <a:cubicBezTo>
                  <a:pt x="875100" y="672913"/>
                  <a:pt x="867589" y="684191"/>
                  <a:pt x="878856" y="699228"/>
                </a:cubicBezTo>
                <a:cubicBezTo>
                  <a:pt x="878856" y="699228"/>
                  <a:pt x="878856" y="699228"/>
                  <a:pt x="968995" y="834562"/>
                </a:cubicBezTo>
                <a:cubicBezTo>
                  <a:pt x="980263" y="849599"/>
                  <a:pt x="976507" y="868396"/>
                  <a:pt x="965239" y="879674"/>
                </a:cubicBezTo>
                <a:cubicBezTo>
                  <a:pt x="965239" y="879674"/>
                  <a:pt x="965239" y="879674"/>
                  <a:pt x="875100" y="969896"/>
                </a:cubicBezTo>
                <a:cubicBezTo>
                  <a:pt x="863833" y="981174"/>
                  <a:pt x="845054" y="981174"/>
                  <a:pt x="833787" y="973656"/>
                </a:cubicBezTo>
                <a:cubicBezTo>
                  <a:pt x="833787" y="973656"/>
                  <a:pt x="833787" y="973656"/>
                  <a:pt x="694822" y="879674"/>
                </a:cubicBezTo>
                <a:cubicBezTo>
                  <a:pt x="683555" y="872155"/>
                  <a:pt x="668532" y="875914"/>
                  <a:pt x="664776" y="894711"/>
                </a:cubicBezTo>
                <a:cubicBezTo>
                  <a:pt x="664776" y="894711"/>
                  <a:pt x="664776" y="894711"/>
                  <a:pt x="634729" y="1056360"/>
                </a:cubicBezTo>
                <a:cubicBezTo>
                  <a:pt x="634729" y="1071397"/>
                  <a:pt x="615950" y="1082675"/>
                  <a:pt x="600927" y="1082675"/>
                </a:cubicBezTo>
                <a:cubicBezTo>
                  <a:pt x="600927" y="1082675"/>
                  <a:pt x="600927" y="1082675"/>
                  <a:pt x="476986" y="1082675"/>
                </a:cubicBezTo>
                <a:cubicBezTo>
                  <a:pt x="461963" y="1082675"/>
                  <a:pt x="443184" y="1071397"/>
                  <a:pt x="443184" y="1056360"/>
                </a:cubicBezTo>
                <a:cubicBezTo>
                  <a:pt x="443184" y="1056360"/>
                  <a:pt x="443184" y="1056360"/>
                  <a:pt x="413137" y="894711"/>
                </a:cubicBezTo>
                <a:cubicBezTo>
                  <a:pt x="409382" y="875914"/>
                  <a:pt x="394358" y="872155"/>
                  <a:pt x="383091" y="879674"/>
                </a:cubicBezTo>
                <a:cubicBezTo>
                  <a:pt x="383091" y="879674"/>
                  <a:pt x="383091" y="879674"/>
                  <a:pt x="244127" y="973656"/>
                </a:cubicBezTo>
                <a:cubicBezTo>
                  <a:pt x="232859" y="981174"/>
                  <a:pt x="214080" y="981174"/>
                  <a:pt x="202813" y="969896"/>
                </a:cubicBezTo>
                <a:cubicBezTo>
                  <a:pt x="202813" y="969896"/>
                  <a:pt x="202813" y="969896"/>
                  <a:pt x="112674" y="879674"/>
                </a:cubicBezTo>
                <a:cubicBezTo>
                  <a:pt x="101407" y="868396"/>
                  <a:pt x="97651" y="849599"/>
                  <a:pt x="108918" y="834562"/>
                </a:cubicBezTo>
                <a:cubicBezTo>
                  <a:pt x="108918" y="834562"/>
                  <a:pt x="108918" y="834562"/>
                  <a:pt x="199057" y="699228"/>
                </a:cubicBezTo>
                <a:cubicBezTo>
                  <a:pt x="210325" y="684191"/>
                  <a:pt x="202813" y="672913"/>
                  <a:pt x="187790" y="669153"/>
                </a:cubicBezTo>
                <a:cubicBezTo>
                  <a:pt x="187790" y="669153"/>
                  <a:pt x="187790" y="669153"/>
                  <a:pt x="26291" y="639079"/>
                </a:cubicBezTo>
                <a:cubicBezTo>
                  <a:pt x="11267" y="635320"/>
                  <a:pt x="0" y="620283"/>
                  <a:pt x="0" y="605246"/>
                </a:cubicBezTo>
                <a:cubicBezTo>
                  <a:pt x="0" y="605246"/>
                  <a:pt x="0" y="605246"/>
                  <a:pt x="0" y="481189"/>
                </a:cubicBezTo>
                <a:cubicBezTo>
                  <a:pt x="0" y="462393"/>
                  <a:pt x="11267" y="447355"/>
                  <a:pt x="26291" y="443596"/>
                </a:cubicBezTo>
                <a:cubicBezTo>
                  <a:pt x="26291" y="443596"/>
                  <a:pt x="26291" y="443596"/>
                  <a:pt x="187790" y="417281"/>
                </a:cubicBezTo>
                <a:cubicBezTo>
                  <a:pt x="202813" y="413522"/>
                  <a:pt x="210325" y="398485"/>
                  <a:pt x="199057" y="387207"/>
                </a:cubicBezTo>
                <a:cubicBezTo>
                  <a:pt x="199057" y="387207"/>
                  <a:pt x="199057" y="387207"/>
                  <a:pt x="108918" y="248113"/>
                </a:cubicBezTo>
                <a:cubicBezTo>
                  <a:pt x="97651" y="236835"/>
                  <a:pt x="101407" y="214280"/>
                  <a:pt x="112674" y="203002"/>
                </a:cubicBezTo>
                <a:cubicBezTo>
                  <a:pt x="112674" y="203002"/>
                  <a:pt x="112674" y="203002"/>
                  <a:pt x="202813" y="116538"/>
                </a:cubicBezTo>
                <a:cubicBezTo>
                  <a:pt x="214080" y="105260"/>
                  <a:pt x="232859" y="101501"/>
                  <a:pt x="244127" y="112779"/>
                </a:cubicBezTo>
                <a:cubicBezTo>
                  <a:pt x="244127" y="112779"/>
                  <a:pt x="244127" y="112779"/>
                  <a:pt x="383091" y="203002"/>
                </a:cubicBezTo>
                <a:cubicBezTo>
                  <a:pt x="394358" y="214280"/>
                  <a:pt x="409382" y="206761"/>
                  <a:pt x="413137" y="191724"/>
                </a:cubicBezTo>
                <a:cubicBezTo>
                  <a:pt x="413137" y="191724"/>
                  <a:pt x="413137" y="191724"/>
                  <a:pt x="443184" y="30074"/>
                </a:cubicBezTo>
                <a:cubicBezTo>
                  <a:pt x="443184" y="15037"/>
                  <a:pt x="461963" y="0"/>
                  <a:pt x="47698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任意多边形 32"/>
          <p:cNvSpPr/>
          <p:nvPr/>
        </p:nvSpPr>
        <p:spPr>
          <a:xfrm rot="17474072">
            <a:off x="10154986" y="2793945"/>
            <a:ext cx="983631" cy="1500298"/>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十字形 31"/>
          <p:cNvSpPr/>
          <p:nvPr/>
        </p:nvSpPr>
        <p:spPr>
          <a:xfrm>
            <a:off x="9426932" y="2768661"/>
            <a:ext cx="994159" cy="994159"/>
          </a:xfrm>
          <a:prstGeom prst="plus">
            <a:avLst/>
          </a:prstGeom>
          <a:solidFill>
            <a:srgbClr val="0070C0"/>
          </a:solidFill>
          <a:ln w="3810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矩形 32"/>
          <p:cNvSpPr/>
          <p:nvPr/>
        </p:nvSpPr>
        <p:spPr>
          <a:xfrm>
            <a:off x="1321503" y="4850491"/>
            <a:ext cx="1949811" cy="523220"/>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整顿是提高效率的根本</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3828854" y="4850491"/>
            <a:ext cx="1949811" cy="523220"/>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分门别类、各就各位、目视管理</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6397097"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节省寻找的时间</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8949105" y="4850491"/>
            <a:ext cx="1949811" cy="307777"/>
          </a:xfrm>
          <a:prstGeom prst="rect">
            <a:avLst/>
          </a:prstGeom>
        </p:spPr>
        <p:txBody>
          <a:bodyPr wrap="square">
            <a:spAutoFit/>
          </a:bodyPr>
          <a:lstStyle/>
          <a:p>
            <a:pPr lvl="0" algn="ctr"/>
            <a:r>
              <a:rPr lang="zh-CN" altLang="en-US" sz="1400" dirty="0">
                <a:solidFill>
                  <a:schemeClr val="bg2">
                    <a:lumMod val="50000"/>
                  </a:schemeClr>
                </a:solidFill>
                <a:latin typeface="微软雅黑" panose="020B0503020204020204" pitchFamily="34" charset="-122"/>
                <a:ea typeface="微软雅黑" panose="020B0503020204020204" pitchFamily="34" charset="-122"/>
              </a:rPr>
              <a:t>三定原则</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9805780" y="2992882"/>
            <a:ext cx="236460" cy="545969"/>
            <a:chOff x="1301924" y="3351213"/>
            <a:chExt cx="195263" cy="450851"/>
          </a:xfrm>
          <a:solidFill>
            <a:schemeClr val="bg1"/>
          </a:solidFill>
        </p:grpSpPr>
        <p:sp>
          <p:nvSpPr>
            <p:cNvPr id="38" name="Oval 15"/>
            <p:cNvSpPr>
              <a:spLocks noChangeArrowheads="1"/>
            </p:cNvSpPr>
            <p:nvPr/>
          </p:nvSpPr>
          <p:spPr bwMode="auto">
            <a:xfrm>
              <a:off x="1362249" y="3351213"/>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
            <p:cNvSpPr/>
            <p:nvPr/>
          </p:nvSpPr>
          <p:spPr bwMode="auto">
            <a:xfrm>
              <a:off x="1301924" y="3444876"/>
              <a:ext cx="195263" cy="357188"/>
            </a:xfrm>
            <a:custGeom>
              <a:avLst/>
              <a:gdLst>
                <a:gd name="T0" fmla="*/ 49 w 49"/>
                <a:gd name="T1" fmla="*/ 11 h 93"/>
                <a:gd name="T2" fmla="*/ 35 w 49"/>
                <a:gd name="T3" fmla="*/ 0 h 93"/>
                <a:gd name="T4" fmla="*/ 15 w 49"/>
                <a:gd name="T5" fmla="*/ 0 h 93"/>
                <a:gd name="T6" fmla="*/ 0 w 49"/>
                <a:gd name="T7" fmla="*/ 11 h 93"/>
                <a:gd name="T8" fmla="*/ 0 w 49"/>
                <a:gd name="T9" fmla="*/ 37 h 93"/>
                <a:gd name="T10" fmla="*/ 0 w 49"/>
                <a:gd name="T11" fmla="*/ 37 h 93"/>
                <a:gd name="T12" fmla="*/ 0 w 49"/>
                <a:gd name="T13" fmla="*/ 37 h 93"/>
                <a:gd name="T14" fmla="*/ 5 w 49"/>
                <a:gd name="T15" fmla="*/ 41 h 93"/>
                <a:gd name="T16" fmla="*/ 9 w 49"/>
                <a:gd name="T17" fmla="*/ 37 h 93"/>
                <a:gd name="T18" fmla="*/ 9 w 49"/>
                <a:gd name="T19" fmla="*/ 37 h 93"/>
                <a:gd name="T20" fmla="*/ 9 w 49"/>
                <a:gd name="T21" fmla="*/ 37 h 93"/>
                <a:gd name="T22" fmla="*/ 9 w 49"/>
                <a:gd name="T23" fmla="*/ 13 h 93"/>
                <a:gd name="T24" fmla="*/ 12 w 49"/>
                <a:gd name="T25" fmla="*/ 13 h 93"/>
                <a:gd name="T26" fmla="*/ 12 w 49"/>
                <a:gd name="T27" fmla="*/ 87 h 93"/>
                <a:gd name="T28" fmla="*/ 18 w 49"/>
                <a:gd name="T29" fmla="*/ 93 h 93"/>
                <a:gd name="T30" fmla="*/ 23 w 49"/>
                <a:gd name="T31" fmla="*/ 87 h 93"/>
                <a:gd name="T32" fmla="*/ 23 w 49"/>
                <a:gd name="T33" fmla="*/ 40 h 93"/>
                <a:gd name="T34" fmla="*/ 26 w 49"/>
                <a:gd name="T35" fmla="*/ 40 h 93"/>
                <a:gd name="T36" fmla="*/ 26 w 49"/>
                <a:gd name="T37" fmla="*/ 87 h 93"/>
                <a:gd name="T38" fmla="*/ 26 w 49"/>
                <a:gd name="T39" fmla="*/ 87 h 93"/>
                <a:gd name="T40" fmla="*/ 32 w 49"/>
                <a:gd name="T41" fmla="*/ 93 h 93"/>
                <a:gd name="T42" fmla="*/ 38 w 49"/>
                <a:gd name="T43" fmla="*/ 87 h 93"/>
                <a:gd name="T44" fmla="*/ 38 w 49"/>
                <a:gd name="T45" fmla="*/ 13 h 93"/>
                <a:gd name="T46" fmla="*/ 41 w 49"/>
                <a:gd name="T47" fmla="*/ 13 h 93"/>
                <a:gd name="T48" fmla="*/ 41 w 49"/>
                <a:gd name="T49" fmla="*/ 37 h 93"/>
                <a:gd name="T50" fmla="*/ 41 w 49"/>
                <a:gd name="T51" fmla="*/ 37 h 93"/>
                <a:gd name="T52" fmla="*/ 41 w 49"/>
                <a:gd name="T53" fmla="*/ 37 h 93"/>
                <a:gd name="T54" fmla="*/ 45 w 49"/>
                <a:gd name="T55" fmla="*/ 41 h 93"/>
                <a:gd name="T56" fmla="*/ 49 w 49"/>
                <a:gd name="T57" fmla="*/ 37 h 93"/>
                <a:gd name="T58" fmla="*/ 49 w 49"/>
                <a:gd name="T59" fmla="*/ 37 h 93"/>
                <a:gd name="T60" fmla="*/ 49 w 49"/>
                <a:gd name="T61" fmla="*/ 37 h 93"/>
                <a:gd name="T62" fmla="*/ 49 w 49"/>
                <a:gd name="T63"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93">
                  <a:moveTo>
                    <a:pt x="49" y="11"/>
                  </a:moveTo>
                  <a:cubicBezTo>
                    <a:pt x="48" y="0"/>
                    <a:pt x="35" y="0"/>
                    <a:pt x="35" y="0"/>
                  </a:cubicBezTo>
                  <a:cubicBezTo>
                    <a:pt x="15" y="0"/>
                    <a:pt x="15" y="0"/>
                    <a:pt x="15" y="0"/>
                  </a:cubicBezTo>
                  <a:cubicBezTo>
                    <a:pt x="0" y="1"/>
                    <a:pt x="0" y="11"/>
                    <a:pt x="0" y="11"/>
                  </a:cubicBezTo>
                  <a:cubicBezTo>
                    <a:pt x="0" y="37"/>
                    <a:pt x="0" y="37"/>
                    <a:pt x="0" y="37"/>
                  </a:cubicBezTo>
                  <a:cubicBezTo>
                    <a:pt x="0" y="37"/>
                    <a:pt x="0" y="37"/>
                    <a:pt x="0" y="37"/>
                  </a:cubicBezTo>
                  <a:cubicBezTo>
                    <a:pt x="0" y="37"/>
                    <a:pt x="0" y="37"/>
                    <a:pt x="0" y="37"/>
                  </a:cubicBezTo>
                  <a:cubicBezTo>
                    <a:pt x="0" y="39"/>
                    <a:pt x="2" y="41"/>
                    <a:pt x="5" y="41"/>
                  </a:cubicBezTo>
                  <a:cubicBezTo>
                    <a:pt x="7" y="41"/>
                    <a:pt x="9" y="39"/>
                    <a:pt x="9" y="37"/>
                  </a:cubicBezTo>
                  <a:cubicBezTo>
                    <a:pt x="9" y="37"/>
                    <a:pt x="9" y="37"/>
                    <a:pt x="9" y="37"/>
                  </a:cubicBezTo>
                  <a:cubicBezTo>
                    <a:pt x="9" y="37"/>
                    <a:pt x="9" y="37"/>
                    <a:pt x="9" y="37"/>
                  </a:cubicBezTo>
                  <a:cubicBezTo>
                    <a:pt x="9" y="13"/>
                    <a:pt x="9" y="13"/>
                    <a:pt x="9" y="13"/>
                  </a:cubicBezTo>
                  <a:cubicBezTo>
                    <a:pt x="12" y="13"/>
                    <a:pt x="12" y="13"/>
                    <a:pt x="12" y="13"/>
                  </a:cubicBezTo>
                  <a:cubicBezTo>
                    <a:pt x="12" y="87"/>
                    <a:pt x="12" y="87"/>
                    <a:pt x="12" y="87"/>
                  </a:cubicBezTo>
                  <a:cubicBezTo>
                    <a:pt x="12" y="90"/>
                    <a:pt x="14" y="93"/>
                    <a:pt x="18" y="93"/>
                  </a:cubicBezTo>
                  <a:cubicBezTo>
                    <a:pt x="21" y="93"/>
                    <a:pt x="23" y="90"/>
                    <a:pt x="23" y="87"/>
                  </a:cubicBezTo>
                  <a:cubicBezTo>
                    <a:pt x="23" y="40"/>
                    <a:pt x="23" y="40"/>
                    <a:pt x="23" y="40"/>
                  </a:cubicBezTo>
                  <a:cubicBezTo>
                    <a:pt x="26" y="40"/>
                    <a:pt x="26" y="40"/>
                    <a:pt x="26" y="40"/>
                  </a:cubicBezTo>
                  <a:cubicBezTo>
                    <a:pt x="26" y="87"/>
                    <a:pt x="26" y="87"/>
                    <a:pt x="26" y="87"/>
                  </a:cubicBezTo>
                  <a:cubicBezTo>
                    <a:pt x="26" y="87"/>
                    <a:pt x="26" y="87"/>
                    <a:pt x="26" y="87"/>
                  </a:cubicBezTo>
                  <a:cubicBezTo>
                    <a:pt x="26" y="90"/>
                    <a:pt x="29" y="93"/>
                    <a:pt x="32" y="93"/>
                  </a:cubicBezTo>
                  <a:cubicBezTo>
                    <a:pt x="35" y="93"/>
                    <a:pt x="38" y="90"/>
                    <a:pt x="38" y="87"/>
                  </a:cubicBezTo>
                  <a:cubicBezTo>
                    <a:pt x="38" y="13"/>
                    <a:pt x="38" y="13"/>
                    <a:pt x="38" y="13"/>
                  </a:cubicBezTo>
                  <a:cubicBezTo>
                    <a:pt x="41" y="13"/>
                    <a:pt x="41" y="13"/>
                    <a:pt x="41" y="13"/>
                  </a:cubicBezTo>
                  <a:cubicBezTo>
                    <a:pt x="41" y="37"/>
                    <a:pt x="41" y="37"/>
                    <a:pt x="41" y="37"/>
                  </a:cubicBezTo>
                  <a:cubicBezTo>
                    <a:pt x="41" y="37"/>
                    <a:pt x="41" y="37"/>
                    <a:pt x="41" y="37"/>
                  </a:cubicBezTo>
                  <a:cubicBezTo>
                    <a:pt x="41" y="37"/>
                    <a:pt x="41" y="37"/>
                    <a:pt x="41" y="37"/>
                  </a:cubicBezTo>
                  <a:cubicBezTo>
                    <a:pt x="41" y="39"/>
                    <a:pt x="43" y="41"/>
                    <a:pt x="45" y="41"/>
                  </a:cubicBezTo>
                  <a:cubicBezTo>
                    <a:pt x="47" y="41"/>
                    <a:pt x="49" y="39"/>
                    <a:pt x="49" y="37"/>
                  </a:cubicBezTo>
                  <a:cubicBezTo>
                    <a:pt x="49" y="37"/>
                    <a:pt x="49" y="37"/>
                    <a:pt x="49" y="37"/>
                  </a:cubicBezTo>
                  <a:cubicBezTo>
                    <a:pt x="49" y="37"/>
                    <a:pt x="49" y="37"/>
                    <a:pt x="49" y="37"/>
                  </a:cubicBezTo>
                  <a:lnTo>
                    <a:pt x="4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329015" y="0"/>
            <a:ext cx="1099735" cy="1099735"/>
            <a:chOff x="7543996" y="1289752"/>
            <a:chExt cx="1498482" cy="1498482"/>
          </a:xfrm>
        </p:grpSpPr>
        <p:sp>
          <p:nvSpPr>
            <p:cNvPr id="41" name="任意多边形 4"/>
            <p:cNvSpPr/>
            <p:nvPr/>
          </p:nvSpPr>
          <p:spPr>
            <a:xfrm>
              <a:off x="7551744" y="1359078"/>
              <a:ext cx="1300278" cy="1413416"/>
            </a:xfrm>
            <a:prstGeom prst="homePlate">
              <a:avLst/>
            </a:prstGeom>
            <a:solidFill>
              <a:schemeClr val="bg1"/>
            </a:solidFill>
            <a:ln>
              <a:noFill/>
            </a:ln>
            <a:effectLst>
              <a:outerShdw blurRad="215900" dist="203200" dir="852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椭圆 5"/>
            <p:cNvSpPr/>
            <p:nvPr/>
          </p:nvSpPr>
          <p:spPr>
            <a:xfrm>
              <a:off x="7543996" y="1289752"/>
              <a:ext cx="1498482" cy="1498482"/>
            </a:xfrm>
            <a:prstGeom prst="homePlat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椭圆 6"/>
            <p:cNvSpPr/>
            <p:nvPr/>
          </p:nvSpPr>
          <p:spPr>
            <a:xfrm>
              <a:off x="7720328" y="1466083"/>
              <a:ext cx="1145819" cy="1145820"/>
            </a:xfrm>
            <a:prstGeom prst="homePlate">
              <a:avLst/>
            </a:prstGeom>
            <a:solidFill>
              <a:srgbClr val="0070C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4" name="任意多边形 7"/>
            <p:cNvSpPr/>
            <p:nvPr/>
          </p:nvSpPr>
          <p:spPr>
            <a:xfrm>
              <a:off x="7725650" y="1478289"/>
              <a:ext cx="1097988" cy="644524"/>
            </a:xfrm>
            <a:prstGeom prst="homePlate">
              <a:avLst/>
            </a:pr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5164">
        <p14:gallery dir="l"/>
      </p:transition>
    </mc:Choice>
    <mc:Fallback>
      <p:transition spd="slow" advClick="0" advTm="51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3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1" decel="10000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1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20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30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0-#ppt_h/2"/>
                                          </p:val>
                                        </p:tav>
                                        <p:tav tm="100000">
                                          <p:val>
                                            <p:strVal val="#ppt_y"/>
                                          </p:val>
                                        </p:tav>
                                      </p:tavLst>
                                    </p:anim>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250"/>
                                        <p:tgtEl>
                                          <p:spTgt spid="1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250"/>
                                        <p:tgtEl>
                                          <p:spTgt spid="2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250"/>
                                        <p:tgtEl>
                                          <p:spTgt spid="2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250"/>
                                        <p:tgtEl>
                                          <p:spTgt spid="31"/>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250"/>
                                        <p:tgtEl>
                                          <p:spTgt spid="17"/>
                                        </p:tgtEl>
                                        <p:attrNameLst>
                                          <p:attrName>ppt_x</p:attrName>
                                        </p:attrNameLst>
                                      </p:cBhvr>
                                      <p:tavLst>
                                        <p:tav tm="0">
                                          <p:val>
                                            <p:strVal val="#ppt_x-#ppt_w*1.125000"/>
                                          </p:val>
                                        </p:tav>
                                        <p:tav tm="100000">
                                          <p:val>
                                            <p:strVal val="#ppt_x"/>
                                          </p:val>
                                        </p:tav>
                                      </p:tavLst>
                                    </p:anim>
                                    <p:animEffect transition="in" filter="wipe(right)">
                                      <p:cBhvr>
                                        <p:cTn id="59" dur="250"/>
                                        <p:tgtEl>
                                          <p:spTgt spid="17"/>
                                        </p:tgtEl>
                                      </p:cBhvr>
                                    </p:animEffect>
                                  </p:childTnLst>
                                </p:cTn>
                              </p:par>
                              <p:par>
                                <p:cTn id="60" presetID="12" presetClass="entr" presetSubtype="8"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250"/>
                                        <p:tgtEl>
                                          <p:spTgt spid="25"/>
                                        </p:tgtEl>
                                        <p:attrNameLst>
                                          <p:attrName>ppt_x</p:attrName>
                                        </p:attrNameLst>
                                      </p:cBhvr>
                                      <p:tavLst>
                                        <p:tav tm="0">
                                          <p:val>
                                            <p:strVal val="#ppt_x-#ppt_w*1.125000"/>
                                          </p:val>
                                        </p:tav>
                                        <p:tav tm="100000">
                                          <p:val>
                                            <p:strVal val="#ppt_x"/>
                                          </p:val>
                                        </p:tav>
                                      </p:tavLst>
                                    </p:anim>
                                    <p:animEffect transition="in" filter="wipe(right)">
                                      <p:cBhvr>
                                        <p:cTn id="63" dur="250"/>
                                        <p:tgtEl>
                                          <p:spTgt spid="25"/>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250"/>
                                        <p:tgtEl>
                                          <p:spTgt spid="30"/>
                                        </p:tgtEl>
                                        <p:attrNameLst>
                                          <p:attrName>ppt_x</p:attrName>
                                        </p:attrNameLst>
                                      </p:cBhvr>
                                      <p:tavLst>
                                        <p:tav tm="0">
                                          <p:val>
                                            <p:strVal val="#ppt_x-#ppt_w*1.125000"/>
                                          </p:val>
                                        </p:tav>
                                        <p:tav tm="100000">
                                          <p:val>
                                            <p:strVal val="#ppt_x"/>
                                          </p:val>
                                        </p:tav>
                                      </p:tavLst>
                                    </p:anim>
                                    <p:animEffect transition="in" filter="wipe(right)">
                                      <p:cBhvr>
                                        <p:cTn id="67" dur="250"/>
                                        <p:tgtEl>
                                          <p:spTgt spid="30"/>
                                        </p:tgtEl>
                                      </p:cBhvr>
                                    </p:animEffect>
                                  </p:childTnLst>
                                </p:cTn>
                              </p:par>
                              <p:par>
                                <p:cTn id="68" presetID="12" presetClass="entr" presetSubtype="8"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250"/>
                                        <p:tgtEl>
                                          <p:spTgt spid="37"/>
                                        </p:tgtEl>
                                        <p:attrNameLst>
                                          <p:attrName>ppt_x</p:attrName>
                                        </p:attrNameLst>
                                      </p:cBhvr>
                                      <p:tavLst>
                                        <p:tav tm="0">
                                          <p:val>
                                            <p:strVal val="#ppt_x-#ppt_w*1.125000"/>
                                          </p:val>
                                        </p:tav>
                                        <p:tav tm="100000">
                                          <p:val>
                                            <p:strVal val="#ppt_x"/>
                                          </p:val>
                                        </p:tav>
                                      </p:tavLst>
                                    </p:anim>
                                    <p:animEffect transition="in" filter="wipe(right)">
                                      <p:cBhvr>
                                        <p:cTn id="71" dur="250"/>
                                        <p:tgtEl>
                                          <p:spTgt spid="37"/>
                                        </p:tgtEl>
                                      </p:cBhvr>
                                    </p:animEffect>
                                  </p:childTnLst>
                                </p:cTn>
                              </p:par>
                            </p:childTnLst>
                          </p:cTn>
                        </p:par>
                        <p:par>
                          <p:cTn id="72" fill="hold">
                            <p:stCondLst>
                              <p:cond delay="2500"/>
                            </p:stCondLst>
                            <p:childTnLst>
                              <p:par>
                                <p:cTn id="73" presetID="18" presetClass="entr" presetSubtype="6" fill="hold" grpId="0" nodeType="afterEffect">
                                  <p:stCondLst>
                                    <p:cond delay="0"/>
                                  </p:stCondLst>
                                  <p:iterate type="lt">
                                    <p:tmPct val="5000"/>
                                  </p:iterate>
                                  <p:childTnLst>
                                    <p:set>
                                      <p:cBhvr>
                                        <p:cTn id="74" dur="1" fill="hold">
                                          <p:stCondLst>
                                            <p:cond delay="0"/>
                                          </p:stCondLst>
                                        </p:cTn>
                                        <p:tgtEl>
                                          <p:spTgt spid="33"/>
                                        </p:tgtEl>
                                        <p:attrNameLst>
                                          <p:attrName>style.visibility</p:attrName>
                                        </p:attrNameLst>
                                      </p:cBhvr>
                                      <p:to>
                                        <p:strVal val="visible"/>
                                      </p:to>
                                    </p:set>
                                    <p:animEffect transition="in" filter="strips(downRight)">
                                      <p:cBhvr>
                                        <p:cTn id="75" dur="500"/>
                                        <p:tgtEl>
                                          <p:spTgt spid="33"/>
                                        </p:tgtEl>
                                      </p:cBhvr>
                                    </p:animEffect>
                                  </p:childTnLst>
                                </p:cTn>
                              </p:par>
                              <p:par>
                                <p:cTn id="76" presetID="18" presetClass="entr" presetSubtype="6" fill="hold" grpId="0" nodeType="withEffect">
                                  <p:stCondLst>
                                    <p:cond delay="0"/>
                                  </p:stCondLst>
                                  <p:iterate type="lt">
                                    <p:tmPct val="5000"/>
                                  </p:iterate>
                                  <p:childTnLst>
                                    <p:set>
                                      <p:cBhvr>
                                        <p:cTn id="77" dur="1" fill="hold">
                                          <p:stCondLst>
                                            <p:cond delay="0"/>
                                          </p:stCondLst>
                                        </p:cTn>
                                        <p:tgtEl>
                                          <p:spTgt spid="34"/>
                                        </p:tgtEl>
                                        <p:attrNameLst>
                                          <p:attrName>style.visibility</p:attrName>
                                        </p:attrNameLst>
                                      </p:cBhvr>
                                      <p:to>
                                        <p:strVal val="visible"/>
                                      </p:to>
                                    </p:set>
                                    <p:animEffect transition="in" filter="strips(downRight)">
                                      <p:cBhvr>
                                        <p:cTn id="78" dur="500"/>
                                        <p:tgtEl>
                                          <p:spTgt spid="34"/>
                                        </p:tgtEl>
                                      </p:cBhvr>
                                    </p:animEffect>
                                  </p:childTnLst>
                                </p:cTn>
                              </p:par>
                              <p:par>
                                <p:cTn id="79" presetID="18" presetClass="entr" presetSubtype="6" fill="hold" grpId="0" nodeType="withEffect">
                                  <p:stCondLst>
                                    <p:cond delay="0"/>
                                  </p:stCondLst>
                                  <p:iterate type="lt">
                                    <p:tmPct val="5000"/>
                                  </p:iterate>
                                  <p:childTnLst>
                                    <p:set>
                                      <p:cBhvr>
                                        <p:cTn id="80" dur="1" fill="hold">
                                          <p:stCondLst>
                                            <p:cond delay="0"/>
                                          </p:stCondLst>
                                        </p:cTn>
                                        <p:tgtEl>
                                          <p:spTgt spid="35"/>
                                        </p:tgtEl>
                                        <p:attrNameLst>
                                          <p:attrName>style.visibility</p:attrName>
                                        </p:attrNameLst>
                                      </p:cBhvr>
                                      <p:to>
                                        <p:strVal val="visible"/>
                                      </p:to>
                                    </p:set>
                                    <p:animEffect transition="in" filter="strips(downRight)">
                                      <p:cBhvr>
                                        <p:cTn id="81" dur="500"/>
                                        <p:tgtEl>
                                          <p:spTgt spid="35"/>
                                        </p:tgtEl>
                                      </p:cBhvr>
                                    </p:animEffect>
                                  </p:childTnLst>
                                </p:cTn>
                              </p:par>
                              <p:par>
                                <p:cTn id="82" presetID="18" presetClass="entr" presetSubtype="6" fill="hold" grpId="0" nodeType="withEffect">
                                  <p:stCondLst>
                                    <p:cond delay="0"/>
                                  </p:stCondLst>
                                  <p:iterate type="lt">
                                    <p:tmPct val="5000"/>
                                  </p:iterate>
                                  <p:childTnLst>
                                    <p:set>
                                      <p:cBhvr>
                                        <p:cTn id="83" dur="1" fill="hold">
                                          <p:stCondLst>
                                            <p:cond delay="0"/>
                                          </p:stCondLst>
                                        </p:cTn>
                                        <p:tgtEl>
                                          <p:spTgt spid="36"/>
                                        </p:tgtEl>
                                        <p:attrNameLst>
                                          <p:attrName>style.visibility</p:attrName>
                                        </p:attrNameLst>
                                      </p:cBhvr>
                                      <p:to>
                                        <p:strVal val="visible"/>
                                      </p:to>
                                    </p:set>
                                    <p:animEffect transition="in" filter="strips(downRight)">
                                      <p:cBhvr>
                                        <p:cTn id="84" dur="500"/>
                                        <p:tgtEl>
                                          <p:spTgt spid="36"/>
                                        </p:tgtEl>
                                      </p:cBhvr>
                                    </p:animEffect>
                                  </p:childTnLst>
                                </p:cTn>
                              </p:par>
                            </p:childTnLst>
                          </p:cTn>
                        </p:par>
                        <p:par>
                          <p:cTn id="85" fill="hold">
                            <p:stCondLst>
                              <p:cond delay="3424"/>
                            </p:stCondLst>
                            <p:childTnLst>
                              <p:par>
                                <p:cTn id="86" presetID="53" presetClass="entr" presetSubtype="16"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p:cTn id="88" dur="500" fill="hold"/>
                                        <p:tgtEl>
                                          <p:spTgt spid="40"/>
                                        </p:tgtEl>
                                        <p:attrNameLst>
                                          <p:attrName>ppt_w</p:attrName>
                                        </p:attrNameLst>
                                      </p:cBhvr>
                                      <p:tavLst>
                                        <p:tav tm="0">
                                          <p:val>
                                            <p:fltVal val="0"/>
                                          </p:val>
                                        </p:tav>
                                        <p:tav tm="100000">
                                          <p:val>
                                            <p:strVal val="#ppt_w"/>
                                          </p:val>
                                        </p:tav>
                                      </p:tavLst>
                                    </p:anim>
                                    <p:anim calcmode="lin" valueType="num">
                                      <p:cBhvr>
                                        <p:cTn id="89" dur="500" fill="hold"/>
                                        <p:tgtEl>
                                          <p:spTgt spid="40"/>
                                        </p:tgtEl>
                                        <p:attrNameLst>
                                          <p:attrName>ppt_h</p:attrName>
                                        </p:attrNameLst>
                                      </p:cBhvr>
                                      <p:tavLst>
                                        <p:tav tm="0">
                                          <p:val>
                                            <p:fltVal val="0"/>
                                          </p:val>
                                        </p:tav>
                                        <p:tav tm="100000">
                                          <p:val>
                                            <p:strVal val="#ppt_h"/>
                                          </p:val>
                                        </p:tav>
                                      </p:tavLst>
                                    </p:anim>
                                    <p:animEffect transition="in" filter="fade">
                                      <p:cBhvr>
                                        <p:cTn id="9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P spid="15" grpId="0" animBg="1"/>
      <p:bldP spid="16" grpId="0" animBg="1"/>
      <p:bldP spid="23" grpId="0" animBg="1"/>
      <p:bldP spid="24" grpId="0" animBg="1"/>
      <p:bldP spid="28" grpId="0" animBg="1"/>
      <p:bldP spid="29" grpId="0" animBg="1"/>
      <p:bldP spid="30" grpId="0" animBg="1"/>
      <p:bldP spid="31" grpId="0" animBg="1"/>
      <p:bldP spid="32" grpId="0" animBg="1"/>
      <p:bldP spid="33" grpId="0"/>
      <p:bldP spid="34" grpId="0"/>
      <p:bldP spid="35" grpId="0"/>
      <p:bldP spid="36" grpId="0"/>
    </p:bldLst>
  </p:timing>
</p:sld>
</file>

<file path=ppt/tags/tag1.xml><?xml version="1.0" encoding="utf-8"?>
<p:tagLst xmlns:p="http://schemas.openxmlformats.org/presentationml/2006/main">
  <p:tag name="ISPRING_PRESENTATION_TITLE" val="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2766</Words>
  <Application>WPS 演示</Application>
  <PresentationFormat>宽屏</PresentationFormat>
  <Paragraphs>616</Paragraphs>
  <Slides>42</Slides>
  <Notes>42</Notes>
  <HiddenSlides>0</HiddenSlides>
  <MMClips>2</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42</vt:i4>
      </vt:variant>
    </vt:vector>
  </HeadingPairs>
  <TitlesOfParts>
    <vt:vector size="60" baseType="lpstr">
      <vt:lpstr>Arial</vt:lpstr>
      <vt:lpstr>宋体</vt:lpstr>
      <vt:lpstr>Wingdings</vt:lpstr>
      <vt:lpstr>微软雅黑</vt:lpstr>
      <vt:lpstr>Arial Unicode MS</vt:lpstr>
      <vt:lpstr>Calibri</vt:lpstr>
      <vt:lpstr>Arial Unicode MS</vt:lpstr>
      <vt:lpstr>Calibri Light</vt:lpstr>
      <vt:lpstr>Neris Thin</vt:lpstr>
      <vt:lpstr>Gulim</vt:lpstr>
      <vt:lpstr>Calibri</vt:lpstr>
      <vt:lpstr>Impact</vt:lpstr>
      <vt:lpstr>LiHei Pro</vt:lpstr>
      <vt:lpstr>Impact MT Std</vt:lpstr>
      <vt:lpstr>方正兰亭黑简体</vt:lpstr>
      <vt:lpstr>黑体</vt:lpstr>
      <vt:lpstr>Segoe Print</vt:lpstr>
      <vt:lpstr>Office 主题</vt:lpstr>
      <vt:lpstr>PowerPoint 演示文稿</vt:lpstr>
      <vt:lpstr>PowerPoint 演示文稿</vt:lpstr>
      <vt:lpstr>目录 CONTENTS</vt:lpstr>
      <vt:lpstr>01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dc:title>
  <dc:creator>Allison</dc:creator>
  <cp:lastModifiedBy>A呀土豆baby</cp:lastModifiedBy>
  <cp:revision>32</cp:revision>
  <dcterms:created xsi:type="dcterms:W3CDTF">2018-03-14T10:15:00Z</dcterms:created>
  <dcterms:modified xsi:type="dcterms:W3CDTF">2022-03-25T14:34:10Z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BF3186D92F5945BDB3A1814F7605BEB3</vt:lpwstr>
  </property>
  <property fmtid="{D5CDD505-2E9C-101B-9397-08002B2CF9AE}" pid="3" name="KSOProductBuildVer">
    <vt:lpwstr>2052-11.1.0.11365</vt:lpwstr>
  </property>
</Properties>
</file>