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2"/>
  </p:notesMasterIdLst>
  <p:handoutMasterIdLst>
    <p:handoutMasterId r:id="rId63"/>
  </p:handoutMasterIdLst>
  <p:sldIdLst>
    <p:sldId id="366" r:id="rId3"/>
    <p:sldId id="367" r:id="rId4"/>
    <p:sldId id="368" r:id="rId5"/>
    <p:sldId id="369" r:id="rId6"/>
    <p:sldId id="260" r:id="rId7"/>
    <p:sldId id="261" r:id="rId8"/>
    <p:sldId id="370" r:id="rId9"/>
    <p:sldId id="371" r:id="rId10"/>
    <p:sldId id="372" r:id="rId11"/>
    <p:sldId id="373" r:id="rId12"/>
    <p:sldId id="375" r:id="rId13"/>
    <p:sldId id="376" r:id="rId14"/>
    <p:sldId id="377" r:id="rId15"/>
    <p:sldId id="378" r:id="rId16"/>
    <p:sldId id="379" r:id="rId17"/>
    <p:sldId id="380" r:id="rId18"/>
    <p:sldId id="381" r:id="rId19"/>
    <p:sldId id="382" r:id="rId20"/>
    <p:sldId id="383" r:id="rId21"/>
    <p:sldId id="384" r:id="rId22"/>
    <p:sldId id="385" r:id="rId23"/>
    <p:sldId id="386" r:id="rId24"/>
    <p:sldId id="387" r:id="rId25"/>
    <p:sldId id="388" r:id="rId26"/>
    <p:sldId id="389" r:id="rId27"/>
    <p:sldId id="390" r:id="rId28"/>
    <p:sldId id="391" r:id="rId29"/>
    <p:sldId id="392" r:id="rId30"/>
    <p:sldId id="393" r:id="rId31"/>
    <p:sldId id="394" r:id="rId32"/>
    <p:sldId id="396" r:id="rId33"/>
    <p:sldId id="397" r:id="rId34"/>
    <p:sldId id="398" r:id="rId35"/>
    <p:sldId id="399" r:id="rId36"/>
    <p:sldId id="400" r:id="rId37"/>
    <p:sldId id="401" r:id="rId38"/>
    <p:sldId id="402" r:id="rId39"/>
    <p:sldId id="404" r:id="rId40"/>
    <p:sldId id="403" r:id="rId41"/>
    <p:sldId id="405" r:id="rId42"/>
    <p:sldId id="406" r:id="rId43"/>
    <p:sldId id="407" r:id="rId44"/>
    <p:sldId id="408" r:id="rId45"/>
    <p:sldId id="409" r:id="rId46"/>
    <p:sldId id="410" r:id="rId47"/>
    <p:sldId id="411" r:id="rId48"/>
    <p:sldId id="413" r:id="rId49"/>
    <p:sldId id="414" r:id="rId50"/>
    <p:sldId id="415" r:id="rId51"/>
    <p:sldId id="416" r:id="rId52"/>
    <p:sldId id="417" r:id="rId53"/>
    <p:sldId id="418" r:id="rId54"/>
    <p:sldId id="419" r:id="rId55"/>
    <p:sldId id="420" r:id="rId56"/>
    <p:sldId id="421" r:id="rId57"/>
    <p:sldId id="422" r:id="rId58"/>
    <p:sldId id="423" r:id="rId59"/>
    <p:sldId id="424" r:id="rId60"/>
    <p:sldId id="426" r:id="rId61"/>
  </p:sldIdLst>
  <p:sldSz cx="12192000" cy="6858000"/>
  <p:notesSz cx="6858000" cy="9144000"/>
  <p:embeddedFontLst>
    <p:embeddedFont>
      <p:font typeface="Aa楷体" panose="02000500000000000000" pitchFamily="2" charset="-122"/>
      <p:regular r:id="rId67"/>
    </p:embeddedFont>
    <p:embeddedFont>
      <p:font typeface="字体圈欣意冠黑体2.0" panose="00000500000000000000" pitchFamily="2" charset="-122"/>
      <p:regular r:id="rId68"/>
    </p:embeddedFont>
    <p:embeddedFont>
      <p:font typeface="等线 Light" panose="02010600030101010101" charset="-122"/>
      <p:regular r:id="rId69"/>
    </p:embeddedFont>
    <p:embeddedFont>
      <p:font typeface="等线" panose="02010600030101010101" charset="-122"/>
      <p:regular r:id="rId70"/>
    </p:embeddedFont>
    <p:embeddedFont>
      <p:font typeface="Calibri" panose="020F0502020204030204" charset="0"/>
      <p:regular r:id="rId71"/>
      <p:bold r:id="rId72"/>
      <p:italic r:id="rId73"/>
      <p:boldItalic r:id="rId74"/>
    </p:embeddedFont>
    <p:embeddedFont>
      <p:font typeface="Wingdings 2" panose="05020102010507070707" pitchFamily="18" charset="2"/>
      <p:regular r:id="rId75"/>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1127"/>
    <a:srgbClr val="9F1D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1" autoAdjust="0"/>
    <p:restoredTop sz="94660"/>
  </p:normalViewPr>
  <p:slideViewPr>
    <p:cSldViewPr snapToGrid="0">
      <p:cViewPr varScale="1">
        <p:scale>
          <a:sx n="63" d="100"/>
          <a:sy n="63" d="100"/>
        </p:scale>
        <p:origin x="763"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5" Type="http://schemas.openxmlformats.org/officeDocument/2006/relationships/font" Target="fonts/font9.fntdata"/><Relationship Id="rId74" Type="http://schemas.openxmlformats.org/officeDocument/2006/relationships/font" Target="fonts/font8.fntdata"/><Relationship Id="rId73" Type="http://schemas.openxmlformats.org/officeDocument/2006/relationships/font" Target="fonts/font7.fntdata"/><Relationship Id="rId72" Type="http://schemas.openxmlformats.org/officeDocument/2006/relationships/font" Target="fonts/font6.fntdata"/><Relationship Id="rId71" Type="http://schemas.openxmlformats.org/officeDocument/2006/relationships/font" Target="fonts/font5.fntdata"/><Relationship Id="rId70" Type="http://schemas.openxmlformats.org/officeDocument/2006/relationships/font" Target="fonts/font4.fntdata"/><Relationship Id="rId7" Type="http://schemas.openxmlformats.org/officeDocument/2006/relationships/slide" Target="slides/slide5.xml"/><Relationship Id="rId69" Type="http://schemas.openxmlformats.org/officeDocument/2006/relationships/font" Target="fonts/font3.fntdata"/><Relationship Id="rId68" Type="http://schemas.openxmlformats.org/officeDocument/2006/relationships/font" Target="fonts/font2.fntdata"/><Relationship Id="rId67" Type="http://schemas.openxmlformats.org/officeDocument/2006/relationships/font" Target="fonts/font1.fntdata"/><Relationship Id="rId66" Type="http://schemas.openxmlformats.org/officeDocument/2006/relationships/tableStyles" Target="tableStyles.xml"/><Relationship Id="rId65" Type="http://schemas.openxmlformats.org/officeDocument/2006/relationships/viewProps" Target="viewProps.xml"/><Relationship Id="rId64" Type="http://schemas.openxmlformats.org/officeDocument/2006/relationships/presProps" Target="presProps.xml"/><Relationship Id="rId63" Type="http://schemas.openxmlformats.org/officeDocument/2006/relationships/handoutMaster" Target="handoutMasters/handoutMaster1.xml"/><Relationship Id="rId62" Type="http://schemas.openxmlformats.org/officeDocument/2006/relationships/notesMaster" Target="notesMasters/notesMaster1.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730322-88C4-420D-81F8-00B4972914A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B34F3-48DF-4747-B00C-CB691D236F8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D6B78D6F-FAAC-47B3-BE21-7028ADF0558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C8BB83-A5E8-4FA2-9077-479FB837DA0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6B78D6F-FAAC-47B3-BE21-7028ADF0558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C8BB83-A5E8-4FA2-9077-479FB837DA0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6B78D6F-FAAC-47B3-BE21-7028ADF0558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C8BB83-A5E8-4FA2-9077-479FB837DA0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6B78D6F-FAAC-47B3-BE21-7028ADF0558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C8BB83-A5E8-4FA2-9077-479FB837DA0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D6B78D6F-FAAC-47B3-BE21-7028ADF0558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C8BB83-A5E8-4FA2-9077-479FB837DA0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6B78D6F-FAAC-47B3-BE21-7028ADF0558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C8BB83-A5E8-4FA2-9077-479FB837DA0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6B78D6F-FAAC-47B3-BE21-7028ADF0558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4C8BB83-A5E8-4FA2-9077-479FB837DA0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6B78D6F-FAAC-47B3-BE21-7028ADF0558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4C8BB83-A5E8-4FA2-9077-479FB837DA0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6B78D6F-FAAC-47B3-BE21-7028ADF0558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4C8BB83-A5E8-4FA2-9077-479FB837DA09}" type="slidenum">
              <a:rPr lang="zh-CN" altLang="en-US" smtClean="0"/>
            </a:fld>
            <a:endParaRPr lang="zh-CN" altLang="en-US"/>
          </a:p>
        </p:txBody>
      </p:sp>
      <p:sp>
        <p:nvSpPr>
          <p:cNvPr id="5" name="矩形 4"/>
          <p:cNvSpPr/>
          <p:nvPr/>
        </p:nvSpPr>
        <p:spPr>
          <a:xfrm>
            <a:off x="-59944000" y="-36271200"/>
            <a:ext cx="3251200" cy="25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6040000" y="39014400"/>
            <a:ext cx="3251200" cy="25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D6B78D6F-FAAC-47B3-BE21-7028ADF0558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C8BB83-A5E8-4FA2-9077-479FB837DA0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D6B78D6F-FAAC-47B3-BE21-7028ADF0558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C8BB83-A5E8-4FA2-9077-479FB837DA0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E8DD"/>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B78D6F-FAAC-47B3-BE21-7028ADF0558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C8BB83-A5E8-4FA2-9077-479FB837DA0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media" Target="../media/media1.mp3"/><Relationship Id="rId4" Type="http://schemas.openxmlformats.org/officeDocument/2006/relationships/audio" Target="../media/media1.mp3"/><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5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52441" t="32087" b="31898"/>
          <a:stretch>
            <a:fillRect/>
          </a:stretch>
        </p:blipFill>
        <p:spPr>
          <a:xfrm>
            <a:off x="811447" y="2647404"/>
            <a:ext cx="11380553" cy="4752109"/>
          </a:xfrm>
          <a:prstGeom prst="rect">
            <a:avLst/>
          </a:prstGeom>
        </p:spPr>
      </p:pic>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48126" b="61212"/>
          <a:stretch>
            <a:fillRect/>
          </a:stretch>
        </p:blipFill>
        <p:spPr>
          <a:xfrm>
            <a:off x="-338876" y="-561033"/>
            <a:ext cx="8520546" cy="4519185"/>
          </a:xfrm>
          <a:prstGeom prst="rect">
            <a:avLst/>
          </a:prstGeom>
        </p:spPr>
      </p:pic>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50001" t="4646" r="-1712" b="40606"/>
          <a:stretch>
            <a:fillRect/>
          </a:stretch>
        </p:blipFill>
        <p:spPr>
          <a:xfrm>
            <a:off x="-34263" y="0"/>
            <a:ext cx="8520546" cy="6378642"/>
          </a:xfrm>
          <a:prstGeom prst="rect">
            <a:avLst/>
          </a:prstGeom>
        </p:spPr>
      </p:pic>
      <p:sp>
        <p:nvSpPr>
          <p:cNvPr id="12" name="矩形 11"/>
          <p:cNvSpPr/>
          <p:nvPr/>
        </p:nvSpPr>
        <p:spPr>
          <a:xfrm>
            <a:off x="5698445" y="563549"/>
            <a:ext cx="5272597" cy="1107996"/>
          </a:xfrm>
          <a:prstGeom prst="rect">
            <a:avLst/>
          </a:prstGeom>
        </p:spPr>
        <p:txBody>
          <a:bodyPr wrap="none">
            <a:spAutoFit/>
          </a:bodyPr>
          <a:lstStyle/>
          <a:p>
            <a:r>
              <a:rPr lang="zh-CN" altLang="en-US" sz="6600" b="1" dirty="0">
                <a:solidFill>
                  <a:srgbClr val="BD1127"/>
                </a:solidFill>
                <a:latin typeface="Aa楷体" panose="02000500000000000000" pitchFamily="2" charset="-122"/>
                <a:ea typeface="Aa楷体" panose="02000500000000000000" pitchFamily="2" charset="-122"/>
                <a:cs typeface="Aa楷体" panose="02000500000000000000" pitchFamily="2" charset="-122"/>
              </a:rPr>
              <a:t>企业安全培训</a:t>
            </a:r>
            <a:endParaRPr lang="zh-CN" altLang="en-US" sz="6600" b="1" dirty="0">
              <a:solidFill>
                <a:srgbClr val="BD1127"/>
              </a:solidFill>
              <a:latin typeface="Aa楷体" panose="02000500000000000000" pitchFamily="2" charset="-122"/>
              <a:ea typeface="Aa楷体" panose="02000500000000000000" pitchFamily="2" charset="-122"/>
              <a:cs typeface="Aa楷体" panose="02000500000000000000" pitchFamily="2" charset="-122"/>
            </a:endParaRPr>
          </a:p>
        </p:txBody>
      </p:sp>
      <p:sp>
        <p:nvSpPr>
          <p:cNvPr id="15" name="矩形 14"/>
          <p:cNvSpPr/>
          <p:nvPr/>
        </p:nvSpPr>
        <p:spPr>
          <a:xfrm>
            <a:off x="3817556" y="399737"/>
            <a:ext cx="2020105" cy="1323439"/>
          </a:xfrm>
          <a:prstGeom prst="rect">
            <a:avLst/>
          </a:prstGeom>
        </p:spPr>
        <p:txBody>
          <a:bodyPr wrap="none">
            <a:spAutoFit/>
          </a:bodyPr>
          <a:lstStyle/>
          <a:p>
            <a:r>
              <a:rPr lang="en-US" altLang="zh-CN" sz="8000" dirty="0">
                <a:solidFill>
                  <a:srgbClr val="BD1127"/>
                </a:solidFill>
                <a:latin typeface="字体圈欣意冠黑体2.0" panose="00000500000000000000" pitchFamily="2" charset="-122"/>
                <a:ea typeface="字体圈欣意冠黑体2.0" panose="00000500000000000000" pitchFamily="2" charset="-122"/>
              </a:rPr>
              <a:t>2021</a:t>
            </a:r>
            <a:endParaRPr lang="zh-CN" altLang="en-US" sz="8000" dirty="0">
              <a:solidFill>
                <a:srgbClr val="BD1127"/>
              </a:solidFill>
              <a:latin typeface="字体圈欣意冠黑体2.0" panose="00000500000000000000" pitchFamily="2" charset="-122"/>
              <a:ea typeface="字体圈欣意冠黑体2.0" panose="00000500000000000000" pitchFamily="2" charset="-122"/>
            </a:endParaRPr>
          </a:p>
        </p:txBody>
      </p:sp>
      <p:sp>
        <p:nvSpPr>
          <p:cNvPr id="16" name="矩形 15"/>
          <p:cNvSpPr/>
          <p:nvPr/>
        </p:nvSpPr>
        <p:spPr>
          <a:xfrm>
            <a:off x="8592770" y="4584669"/>
            <a:ext cx="2378272" cy="584775"/>
          </a:xfrm>
          <a:prstGeom prst="rect">
            <a:avLst/>
          </a:prstGeom>
        </p:spPr>
        <p:txBody>
          <a:bodyPr wrap="square">
            <a:spAutoFit/>
          </a:bodyPr>
          <a:lstStyle/>
          <a:p>
            <a:pPr algn="dist"/>
            <a:r>
              <a:rPr lang="zh-CN" altLang="en-US" sz="3200" dirty="0">
                <a:solidFill>
                  <a:schemeClr val="bg1"/>
                </a:solidFill>
                <a:latin typeface="思源黑体" panose="020B0500000000000000" pitchFamily="34" charset="-122"/>
                <a:ea typeface="思源黑体" panose="020B0500000000000000" pitchFamily="34" charset="-122"/>
              </a:rPr>
              <a:t>关爱生命</a:t>
            </a:r>
            <a:endParaRPr lang="zh-CN" altLang="en-US" sz="3200" dirty="0">
              <a:solidFill>
                <a:schemeClr val="bg1"/>
              </a:solidFill>
              <a:latin typeface="思源黑体" panose="020B0500000000000000" pitchFamily="34" charset="-122"/>
              <a:ea typeface="思源黑体" panose="020B0500000000000000" pitchFamily="34" charset="-122"/>
            </a:endParaRPr>
          </a:p>
        </p:txBody>
      </p:sp>
      <p:sp>
        <p:nvSpPr>
          <p:cNvPr id="17" name="矩形 16"/>
          <p:cNvSpPr/>
          <p:nvPr/>
        </p:nvSpPr>
        <p:spPr>
          <a:xfrm>
            <a:off x="8592770" y="5179512"/>
            <a:ext cx="2378272" cy="584775"/>
          </a:xfrm>
          <a:prstGeom prst="rect">
            <a:avLst/>
          </a:prstGeom>
        </p:spPr>
        <p:txBody>
          <a:bodyPr wrap="square">
            <a:spAutoFit/>
          </a:bodyPr>
          <a:lstStyle/>
          <a:p>
            <a:pPr algn="dist"/>
            <a:r>
              <a:rPr lang="zh-CN" altLang="en-US" sz="3200" dirty="0">
                <a:solidFill>
                  <a:schemeClr val="bg1"/>
                </a:solidFill>
                <a:latin typeface="思源黑体" panose="020B0500000000000000" pitchFamily="34" charset="-122"/>
                <a:ea typeface="思源黑体" panose="020B0500000000000000" pitchFamily="34" charset="-122"/>
              </a:rPr>
              <a:t>关注安全</a:t>
            </a:r>
            <a:endParaRPr lang="zh-CN" altLang="en-US" sz="3200" dirty="0">
              <a:solidFill>
                <a:schemeClr val="bg1"/>
              </a:solidFill>
              <a:latin typeface="思源黑体" panose="020B0500000000000000" pitchFamily="34" charset="-122"/>
              <a:ea typeface="思源黑体" panose="020B0500000000000000" pitchFamily="34" charset="-122"/>
            </a:endParaRPr>
          </a:p>
        </p:txBody>
      </p:sp>
      <p:sp>
        <p:nvSpPr>
          <p:cNvPr id="18" name="矩形 17"/>
          <p:cNvSpPr/>
          <p:nvPr/>
        </p:nvSpPr>
        <p:spPr>
          <a:xfrm>
            <a:off x="5984558" y="2079346"/>
            <a:ext cx="4756544" cy="523220"/>
          </a:xfrm>
          <a:prstGeom prst="rect">
            <a:avLst/>
          </a:prstGeom>
        </p:spPr>
        <p:txBody>
          <a:bodyPr wrap="square">
            <a:spAutoFit/>
          </a:bodyPr>
          <a:lstStyle/>
          <a:p>
            <a:pPr algn="dist"/>
            <a:r>
              <a:rPr lang="zh-CN" altLang="en-US" sz="2800" dirty="0">
                <a:solidFill>
                  <a:schemeClr val="bg2">
                    <a:lumMod val="25000"/>
                  </a:schemeClr>
                </a:solidFill>
                <a:latin typeface="思源黑体" panose="020B0500000000000000" pitchFamily="34" charset="-122"/>
                <a:ea typeface="思源黑体" panose="020B0500000000000000" pitchFamily="34" charset="-122"/>
                <a:cs typeface="Aa楷体" panose="02000500000000000000" pitchFamily="2" charset="-122"/>
              </a:rPr>
              <a:t>规</a:t>
            </a:r>
            <a:r>
              <a:rPr lang="en-US" altLang="zh-CN" sz="2800" dirty="0">
                <a:solidFill>
                  <a:schemeClr val="bg2">
                    <a:lumMod val="25000"/>
                  </a:schemeClr>
                </a:solidFill>
                <a:latin typeface="思源黑体" panose="020B0500000000000000" pitchFamily="34" charset="-122"/>
                <a:ea typeface="思源黑体" panose="020B0500000000000000" pitchFamily="34" charset="-122"/>
                <a:cs typeface="Aa楷体" panose="02000500000000000000" pitchFamily="2" charset="-122"/>
              </a:rPr>
              <a:t>/</a:t>
            </a:r>
            <a:r>
              <a:rPr lang="zh-CN" altLang="en-US" sz="2800" dirty="0">
                <a:solidFill>
                  <a:schemeClr val="bg2">
                    <a:lumMod val="25000"/>
                  </a:schemeClr>
                </a:solidFill>
                <a:latin typeface="思源黑体" panose="020B0500000000000000" pitchFamily="34" charset="-122"/>
                <a:ea typeface="思源黑体" panose="020B0500000000000000" pitchFamily="34" charset="-122"/>
                <a:cs typeface="Aa楷体" panose="02000500000000000000" pitchFamily="2" charset="-122"/>
              </a:rPr>
              <a:t>范</a:t>
            </a:r>
            <a:r>
              <a:rPr lang="en-US" altLang="zh-CN" sz="2800" dirty="0">
                <a:solidFill>
                  <a:schemeClr val="bg2">
                    <a:lumMod val="25000"/>
                  </a:schemeClr>
                </a:solidFill>
                <a:latin typeface="思源黑体" panose="020B0500000000000000" pitchFamily="34" charset="-122"/>
                <a:ea typeface="思源黑体" panose="020B0500000000000000" pitchFamily="34" charset="-122"/>
                <a:cs typeface="Aa楷体" panose="02000500000000000000" pitchFamily="2" charset="-122"/>
              </a:rPr>
              <a:t>/</a:t>
            </a:r>
            <a:r>
              <a:rPr lang="zh-CN" altLang="en-US" sz="2800" dirty="0">
                <a:solidFill>
                  <a:schemeClr val="bg2">
                    <a:lumMod val="25000"/>
                  </a:schemeClr>
                </a:solidFill>
                <a:latin typeface="思源黑体" panose="020B0500000000000000" pitchFamily="34" charset="-122"/>
                <a:ea typeface="思源黑体" panose="020B0500000000000000" pitchFamily="34" charset="-122"/>
                <a:cs typeface="Aa楷体" panose="02000500000000000000" pitchFamily="2" charset="-122"/>
              </a:rPr>
              <a:t>生</a:t>
            </a:r>
            <a:r>
              <a:rPr lang="en-US" altLang="zh-CN" sz="2800" dirty="0">
                <a:solidFill>
                  <a:schemeClr val="bg2">
                    <a:lumMod val="25000"/>
                  </a:schemeClr>
                </a:solidFill>
                <a:latin typeface="思源黑体" panose="020B0500000000000000" pitchFamily="34" charset="-122"/>
                <a:ea typeface="思源黑体" panose="020B0500000000000000" pitchFamily="34" charset="-122"/>
                <a:cs typeface="Aa楷体" panose="02000500000000000000" pitchFamily="2" charset="-122"/>
              </a:rPr>
              <a:t>/</a:t>
            </a:r>
            <a:r>
              <a:rPr lang="zh-CN" altLang="en-US" sz="2800" dirty="0">
                <a:solidFill>
                  <a:schemeClr val="bg2">
                    <a:lumMod val="25000"/>
                  </a:schemeClr>
                </a:solidFill>
                <a:latin typeface="思源黑体" panose="020B0500000000000000" pitchFamily="34" charset="-122"/>
                <a:ea typeface="思源黑体" panose="020B0500000000000000" pitchFamily="34" charset="-122"/>
                <a:cs typeface="Aa楷体" panose="02000500000000000000" pitchFamily="2" charset="-122"/>
              </a:rPr>
              <a:t>产</a:t>
            </a:r>
            <a:r>
              <a:rPr lang="en-US" altLang="zh-CN" sz="2800" dirty="0">
                <a:solidFill>
                  <a:schemeClr val="bg2">
                    <a:lumMod val="25000"/>
                  </a:schemeClr>
                </a:solidFill>
                <a:latin typeface="思源黑体" panose="020B0500000000000000" pitchFamily="34" charset="-122"/>
                <a:ea typeface="思源黑体" panose="020B0500000000000000" pitchFamily="34" charset="-122"/>
                <a:cs typeface="Aa楷体" panose="02000500000000000000" pitchFamily="2" charset="-122"/>
              </a:rPr>
              <a:t>/</a:t>
            </a:r>
            <a:r>
              <a:rPr lang="zh-CN" altLang="en-US" sz="2800" dirty="0">
                <a:solidFill>
                  <a:schemeClr val="bg2">
                    <a:lumMod val="25000"/>
                  </a:schemeClr>
                </a:solidFill>
                <a:latin typeface="思源黑体" panose="020B0500000000000000" pitchFamily="34" charset="-122"/>
                <a:ea typeface="思源黑体" panose="020B0500000000000000" pitchFamily="34" charset="-122"/>
                <a:cs typeface="Aa楷体" panose="02000500000000000000" pitchFamily="2" charset="-122"/>
              </a:rPr>
              <a:t>安</a:t>
            </a:r>
            <a:r>
              <a:rPr lang="en-US" altLang="zh-CN" sz="2800" dirty="0">
                <a:solidFill>
                  <a:schemeClr val="bg2">
                    <a:lumMod val="25000"/>
                  </a:schemeClr>
                </a:solidFill>
                <a:latin typeface="思源黑体" panose="020B0500000000000000" pitchFamily="34" charset="-122"/>
                <a:ea typeface="思源黑体" panose="020B0500000000000000" pitchFamily="34" charset="-122"/>
                <a:cs typeface="Aa楷体" panose="02000500000000000000" pitchFamily="2" charset="-122"/>
              </a:rPr>
              <a:t>/</a:t>
            </a:r>
            <a:r>
              <a:rPr lang="zh-CN" altLang="en-US" sz="2800" dirty="0">
                <a:solidFill>
                  <a:schemeClr val="bg2">
                    <a:lumMod val="25000"/>
                  </a:schemeClr>
                </a:solidFill>
                <a:latin typeface="思源黑体" panose="020B0500000000000000" pitchFamily="34" charset="-122"/>
                <a:ea typeface="思源黑体" panose="020B0500000000000000" pitchFamily="34" charset="-122"/>
                <a:cs typeface="Aa楷体" panose="02000500000000000000" pitchFamily="2" charset="-122"/>
              </a:rPr>
              <a:t>全</a:t>
            </a:r>
            <a:r>
              <a:rPr lang="en-US" altLang="zh-CN" sz="2800" dirty="0">
                <a:solidFill>
                  <a:schemeClr val="bg2">
                    <a:lumMod val="25000"/>
                  </a:schemeClr>
                </a:solidFill>
                <a:latin typeface="思源黑体" panose="020B0500000000000000" pitchFamily="34" charset="-122"/>
                <a:ea typeface="思源黑体" panose="020B0500000000000000" pitchFamily="34" charset="-122"/>
                <a:cs typeface="Aa楷体" panose="02000500000000000000" pitchFamily="2" charset="-122"/>
              </a:rPr>
              <a:t>/</a:t>
            </a:r>
            <a:r>
              <a:rPr lang="zh-CN" altLang="en-US" sz="2800" dirty="0">
                <a:solidFill>
                  <a:schemeClr val="bg2">
                    <a:lumMod val="25000"/>
                  </a:schemeClr>
                </a:solidFill>
                <a:latin typeface="思源黑体" panose="020B0500000000000000" pitchFamily="34" charset="-122"/>
                <a:ea typeface="思源黑体" panose="020B0500000000000000" pitchFamily="34" charset="-122"/>
                <a:cs typeface="Aa楷体" panose="02000500000000000000" pitchFamily="2" charset="-122"/>
              </a:rPr>
              <a:t>生</a:t>
            </a:r>
            <a:r>
              <a:rPr lang="en-US" altLang="zh-CN" sz="2800" dirty="0">
                <a:solidFill>
                  <a:schemeClr val="bg2">
                    <a:lumMod val="25000"/>
                  </a:schemeClr>
                </a:solidFill>
                <a:latin typeface="思源黑体" panose="020B0500000000000000" pitchFamily="34" charset="-122"/>
                <a:ea typeface="思源黑体" panose="020B0500000000000000" pitchFamily="34" charset="-122"/>
                <a:cs typeface="Aa楷体" panose="02000500000000000000" pitchFamily="2" charset="-122"/>
              </a:rPr>
              <a:t>/</a:t>
            </a:r>
            <a:r>
              <a:rPr lang="zh-CN" altLang="en-US" sz="2800" dirty="0">
                <a:solidFill>
                  <a:schemeClr val="bg2">
                    <a:lumMod val="25000"/>
                  </a:schemeClr>
                </a:solidFill>
                <a:latin typeface="思源黑体" panose="020B0500000000000000" pitchFamily="34" charset="-122"/>
                <a:ea typeface="思源黑体" panose="020B0500000000000000" pitchFamily="34" charset="-122"/>
                <a:cs typeface="Aa楷体" panose="02000500000000000000" pitchFamily="2" charset="-122"/>
              </a:rPr>
              <a:t>产</a:t>
            </a:r>
            <a:endParaRPr lang="zh-CN" altLang="en-US" sz="2800" dirty="0">
              <a:solidFill>
                <a:schemeClr val="bg2">
                  <a:lumMod val="25000"/>
                </a:schemeClr>
              </a:solidFill>
              <a:latin typeface="思源黑体" panose="020B0500000000000000" pitchFamily="34" charset="-122"/>
              <a:ea typeface="思源黑体" panose="020B0500000000000000" pitchFamily="34" charset="-122"/>
              <a:cs typeface="Aa楷体" panose="02000500000000000000" pitchFamily="2" charset="-122"/>
            </a:endParaRPr>
          </a:p>
        </p:txBody>
      </p:sp>
      <p:sp>
        <p:nvSpPr>
          <p:cNvPr id="14" name="矩形 13"/>
          <p:cNvSpPr/>
          <p:nvPr/>
        </p:nvSpPr>
        <p:spPr>
          <a:xfrm>
            <a:off x="3930433" y="1537155"/>
            <a:ext cx="6896884" cy="400110"/>
          </a:xfrm>
          <a:prstGeom prst="rect">
            <a:avLst/>
          </a:prstGeom>
        </p:spPr>
        <p:txBody>
          <a:bodyPr wrap="square">
            <a:spAutoFit/>
          </a:bodyPr>
          <a:lstStyle/>
          <a:p>
            <a:pPr algn="dist"/>
            <a:r>
              <a:rPr lang="zh-CN" altLang="en-US" sz="2000" dirty="0">
                <a:solidFill>
                  <a:schemeClr val="bg2">
                    <a:lumMod val="25000"/>
                  </a:schemeClr>
                </a:solidFill>
                <a:latin typeface="思源黑体" panose="020B0500000000000000" pitchFamily="34" charset="-122"/>
                <a:ea typeface="思源黑体" panose="020B0500000000000000" pitchFamily="34" charset="-122"/>
              </a:rPr>
              <a:t>Enterprise safety training</a:t>
            </a:r>
            <a:endParaRPr lang="zh-CN" altLang="en-US" sz="2000"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20" name="矩形 19"/>
          <p:cNvSpPr/>
          <p:nvPr/>
        </p:nvSpPr>
        <p:spPr>
          <a:xfrm>
            <a:off x="8163051" y="2843850"/>
            <a:ext cx="2378272" cy="461665"/>
          </a:xfrm>
          <a:prstGeom prst="rect">
            <a:avLst/>
          </a:prstGeom>
          <a:solidFill>
            <a:srgbClr val="BD1127"/>
          </a:solidFill>
        </p:spPr>
        <p:txBody>
          <a:bodyPr wrap="square">
            <a:spAutoFit/>
          </a:bodyPr>
          <a:lstStyle/>
          <a:p>
            <a:pPr algn="ctr"/>
            <a:r>
              <a:rPr lang="zh-CN" altLang="en-US" sz="2400" dirty="0">
                <a:solidFill>
                  <a:schemeClr val="bg1"/>
                </a:solidFill>
                <a:latin typeface="思源黑体" panose="020B0500000000000000" pitchFamily="34" charset="-122"/>
                <a:ea typeface="思源黑体" panose="020B0500000000000000" pitchFamily="34" charset="-122"/>
                <a:cs typeface="Aa楷体" panose="02000500000000000000" pitchFamily="2" charset="-122"/>
              </a:rPr>
              <a:t>培训人</a:t>
            </a:r>
            <a:r>
              <a:rPr lang="en-US" altLang="zh-CN" sz="2400" dirty="0">
                <a:solidFill>
                  <a:schemeClr val="bg1"/>
                </a:solidFill>
                <a:latin typeface="思源黑体" panose="020B0500000000000000" pitchFamily="34" charset="-122"/>
                <a:ea typeface="思源黑体" panose="020B0500000000000000" pitchFamily="34" charset="-122"/>
                <a:cs typeface="Aa楷体" panose="02000500000000000000" pitchFamily="2" charset="-122"/>
              </a:rPr>
              <a:t>:MM</a:t>
            </a:r>
            <a:endParaRPr lang="zh-CN" altLang="en-US" sz="2400" dirty="0">
              <a:solidFill>
                <a:schemeClr val="bg1"/>
              </a:solidFill>
              <a:latin typeface="思源黑体" panose="020B0500000000000000" pitchFamily="34" charset="-122"/>
              <a:ea typeface="思源黑体" panose="020B0500000000000000" pitchFamily="34" charset="-122"/>
              <a:cs typeface="Aa楷体" panose="02000500000000000000" pitchFamily="2" charset="-122"/>
            </a:endParaRPr>
          </a:p>
        </p:txBody>
      </p:sp>
      <p:sp>
        <p:nvSpPr>
          <p:cNvPr id="21" name="矩形 20"/>
          <p:cNvSpPr/>
          <p:nvPr/>
        </p:nvSpPr>
        <p:spPr>
          <a:xfrm>
            <a:off x="1350026" y="6085577"/>
            <a:ext cx="4115593" cy="398780"/>
          </a:xfrm>
          <a:prstGeom prst="rect">
            <a:avLst/>
          </a:prstGeom>
        </p:spPr>
        <p:txBody>
          <a:bodyPr wrap="square">
            <a:spAutoFit/>
          </a:bodyPr>
          <a:lstStyle/>
          <a:p>
            <a:pPr algn="dist"/>
            <a:r>
              <a:rPr lang="zh-CN" altLang="en-US" sz="2000" dirty="0">
                <a:solidFill>
                  <a:schemeClr val="bg2">
                    <a:lumMod val="25000"/>
                  </a:schemeClr>
                </a:solidFill>
                <a:latin typeface="思源黑体" panose="020B0500000000000000" pitchFamily="34" charset="-122"/>
                <a:ea typeface="思源黑体" panose="020B0500000000000000" pitchFamily="34" charset="-122"/>
              </a:rPr>
              <a:t>XXXXXX</a:t>
            </a:r>
            <a:endParaRPr lang="zh-CN" altLang="en-US" sz="2000" dirty="0">
              <a:solidFill>
                <a:schemeClr val="bg2">
                  <a:lumMod val="25000"/>
                </a:schemeClr>
              </a:solidFill>
              <a:latin typeface="思源黑体" panose="020B0500000000000000" pitchFamily="34" charset="-122"/>
              <a:ea typeface="思源黑体" panose="020B0500000000000000" pitchFamily="34" charset="-122"/>
            </a:endParaRPr>
          </a:p>
        </p:txBody>
      </p:sp>
      <p:pic>
        <p:nvPicPr>
          <p:cNvPr id="13" name="51miz-S230971-31184CC3">
            <a:hlinkClick r:id="" action="ppaction://media"/>
          </p:cNvPr>
          <p:cNvPicPr>
            <a:picLocks noChangeAspect="1"/>
          </p:cNvPicPr>
          <p:nvPr>
            <a:audioFile r:link="rId4"/>
            <p:extLst>
              <p:ext uri="{DAA4B4D4-6D71-4841-9C94-3DE7FCFB9230}">
                <p14:media xmlns:p14="http://schemas.microsoft.com/office/powerpoint/2010/main" r:embed="rId5"/>
              </p:ext>
            </p:extLst>
          </p:nvPr>
        </p:nvPicPr>
        <p:blipFill>
          <a:blip r:embed="rId6"/>
          <a:stretch>
            <a:fillRect/>
          </a:stretch>
        </p:blipFill>
        <p:spPr>
          <a:xfrm>
            <a:off x="-104144" y="-487363"/>
            <a:ext cx="487363" cy="4873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par>
                                <p:cTn id="12" presetID="22" presetClass="entr" presetSubtype="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22" presetClass="entr" presetSubtype="2"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iterate type="lt">
                                    <p:tmPct val="10000"/>
                                  </p:iterate>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Effect transition="in" filter="fade">
                                      <p:cBhvr>
                                        <p:cTn id="55" dur="500"/>
                                        <p:tgtEl>
                                          <p:spTgt spid="16"/>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fltVal val="0"/>
                                          </p:val>
                                        </p:tav>
                                        <p:tav tm="100000">
                                          <p:val>
                                            <p:strVal val="#ppt_w"/>
                                          </p:val>
                                        </p:tav>
                                      </p:tavLst>
                                    </p:anim>
                                    <p:anim calcmode="lin" valueType="num">
                                      <p:cBhvr>
                                        <p:cTn id="59" dur="500" fill="hold"/>
                                        <p:tgtEl>
                                          <p:spTgt spid="17"/>
                                        </p:tgtEl>
                                        <p:attrNameLst>
                                          <p:attrName>ppt_h</p:attrName>
                                        </p:attrNameLst>
                                      </p:cBhvr>
                                      <p:tavLst>
                                        <p:tav tm="0">
                                          <p:val>
                                            <p:fltVal val="0"/>
                                          </p:val>
                                        </p:tav>
                                        <p:tav tm="100000">
                                          <p:val>
                                            <p:strVal val="#ppt_h"/>
                                          </p:val>
                                        </p:tav>
                                      </p:tavLst>
                                    </p:anim>
                                    <p:animEffect transition="in" filter="fade">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6" repeatCount="indefinite" fill="remove" display="0">
                  <p:stCondLst>
                    <p:cond delay="indefinite"/>
                  </p:stCondLst>
                  <p:endCondLst>
                    <p:cond evt="onStopAudio" delay="0">
                      <p:tgtEl>
                        <p:sldTgt/>
                      </p:tgtEl>
                    </p:cond>
                  </p:endCondLst>
                </p:cTn>
                <p:tgtEl>
                  <p:spTgt spid="13"/>
                </p:tgtEl>
              </p:cMediaNode>
            </p:audio>
          </p:childTnLst>
        </p:cTn>
      </p:par>
    </p:tnLst>
    <p:bldLst>
      <p:bldP spid="12" grpId="0"/>
      <p:bldP spid="15" grpId="0"/>
      <p:bldP spid="16" grpId="0"/>
      <p:bldP spid="17" grpId="0"/>
      <p:bldP spid="18" grpId="0"/>
      <p:bldP spid="14" grpId="0"/>
      <p:bldP spid="20" grpId="0" animBg="1"/>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768927" y="356096"/>
            <a:ext cx="849976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800" b="1" dirty="0">
                <a:solidFill>
                  <a:schemeClr val="bg2">
                    <a:lumMod val="25000"/>
                  </a:schemeClr>
                </a:solidFill>
                <a:latin typeface="思源黑体" panose="020B0500000000000000" pitchFamily="34" charset="-122"/>
                <a:ea typeface="思源黑体" panose="020B0500000000000000" pitchFamily="34" charset="-122"/>
              </a:rPr>
              <a:t>（二）习近平总书记对安全工作的重要指示</a:t>
            </a:r>
            <a:endParaRPr lang="zh-CN" altLang="en-US" sz="2800"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5" name="矩形 4"/>
          <p:cNvSpPr/>
          <p:nvPr/>
        </p:nvSpPr>
        <p:spPr>
          <a:xfrm>
            <a:off x="1" y="294541"/>
            <a:ext cx="768926" cy="461665"/>
          </a:xfrm>
          <a:prstGeom prst="rect">
            <a:avLst/>
          </a:prstGeom>
          <a:solidFill>
            <a:srgbClr val="BD1127"/>
          </a:solidFill>
        </p:spPr>
        <p:txBody>
          <a:bodyPr wrap="square">
            <a:spAutoFit/>
          </a:bodyPr>
          <a:lstStyle/>
          <a:p>
            <a:pPr algn="ctr"/>
            <a:r>
              <a:rPr lang="en-US" altLang="zh-CN" sz="2400" b="1" dirty="0">
                <a:solidFill>
                  <a:schemeClr val="bg1"/>
                </a:solidFill>
                <a:latin typeface="思源黑体" panose="020B0500000000000000" pitchFamily="34" charset="-122"/>
                <a:ea typeface="思源黑体" panose="020B0500000000000000" pitchFamily="34" charset="-122"/>
              </a:rPr>
              <a:t>1</a:t>
            </a:r>
            <a:endParaRPr lang="zh-CN" altLang="en-US" sz="2400" b="1" dirty="0">
              <a:solidFill>
                <a:schemeClr val="bg1"/>
              </a:solidFill>
              <a:latin typeface="思源黑体" panose="020B0500000000000000" pitchFamily="34" charset="-122"/>
              <a:ea typeface="思源黑体" panose="020B0500000000000000" pitchFamily="34" charset="-122"/>
            </a:endParaRPr>
          </a:p>
        </p:txBody>
      </p:sp>
      <p:grpSp>
        <p:nvGrpSpPr>
          <p:cNvPr id="32" name="组合 31"/>
          <p:cNvGrpSpPr/>
          <p:nvPr/>
        </p:nvGrpSpPr>
        <p:grpSpPr>
          <a:xfrm>
            <a:off x="1016000" y="1757764"/>
            <a:ext cx="9753600" cy="680636"/>
            <a:chOff x="1041400" y="1478364"/>
            <a:chExt cx="9753600" cy="680636"/>
          </a:xfrm>
        </p:grpSpPr>
        <p:sp>
          <p:nvSpPr>
            <p:cNvPr id="3" name="箭头: 五边形 2"/>
            <p:cNvSpPr/>
            <p:nvPr/>
          </p:nvSpPr>
          <p:spPr>
            <a:xfrm>
              <a:off x="1041400" y="1478364"/>
              <a:ext cx="1790700" cy="680636"/>
            </a:xfrm>
            <a:prstGeom prst="homePlate">
              <a:avLst/>
            </a:prstGeom>
            <a:solidFill>
              <a:srgbClr val="BD1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110000"/>
                </a:lnSpc>
                <a:spcBef>
                  <a:spcPct val="0"/>
                </a:spcBef>
                <a:spcAft>
                  <a:spcPct val="0"/>
                </a:spcAft>
                <a:buClr>
                  <a:schemeClr val="hlink"/>
                </a:buClr>
              </a:pPr>
              <a:r>
                <a:rPr lang="zh-CN" altLang="en-US" b="1">
                  <a:solidFill>
                    <a:schemeClr val="bg1"/>
                  </a:solidFill>
                  <a:latin typeface="思源黑体" panose="020B0500000000000000" pitchFamily="34" charset="-122"/>
                  <a:ea typeface="思源黑体" panose="020B0500000000000000" pitchFamily="34" charset="-122"/>
                </a:rPr>
                <a:t>红线</a:t>
              </a:r>
              <a:endParaRPr lang="zh-CN" altLang="en-US" b="1" dirty="0">
                <a:solidFill>
                  <a:schemeClr val="bg1"/>
                </a:solidFill>
                <a:latin typeface="思源黑体" panose="020B0500000000000000" pitchFamily="34" charset="-122"/>
                <a:ea typeface="思源黑体" panose="020B0500000000000000" pitchFamily="34" charset="-122"/>
                <a:cs typeface="Times New Roman" panose="02020603050405020304" pitchFamily="18" charset="0"/>
              </a:endParaRPr>
            </a:p>
          </p:txBody>
        </p:sp>
        <p:sp>
          <p:nvSpPr>
            <p:cNvPr id="10" name="矩形 9"/>
            <p:cNvSpPr/>
            <p:nvPr/>
          </p:nvSpPr>
          <p:spPr>
            <a:xfrm>
              <a:off x="3048000" y="1630713"/>
              <a:ext cx="7747000" cy="375937"/>
            </a:xfrm>
            <a:prstGeom prst="rect">
              <a:avLst/>
            </a:prstGeom>
          </p:spPr>
          <p:txBody>
            <a:bodyPr wrap="square">
              <a:spAutoFit/>
            </a:bodyPr>
            <a:lstStyle/>
            <a:p>
              <a:pPr lvl="0" algn="just" fontAlgn="base">
                <a:lnSpc>
                  <a:spcPct val="110000"/>
                </a:lnSpc>
                <a:spcBef>
                  <a:spcPct val="0"/>
                </a:spcBef>
                <a:spcAft>
                  <a:spcPct val="0"/>
                </a:spcAft>
                <a:buClr>
                  <a:schemeClr val="hlink"/>
                </a:buClr>
              </a:pPr>
              <a:r>
                <a:rPr lang="zh-CN" altLang="en-US" dirty="0">
                  <a:solidFill>
                    <a:schemeClr val="bg2">
                      <a:lumMod val="25000"/>
                    </a:schemeClr>
                  </a:solidFill>
                  <a:latin typeface="思源黑体" panose="020B0500000000000000" pitchFamily="34" charset="-122"/>
                  <a:ea typeface="思源黑体" panose="020B0500000000000000" pitchFamily="34" charset="-122"/>
                </a:rPr>
                <a:t>发展决不能以牺牲人的生命为代价，这必须作为一条不可逾越的红线。</a:t>
              </a:r>
              <a:endParaRPr lang="zh-CN" altLang="en-US" b="1" dirty="0">
                <a:solidFill>
                  <a:schemeClr val="bg2">
                    <a:lumMod val="25000"/>
                  </a:schemeClr>
                </a:solidFill>
                <a:latin typeface="思源黑体" panose="020B0500000000000000" pitchFamily="34" charset="-122"/>
                <a:ea typeface="思源黑体" panose="020B0500000000000000" pitchFamily="34" charset="-122"/>
                <a:cs typeface="Times New Roman" panose="02020603050405020304" pitchFamily="18" charset="0"/>
              </a:endParaRPr>
            </a:p>
          </p:txBody>
        </p:sp>
      </p:grpSp>
      <p:grpSp>
        <p:nvGrpSpPr>
          <p:cNvPr id="33" name="组合 32"/>
          <p:cNvGrpSpPr/>
          <p:nvPr/>
        </p:nvGrpSpPr>
        <p:grpSpPr>
          <a:xfrm>
            <a:off x="1016000" y="2755517"/>
            <a:ext cx="10109200" cy="985334"/>
            <a:chOff x="1041400" y="2656984"/>
            <a:chExt cx="10109200" cy="985334"/>
          </a:xfrm>
        </p:grpSpPr>
        <p:sp>
          <p:nvSpPr>
            <p:cNvPr id="29" name="箭头: 五边形 28"/>
            <p:cNvSpPr/>
            <p:nvPr/>
          </p:nvSpPr>
          <p:spPr>
            <a:xfrm>
              <a:off x="1041400" y="2758048"/>
              <a:ext cx="1790700" cy="680636"/>
            </a:xfrm>
            <a:prstGeom prst="homePlate">
              <a:avLst/>
            </a:prstGeom>
            <a:solidFill>
              <a:srgbClr val="BD1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110000"/>
                </a:lnSpc>
                <a:spcBef>
                  <a:spcPct val="0"/>
                </a:spcBef>
                <a:spcAft>
                  <a:spcPct val="0"/>
                </a:spcAft>
                <a:buClr>
                  <a:schemeClr val="hlink"/>
                </a:buClr>
              </a:pPr>
              <a:r>
                <a:rPr lang="zh-CN" altLang="en-US" b="1" dirty="0">
                  <a:solidFill>
                    <a:schemeClr val="bg1"/>
                  </a:solidFill>
                  <a:latin typeface="思源黑体" panose="020B0500000000000000" pitchFamily="34" charset="-122"/>
                  <a:ea typeface="思源黑体" panose="020B0500000000000000" pitchFamily="34" charset="-122"/>
                </a:rPr>
                <a:t>责任</a:t>
              </a:r>
              <a:endParaRPr lang="zh-CN" altLang="en-US" b="1" dirty="0">
                <a:solidFill>
                  <a:schemeClr val="bg1"/>
                </a:solidFill>
                <a:latin typeface="思源黑体" panose="020B0500000000000000" pitchFamily="34" charset="-122"/>
                <a:ea typeface="思源黑体" panose="020B0500000000000000" pitchFamily="34" charset="-122"/>
              </a:endParaRPr>
            </a:p>
            <a:p>
              <a:pPr lvl="0" algn="ctr" fontAlgn="base">
                <a:lnSpc>
                  <a:spcPct val="110000"/>
                </a:lnSpc>
                <a:spcBef>
                  <a:spcPct val="0"/>
                </a:spcBef>
                <a:spcAft>
                  <a:spcPct val="0"/>
                </a:spcAft>
                <a:buClr>
                  <a:schemeClr val="hlink"/>
                </a:buClr>
              </a:pPr>
              <a:r>
                <a:rPr lang="zh-CN" altLang="en-US" b="1" dirty="0">
                  <a:solidFill>
                    <a:schemeClr val="bg1"/>
                  </a:solidFill>
                  <a:latin typeface="思源黑体" panose="020B0500000000000000" pitchFamily="34" charset="-122"/>
                  <a:ea typeface="思源黑体" panose="020B0500000000000000" pitchFamily="34" charset="-122"/>
                </a:rPr>
                <a:t>体系</a:t>
              </a:r>
              <a:endParaRPr lang="zh-CN" altLang="en-US" b="1" dirty="0">
                <a:solidFill>
                  <a:schemeClr val="bg1"/>
                </a:solidFill>
                <a:latin typeface="思源黑体" panose="020B0500000000000000" pitchFamily="34" charset="-122"/>
                <a:ea typeface="思源黑体" panose="020B0500000000000000" pitchFamily="34" charset="-122"/>
                <a:cs typeface="Times New Roman" panose="02020603050405020304" pitchFamily="18" charset="0"/>
              </a:endParaRPr>
            </a:p>
          </p:txBody>
        </p:sp>
        <p:sp>
          <p:nvSpPr>
            <p:cNvPr id="11" name="矩形 10"/>
            <p:cNvSpPr/>
            <p:nvPr/>
          </p:nvSpPr>
          <p:spPr>
            <a:xfrm>
              <a:off x="3048000" y="2656984"/>
              <a:ext cx="8102600" cy="985334"/>
            </a:xfrm>
            <a:prstGeom prst="rect">
              <a:avLst/>
            </a:prstGeom>
          </p:spPr>
          <p:txBody>
            <a:bodyPr wrap="square">
              <a:spAutoFit/>
            </a:bodyPr>
            <a:lstStyle/>
            <a:p>
              <a:pPr lvl="0" algn="just" fontAlgn="base">
                <a:lnSpc>
                  <a:spcPct val="110000"/>
                </a:lnSpc>
                <a:spcBef>
                  <a:spcPct val="0"/>
                </a:spcBef>
                <a:spcAft>
                  <a:spcPct val="0"/>
                </a:spcAft>
                <a:buClr>
                  <a:schemeClr val="hlink"/>
                </a:buClr>
              </a:pPr>
              <a:r>
                <a:rPr lang="zh-CN" altLang="en-US" dirty="0">
                  <a:solidFill>
                    <a:schemeClr val="bg2">
                      <a:lumMod val="25000"/>
                    </a:schemeClr>
                  </a:solidFill>
                  <a:latin typeface="思源黑体" panose="020B0500000000000000" pitchFamily="34" charset="-122"/>
                  <a:ea typeface="思源黑体" panose="020B0500000000000000" pitchFamily="34" charset="-122"/>
                </a:rPr>
                <a:t>坚持“党政同责、一岗双责、齐抓共管”，党政一把手必须亲力亲为。企业必须认真履行安全生产主体责任，做到安全投入到位、安全培训到位、基础管理到位、应急救援到位。</a:t>
              </a:r>
              <a:endParaRPr lang="zh-CN" altLang="en-US" b="1" dirty="0">
                <a:solidFill>
                  <a:schemeClr val="bg2">
                    <a:lumMod val="25000"/>
                  </a:schemeClr>
                </a:solidFill>
                <a:latin typeface="思源黑体" panose="020B0500000000000000" pitchFamily="34" charset="-122"/>
                <a:ea typeface="思源黑体" panose="020B0500000000000000" pitchFamily="34" charset="-122"/>
                <a:cs typeface="Times New Roman" panose="02020603050405020304" pitchFamily="18" charset="0"/>
              </a:endParaRPr>
            </a:p>
          </p:txBody>
        </p:sp>
      </p:grpSp>
      <p:grpSp>
        <p:nvGrpSpPr>
          <p:cNvPr id="34" name="组合 33"/>
          <p:cNvGrpSpPr/>
          <p:nvPr/>
        </p:nvGrpSpPr>
        <p:grpSpPr>
          <a:xfrm>
            <a:off x="1016000" y="4057968"/>
            <a:ext cx="10109200" cy="724138"/>
            <a:chOff x="1041400" y="3767184"/>
            <a:chExt cx="10109200" cy="724138"/>
          </a:xfrm>
        </p:grpSpPr>
        <p:sp>
          <p:nvSpPr>
            <p:cNvPr id="30" name="箭头: 五边形 29"/>
            <p:cNvSpPr/>
            <p:nvPr/>
          </p:nvSpPr>
          <p:spPr>
            <a:xfrm>
              <a:off x="1041400" y="3767184"/>
              <a:ext cx="1790700" cy="680636"/>
            </a:xfrm>
            <a:prstGeom prst="homePlate">
              <a:avLst/>
            </a:prstGeom>
            <a:solidFill>
              <a:srgbClr val="BD1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110000"/>
                </a:lnSpc>
                <a:spcBef>
                  <a:spcPct val="0"/>
                </a:spcBef>
                <a:spcAft>
                  <a:spcPct val="0"/>
                </a:spcAft>
                <a:buClr>
                  <a:schemeClr val="hlink"/>
                </a:buClr>
              </a:pPr>
              <a:r>
                <a:rPr lang="zh-CN" altLang="en-US" b="1" dirty="0">
                  <a:solidFill>
                    <a:schemeClr val="bg1"/>
                  </a:solidFill>
                  <a:latin typeface="思源黑体" panose="020B0500000000000000" pitchFamily="34" charset="-122"/>
                  <a:ea typeface="思源黑体" panose="020B0500000000000000" pitchFamily="34" charset="-122"/>
                </a:rPr>
                <a:t>第一位</a:t>
              </a:r>
              <a:endParaRPr lang="zh-CN" altLang="en-US" b="1" dirty="0">
                <a:solidFill>
                  <a:schemeClr val="bg1"/>
                </a:solidFill>
                <a:latin typeface="思源黑体" panose="020B0500000000000000" pitchFamily="34" charset="-122"/>
                <a:ea typeface="思源黑体" panose="020B0500000000000000" pitchFamily="34" charset="-122"/>
                <a:cs typeface="Times New Roman" panose="02020603050405020304" pitchFamily="18" charset="0"/>
              </a:endParaRPr>
            </a:p>
          </p:txBody>
        </p:sp>
        <p:sp>
          <p:nvSpPr>
            <p:cNvPr id="12" name="矩形 11"/>
            <p:cNvSpPr/>
            <p:nvPr/>
          </p:nvSpPr>
          <p:spPr>
            <a:xfrm>
              <a:off x="3048000" y="3810686"/>
              <a:ext cx="8102600" cy="680636"/>
            </a:xfrm>
            <a:prstGeom prst="rect">
              <a:avLst/>
            </a:prstGeom>
          </p:spPr>
          <p:txBody>
            <a:bodyPr wrap="square">
              <a:spAutoFit/>
            </a:bodyPr>
            <a:lstStyle/>
            <a:p>
              <a:pPr lvl="0" algn="just" fontAlgn="base">
                <a:lnSpc>
                  <a:spcPct val="110000"/>
                </a:lnSpc>
                <a:spcBef>
                  <a:spcPct val="0"/>
                </a:spcBef>
                <a:spcAft>
                  <a:spcPct val="0"/>
                </a:spcAft>
                <a:buClr>
                  <a:schemeClr val="hlink"/>
                </a:buClr>
              </a:pPr>
              <a:r>
                <a:rPr lang="zh-CN" altLang="en-US" dirty="0">
                  <a:solidFill>
                    <a:schemeClr val="bg2">
                      <a:lumMod val="25000"/>
                    </a:schemeClr>
                  </a:solidFill>
                  <a:latin typeface="思源黑体" panose="020B0500000000000000" pitchFamily="34" charset="-122"/>
                  <a:ea typeface="思源黑体" panose="020B0500000000000000" pitchFamily="34" charset="-122"/>
                </a:rPr>
                <a:t>各级党委和政府、各级领导干部要牢固树立安全发展理念，始终把人民群众生命安全放在第一位。</a:t>
              </a:r>
              <a:endParaRPr lang="zh-CN" altLang="en-US" b="1" dirty="0">
                <a:solidFill>
                  <a:schemeClr val="bg2">
                    <a:lumMod val="25000"/>
                  </a:schemeClr>
                </a:solidFill>
                <a:latin typeface="思源黑体" panose="020B0500000000000000" pitchFamily="34" charset="-122"/>
                <a:ea typeface="思源黑体" panose="020B0500000000000000" pitchFamily="34" charset="-122"/>
                <a:cs typeface="Times New Roman" panose="02020603050405020304" pitchFamily="18" charset="0"/>
              </a:endParaRPr>
            </a:p>
          </p:txBody>
        </p:sp>
      </p:grpSp>
      <p:grpSp>
        <p:nvGrpSpPr>
          <p:cNvPr id="35" name="组合 34"/>
          <p:cNvGrpSpPr/>
          <p:nvPr/>
        </p:nvGrpSpPr>
        <p:grpSpPr>
          <a:xfrm>
            <a:off x="1016000" y="5099222"/>
            <a:ext cx="10109200" cy="721959"/>
            <a:chOff x="1041400" y="4819822"/>
            <a:chExt cx="10109200" cy="721959"/>
          </a:xfrm>
        </p:grpSpPr>
        <p:sp>
          <p:nvSpPr>
            <p:cNvPr id="31" name="箭头: 五边形 30"/>
            <p:cNvSpPr/>
            <p:nvPr/>
          </p:nvSpPr>
          <p:spPr>
            <a:xfrm>
              <a:off x="1041400" y="4819822"/>
              <a:ext cx="1790700" cy="680636"/>
            </a:xfrm>
            <a:prstGeom prst="homePlate">
              <a:avLst/>
            </a:prstGeom>
            <a:solidFill>
              <a:srgbClr val="BD1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110000"/>
                </a:lnSpc>
                <a:spcBef>
                  <a:spcPct val="0"/>
                </a:spcBef>
                <a:spcAft>
                  <a:spcPct val="0"/>
                </a:spcAft>
                <a:buClr>
                  <a:schemeClr val="hlink"/>
                </a:buClr>
              </a:pPr>
              <a:r>
                <a:rPr lang="zh-CN" altLang="en-US" b="1" dirty="0">
                  <a:solidFill>
                    <a:schemeClr val="bg1"/>
                  </a:solidFill>
                  <a:latin typeface="思源黑体" panose="020B0500000000000000" pitchFamily="34" charset="-122"/>
                  <a:ea typeface="思源黑体" panose="020B0500000000000000" pitchFamily="34" charset="-122"/>
                </a:rPr>
                <a:t>一票</a:t>
              </a:r>
              <a:endParaRPr lang="zh-CN" altLang="en-US" b="1" dirty="0">
                <a:solidFill>
                  <a:schemeClr val="bg1"/>
                </a:solidFill>
                <a:latin typeface="思源黑体" panose="020B0500000000000000" pitchFamily="34" charset="-122"/>
                <a:ea typeface="思源黑体" panose="020B0500000000000000" pitchFamily="34" charset="-122"/>
              </a:endParaRPr>
            </a:p>
            <a:p>
              <a:pPr lvl="0" algn="ctr" fontAlgn="base">
                <a:lnSpc>
                  <a:spcPct val="110000"/>
                </a:lnSpc>
                <a:spcBef>
                  <a:spcPct val="0"/>
                </a:spcBef>
                <a:spcAft>
                  <a:spcPct val="0"/>
                </a:spcAft>
                <a:buClr>
                  <a:schemeClr val="hlink"/>
                </a:buClr>
              </a:pPr>
              <a:r>
                <a:rPr lang="zh-CN" altLang="en-US" b="1" dirty="0">
                  <a:solidFill>
                    <a:schemeClr val="bg1"/>
                  </a:solidFill>
                  <a:latin typeface="思源黑体" panose="020B0500000000000000" pitchFamily="34" charset="-122"/>
                  <a:ea typeface="思源黑体" panose="020B0500000000000000" pitchFamily="34" charset="-122"/>
                </a:rPr>
                <a:t>否决</a:t>
              </a:r>
              <a:endParaRPr lang="zh-CN" altLang="en-US" b="1" dirty="0">
                <a:solidFill>
                  <a:schemeClr val="bg1"/>
                </a:solidFill>
                <a:latin typeface="思源黑体" panose="020B0500000000000000" pitchFamily="34" charset="-122"/>
                <a:ea typeface="思源黑体" panose="020B0500000000000000" pitchFamily="34" charset="-122"/>
                <a:cs typeface="Times New Roman" panose="02020603050405020304" pitchFamily="18" charset="0"/>
              </a:endParaRPr>
            </a:p>
          </p:txBody>
        </p:sp>
        <p:sp>
          <p:nvSpPr>
            <p:cNvPr id="14" name="矩形 13"/>
            <p:cNvSpPr/>
            <p:nvPr/>
          </p:nvSpPr>
          <p:spPr>
            <a:xfrm>
              <a:off x="3048000" y="4861145"/>
              <a:ext cx="8102600" cy="680636"/>
            </a:xfrm>
            <a:prstGeom prst="rect">
              <a:avLst/>
            </a:prstGeom>
          </p:spPr>
          <p:txBody>
            <a:bodyPr wrap="square">
              <a:spAutoFit/>
            </a:bodyPr>
            <a:lstStyle/>
            <a:p>
              <a:pPr lvl="0" algn="just" fontAlgn="base">
                <a:lnSpc>
                  <a:spcPct val="110000"/>
                </a:lnSpc>
                <a:spcBef>
                  <a:spcPct val="0"/>
                </a:spcBef>
                <a:spcAft>
                  <a:spcPct val="0"/>
                </a:spcAft>
                <a:buClr>
                  <a:schemeClr val="hlink"/>
                </a:buClr>
              </a:pPr>
              <a:r>
                <a:rPr lang="zh-CN" altLang="en-US" dirty="0">
                  <a:solidFill>
                    <a:schemeClr val="bg2">
                      <a:lumMod val="25000"/>
                    </a:schemeClr>
                  </a:solidFill>
                  <a:latin typeface="思源黑体" panose="020B0500000000000000" pitchFamily="34" charset="-122"/>
                  <a:ea typeface="思源黑体" panose="020B0500000000000000" pitchFamily="34" charset="-122"/>
                </a:rPr>
                <a:t>坚持安全生产高标准、严要求，招商引资、上项目要严把安全生产关，加大安全生产指标考核权重，实行安全生产和重大安全生产事故风险“一票否决”。</a:t>
              </a:r>
              <a:endParaRPr lang="zh-CN" altLang="en-US" b="1" dirty="0">
                <a:solidFill>
                  <a:schemeClr val="bg2">
                    <a:lumMod val="25000"/>
                  </a:schemeClr>
                </a:solidFill>
                <a:latin typeface="思源黑体" panose="020B0500000000000000" pitchFamily="34" charset="-122"/>
                <a:ea typeface="思源黑体" panose="020B0500000000000000" pitchFamily="34" charset="-122"/>
                <a:cs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additive="base">
                                        <p:cTn id="14" dur="500" fill="hold"/>
                                        <p:tgtEl>
                                          <p:spTgt spid="32"/>
                                        </p:tgtEl>
                                        <p:attrNameLst>
                                          <p:attrName>ppt_x</p:attrName>
                                        </p:attrNameLst>
                                      </p:cBhvr>
                                      <p:tavLst>
                                        <p:tav tm="0">
                                          <p:val>
                                            <p:strVal val="#ppt_x"/>
                                          </p:val>
                                        </p:tav>
                                        <p:tav tm="100000">
                                          <p:val>
                                            <p:strVal val="#ppt_x"/>
                                          </p:val>
                                        </p:tav>
                                      </p:tavLst>
                                    </p:anim>
                                    <p:anim calcmode="lin" valueType="num">
                                      <p:cBhvr additive="base">
                                        <p:cTn id="15" dur="500" fill="hold"/>
                                        <p:tgtEl>
                                          <p:spTgt spid="32"/>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 presetClass="entr" presetSubtype="4"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 presetClass="entr" presetSubtype="4"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500" fill="hold"/>
                                        <p:tgtEl>
                                          <p:spTgt spid="34"/>
                                        </p:tgtEl>
                                        <p:attrNameLst>
                                          <p:attrName>ppt_x</p:attrName>
                                        </p:attrNameLst>
                                      </p:cBhvr>
                                      <p:tavLst>
                                        <p:tav tm="0">
                                          <p:val>
                                            <p:strVal val="#ppt_x"/>
                                          </p:val>
                                        </p:tav>
                                        <p:tav tm="100000">
                                          <p:val>
                                            <p:strVal val="#ppt_x"/>
                                          </p:val>
                                        </p:tav>
                                      </p:tavLst>
                                    </p:anim>
                                    <p:anim calcmode="lin" valueType="num">
                                      <p:cBhvr additive="base">
                                        <p:cTn id="25" dur="500" fill="hold"/>
                                        <p:tgtEl>
                                          <p:spTgt spid="34"/>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2" presetClass="entr" presetSubtype="4" fill="hold" nodeType="after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fill="hold"/>
                                        <p:tgtEl>
                                          <p:spTgt spid="35"/>
                                        </p:tgtEl>
                                        <p:attrNameLst>
                                          <p:attrName>ppt_x</p:attrName>
                                        </p:attrNameLst>
                                      </p:cBhvr>
                                      <p:tavLst>
                                        <p:tav tm="0">
                                          <p:val>
                                            <p:strVal val="#ppt_x"/>
                                          </p:val>
                                        </p:tav>
                                        <p:tav tm="100000">
                                          <p:val>
                                            <p:strVal val="#ppt_x"/>
                                          </p:val>
                                        </p:tav>
                                      </p:tavLst>
                                    </p:anim>
                                    <p:anim calcmode="lin" valueType="num">
                                      <p:cBhvr additive="base">
                                        <p:cTn id="3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768927" y="356096"/>
            <a:ext cx="849976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800" b="1" dirty="0">
                <a:solidFill>
                  <a:schemeClr val="bg2">
                    <a:lumMod val="25000"/>
                  </a:schemeClr>
                </a:solidFill>
                <a:latin typeface="思源黑体" panose="020B0500000000000000" pitchFamily="34" charset="-122"/>
                <a:ea typeface="思源黑体" panose="020B0500000000000000" pitchFamily="34" charset="-122"/>
              </a:rPr>
              <a:t>（二）习近平总书记对安全工作的重要指示</a:t>
            </a:r>
            <a:endParaRPr lang="zh-CN" altLang="en-US" sz="2800"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5" name="矩形 4"/>
          <p:cNvSpPr/>
          <p:nvPr/>
        </p:nvSpPr>
        <p:spPr>
          <a:xfrm>
            <a:off x="1" y="294541"/>
            <a:ext cx="768926" cy="461665"/>
          </a:xfrm>
          <a:prstGeom prst="rect">
            <a:avLst/>
          </a:prstGeom>
          <a:solidFill>
            <a:srgbClr val="BD1127"/>
          </a:solidFill>
        </p:spPr>
        <p:txBody>
          <a:bodyPr wrap="square">
            <a:spAutoFit/>
          </a:bodyPr>
          <a:lstStyle/>
          <a:p>
            <a:pPr algn="ctr"/>
            <a:r>
              <a:rPr lang="en-US" altLang="zh-CN" sz="2400" b="1" dirty="0">
                <a:solidFill>
                  <a:schemeClr val="bg1"/>
                </a:solidFill>
                <a:latin typeface="思源黑体" panose="020B0500000000000000" pitchFamily="34" charset="-122"/>
                <a:ea typeface="思源黑体" panose="020B0500000000000000" pitchFamily="34" charset="-122"/>
              </a:rPr>
              <a:t>1</a:t>
            </a:r>
            <a:endParaRPr lang="zh-CN" altLang="en-US" sz="2400" b="1" dirty="0">
              <a:solidFill>
                <a:schemeClr val="bg1"/>
              </a:solidFill>
              <a:latin typeface="思源黑体" panose="020B0500000000000000" pitchFamily="34" charset="-122"/>
              <a:ea typeface="思源黑体" panose="020B0500000000000000" pitchFamily="34" charset="-122"/>
            </a:endParaRPr>
          </a:p>
        </p:txBody>
      </p:sp>
      <p:grpSp>
        <p:nvGrpSpPr>
          <p:cNvPr id="32" name="组合 31"/>
          <p:cNvGrpSpPr/>
          <p:nvPr/>
        </p:nvGrpSpPr>
        <p:grpSpPr>
          <a:xfrm>
            <a:off x="1016000" y="1757764"/>
            <a:ext cx="9753600" cy="832985"/>
            <a:chOff x="1041400" y="1478364"/>
            <a:chExt cx="9753600" cy="832985"/>
          </a:xfrm>
        </p:grpSpPr>
        <p:sp>
          <p:nvSpPr>
            <p:cNvPr id="3" name="箭头: 五边形 2"/>
            <p:cNvSpPr/>
            <p:nvPr/>
          </p:nvSpPr>
          <p:spPr>
            <a:xfrm>
              <a:off x="1041400" y="1478364"/>
              <a:ext cx="1790700" cy="680636"/>
            </a:xfrm>
            <a:prstGeom prst="homePlate">
              <a:avLst/>
            </a:prstGeom>
            <a:solidFill>
              <a:srgbClr val="BD1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110000"/>
                </a:lnSpc>
                <a:spcBef>
                  <a:spcPct val="0"/>
                </a:spcBef>
                <a:spcAft>
                  <a:spcPct val="0"/>
                </a:spcAft>
                <a:buClr>
                  <a:schemeClr val="hlink"/>
                </a:buClr>
              </a:pPr>
              <a:r>
                <a:rPr lang="zh-CN" altLang="en-US" b="1" dirty="0">
                  <a:solidFill>
                    <a:schemeClr val="bg1"/>
                  </a:solidFill>
                  <a:latin typeface="思源黑体" panose="020B0500000000000000" pitchFamily="34" charset="-122"/>
                  <a:ea typeface="思源黑体" panose="020B0500000000000000" pitchFamily="34" charset="-122"/>
                </a:rPr>
                <a:t>常、长</a:t>
              </a:r>
              <a:endParaRPr lang="zh-CN" altLang="en-US" b="1" dirty="0">
                <a:solidFill>
                  <a:schemeClr val="bg1"/>
                </a:solidFill>
                <a:latin typeface="思源黑体" panose="020B0500000000000000" pitchFamily="34" charset="-122"/>
                <a:ea typeface="思源黑体" panose="020B0500000000000000" pitchFamily="34" charset="-122"/>
              </a:endParaRPr>
            </a:p>
            <a:p>
              <a:pPr lvl="0" algn="ctr" fontAlgn="base">
                <a:lnSpc>
                  <a:spcPct val="110000"/>
                </a:lnSpc>
                <a:spcBef>
                  <a:spcPct val="0"/>
                </a:spcBef>
                <a:spcAft>
                  <a:spcPct val="0"/>
                </a:spcAft>
                <a:buClr>
                  <a:schemeClr val="hlink"/>
                </a:buClr>
              </a:pPr>
              <a:r>
                <a:rPr lang="zh-CN" altLang="en-US" b="1" dirty="0">
                  <a:solidFill>
                    <a:schemeClr val="bg1"/>
                  </a:solidFill>
                  <a:latin typeface="思源黑体" panose="020B0500000000000000" pitchFamily="34" charset="-122"/>
                  <a:ea typeface="思源黑体" panose="020B0500000000000000" pitchFamily="34" charset="-122"/>
                </a:rPr>
                <a:t>二字</a:t>
              </a:r>
              <a:endParaRPr lang="zh-CN" altLang="en-US" b="1" dirty="0">
                <a:solidFill>
                  <a:schemeClr val="bg1"/>
                </a:solidFill>
                <a:latin typeface="思源黑体" panose="020B0500000000000000" pitchFamily="34" charset="-122"/>
                <a:ea typeface="思源黑体" panose="020B0500000000000000" pitchFamily="34" charset="-122"/>
              </a:endParaRPr>
            </a:p>
          </p:txBody>
        </p:sp>
        <p:sp>
          <p:nvSpPr>
            <p:cNvPr id="10" name="矩形 9"/>
            <p:cNvSpPr/>
            <p:nvPr/>
          </p:nvSpPr>
          <p:spPr>
            <a:xfrm>
              <a:off x="3048000" y="1630713"/>
              <a:ext cx="7747000" cy="680636"/>
            </a:xfrm>
            <a:prstGeom prst="rect">
              <a:avLst/>
            </a:prstGeom>
          </p:spPr>
          <p:txBody>
            <a:bodyPr wrap="square">
              <a:spAutoFit/>
            </a:bodyPr>
            <a:lstStyle/>
            <a:p>
              <a:pPr lvl="0" algn="just" fontAlgn="base">
                <a:lnSpc>
                  <a:spcPct val="110000"/>
                </a:lnSpc>
                <a:spcBef>
                  <a:spcPct val="0"/>
                </a:spcBef>
                <a:spcAft>
                  <a:spcPct val="0"/>
                </a:spcAft>
                <a:buClr>
                  <a:schemeClr val="hlink"/>
                </a:buClr>
              </a:pPr>
              <a:r>
                <a:rPr lang="zh-CN" altLang="en-US" dirty="0">
                  <a:solidFill>
                    <a:schemeClr val="bg2">
                      <a:lumMod val="25000"/>
                    </a:schemeClr>
                  </a:solidFill>
                  <a:latin typeface="思源黑体" panose="020B0500000000000000" pitchFamily="34" charset="-122"/>
                  <a:ea typeface="思源黑体" panose="020B0500000000000000" pitchFamily="34" charset="-122"/>
                  <a:cs typeface="Times New Roman" panose="02020603050405020304" pitchFamily="18" charset="0"/>
                </a:rPr>
                <a:t>要注重标本兼治、抓住源头、综合治理；要建立长效机制，坚持常、长二字，经常、长期抓下去。</a:t>
              </a:r>
              <a:endParaRPr lang="zh-CN" altLang="en-US" dirty="0">
                <a:solidFill>
                  <a:schemeClr val="bg2">
                    <a:lumMod val="25000"/>
                  </a:schemeClr>
                </a:solidFill>
                <a:latin typeface="思源黑体" panose="020B0500000000000000" pitchFamily="34" charset="-122"/>
                <a:ea typeface="思源黑体" panose="020B0500000000000000" pitchFamily="34" charset="-122"/>
                <a:cs typeface="Times New Roman" panose="02020603050405020304" pitchFamily="18" charset="0"/>
              </a:endParaRPr>
            </a:p>
          </p:txBody>
        </p:sp>
      </p:grpSp>
      <p:grpSp>
        <p:nvGrpSpPr>
          <p:cNvPr id="33" name="组合 32"/>
          <p:cNvGrpSpPr/>
          <p:nvPr/>
        </p:nvGrpSpPr>
        <p:grpSpPr>
          <a:xfrm>
            <a:off x="1016000" y="2755517"/>
            <a:ext cx="10109200" cy="985334"/>
            <a:chOff x="1041400" y="2656984"/>
            <a:chExt cx="10109200" cy="985334"/>
          </a:xfrm>
        </p:grpSpPr>
        <p:sp>
          <p:nvSpPr>
            <p:cNvPr id="29" name="箭头: 五边形 28"/>
            <p:cNvSpPr/>
            <p:nvPr/>
          </p:nvSpPr>
          <p:spPr>
            <a:xfrm>
              <a:off x="1041400" y="2758048"/>
              <a:ext cx="1790700" cy="680636"/>
            </a:xfrm>
            <a:prstGeom prst="homePlate">
              <a:avLst/>
            </a:prstGeom>
            <a:solidFill>
              <a:srgbClr val="BD1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110000"/>
                </a:lnSpc>
                <a:spcBef>
                  <a:spcPct val="0"/>
                </a:spcBef>
                <a:spcAft>
                  <a:spcPct val="0"/>
                </a:spcAft>
                <a:buClr>
                  <a:schemeClr val="hlink"/>
                </a:buClr>
              </a:pPr>
              <a:r>
                <a:rPr lang="zh-CN" altLang="en-US" b="1" dirty="0">
                  <a:solidFill>
                    <a:schemeClr val="bg1"/>
                  </a:solidFill>
                  <a:latin typeface="思源黑体" panose="020B0500000000000000" pitchFamily="34" charset="-122"/>
                  <a:ea typeface="思源黑体" panose="020B0500000000000000" pitchFamily="34" charset="-122"/>
                </a:rPr>
                <a:t>四不</a:t>
              </a:r>
              <a:endParaRPr lang="zh-CN" altLang="en-US" b="1" dirty="0">
                <a:solidFill>
                  <a:schemeClr val="bg1"/>
                </a:solidFill>
                <a:latin typeface="思源黑体" panose="020B0500000000000000" pitchFamily="34" charset="-122"/>
                <a:ea typeface="思源黑体" panose="020B0500000000000000" pitchFamily="34" charset="-122"/>
              </a:endParaRPr>
            </a:p>
            <a:p>
              <a:pPr lvl="0" algn="ctr" fontAlgn="base">
                <a:lnSpc>
                  <a:spcPct val="110000"/>
                </a:lnSpc>
                <a:spcBef>
                  <a:spcPct val="0"/>
                </a:spcBef>
                <a:spcAft>
                  <a:spcPct val="0"/>
                </a:spcAft>
                <a:buClr>
                  <a:schemeClr val="hlink"/>
                </a:buClr>
              </a:pPr>
              <a:r>
                <a:rPr lang="zh-CN" altLang="en-US" b="1" dirty="0">
                  <a:solidFill>
                    <a:schemeClr val="bg1"/>
                  </a:solidFill>
                  <a:latin typeface="思源黑体" panose="020B0500000000000000" pitchFamily="34" charset="-122"/>
                  <a:ea typeface="思源黑体" panose="020B0500000000000000" pitchFamily="34" charset="-122"/>
                </a:rPr>
                <a:t>两直</a:t>
              </a:r>
              <a:endParaRPr lang="zh-CN" altLang="en-US" b="1" dirty="0">
                <a:solidFill>
                  <a:schemeClr val="bg1"/>
                </a:solidFill>
                <a:latin typeface="思源黑体" panose="020B0500000000000000" pitchFamily="34" charset="-122"/>
                <a:ea typeface="思源黑体" panose="020B0500000000000000" pitchFamily="34" charset="-122"/>
              </a:endParaRPr>
            </a:p>
          </p:txBody>
        </p:sp>
        <p:sp>
          <p:nvSpPr>
            <p:cNvPr id="11" name="矩形 10"/>
            <p:cNvSpPr/>
            <p:nvPr/>
          </p:nvSpPr>
          <p:spPr>
            <a:xfrm>
              <a:off x="3048000" y="2656984"/>
              <a:ext cx="8102600" cy="985334"/>
            </a:xfrm>
            <a:prstGeom prst="rect">
              <a:avLst/>
            </a:prstGeom>
          </p:spPr>
          <p:txBody>
            <a:bodyPr wrap="square">
              <a:spAutoFit/>
            </a:bodyPr>
            <a:lstStyle/>
            <a:p>
              <a:pPr lvl="0" algn="just" fontAlgn="base">
                <a:lnSpc>
                  <a:spcPct val="110000"/>
                </a:lnSpc>
                <a:spcBef>
                  <a:spcPct val="0"/>
                </a:spcBef>
                <a:spcAft>
                  <a:spcPct val="0"/>
                </a:spcAft>
                <a:buClr>
                  <a:schemeClr val="hlink"/>
                </a:buClr>
              </a:pPr>
              <a:r>
                <a:rPr lang="zh-CN" altLang="en-US" dirty="0">
                  <a:solidFill>
                    <a:schemeClr val="bg2">
                      <a:lumMod val="25000"/>
                    </a:schemeClr>
                  </a:solidFill>
                  <a:latin typeface="思源黑体" panose="020B0500000000000000" pitchFamily="34" charset="-122"/>
                  <a:ea typeface="思源黑体" panose="020B0500000000000000" pitchFamily="34" charset="-122"/>
                </a:rPr>
                <a:t>继续开展安全生产大检查，做到“全覆盖、零容忍、严执法、重实效”，采用不发通知、不打招呼、不听汇报、不用陪同和招待，直奔基层、直插现场，暗察暗访。</a:t>
              </a:r>
              <a:endParaRPr lang="zh-CN" altLang="en-US" dirty="0">
                <a:solidFill>
                  <a:schemeClr val="bg2">
                    <a:lumMod val="25000"/>
                  </a:schemeClr>
                </a:solidFill>
                <a:latin typeface="思源黑体" panose="020B0500000000000000" pitchFamily="34" charset="-122"/>
                <a:ea typeface="思源黑体" panose="020B0500000000000000" pitchFamily="34" charset="-122"/>
              </a:endParaRPr>
            </a:p>
          </p:txBody>
        </p:sp>
      </p:grpSp>
      <p:grpSp>
        <p:nvGrpSpPr>
          <p:cNvPr id="34" name="组合 33"/>
          <p:cNvGrpSpPr/>
          <p:nvPr/>
        </p:nvGrpSpPr>
        <p:grpSpPr>
          <a:xfrm>
            <a:off x="1016000" y="4057968"/>
            <a:ext cx="10109200" cy="724138"/>
            <a:chOff x="1041400" y="3767184"/>
            <a:chExt cx="10109200" cy="724138"/>
          </a:xfrm>
        </p:grpSpPr>
        <p:sp>
          <p:nvSpPr>
            <p:cNvPr id="30" name="箭头: 五边形 29"/>
            <p:cNvSpPr/>
            <p:nvPr/>
          </p:nvSpPr>
          <p:spPr>
            <a:xfrm>
              <a:off x="1041400" y="3767184"/>
              <a:ext cx="1790700" cy="680636"/>
            </a:xfrm>
            <a:prstGeom prst="homePlate">
              <a:avLst/>
            </a:prstGeom>
            <a:solidFill>
              <a:srgbClr val="BD1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110000"/>
                </a:lnSpc>
                <a:spcBef>
                  <a:spcPct val="0"/>
                </a:spcBef>
                <a:spcAft>
                  <a:spcPct val="0"/>
                </a:spcAft>
                <a:buClr>
                  <a:schemeClr val="hlink"/>
                </a:buClr>
              </a:pPr>
              <a:r>
                <a:rPr lang="zh-CN" altLang="en-US" b="1" dirty="0">
                  <a:solidFill>
                    <a:schemeClr val="bg1"/>
                  </a:solidFill>
                  <a:latin typeface="思源黑体" panose="020B0500000000000000" pitchFamily="34" charset="-122"/>
                  <a:ea typeface="思源黑体" panose="020B0500000000000000" pitchFamily="34" charset="-122"/>
                </a:rPr>
                <a:t>隐患</a:t>
              </a:r>
              <a:endParaRPr lang="zh-CN" altLang="en-US" b="1" dirty="0">
                <a:solidFill>
                  <a:schemeClr val="bg1"/>
                </a:solidFill>
                <a:latin typeface="思源黑体" panose="020B0500000000000000" pitchFamily="34" charset="-122"/>
                <a:ea typeface="思源黑体" panose="020B0500000000000000" pitchFamily="34" charset="-122"/>
              </a:endParaRPr>
            </a:p>
            <a:p>
              <a:pPr lvl="0" algn="ctr" fontAlgn="base">
                <a:lnSpc>
                  <a:spcPct val="110000"/>
                </a:lnSpc>
                <a:spcBef>
                  <a:spcPct val="0"/>
                </a:spcBef>
                <a:spcAft>
                  <a:spcPct val="0"/>
                </a:spcAft>
                <a:buClr>
                  <a:schemeClr val="hlink"/>
                </a:buClr>
              </a:pPr>
              <a:r>
                <a:rPr lang="zh-CN" altLang="en-US" b="1" dirty="0">
                  <a:solidFill>
                    <a:schemeClr val="bg1"/>
                  </a:solidFill>
                  <a:latin typeface="思源黑体" panose="020B0500000000000000" pitchFamily="34" charset="-122"/>
                  <a:ea typeface="思源黑体" panose="020B0500000000000000" pitchFamily="34" charset="-122"/>
                </a:rPr>
                <a:t>治理</a:t>
              </a:r>
              <a:endParaRPr lang="zh-CN" altLang="en-US" b="1" dirty="0">
                <a:solidFill>
                  <a:schemeClr val="bg1"/>
                </a:solidFill>
                <a:latin typeface="思源黑体" panose="020B0500000000000000" pitchFamily="34" charset="-122"/>
                <a:ea typeface="思源黑体" panose="020B0500000000000000" pitchFamily="34" charset="-122"/>
              </a:endParaRPr>
            </a:p>
          </p:txBody>
        </p:sp>
        <p:sp>
          <p:nvSpPr>
            <p:cNvPr id="12" name="矩形 11"/>
            <p:cNvSpPr/>
            <p:nvPr/>
          </p:nvSpPr>
          <p:spPr>
            <a:xfrm>
              <a:off x="3048000" y="3810686"/>
              <a:ext cx="8102600" cy="680636"/>
            </a:xfrm>
            <a:prstGeom prst="rect">
              <a:avLst/>
            </a:prstGeom>
          </p:spPr>
          <p:txBody>
            <a:bodyPr wrap="square">
              <a:spAutoFit/>
            </a:bodyPr>
            <a:lstStyle/>
            <a:p>
              <a:pPr lvl="0" algn="just" fontAlgn="base">
                <a:lnSpc>
                  <a:spcPct val="110000"/>
                </a:lnSpc>
                <a:spcBef>
                  <a:spcPct val="0"/>
                </a:spcBef>
                <a:spcAft>
                  <a:spcPct val="0"/>
                </a:spcAft>
                <a:buClr>
                  <a:schemeClr val="hlink"/>
                </a:buClr>
              </a:pPr>
              <a:r>
                <a:rPr lang="zh-CN" altLang="en-US" dirty="0">
                  <a:solidFill>
                    <a:schemeClr val="bg2">
                      <a:lumMod val="25000"/>
                    </a:schemeClr>
                  </a:solidFill>
                  <a:latin typeface="思源黑体" panose="020B0500000000000000" pitchFamily="34" charset="-122"/>
                  <a:ea typeface="思源黑体" panose="020B0500000000000000" pitchFamily="34" charset="-122"/>
                </a:rPr>
                <a:t>加大隐患整改治理力度，建立安全生产检查工作责任制，实行谁检查，谁签字，谁负责，做到不打折扣、不留死角、不走过场。</a:t>
              </a:r>
              <a:endParaRPr lang="zh-CN" altLang="en-US" dirty="0">
                <a:solidFill>
                  <a:schemeClr val="bg2">
                    <a:lumMod val="25000"/>
                  </a:schemeClr>
                </a:solidFill>
                <a:latin typeface="思源黑体" panose="020B0500000000000000" pitchFamily="34" charset="-122"/>
                <a:ea typeface="思源黑体" panose="020B0500000000000000" pitchFamily="34" charset="-122"/>
              </a:endParaRPr>
            </a:p>
          </p:txBody>
        </p:sp>
      </p:grpSp>
      <p:grpSp>
        <p:nvGrpSpPr>
          <p:cNvPr id="35" name="组合 34"/>
          <p:cNvGrpSpPr/>
          <p:nvPr/>
        </p:nvGrpSpPr>
        <p:grpSpPr>
          <a:xfrm>
            <a:off x="1016000" y="5099222"/>
            <a:ext cx="10109200" cy="721959"/>
            <a:chOff x="1041400" y="4819822"/>
            <a:chExt cx="10109200" cy="721959"/>
          </a:xfrm>
        </p:grpSpPr>
        <p:sp>
          <p:nvSpPr>
            <p:cNvPr id="31" name="箭头: 五边形 30"/>
            <p:cNvSpPr/>
            <p:nvPr/>
          </p:nvSpPr>
          <p:spPr>
            <a:xfrm>
              <a:off x="1041400" y="4819822"/>
              <a:ext cx="1790700" cy="680636"/>
            </a:xfrm>
            <a:prstGeom prst="homePlate">
              <a:avLst/>
            </a:prstGeom>
            <a:solidFill>
              <a:srgbClr val="BD1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110000"/>
                </a:lnSpc>
                <a:spcBef>
                  <a:spcPct val="0"/>
                </a:spcBef>
                <a:spcAft>
                  <a:spcPct val="0"/>
                </a:spcAft>
                <a:buClr>
                  <a:schemeClr val="hlink"/>
                </a:buClr>
              </a:pPr>
              <a:r>
                <a:rPr lang="zh-CN" altLang="en-US" b="1" dirty="0">
                  <a:solidFill>
                    <a:schemeClr val="bg1"/>
                  </a:solidFill>
                  <a:latin typeface="思源黑体" panose="020B0500000000000000" pitchFamily="34" charset="-122"/>
                  <a:ea typeface="思源黑体" panose="020B0500000000000000" pitchFamily="34" charset="-122"/>
                </a:rPr>
                <a:t>吸取</a:t>
              </a:r>
              <a:endParaRPr lang="zh-CN" altLang="en-US" b="1" dirty="0">
                <a:solidFill>
                  <a:schemeClr val="bg1"/>
                </a:solidFill>
                <a:latin typeface="思源黑体" panose="020B0500000000000000" pitchFamily="34" charset="-122"/>
                <a:ea typeface="思源黑体" panose="020B0500000000000000" pitchFamily="34" charset="-122"/>
              </a:endParaRPr>
            </a:p>
            <a:p>
              <a:pPr lvl="0" algn="ctr" fontAlgn="base">
                <a:lnSpc>
                  <a:spcPct val="110000"/>
                </a:lnSpc>
                <a:spcBef>
                  <a:spcPct val="0"/>
                </a:spcBef>
                <a:spcAft>
                  <a:spcPct val="0"/>
                </a:spcAft>
                <a:buClr>
                  <a:schemeClr val="hlink"/>
                </a:buClr>
              </a:pPr>
              <a:r>
                <a:rPr lang="zh-CN" altLang="en-US" b="1" dirty="0">
                  <a:solidFill>
                    <a:schemeClr val="bg1"/>
                  </a:solidFill>
                  <a:latin typeface="思源黑体" panose="020B0500000000000000" pitchFamily="34" charset="-122"/>
                  <a:ea typeface="思源黑体" panose="020B0500000000000000" pitchFamily="34" charset="-122"/>
                </a:rPr>
                <a:t>教训</a:t>
              </a:r>
              <a:endParaRPr lang="zh-CN" altLang="en-US" b="1" dirty="0">
                <a:solidFill>
                  <a:schemeClr val="bg1"/>
                </a:solidFill>
                <a:latin typeface="思源黑体" panose="020B0500000000000000" pitchFamily="34" charset="-122"/>
                <a:ea typeface="思源黑体" panose="020B0500000000000000" pitchFamily="34" charset="-122"/>
              </a:endParaRPr>
            </a:p>
          </p:txBody>
        </p:sp>
        <p:sp>
          <p:nvSpPr>
            <p:cNvPr id="14" name="矩形 13"/>
            <p:cNvSpPr/>
            <p:nvPr/>
          </p:nvSpPr>
          <p:spPr>
            <a:xfrm>
              <a:off x="3048000" y="4861145"/>
              <a:ext cx="8102600" cy="680636"/>
            </a:xfrm>
            <a:prstGeom prst="rect">
              <a:avLst/>
            </a:prstGeom>
          </p:spPr>
          <p:txBody>
            <a:bodyPr wrap="square">
              <a:spAutoFit/>
            </a:bodyPr>
            <a:lstStyle/>
            <a:p>
              <a:pPr lvl="0" algn="just" fontAlgn="base">
                <a:lnSpc>
                  <a:spcPct val="110000"/>
                </a:lnSpc>
                <a:spcBef>
                  <a:spcPct val="0"/>
                </a:spcBef>
                <a:spcAft>
                  <a:spcPct val="0"/>
                </a:spcAft>
                <a:buClr>
                  <a:schemeClr val="hlink"/>
                </a:buClr>
              </a:pPr>
              <a:r>
                <a:rPr lang="zh-CN" altLang="en-US" dirty="0">
                  <a:solidFill>
                    <a:schemeClr val="bg2">
                      <a:lumMod val="25000"/>
                    </a:schemeClr>
                  </a:solidFill>
                  <a:latin typeface="思源黑体" panose="020B0500000000000000" pitchFamily="34" charset="-122"/>
                  <a:ea typeface="思源黑体" panose="020B0500000000000000" pitchFamily="34" charset="-122"/>
                </a:rPr>
                <a:t>深刻吸取安全事故带来的教训，强化安全责任，改进安全管理，落实防范措施，做到“一厂出事故、万厂受教育一地有隐患、全国受警示”。</a:t>
              </a:r>
              <a:endParaRPr lang="zh-CN" altLang="en-US" dirty="0">
                <a:solidFill>
                  <a:schemeClr val="bg2">
                    <a:lumMod val="25000"/>
                  </a:schemeClr>
                </a:solidFill>
                <a:latin typeface="思源黑体" panose="020B0500000000000000" pitchFamily="34" charset="-122"/>
                <a:ea typeface="思源黑体" panose="020B05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additive="base">
                                        <p:cTn id="14" dur="500" fill="hold"/>
                                        <p:tgtEl>
                                          <p:spTgt spid="32"/>
                                        </p:tgtEl>
                                        <p:attrNameLst>
                                          <p:attrName>ppt_x</p:attrName>
                                        </p:attrNameLst>
                                      </p:cBhvr>
                                      <p:tavLst>
                                        <p:tav tm="0">
                                          <p:val>
                                            <p:strVal val="#ppt_x"/>
                                          </p:val>
                                        </p:tav>
                                        <p:tav tm="100000">
                                          <p:val>
                                            <p:strVal val="#ppt_x"/>
                                          </p:val>
                                        </p:tav>
                                      </p:tavLst>
                                    </p:anim>
                                    <p:anim calcmode="lin" valueType="num">
                                      <p:cBhvr additive="base">
                                        <p:cTn id="15" dur="500" fill="hold"/>
                                        <p:tgtEl>
                                          <p:spTgt spid="32"/>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 presetClass="entr" presetSubtype="4"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 presetClass="entr" presetSubtype="4"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500" fill="hold"/>
                                        <p:tgtEl>
                                          <p:spTgt spid="34"/>
                                        </p:tgtEl>
                                        <p:attrNameLst>
                                          <p:attrName>ppt_x</p:attrName>
                                        </p:attrNameLst>
                                      </p:cBhvr>
                                      <p:tavLst>
                                        <p:tav tm="0">
                                          <p:val>
                                            <p:strVal val="#ppt_x"/>
                                          </p:val>
                                        </p:tav>
                                        <p:tav tm="100000">
                                          <p:val>
                                            <p:strVal val="#ppt_x"/>
                                          </p:val>
                                        </p:tav>
                                      </p:tavLst>
                                    </p:anim>
                                    <p:anim calcmode="lin" valueType="num">
                                      <p:cBhvr additive="base">
                                        <p:cTn id="25" dur="500" fill="hold"/>
                                        <p:tgtEl>
                                          <p:spTgt spid="34"/>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2" presetClass="entr" presetSubtype="4" fill="hold" nodeType="after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fill="hold"/>
                                        <p:tgtEl>
                                          <p:spTgt spid="35"/>
                                        </p:tgtEl>
                                        <p:attrNameLst>
                                          <p:attrName>ppt_x</p:attrName>
                                        </p:attrNameLst>
                                      </p:cBhvr>
                                      <p:tavLst>
                                        <p:tav tm="0">
                                          <p:val>
                                            <p:strVal val="#ppt_x"/>
                                          </p:val>
                                        </p:tav>
                                        <p:tav tm="100000">
                                          <p:val>
                                            <p:strVal val="#ppt_x"/>
                                          </p:val>
                                        </p:tav>
                                      </p:tavLst>
                                    </p:anim>
                                    <p:anim calcmode="lin" valueType="num">
                                      <p:cBhvr additive="base">
                                        <p:cTn id="3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768927" y="263763"/>
            <a:ext cx="51492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800" b="1" dirty="0">
                <a:solidFill>
                  <a:schemeClr val="bg2">
                    <a:lumMod val="25000"/>
                  </a:schemeClr>
                </a:solidFill>
                <a:latin typeface="思源黑体" panose="020B0500000000000000" pitchFamily="34" charset="-122"/>
                <a:ea typeface="思源黑体" panose="020B0500000000000000" pitchFamily="34" charset="-122"/>
              </a:rPr>
              <a:t>（三）我国安全生产方针政策</a:t>
            </a:r>
            <a:endParaRPr lang="zh-CN" altLang="en-US" sz="2800"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5" name="矩形 4"/>
          <p:cNvSpPr/>
          <p:nvPr/>
        </p:nvSpPr>
        <p:spPr>
          <a:xfrm>
            <a:off x="1" y="294541"/>
            <a:ext cx="768926" cy="461665"/>
          </a:xfrm>
          <a:prstGeom prst="rect">
            <a:avLst/>
          </a:prstGeom>
          <a:solidFill>
            <a:srgbClr val="BD1127"/>
          </a:solidFill>
        </p:spPr>
        <p:txBody>
          <a:bodyPr wrap="square">
            <a:spAutoFit/>
          </a:bodyPr>
          <a:lstStyle/>
          <a:p>
            <a:pPr algn="ctr"/>
            <a:r>
              <a:rPr lang="en-US" altLang="zh-CN" sz="2400" b="1" dirty="0">
                <a:solidFill>
                  <a:schemeClr val="bg1"/>
                </a:solidFill>
                <a:latin typeface="思源黑体" panose="020B0500000000000000" pitchFamily="34" charset="-122"/>
                <a:ea typeface="思源黑体" panose="020B0500000000000000" pitchFamily="34" charset="-122"/>
              </a:rPr>
              <a:t>1</a:t>
            </a:r>
            <a:endParaRPr lang="zh-CN" altLang="en-US" sz="2400" b="1" dirty="0">
              <a:solidFill>
                <a:schemeClr val="bg1"/>
              </a:solidFill>
              <a:latin typeface="思源黑体" panose="020B0500000000000000" pitchFamily="34" charset="-122"/>
              <a:ea typeface="思源黑体" panose="020B0500000000000000" pitchFamily="34" charset="-122"/>
            </a:endParaRPr>
          </a:p>
        </p:txBody>
      </p:sp>
      <p:sp>
        <p:nvSpPr>
          <p:cNvPr id="2" name="矩形 1"/>
          <p:cNvSpPr/>
          <p:nvPr/>
        </p:nvSpPr>
        <p:spPr>
          <a:xfrm>
            <a:off x="3186063" y="1780081"/>
            <a:ext cx="5314275" cy="400110"/>
          </a:xfrm>
          <a:prstGeom prst="rect">
            <a:avLst/>
          </a:prstGeom>
        </p:spPr>
        <p:txBody>
          <a:bodyPr wrap="none">
            <a:spAutoFit/>
          </a:bodyPr>
          <a:lstStyle/>
          <a:p>
            <a:r>
              <a:rPr lang="zh-CN" altLang="en-US" sz="2000" b="1" dirty="0">
                <a:solidFill>
                  <a:srgbClr val="BD1127"/>
                </a:solidFill>
                <a:latin typeface="思源黑体" panose="020B0500000000000000" pitchFamily="34" charset="-122"/>
                <a:ea typeface="思源黑体" panose="020B0500000000000000" pitchFamily="34" charset="-122"/>
              </a:rPr>
              <a:t>安全方针：</a:t>
            </a:r>
            <a:r>
              <a:rPr lang="zh-CN" altLang="en-US" sz="2000" dirty="0">
                <a:solidFill>
                  <a:schemeClr val="bg2">
                    <a:lumMod val="25000"/>
                  </a:schemeClr>
                </a:solidFill>
                <a:latin typeface="思源黑体" panose="020B0500000000000000" pitchFamily="34" charset="-122"/>
                <a:ea typeface="思源黑体" panose="020B0500000000000000" pitchFamily="34" charset="-122"/>
              </a:rPr>
              <a:t>安全第一，预防为主，综合治理！</a:t>
            </a:r>
            <a:endParaRPr lang="zh-CN" altLang="en-US" sz="2000" dirty="0">
              <a:solidFill>
                <a:schemeClr val="bg2">
                  <a:lumMod val="25000"/>
                </a:schemeClr>
              </a:solidFill>
              <a:latin typeface="思源黑体" panose="020B0500000000000000" pitchFamily="34" charset="-122"/>
              <a:ea typeface="思源黑体" panose="020B0500000000000000" pitchFamily="34" charset="-122"/>
            </a:endParaRPr>
          </a:p>
        </p:txBody>
      </p:sp>
      <p:grpSp>
        <p:nvGrpSpPr>
          <p:cNvPr id="8" name="组合 7"/>
          <p:cNvGrpSpPr/>
          <p:nvPr/>
        </p:nvGrpSpPr>
        <p:grpSpPr>
          <a:xfrm>
            <a:off x="1224219" y="2773688"/>
            <a:ext cx="2114550" cy="2452878"/>
            <a:chOff x="614856" y="2303017"/>
            <a:chExt cx="2715172" cy="3149600"/>
          </a:xfrm>
        </p:grpSpPr>
        <p:sp>
          <p:nvSpPr>
            <p:cNvPr id="7" name="六边形 6"/>
            <p:cNvSpPr/>
            <p:nvPr/>
          </p:nvSpPr>
          <p:spPr>
            <a:xfrm rot="5400000">
              <a:off x="397642" y="2520231"/>
              <a:ext cx="3149600" cy="2715172"/>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思源黑体" panose="020B0500000000000000" pitchFamily="34" charset="-122"/>
                <a:ea typeface="思源黑体" panose="020B0500000000000000" pitchFamily="34" charset="-122"/>
              </a:endParaRPr>
            </a:p>
          </p:txBody>
        </p:sp>
        <p:sp>
          <p:nvSpPr>
            <p:cNvPr id="18" name="矩形 17"/>
            <p:cNvSpPr/>
            <p:nvPr/>
          </p:nvSpPr>
          <p:spPr>
            <a:xfrm>
              <a:off x="1076103" y="3265259"/>
              <a:ext cx="1794980" cy="1225114"/>
            </a:xfrm>
            <a:prstGeom prst="rect">
              <a:avLst/>
            </a:prstGeom>
            <a:solidFill>
              <a:srgbClr val="C00000"/>
            </a:solidFill>
          </p:spPr>
          <p:txBody>
            <a:bodyPr wrap="square">
              <a:spAutoFit/>
            </a:bodyPr>
            <a:lstStyle/>
            <a:p>
              <a:pPr algn="ctr"/>
              <a:r>
                <a:rPr lang="zh-CN" altLang="en-US" sz="2800" b="1" dirty="0">
                  <a:solidFill>
                    <a:schemeClr val="bg1"/>
                  </a:solidFill>
                  <a:latin typeface="思源黑体" panose="020B0500000000000000" pitchFamily="34" charset="-122"/>
                  <a:ea typeface="思源黑体" panose="020B0500000000000000" pitchFamily="34" charset="-122"/>
                </a:rPr>
                <a:t>国家的政策</a:t>
              </a:r>
              <a:endParaRPr lang="zh-CN" altLang="en-US" sz="2800" b="1" dirty="0">
                <a:solidFill>
                  <a:schemeClr val="bg1"/>
                </a:solidFill>
                <a:latin typeface="思源黑体" panose="020B0500000000000000" pitchFamily="34" charset="-122"/>
                <a:ea typeface="思源黑体" panose="020B0500000000000000" pitchFamily="34" charset="-122"/>
              </a:endParaRPr>
            </a:p>
          </p:txBody>
        </p:sp>
      </p:grpSp>
      <p:grpSp>
        <p:nvGrpSpPr>
          <p:cNvPr id="9" name="组合 8"/>
          <p:cNvGrpSpPr/>
          <p:nvPr/>
        </p:nvGrpSpPr>
        <p:grpSpPr>
          <a:xfrm>
            <a:off x="3728651" y="2773688"/>
            <a:ext cx="2114550" cy="2452878"/>
            <a:chOff x="3380828" y="2303017"/>
            <a:chExt cx="2715172" cy="3149600"/>
          </a:xfrm>
        </p:grpSpPr>
        <p:sp>
          <p:nvSpPr>
            <p:cNvPr id="23" name="六边形 22"/>
            <p:cNvSpPr/>
            <p:nvPr/>
          </p:nvSpPr>
          <p:spPr>
            <a:xfrm rot="5400000">
              <a:off x="3163614" y="2520231"/>
              <a:ext cx="3149600" cy="2715172"/>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思源黑体" panose="020B0500000000000000" pitchFamily="34" charset="-122"/>
                <a:ea typeface="思源黑体" panose="020B0500000000000000" pitchFamily="34" charset="-122"/>
              </a:endParaRPr>
            </a:p>
          </p:txBody>
        </p:sp>
        <p:sp>
          <p:nvSpPr>
            <p:cNvPr id="19" name="矩形 18"/>
            <p:cNvSpPr/>
            <p:nvPr/>
          </p:nvSpPr>
          <p:spPr>
            <a:xfrm>
              <a:off x="3810407" y="3265259"/>
              <a:ext cx="1877907" cy="1225114"/>
            </a:xfrm>
            <a:prstGeom prst="rect">
              <a:avLst/>
            </a:prstGeom>
            <a:solidFill>
              <a:srgbClr val="C00000"/>
            </a:solidFill>
          </p:spPr>
          <p:txBody>
            <a:bodyPr wrap="square">
              <a:spAutoFit/>
            </a:bodyPr>
            <a:lstStyle/>
            <a:p>
              <a:pPr algn="ctr"/>
              <a:r>
                <a:rPr lang="zh-CN" altLang="en-US" sz="2800" b="1" dirty="0">
                  <a:solidFill>
                    <a:schemeClr val="bg1"/>
                  </a:solidFill>
                  <a:latin typeface="思源黑体" panose="020B0500000000000000" pitchFamily="34" charset="-122"/>
                  <a:ea typeface="思源黑体" panose="020B0500000000000000" pitchFamily="34" charset="-122"/>
                </a:rPr>
                <a:t>企业的保障</a:t>
              </a:r>
              <a:endParaRPr lang="zh-CN" altLang="en-US" sz="2800" b="1" dirty="0">
                <a:solidFill>
                  <a:schemeClr val="bg1"/>
                </a:solidFill>
                <a:latin typeface="思源黑体" panose="020B0500000000000000" pitchFamily="34" charset="-122"/>
                <a:ea typeface="思源黑体" panose="020B0500000000000000" pitchFamily="34" charset="-122"/>
              </a:endParaRPr>
            </a:p>
          </p:txBody>
        </p:sp>
      </p:grpSp>
      <p:grpSp>
        <p:nvGrpSpPr>
          <p:cNvPr id="13" name="组合 12"/>
          <p:cNvGrpSpPr/>
          <p:nvPr/>
        </p:nvGrpSpPr>
        <p:grpSpPr>
          <a:xfrm>
            <a:off x="6233083" y="2773688"/>
            <a:ext cx="2114550" cy="2452878"/>
            <a:chOff x="6155778" y="2303017"/>
            <a:chExt cx="2715172" cy="3149600"/>
          </a:xfrm>
        </p:grpSpPr>
        <p:sp>
          <p:nvSpPr>
            <p:cNvPr id="24" name="六边形 23"/>
            <p:cNvSpPr/>
            <p:nvPr/>
          </p:nvSpPr>
          <p:spPr>
            <a:xfrm rot="5400000">
              <a:off x="5938564" y="2520231"/>
              <a:ext cx="3149600" cy="2715172"/>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思源黑体" panose="020B0500000000000000" pitchFamily="34" charset="-122"/>
                <a:ea typeface="思源黑体" panose="020B0500000000000000" pitchFamily="34" charset="-122"/>
              </a:endParaRPr>
            </a:p>
          </p:txBody>
        </p:sp>
        <p:sp>
          <p:nvSpPr>
            <p:cNvPr id="20" name="矩形 19"/>
            <p:cNvSpPr/>
            <p:nvPr/>
          </p:nvSpPr>
          <p:spPr>
            <a:xfrm>
              <a:off x="6647159" y="3313410"/>
              <a:ext cx="1826740" cy="1225114"/>
            </a:xfrm>
            <a:prstGeom prst="rect">
              <a:avLst/>
            </a:prstGeom>
            <a:solidFill>
              <a:srgbClr val="C00000"/>
            </a:solidFill>
          </p:spPr>
          <p:txBody>
            <a:bodyPr wrap="square">
              <a:spAutoFit/>
            </a:bodyPr>
            <a:lstStyle/>
            <a:p>
              <a:pPr algn="ctr"/>
              <a:r>
                <a:rPr lang="zh-CN" altLang="en-US" sz="2800" b="1" dirty="0">
                  <a:solidFill>
                    <a:schemeClr val="bg1"/>
                  </a:solidFill>
                  <a:latin typeface="思源黑体" panose="020B0500000000000000" pitchFamily="34" charset="-122"/>
                  <a:ea typeface="思源黑体" panose="020B0500000000000000" pitchFamily="34" charset="-122"/>
                </a:rPr>
                <a:t>家庭的期盼</a:t>
              </a:r>
              <a:endParaRPr lang="zh-CN" altLang="en-US" sz="2800" b="1" dirty="0">
                <a:solidFill>
                  <a:schemeClr val="bg1"/>
                </a:solidFill>
                <a:latin typeface="思源黑体" panose="020B0500000000000000" pitchFamily="34" charset="-122"/>
                <a:ea typeface="思源黑体" panose="020B0500000000000000" pitchFamily="34" charset="-122"/>
              </a:endParaRPr>
            </a:p>
          </p:txBody>
        </p:sp>
      </p:grpSp>
      <p:grpSp>
        <p:nvGrpSpPr>
          <p:cNvPr id="15" name="组合 14"/>
          <p:cNvGrpSpPr/>
          <p:nvPr/>
        </p:nvGrpSpPr>
        <p:grpSpPr>
          <a:xfrm>
            <a:off x="8737516" y="2773688"/>
            <a:ext cx="2114550" cy="2452878"/>
            <a:chOff x="8921750" y="2303017"/>
            <a:chExt cx="2715172" cy="3149600"/>
          </a:xfrm>
        </p:grpSpPr>
        <p:sp>
          <p:nvSpPr>
            <p:cNvPr id="25" name="六边形 24"/>
            <p:cNvSpPr/>
            <p:nvPr/>
          </p:nvSpPr>
          <p:spPr>
            <a:xfrm rot="5400000">
              <a:off x="8704536" y="2520231"/>
              <a:ext cx="3149600" cy="2715172"/>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思源黑体" panose="020B0500000000000000" pitchFamily="34" charset="-122"/>
                <a:ea typeface="思源黑体" panose="020B0500000000000000" pitchFamily="34" charset="-122"/>
              </a:endParaRPr>
            </a:p>
          </p:txBody>
        </p:sp>
        <p:sp>
          <p:nvSpPr>
            <p:cNvPr id="21" name="矩形 20"/>
            <p:cNvSpPr/>
            <p:nvPr/>
          </p:nvSpPr>
          <p:spPr>
            <a:xfrm>
              <a:off x="9472010" y="3313408"/>
              <a:ext cx="1614653" cy="1225114"/>
            </a:xfrm>
            <a:prstGeom prst="rect">
              <a:avLst/>
            </a:prstGeom>
            <a:solidFill>
              <a:srgbClr val="C00000"/>
            </a:solidFill>
          </p:spPr>
          <p:txBody>
            <a:bodyPr wrap="square">
              <a:spAutoFit/>
            </a:bodyPr>
            <a:lstStyle/>
            <a:p>
              <a:pPr algn="ctr"/>
              <a:r>
                <a:rPr lang="zh-CN" altLang="en-US" sz="2800" b="1" dirty="0">
                  <a:solidFill>
                    <a:schemeClr val="bg1"/>
                  </a:solidFill>
                  <a:latin typeface="思源黑体" panose="020B0500000000000000" pitchFamily="34" charset="-122"/>
                  <a:ea typeface="思源黑体" panose="020B0500000000000000" pitchFamily="34" charset="-122"/>
                </a:rPr>
                <a:t>个人的需求</a:t>
              </a:r>
              <a:endParaRPr lang="zh-CN" altLang="en-US" sz="2800" b="1" dirty="0">
                <a:solidFill>
                  <a:schemeClr val="bg1"/>
                </a:solidFill>
                <a:latin typeface="思源黑体" panose="020B0500000000000000" pitchFamily="34" charset="-122"/>
                <a:ea typeface="思源黑体" panose="020B05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1000"/>
                            </p:stCondLst>
                            <p:childTnLst>
                              <p:par>
                                <p:cTn id="23" presetID="53" presetClass="entr" presetSubtype="16"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1500"/>
                            </p:stCondLst>
                            <p:childTnLst>
                              <p:par>
                                <p:cTn id="29" presetID="53" presetClass="entr" presetSubtype="16"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20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768927" y="263763"/>
            <a:ext cx="51492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800" b="1" dirty="0">
                <a:solidFill>
                  <a:schemeClr val="bg2">
                    <a:lumMod val="25000"/>
                  </a:schemeClr>
                </a:solidFill>
                <a:latin typeface="思源黑体" panose="020B0500000000000000" pitchFamily="34" charset="-122"/>
                <a:ea typeface="思源黑体" panose="020B0500000000000000" pitchFamily="34" charset="-122"/>
              </a:rPr>
              <a:t>（三）我国安全生产方针政策</a:t>
            </a:r>
            <a:endParaRPr lang="zh-CN" altLang="en-US" sz="2800"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5" name="矩形 4"/>
          <p:cNvSpPr/>
          <p:nvPr/>
        </p:nvSpPr>
        <p:spPr>
          <a:xfrm>
            <a:off x="1" y="294541"/>
            <a:ext cx="768926" cy="461665"/>
          </a:xfrm>
          <a:prstGeom prst="rect">
            <a:avLst/>
          </a:prstGeom>
          <a:solidFill>
            <a:srgbClr val="BD1127"/>
          </a:solidFill>
        </p:spPr>
        <p:txBody>
          <a:bodyPr wrap="square">
            <a:spAutoFit/>
          </a:bodyPr>
          <a:lstStyle/>
          <a:p>
            <a:pPr algn="ctr"/>
            <a:r>
              <a:rPr lang="en-US" altLang="zh-CN" sz="2400" b="1" dirty="0">
                <a:solidFill>
                  <a:schemeClr val="bg1"/>
                </a:solidFill>
                <a:latin typeface="思源黑体" panose="020B0500000000000000" pitchFamily="34" charset="-122"/>
                <a:ea typeface="思源黑体" panose="020B0500000000000000" pitchFamily="34" charset="-122"/>
              </a:rPr>
              <a:t>1</a:t>
            </a:r>
            <a:endParaRPr lang="zh-CN" altLang="en-US" sz="2400" b="1" dirty="0">
              <a:solidFill>
                <a:schemeClr val="bg1"/>
              </a:solidFill>
              <a:latin typeface="思源黑体" panose="020B0500000000000000" pitchFamily="34" charset="-122"/>
              <a:ea typeface="思源黑体" panose="020B0500000000000000" pitchFamily="34" charset="-122"/>
            </a:endParaRPr>
          </a:p>
        </p:txBody>
      </p:sp>
      <p:grpSp>
        <p:nvGrpSpPr>
          <p:cNvPr id="12" name="组合 11"/>
          <p:cNvGrpSpPr/>
          <p:nvPr/>
        </p:nvGrpSpPr>
        <p:grpSpPr>
          <a:xfrm>
            <a:off x="1609120" y="1881802"/>
            <a:ext cx="3210678" cy="3754795"/>
            <a:chOff x="1609120" y="1881802"/>
            <a:chExt cx="3210678" cy="3754795"/>
          </a:xfrm>
        </p:grpSpPr>
        <p:grpSp>
          <p:nvGrpSpPr>
            <p:cNvPr id="11" name="组合 10"/>
            <p:cNvGrpSpPr/>
            <p:nvPr/>
          </p:nvGrpSpPr>
          <p:grpSpPr>
            <a:xfrm>
              <a:off x="1609120" y="1881802"/>
              <a:ext cx="3210678" cy="3754795"/>
              <a:chOff x="1571020" y="1464425"/>
              <a:chExt cx="3210678" cy="3754795"/>
            </a:xfrm>
          </p:grpSpPr>
          <p:sp>
            <p:nvSpPr>
              <p:cNvPr id="37" name="Rectangle 5"/>
              <p:cNvSpPr>
                <a:spLocks noChangeArrowheads="1"/>
              </p:cNvSpPr>
              <p:nvPr/>
            </p:nvSpPr>
            <p:spPr bwMode="auto">
              <a:xfrm>
                <a:off x="1571020" y="1464425"/>
                <a:ext cx="3210678" cy="3754795"/>
              </a:xfrm>
              <a:prstGeom prst="rect">
                <a:avLst/>
              </a:prstGeom>
              <a:solidFill>
                <a:schemeClr val="bg1">
                  <a:lumMod val="95000"/>
                </a:schemeClr>
              </a:solidFill>
              <a:ln w="25400" algn="ctr">
                <a:noFill/>
                <a:miter lim="800000"/>
              </a:ln>
              <a:effectLst/>
            </p:spPr>
            <p:txBody>
              <a:bodyPr wrap="none" anchor="ctr"/>
              <a:lstStyle/>
              <a:p>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2" name="矩形 1"/>
              <p:cNvSpPr/>
              <p:nvPr/>
            </p:nvSpPr>
            <p:spPr>
              <a:xfrm>
                <a:off x="2081630" y="1893840"/>
                <a:ext cx="1980029" cy="400110"/>
              </a:xfrm>
              <a:prstGeom prst="rect">
                <a:avLst/>
              </a:prstGeom>
            </p:spPr>
            <p:txBody>
              <a:bodyPr wrap="none">
                <a:spAutoFit/>
              </a:bodyPr>
              <a:lstStyle/>
              <a:p>
                <a:r>
                  <a:rPr lang="zh-CN" altLang="en-US" sz="2000" b="1" dirty="0">
                    <a:solidFill>
                      <a:srgbClr val="BD1127"/>
                    </a:solidFill>
                    <a:latin typeface="思源黑体" panose="020B0500000000000000" pitchFamily="34" charset="-122"/>
                    <a:ea typeface="思源黑体" panose="020B0500000000000000" pitchFamily="34" charset="-122"/>
                  </a:rPr>
                  <a:t>安全第一是原则</a:t>
                </a:r>
                <a:endParaRPr lang="zh-CN" altLang="en-US" sz="2000" b="1" dirty="0">
                  <a:solidFill>
                    <a:srgbClr val="BD1127"/>
                  </a:solidFill>
                  <a:latin typeface="思源黑体" panose="020B0500000000000000" pitchFamily="34" charset="-122"/>
                  <a:ea typeface="思源黑体" panose="020B0500000000000000" pitchFamily="34" charset="-122"/>
                </a:endParaRPr>
              </a:p>
            </p:txBody>
          </p:sp>
          <p:sp>
            <p:nvSpPr>
              <p:cNvPr id="34" name="Rectangle 4"/>
              <p:cNvSpPr>
                <a:spLocks noChangeArrowheads="1"/>
              </p:cNvSpPr>
              <p:nvPr/>
            </p:nvSpPr>
            <p:spPr bwMode="auto">
              <a:xfrm>
                <a:off x="2246393" y="2609070"/>
                <a:ext cx="1917699" cy="1531459"/>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algn="l">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ea typeface="宋体" panose="02010600030101010101" pitchFamily="2" charset="-122"/>
                  </a:defRPr>
                </a:lvl1pPr>
                <a:lvl2pPr marL="914400" indent="-457200" algn="l">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2pPr>
                <a:lvl3pPr marL="1295400" indent="-381000" algn="l">
                  <a:spcBef>
                    <a:spcPct val="20000"/>
                  </a:spcBef>
                  <a:buClr>
                    <a:schemeClr val="tx1"/>
                  </a:buClr>
                  <a:buChar char="•"/>
                  <a:defRPr sz="2000">
                    <a:solidFill>
                      <a:schemeClr val="tx1"/>
                    </a:solidFill>
                    <a:latin typeface="Arial" panose="020B0604020202020204" pitchFamily="34" charset="0"/>
                    <a:ea typeface="宋体" panose="02010600030101010101" pitchFamily="2" charset="-122"/>
                  </a:defRPr>
                </a:lvl3pPr>
                <a:lvl4pPr marL="1714500" indent="-342900" algn="l">
                  <a:spcBef>
                    <a:spcPct val="20000"/>
                  </a:spcBef>
                  <a:buChar char="–"/>
                  <a:defRPr>
                    <a:solidFill>
                      <a:schemeClr val="tx1"/>
                    </a:solidFill>
                    <a:latin typeface="Arial" panose="020B0604020202020204" pitchFamily="34" charset="0"/>
                    <a:ea typeface="宋体" panose="02010600030101010101" pitchFamily="2" charset="-122"/>
                  </a:defRPr>
                </a:lvl4pPr>
                <a:lvl5pPr marL="2171700" indent="-342900" algn="l">
                  <a:spcBef>
                    <a:spcPct val="20000"/>
                  </a:spcBef>
                  <a:buChar char="»"/>
                  <a:defRPr>
                    <a:solidFill>
                      <a:schemeClr val="tx1"/>
                    </a:solidFill>
                    <a:latin typeface="Arial" panose="020B0604020202020204" pitchFamily="34" charset="0"/>
                    <a:ea typeface="宋体" panose="02010600030101010101" pitchFamily="2" charset="-122"/>
                  </a:defRPr>
                </a:lvl5pPr>
                <a:lvl6pPr marL="2628900" indent="-342900" fontAlgn="base">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3086100" indent="-342900" fontAlgn="base">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543300" indent="-342900" fontAlgn="base">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4000500" indent="-342900" fontAlgn="base">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Clr>
                    <a:schemeClr val="tx1"/>
                  </a:buClr>
                  <a:buFontTx/>
                  <a:buAutoNum type="circleNumDbPlain"/>
                </a:pPr>
                <a:r>
                  <a:rPr lang="zh-CN" altLang="en-US" sz="1800" dirty="0">
                    <a:solidFill>
                      <a:schemeClr val="bg2">
                        <a:lumMod val="25000"/>
                      </a:schemeClr>
                    </a:solidFill>
                    <a:latin typeface="思源黑体" panose="020B0500000000000000" pitchFamily="34" charset="-122"/>
                    <a:ea typeface="思源黑体" panose="020B0500000000000000" pitchFamily="34" charset="-122"/>
                  </a:rPr>
                  <a:t>首要位置</a:t>
                </a:r>
                <a:endParaRPr lang="zh-CN" altLang="en-US" sz="1800" dirty="0">
                  <a:solidFill>
                    <a:schemeClr val="bg2">
                      <a:lumMod val="25000"/>
                    </a:schemeClr>
                  </a:solidFill>
                  <a:latin typeface="思源黑体" panose="020B0500000000000000" pitchFamily="34" charset="-122"/>
                  <a:ea typeface="思源黑体" panose="020B0500000000000000" pitchFamily="34" charset="-122"/>
                </a:endParaRPr>
              </a:p>
              <a:p>
                <a:pPr eaLnBrk="1" hangingPunct="1">
                  <a:lnSpc>
                    <a:spcPct val="150000"/>
                  </a:lnSpc>
                  <a:buClr>
                    <a:schemeClr val="tx1"/>
                  </a:buClr>
                  <a:buFontTx/>
                  <a:buAutoNum type="circleNumDbPlain"/>
                </a:pPr>
                <a:r>
                  <a:rPr lang="zh-CN" altLang="en-US" sz="1800" dirty="0">
                    <a:solidFill>
                      <a:schemeClr val="bg2">
                        <a:lumMod val="25000"/>
                      </a:schemeClr>
                    </a:solidFill>
                    <a:latin typeface="思源黑体" panose="020B0500000000000000" pitchFamily="34" charset="-122"/>
                    <a:ea typeface="思源黑体" panose="020B0500000000000000" pitchFamily="34" charset="-122"/>
                  </a:rPr>
                  <a:t>优先考虑</a:t>
                </a:r>
                <a:endParaRPr lang="zh-CN" altLang="en-US" sz="1800" dirty="0">
                  <a:solidFill>
                    <a:schemeClr val="bg2">
                      <a:lumMod val="25000"/>
                    </a:schemeClr>
                  </a:solidFill>
                  <a:latin typeface="思源黑体" panose="020B0500000000000000" pitchFamily="34" charset="-122"/>
                  <a:ea typeface="思源黑体" panose="020B0500000000000000" pitchFamily="34" charset="-122"/>
                </a:endParaRPr>
              </a:p>
              <a:p>
                <a:pPr eaLnBrk="1" hangingPunct="1">
                  <a:lnSpc>
                    <a:spcPct val="150000"/>
                  </a:lnSpc>
                  <a:buClr>
                    <a:schemeClr val="tx1"/>
                  </a:buClr>
                  <a:buFontTx/>
                  <a:buAutoNum type="circleNumDbPlain"/>
                </a:pPr>
                <a:r>
                  <a:rPr lang="zh-CN" altLang="en-US" sz="1800" dirty="0">
                    <a:solidFill>
                      <a:schemeClr val="bg2">
                        <a:lumMod val="25000"/>
                      </a:schemeClr>
                    </a:solidFill>
                    <a:latin typeface="思源黑体" panose="020B0500000000000000" pitchFamily="34" charset="-122"/>
                    <a:ea typeface="思源黑体" panose="020B0500000000000000" pitchFamily="34" charset="-122"/>
                  </a:rPr>
                  <a:t>一票否决</a:t>
                </a:r>
                <a:endParaRPr lang="zh-CN" altLang="en-US" sz="1800" dirty="0">
                  <a:solidFill>
                    <a:schemeClr val="bg2">
                      <a:lumMod val="25000"/>
                    </a:schemeClr>
                  </a:solidFill>
                  <a:latin typeface="思源黑体" panose="020B0500000000000000" pitchFamily="34" charset="-122"/>
                  <a:ea typeface="思源黑体" panose="020B0500000000000000" pitchFamily="34" charset="-122"/>
                </a:endParaRPr>
              </a:p>
            </p:txBody>
          </p:sp>
        </p:grpSp>
        <p:sp>
          <p:nvSpPr>
            <p:cNvPr id="36" name="Text Box 6"/>
            <p:cNvSpPr txBox="1">
              <a:spLocks noChangeArrowheads="1"/>
            </p:cNvSpPr>
            <p:nvPr/>
          </p:nvSpPr>
          <p:spPr bwMode="auto">
            <a:xfrm>
              <a:off x="1909697" y="4579532"/>
              <a:ext cx="291010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a:spcBef>
                  <a:spcPct val="50000"/>
                </a:spcBef>
              </a:pPr>
              <a:r>
                <a:rPr lang="zh-CN" altLang="en-US" b="1" dirty="0">
                  <a:solidFill>
                    <a:schemeClr val="bg2">
                      <a:lumMod val="25000"/>
                    </a:schemeClr>
                  </a:solidFill>
                  <a:latin typeface="思源黑体" panose="020B0500000000000000" pitchFamily="34" charset="-122"/>
                  <a:ea typeface="思源黑体" panose="020B0500000000000000" pitchFamily="34" charset="-122"/>
                </a:rPr>
                <a:t>安全不能决定一切，但安全可以否定一切！</a:t>
              </a:r>
              <a:endParaRPr lang="zh-CN" altLang="en-US" b="1" dirty="0">
                <a:solidFill>
                  <a:schemeClr val="bg2">
                    <a:lumMod val="25000"/>
                  </a:schemeClr>
                </a:solidFill>
                <a:latin typeface="思源黑体" panose="020B0500000000000000" pitchFamily="34" charset="-122"/>
                <a:ea typeface="思源黑体" panose="020B0500000000000000" pitchFamily="34" charset="-122"/>
              </a:endParaRPr>
            </a:p>
          </p:txBody>
        </p:sp>
      </p:grpSp>
      <p:grpSp>
        <p:nvGrpSpPr>
          <p:cNvPr id="10" name="组合 9"/>
          <p:cNvGrpSpPr/>
          <p:nvPr/>
        </p:nvGrpSpPr>
        <p:grpSpPr>
          <a:xfrm>
            <a:off x="5257801" y="1881802"/>
            <a:ext cx="5702300" cy="3754795"/>
            <a:chOff x="5219701" y="1464425"/>
            <a:chExt cx="5702300" cy="3754795"/>
          </a:xfrm>
        </p:grpSpPr>
        <p:sp>
          <p:nvSpPr>
            <p:cNvPr id="44" name="Rectangle 5"/>
            <p:cNvSpPr>
              <a:spLocks noChangeArrowheads="1"/>
            </p:cNvSpPr>
            <p:nvPr/>
          </p:nvSpPr>
          <p:spPr bwMode="auto">
            <a:xfrm>
              <a:off x="5219701" y="1464425"/>
              <a:ext cx="5702300" cy="3754795"/>
            </a:xfrm>
            <a:prstGeom prst="rect">
              <a:avLst/>
            </a:prstGeom>
            <a:solidFill>
              <a:schemeClr val="bg1">
                <a:lumMod val="95000"/>
              </a:schemeClr>
            </a:solidFill>
            <a:ln w="25400" algn="ctr">
              <a:noFill/>
              <a:miter lim="800000"/>
            </a:ln>
            <a:effectLst/>
          </p:spPr>
          <p:txBody>
            <a:bodyPr wrap="none" anchor="ctr"/>
            <a:lstStyle/>
            <a:p>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46" name="矩形 45"/>
            <p:cNvSpPr/>
            <p:nvPr/>
          </p:nvSpPr>
          <p:spPr>
            <a:xfrm>
              <a:off x="6096000" y="1856415"/>
              <a:ext cx="1980029" cy="400110"/>
            </a:xfrm>
            <a:prstGeom prst="rect">
              <a:avLst/>
            </a:prstGeom>
          </p:spPr>
          <p:txBody>
            <a:bodyPr wrap="none">
              <a:spAutoFit/>
            </a:bodyPr>
            <a:lstStyle/>
            <a:p>
              <a:r>
                <a:rPr lang="zh-CN" altLang="en-US" sz="2000" b="1" dirty="0">
                  <a:solidFill>
                    <a:srgbClr val="BD1127"/>
                  </a:solidFill>
                  <a:latin typeface="思源黑体" panose="020B0500000000000000" pitchFamily="34" charset="-122"/>
                  <a:ea typeface="思源黑体" panose="020B0500000000000000" pitchFamily="34" charset="-122"/>
                </a:rPr>
                <a:t>预防为主是措施</a:t>
              </a:r>
              <a:endParaRPr lang="zh-CN" altLang="en-US" sz="2000" b="1" dirty="0">
                <a:solidFill>
                  <a:srgbClr val="BD1127"/>
                </a:solidFill>
                <a:latin typeface="思源黑体" panose="020B0500000000000000" pitchFamily="34" charset="-122"/>
                <a:ea typeface="思源黑体" panose="020B0500000000000000" pitchFamily="34" charset="-122"/>
              </a:endParaRPr>
            </a:p>
          </p:txBody>
        </p:sp>
        <p:sp>
          <p:nvSpPr>
            <p:cNvPr id="6" name="矩形 5"/>
            <p:cNvSpPr/>
            <p:nvPr/>
          </p:nvSpPr>
          <p:spPr>
            <a:xfrm>
              <a:off x="6218762" y="2719035"/>
              <a:ext cx="1858201" cy="369332"/>
            </a:xfrm>
            <a:prstGeom prst="rect">
              <a:avLst/>
            </a:prstGeom>
          </p:spPr>
          <p:txBody>
            <a:bodyPr wrap="none">
              <a:spAutoFit/>
            </a:bodyPr>
            <a:lstStyle/>
            <a:p>
              <a:pPr marL="285750" indent="-285750">
                <a:buClr>
                  <a:schemeClr val="tx1"/>
                </a:buClr>
                <a:buFont typeface="Wingdings" panose="05000000000000000000" pitchFamily="2" charset="2"/>
                <a:buChar char="u"/>
              </a:pPr>
              <a:r>
                <a:rPr lang="zh-CN" altLang="en-US" dirty="0">
                  <a:solidFill>
                    <a:schemeClr val="bg2">
                      <a:lumMod val="25000"/>
                    </a:schemeClr>
                  </a:solidFill>
                  <a:latin typeface="思源黑体" panose="020B0500000000000000" pitchFamily="34" charset="-122"/>
                  <a:ea typeface="思源黑体" panose="020B0500000000000000" pitchFamily="34" charset="-122"/>
                </a:rPr>
                <a:t>做一万防万一</a:t>
              </a:r>
              <a:endParaRPr lang="zh-CN" altLang="en-US"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47" name="矩形 46"/>
            <p:cNvSpPr/>
            <p:nvPr/>
          </p:nvSpPr>
          <p:spPr>
            <a:xfrm>
              <a:off x="6218762" y="3300007"/>
              <a:ext cx="2781531" cy="369332"/>
            </a:xfrm>
            <a:prstGeom prst="rect">
              <a:avLst/>
            </a:prstGeom>
          </p:spPr>
          <p:txBody>
            <a:bodyPr wrap="none">
              <a:spAutoFit/>
            </a:bodyPr>
            <a:lstStyle/>
            <a:p>
              <a:pPr marL="285750" indent="-285750">
                <a:buClr>
                  <a:schemeClr val="tx1"/>
                </a:buClr>
                <a:buFont typeface="Wingdings" panose="05000000000000000000" pitchFamily="2" charset="2"/>
                <a:buChar char="u"/>
              </a:pPr>
              <a:r>
                <a:rPr lang="zh-CN" altLang="en-US" dirty="0">
                  <a:solidFill>
                    <a:schemeClr val="bg2">
                      <a:lumMod val="25000"/>
                    </a:schemeClr>
                  </a:solidFill>
                  <a:latin typeface="思源黑体" panose="020B0500000000000000" pitchFamily="34" charset="-122"/>
                  <a:ea typeface="思源黑体" panose="020B0500000000000000" pitchFamily="34" charset="-122"/>
                </a:rPr>
                <a:t>万无一失，一失万无！</a:t>
              </a:r>
              <a:endParaRPr lang="zh-CN" altLang="en-US"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48" name="矩形 47"/>
            <p:cNvSpPr/>
            <p:nvPr/>
          </p:nvSpPr>
          <p:spPr>
            <a:xfrm>
              <a:off x="6218762" y="3880979"/>
              <a:ext cx="4166525" cy="369332"/>
            </a:xfrm>
            <a:prstGeom prst="rect">
              <a:avLst/>
            </a:prstGeom>
          </p:spPr>
          <p:txBody>
            <a:bodyPr wrap="none">
              <a:spAutoFit/>
            </a:bodyPr>
            <a:lstStyle/>
            <a:p>
              <a:pPr marL="285750" indent="-285750">
                <a:buClr>
                  <a:schemeClr val="tx1"/>
                </a:buClr>
                <a:buFont typeface="Wingdings" panose="05000000000000000000" pitchFamily="2" charset="2"/>
                <a:buChar char="u"/>
              </a:pPr>
              <a:r>
                <a:rPr lang="zh-CN" altLang="en-US" dirty="0">
                  <a:solidFill>
                    <a:schemeClr val="bg2">
                      <a:lumMod val="25000"/>
                    </a:schemeClr>
                  </a:solidFill>
                  <a:latin typeface="思源黑体" panose="020B0500000000000000" pitchFamily="34" charset="-122"/>
                  <a:ea typeface="思源黑体" panose="020B0500000000000000" pitchFamily="34" charset="-122"/>
                </a:rPr>
                <a:t>付出一万的努力，防止万一的发生！</a:t>
              </a:r>
              <a:endParaRPr lang="zh-CN" altLang="en-US" dirty="0">
                <a:solidFill>
                  <a:schemeClr val="bg2">
                    <a:lumMod val="25000"/>
                  </a:schemeClr>
                </a:solidFill>
                <a:latin typeface="思源黑体" panose="020B0500000000000000" pitchFamily="34" charset="-122"/>
                <a:ea typeface="思源黑体" panose="020B05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 presetClass="entr" presetSubtype="4"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768927" y="263763"/>
            <a:ext cx="51492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800" b="1" dirty="0">
                <a:solidFill>
                  <a:schemeClr val="bg2">
                    <a:lumMod val="25000"/>
                  </a:schemeClr>
                </a:solidFill>
                <a:latin typeface="思源黑体" panose="020B0500000000000000" pitchFamily="34" charset="-122"/>
                <a:ea typeface="思源黑体" panose="020B0500000000000000" pitchFamily="34" charset="-122"/>
              </a:rPr>
              <a:t>（三）我国安全生产方针政策</a:t>
            </a:r>
            <a:endParaRPr lang="zh-CN" altLang="en-US" sz="2800"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5" name="矩形 4"/>
          <p:cNvSpPr/>
          <p:nvPr/>
        </p:nvSpPr>
        <p:spPr>
          <a:xfrm>
            <a:off x="1" y="294541"/>
            <a:ext cx="768926" cy="461665"/>
          </a:xfrm>
          <a:prstGeom prst="rect">
            <a:avLst/>
          </a:prstGeom>
          <a:solidFill>
            <a:srgbClr val="BD1127"/>
          </a:solidFill>
        </p:spPr>
        <p:txBody>
          <a:bodyPr wrap="square">
            <a:spAutoFit/>
          </a:bodyPr>
          <a:lstStyle/>
          <a:p>
            <a:pPr algn="ctr"/>
            <a:r>
              <a:rPr lang="en-US" altLang="zh-CN" sz="2400" b="1" dirty="0">
                <a:solidFill>
                  <a:schemeClr val="bg1"/>
                </a:solidFill>
                <a:latin typeface="思源黑体" panose="020B0500000000000000" pitchFamily="34" charset="-122"/>
                <a:ea typeface="思源黑体" panose="020B0500000000000000" pitchFamily="34" charset="-122"/>
              </a:rPr>
              <a:t>1</a:t>
            </a:r>
            <a:endParaRPr lang="zh-CN" altLang="en-US" sz="2400" b="1" dirty="0">
              <a:solidFill>
                <a:schemeClr val="bg1"/>
              </a:solidFill>
              <a:latin typeface="思源黑体" panose="020B0500000000000000" pitchFamily="34" charset="-122"/>
              <a:ea typeface="思源黑体" panose="020B0500000000000000" pitchFamily="34" charset="-122"/>
            </a:endParaRPr>
          </a:p>
        </p:txBody>
      </p:sp>
      <p:grpSp>
        <p:nvGrpSpPr>
          <p:cNvPr id="11" name="组合 10"/>
          <p:cNvGrpSpPr/>
          <p:nvPr/>
        </p:nvGrpSpPr>
        <p:grpSpPr>
          <a:xfrm>
            <a:off x="1494820" y="1551602"/>
            <a:ext cx="3210678" cy="3754795"/>
            <a:chOff x="1571020" y="1464425"/>
            <a:chExt cx="3210678" cy="3754795"/>
          </a:xfrm>
        </p:grpSpPr>
        <p:sp>
          <p:nvSpPr>
            <p:cNvPr id="37" name="Rectangle 5"/>
            <p:cNvSpPr>
              <a:spLocks noChangeArrowheads="1"/>
            </p:cNvSpPr>
            <p:nvPr/>
          </p:nvSpPr>
          <p:spPr bwMode="auto">
            <a:xfrm>
              <a:off x="1571020" y="1464425"/>
              <a:ext cx="3210678" cy="3754795"/>
            </a:xfrm>
            <a:prstGeom prst="rect">
              <a:avLst/>
            </a:prstGeom>
            <a:solidFill>
              <a:schemeClr val="bg1">
                <a:lumMod val="95000"/>
              </a:schemeClr>
            </a:solidFill>
            <a:ln w="25400" algn="ctr">
              <a:noFill/>
              <a:miter lim="800000"/>
            </a:ln>
            <a:effectLst/>
          </p:spPr>
          <p:txBody>
            <a:bodyPr wrap="none" anchor="ctr"/>
            <a:lstStyle/>
            <a:p>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2" name="矩形 1"/>
            <p:cNvSpPr/>
            <p:nvPr/>
          </p:nvSpPr>
          <p:spPr>
            <a:xfrm>
              <a:off x="2081630" y="1893840"/>
              <a:ext cx="1980029" cy="400110"/>
            </a:xfrm>
            <a:prstGeom prst="rect">
              <a:avLst/>
            </a:prstGeom>
          </p:spPr>
          <p:txBody>
            <a:bodyPr wrap="none">
              <a:spAutoFit/>
            </a:bodyPr>
            <a:lstStyle/>
            <a:p>
              <a:r>
                <a:rPr lang="zh-CN" altLang="en-US" sz="2000" b="1" dirty="0">
                  <a:solidFill>
                    <a:srgbClr val="BD1127"/>
                  </a:solidFill>
                  <a:latin typeface="思源黑体" panose="020B0500000000000000" pitchFamily="34" charset="-122"/>
                  <a:ea typeface="思源黑体" panose="020B0500000000000000" pitchFamily="34" charset="-122"/>
                </a:rPr>
                <a:t>综合治理是保障</a:t>
              </a:r>
              <a:endParaRPr lang="zh-CN" altLang="en-US" sz="2000" b="1" dirty="0">
                <a:solidFill>
                  <a:srgbClr val="BD1127"/>
                </a:solidFill>
                <a:latin typeface="思源黑体" panose="020B0500000000000000" pitchFamily="34" charset="-122"/>
                <a:ea typeface="思源黑体" panose="020B0500000000000000" pitchFamily="34" charset="-122"/>
              </a:endParaRPr>
            </a:p>
          </p:txBody>
        </p:sp>
        <p:sp>
          <p:nvSpPr>
            <p:cNvPr id="34" name="Rectangle 4"/>
            <p:cNvSpPr>
              <a:spLocks noChangeArrowheads="1"/>
            </p:cNvSpPr>
            <p:nvPr/>
          </p:nvSpPr>
          <p:spPr bwMode="auto">
            <a:xfrm>
              <a:off x="2246393" y="2609070"/>
              <a:ext cx="1917699" cy="1531459"/>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algn="l">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ea typeface="宋体" panose="02010600030101010101" pitchFamily="2" charset="-122"/>
                </a:defRPr>
              </a:lvl1pPr>
              <a:lvl2pPr marL="914400" indent="-457200" algn="l">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2pPr>
              <a:lvl3pPr marL="1295400" indent="-381000" algn="l">
                <a:spcBef>
                  <a:spcPct val="20000"/>
                </a:spcBef>
                <a:buClr>
                  <a:schemeClr val="tx1"/>
                </a:buClr>
                <a:buChar char="•"/>
                <a:defRPr sz="2000">
                  <a:solidFill>
                    <a:schemeClr val="tx1"/>
                  </a:solidFill>
                  <a:latin typeface="Arial" panose="020B0604020202020204" pitchFamily="34" charset="0"/>
                  <a:ea typeface="宋体" panose="02010600030101010101" pitchFamily="2" charset="-122"/>
                </a:defRPr>
              </a:lvl3pPr>
              <a:lvl4pPr marL="1714500" indent="-342900" algn="l">
                <a:spcBef>
                  <a:spcPct val="20000"/>
                </a:spcBef>
                <a:buChar char="–"/>
                <a:defRPr>
                  <a:solidFill>
                    <a:schemeClr val="tx1"/>
                  </a:solidFill>
                  <a:latin typeface="Arial" panose="020B0604020202020204" pitchFamily="34" charset="0"/>
                  <a:ea typeface="宋体" panose="02010600030101010101" pitchFamily="2" charset="-122"/>
                </a:defRPr>
              </a:lvl4pPr>
              <a:lvl5pPr marL="2171700" indent="-342900" algn="l">
                <a:spcBef>
                  <a:spcPct val="20000"/>
                </a:spcBef>
                <a:buChar char="»"/>
                <a:defRPr>
                  <a:solidFill>
                    <a:schemeClr val="tx1"/>
                  </a:solidFill>
                  <a:latin typeface="Arial" panose="020B0604020202020204" pitchFamily="34" charset="0"/>
                  <a:ea typeface="宋体" panose="02010600030101010101" pitchFamily="2" charset="-122"/>
                </a:defRPr>
              </a:lvl5pPr>
              <a:lvl6pPr marL="2628900" indent="-342900" fontAlgn="base">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3086100" indent="-342900" fontAlgn="base">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543300" indent="-342900" fontAlgn="base">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4000500" indent="-342900" fontAlgn="base">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a:lnSpc>
                  <a:spcPct val="200000"/>
                </a:lnSpc>
                <a:buClr>
                  <a:schemeClr val="tx1"/>
                </a:buClr>
                <a:buFontTx/>
                <a:buAutoNum type="circleNumDbPlain"/>
              </a:pPr>
              <a:r>
                <a:rPr lang="zh-CN" altLang="en-US" sz="1800" dirty="0">
                  <a:solidFill>
                    <a:schemeClr val="bg2">
                      <a:lumMod val="25000"/>
                    </a:schemeClr>
                  </a:solidFill>
                  <a:latin typeface="思源黑体" panose="020B0500000000000000" pitchFamily="34" charset="-122"/>
                  <a:ea typeface="思源黑体" panose="020B0500000000000000" pitchFamily="34" charset="-122"/>
                </a:rPr>
                <a:t>齐抓共管</a:t>
              </a:r>
              <a:endParaRPr lang="zh-CN" altLang="en-US" sz="1800" dirty="0">
                <a:solidFill>
                  <a:schemeClr val="bg2">
                    <a:lumMod val="25000"/>
                  </a:schemeClr>
                </a:solidFill>
                <a:latin typeface="思源黑体" panose="020B0500000000000000" pitchFamily="34" charset="-122"/>
                <a:ea typeface="思源黑体" panose="020B0500000000000000" pitchFamily="34" charset="-122"/>
              </a:endParaRPr>
            </a:p>
            <a:p>
              <a:pPr>
                <a:lnSpc>
                  <a:spcPct val="200000"/>
                </a:lnSpc>
                <a:buClr>
                  <a:schemeClr val="tx1"/>
                </a:buClr>
                <a:buFontTx/>
                <a:buAutoNum type="circleNumDbPlain"/>
              </a:pPr>
              <a:r>
                <a:rPr lang="zh-CN" altLang="en-US" sz="1800" dirty="0">
                  <a:solidFill>
                    <a:schemeClr val="bg2">
                      <a:lumMod val="25000"/>
                    </a:schemeClr>
                  </a:solidFill>
                  <a:latin typeface="思源黑体" panose="020B0500000000000000" pitchFamily="34" charset="-122"/>
                  <a:ea typeface="思源黑体" panose="020B0500000000000000" pitchFamily="34" charset="-122"/>
                </a:rPr>
                <a:t>各尽其责</a:t>
              </a:r>
              <a:endParaRPr lang="zh-CN" altLang="en-US" sz="1800" dirty="0">
                <a:solidFill>
                  <a:schemeClr val="bg2">
                    <a:lumMod val="25000"/>
                  </a:schemeClr>
                </a:solidFill>
                <a:latin typeface="思源黑体" panose="020B0500000000000000" pitchFamily="34" charset="-122"/>
                <a:ea typeface="思源黑体" panose="020B0500000000000000" pitchFamily="34" charset="-122"/>
              </a:endParaRPr>
            </a:p>
            <a:p>
              <a:pPr>
                <a:lnSpc>
                  <a:spcPct val="200000"/>
                </a:lnSpc>
                <a:buClr>
                  <a:schemeClr val="tx1"/>
                </a:buClr>
                <a:buFontTx/>
                <a:buAutoNum type="circleNumDbPlain"/>
              </a:pPr>
              <a:r>
                <a:rPr lang="zh-CN" altLang="en-US" sz="1800" dirty="0">
                  <a:solidFill>
                    <a:schemeClr val="bg2">
                      <a:lumMod val="25000"/>
                    </a:schemeClr>
                  </a:solidFill>
                  <a:latin typeface="思源黑体" panose="020B0500000000000000" pitchFamily="34" charset="-122"/>
                  <a:ea typeface="思源黑体" panose="020B0500000000000000" pitchFamily="34" charset="-122"/>
                </a:rPr>
                <a:t>组合拳击</a:t>
              </a:r>
              <a:endParaRPr lang="zh-CN" altLang="en-US" sz="1800" dirty="0">
                <a:solidFill>
                  <a:schemeClr val="bg2">
                    <a:lumMod val="25000"/>
                  </a:schemeClr>
                </a:solidFill>
                <a:latin typeface="思源黑体" panose="020B0500000000000000" pitchFamily="34" charset="-122"/>
                <a:ea typeface="思源黑体" panose="020B0500000000000000" pitchFamily="34" charset="-122"/>
              </a:endParaRPr>
            </a:p>
          </p:txBody>
        </p:sp>
      </p:grpSp>
      <p:sp>
        <p:nvSpPr>
          <p:cNvPr id="36" name="Text Box 6"/>
          <p:cNvSpPr txBox="1">
            <a:spLocks noChangeArrowheads="1"/>
          </p:cNvSpPr>
          <p:nvPr/>
        </p:nvSpPr>
        <p:spPr bwMode="auto">
          <a:xfrm>
            <a:off x="2284642" y="5645687"/>
            <a:ext cx="95122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zh-CN" altLang="en-US" sz="2000" b="1" dirty="0">
                <a:solidFill>
                  <a:schemeClr val="bg2">
                    <a:lumMod val="25000"/>
                  </a:schemeClr>
                </a:solidFill>
                <a:latin typeface="思源黑体" panose="020B0500000000000000" pitchFamily="34" charset="-122"/>
                <a:ea typeface="思源黑体" panose="020B0500000000000000" pitchFamily="34" charset="-122"/>
              </a:rPr>
              <a:t>（技术、教育、管理三对策；行政、法制、经济、文化四手段）</a:t>
            </a:r>
            <a:endParaRPr lang="zh-CN" altLang="en-US" sz="2000" b="1" dirty="0">
              <a:solidFill>
                <a:schemeClr val="bg2">
                  <a:lumMod val="25000"/>
                </a:schemeClr>
              </a:solidFill>
              <a:latin typeface="思源黑体" panose="020B0500000000000000" pitchFamily="34" charset="-122"/>
              <a:ea typeface="思源黑体" panose="020B0500000000000000" pitchFamily="34" charset="-122"/>
            </a:endParaRPr>
          </a:p>
        </p:txBody>
      </p:sp>
      <p:pic>
        <p:nvPicPr>
          <p:cNvPr id="3" name="图片 2"/>
          <p:cNvPicPr>
            <a:picLocks noChangeAspect="1"/>
          </p:cNvPicPr>
          <p:nvPr/>
        </p:nvPicPr>
        <p:blipFill>
          <a:blip r:embed="rId1"/>
          <a:stretch>
            <a:fillRect/>
          </a:stretch>
        </p:blipFill>
        <p:spPr>
          <a:xfrm>
            <a:off x="5253870" y="1538902"/>
            <a:ext cx="5274429" cy="37547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down)">
                                      <p:cBhvr>
                                        <p:cTn id="2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768927" y="263763"/>
            <a:ext cx="63303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800" b="1" dirty="0">
                <a:solidFill>
                  <a:schemeClr val="bg2">
                    <a:lumMod val="25000"/>
                  </a:schemeClr>
                </a:solidFill>
                <a:latin typeface="思源黑体" panose="020B0500000000000000" pitchFamily="34" charset="-122"/>
                <a:ea typeface="思源黑体" panose="020B0500000000000000" pitchFamily="34" charset="-122"/>
              </a:rPr>
              <a:t>（四）、员工安全义务权利</a:t>
            </a:r>
            <a:r>
              <a:rPr lang="en-US" altLang="zh-CN" sz="2800" b="1" dirty="0">
                <a:solidFill>
                  <a:schemeClr val="bg2">
                    <a:lumMod val="25000"/>
                  </a:schemeClr>
                </a:solidFill>
                <a:latin typeface="思源黑体" panose="020B0500000000000000" pitchFamily="34" charset="-122"/>
                <a:ea typeface="思源黑体" panose="020B0500000000000000" pitchFamily="34" charset="-122"/>
              </a:rPr>
              <a:t>-</a:t>
            </a:r>
            <a:r>
              <a:rPr lang="zh-CN" altLang="en-US" sz="2800" b="1" dirty="0">
                <a:solidFill>
                  <a:schemeClr val="bg2">
                    <a:lumMod val="25000"/>
                  </a:schemeClr>
                </a:solidFill>
                <a:latin typeface="思源黑体" panose="020B0500000000000000" pitchFamily="34" charset="-122"/>
                <a:ea typeface="思源黑体" panose="020B0500000000000000" pitchFamily="34" charset="-122"/>
              </a:rPr>
              <a:t>义务</a:t>
            </a:r>
            <a:endParaRPr lang="zh-CN" altLang="en-US" sz="2800"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5" name="矩形 4"/>
          <p:cNvSpPr/>
          <p:nvPr/>
        </p:nvSpPr>
        <p:spPr>
          <a:xfrm>
            <a:off x="1" y="294541"/>
            <a:ext cx="768926" cy="461665"/>
          </a:xfrm>
          <a:prstGeom prst="rect">
            <a:avLst/>
          </a:prstGeom>
          <a:solidFill>
            <a:srgbClr val="BD1127"/>
          </a:solidFill>
        </p:spPr>
        <p:txBody>
          <a:bodyPr wrap="square">
            <a:spAutoFit/>
          </a:bodyPr>
          <a:lstStyle/>
          <a:p>
            <a:pPr algn="ctr"/>
            <a:r>
              <a:rPr lang="en-US" altLang="zh-CN" sz="2400" b="1" dirty="0">
                <a:solidFill>
                  <a:schemeClr val="bg1"/>
                </a:solidFill>
                <a:latin typeface="思源黑体" panose="020B0500000000000000" pitchFamily="34" charset="-122"/>
                <a:ea typeface="思源黑体" panose="020B0500000000000000" pitchFamily="34" charset="-122"/>
              </a:rPr>
              <a:t>1</a:t>
            </a:r>
            <a:endParaRPr lang="zh-CN" altLang="en-US" sz="2400" b="1" dirty="0">
              <a:solidFill>
                <a:schemeClr val="bg1"/>
              </a:solidFill>
              <a:latin typeface="思源黑体" panose="020B0500000000000000" pitchFamily="34" charset="-122"/>
              <a:ea typeface="思源黑体" panose="020B0500000000000000" pitchFamily="34" charset="-122"/>
            </a:endParaRPr>
          </a:p>
        </p:txBody>
      </p:sp>
      <p:grpSp>
        <p:nvGrpSpPr>
          <p:cNvPr id="8" name="组合 7"/>
          <p:cNvGrpSpPr/>
          <p:nvPr/>
        </p:nvGrpSpPr>
        <p:grpSpPr>
          <a:xfrm>
            <a:off x="1492250" y="1435100"/>
            <a:ext cx="3873500" cy="4318000"/>
            <a:chOff x="1225550" y="1447800"/>
            <a:chExt cx="3873500" cy="4318000"/>
          </a:xfrm>
        </p:grpSpPr>
        <p:sp>
          <p:nvSpPr>
            <p:cNvPr id="7" name="矩形 6"/>
            <p:cNvSpPr/>
            <p:nvPr/>
          </p:nvSpPr>
          <p:spPr>
            <a:xfrm>
              <a:off x="1225550" y="1447800"/>
              <a:ext cx="3873500" cy="431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2" name="矩形 1"/>
            <p:cNvSpPr/>
            <p:nvPr/>
          </p:nvSpPr>
          <p:spPr>
            <a:xfrm>
              <a:off x="2133600" y="1950239"/>
              <a:ext cx="1617751" cy="400110"/>
            </a:xfrm>
            <a:prstGeom prst="rect">
              <a:avLst/>
            </a:prstGeom>
          </p:spPr>
          <p:txBody>
            <a:bodyPr wrap="none">
              <a:spAutoFit/>
            </a:bodyPr>
            <a:lstStyle/>
            <a:p>
              <a:r>
                <a:rPr lang="en-US" altLang="zh-CN" sz="2000" b="1" dirty="0">
                  <a:solidFill>
                    <a:srgbClr val="BD1127"/>
                  </a:solidFill>
                  <a:latin typeface="思源黑体" panose="020B0500000000000000" pitchFamily="34" charset="-122"/>
                  <a:ea typeface="思源黑体" panose="020B0500000000000000" pitchFamily="34" charset="-122"/>
                </a:rPr>
                <a:t>1</a:t>
              </a:r>
              <a:r>
                <a:rPr lang="zh-CN" altLang="en-US" sz="2000" b="1" dirty="0">
                  <a:solidFill>
                    <a:srgbClr val="BD1127"/>
                  </a:solidFill>
                  <a:latin typeface="思源黑体" panose="020B0500000000000000" pitchFamily="34" charset="-122"/>
                  <a:ea typeface="思源黑体" panose="020B0500000000000000" pitchFamily="34" charset="-122"/>
                </a:rPr>
                <a:t>：遵章守纪</a:t>
              </a:r>
              <a:endParaRPr lang="zh-CN" altLang="en-US" sz="2000" b="1" dirty="0">
                <a:solidFill>
                  <a:srgbClr val="BD1127"/>
                </a:solidFill>
                <a:latin typeface="思源黑体" panose="020B0500000000000000" pitchFamily="34" charset="-122"/>
                <a:ea typeface="思源黑体" panose="020B0500000000000000" pitchFamily="34" charset="-122"/>
              </a:endParaRPr>
            </a:p>
          </p:txBody>
        </p:sp>
        <p:sp>
          <p:nvSpPr>
            <p:cNvPr id="12" name="矩形 11"/>
            <p:cNvSpPr/>
            <p:nvPr/>
          </p:nvSpPr>
          <p:spPr>
            <a:xfrm>
              <a:off x="2133600" y="2731369"/>
              <a:ext cx="2057400" cy="369332"/>
            </a:xfrm>
            <a:prstGeom prst="rect">
              <a:avLst/>
            </a:prstGeom>
            <a:solidFill>
              <a:srgbClr val="BD1127"/>
            </a:solidFill>
          </p:spPr>
          <p:txBody>
            <a:bodyPr wrap="square">
              <a:spAutoFit/>
            </a:bodyPr>
            <a:lstStyle/>
            <a:p>
              <a:pPr algn="ctr"/>
              <a:r>
                <a:rPr lang="zh-CN" altLang="en-US">
                  <a:solidFill>
                    <a:schemeClr val="bg1"/>
                  </a:solidFill>
                  <a:latin typeface="思源黑体" panose="020B0500000000000000" pitchFamily="34" charset="-122"/>
                  <a:ea typeface="思源黑体" panose="020B0500000000000000" pitchFamily="34" charset="-122"/>
                </a:rPr>
                <a:t>遵守制度</a:t>
              </a:r>
              <a:endParaRPr lang="zh-CN" altLang="en-US" dirty="0">
                <a:solidFill>
                  <a:schemeClr val="bg1"/>
                </a:solidFill>
                <a:latin typeface="思源黑体" panose="020B0500000000000000" pitchFamily="34" charset="-122"/>
                <a:ea typeface="思源黑体" panose="020B0500000000000000" pitchFamily="34" charset="-122"/>
              </a:endParaRPr>
            </a:p>
          </p:txBody>
        </p:sp>
        <p:sp>
          <p:nvSpPr>
            <p:cNvPr id="13" name="矩形 12"/>
            <p:cNvSpPr/>
            <p:nvPr/>
          </p:nvSpPr>
          <p:spPr>
            <a:xfrm>
              <a:off x="2133600" y="3341023"/>
              <a:ext cx="2057400" cy="369332"/>
            </a:xfrm>
            <a:prstGeom prst="rect">
              <a:avLst/>
            </a:prstGeom>
            <a:solidFill>
              <a:srgbClr val="BD1127"/>
            </a:solidFill>
          </p:spPr>
          <p:txBody>
            <a:bodyPr wrap="square">
              <a:spAutoFit/>
            </a:bodyPr>
            <a:lstStyle/>
            <a:p>
              <a:pPr algn="ctr"/>
              <a:r>
                <a:rPr lang="zh-CN" altLang="en-US">
                  <a:solidFill>
                    <a:schemeClr val="bg1"/>
                  </a:solidFill>
                  <a:latin typeface="思源黑体" panose="020B0500000000000000" pitchFamily="34" charset="-122"/>
                  <a:ea typeface="思源黑体" panose="020B0500000000000000" pitchFamily="34" charset="-122"/>
                </a:rPr>
                <a:t>按章操作</a:t>
              </a:r>
              <a:endParaRPr lang="zh-CN" altLang="en-US" dirty="0">
                <a:solidFill>
                  <a:schemeClr val="bg1"/>
                </a:solidFill>
                <a:latin typeface="思源黑体" panose="020B0500000000000000" pitchFamily="34" charset="-122"/>
                <a:ea typeface="思源黑体" panose="020B0500000000000000" pitchFamily="34" charset="-122"/>
              </a:endParaRPr>
            </a:p>
          </p:txBody>
        </p:sp>
        <p:sp>
          <p:nvSpPr>
            <p:cNvPr id="14" name="矩形 13"/>
            <p:cNvSpPr/>
            <p:nvPr/>
          </p:nvSpPr>
          <p:spPr>
            <a:xfrm>
              <a:off x="2133600" y="3950677"/>
              <a:ext cx="2057400" cy="369332"/>
            </a:xfrm>
            <a:prstGeom prst="rect">
              <a:avLst/>
            </a:prstGeom>
            <a:solidFill>
              <a:srgbClr val="BD1127"/>
            </a:solidFill>
          </p:spPr>
          <p:txBody>
            <a:bodyPr wrap="square">
              <a:spAutoFit/>
            </a:bodyPr>
            <a:lstStyle/>
            <a:p>
              <a:pPr algn="ctr"/>
              <a:r>
                <a:rPr lang="zh-CN" altLang="en-US">
                  <a:solidFill>
                    <a:schemeClr val="bg1"/>
                  </a:solidFill>
                  <a:latin typeface="思源黑体" panose="020B0500000000000000" pitchFamily="34" charset="-122"/>
                  <a:ea typeface="思源黑体" panose="020B0500000000000000" pitchFamily="34" charset="-122"/>
                </a:rPr>
                <a:t>服从管理</a:t>
              </a:r>
              <a:endParaRPr lang="zh-CN" altLang="en-US" dirty="0">
                <a:solidFill>
                  <a:schemeClr val="bg1"/>
                </a:solidFill>
                <a:latin typeface="思源黑体" panose="020B0500000000000000" pitchFamily="34" charset="-122"/>
                <a:ea typeface="思源黑体" panose="020B0500000000000000" pitchFamily="34" charset="-122"/>
              </a:endParaRPr>
            </a:p>
          </p:txBody>
        </p:sp>
        <p:sp>
          <p:nvSpPr>
            <p:cNvPr id="15" name="矩形 14"/>
            <p:cNvSpPr/>
            <p:nvPr/>
          </p:nvSpPr>
          <p:spPr>
            <a:xfrm>
              <a:off x="2133600" y="4560331"/>
              <a:ext cx="2057400" cy="369332"/>
            </a:xfrm>
            <a:prstGeom prst="rect">
              <a:avLst/>
            </a:prstGeom>
            <a:solidFill>
              <a:srgbClr val="BD1127"/>
            </a:solidFill>
          </p:spPr>
          <p:txBody>
            <a:bodyPr wrap="square">
              <a:spAutoFit/>
            </a:bodyPr>
            <a:lstStyle/>
            <a:p>
              <a:pPr algn="ctr"/>
              <a:r>
                <a:rPr lang="zh-CN" altLang="en-US">
                  <a:solidFill>
                    <a:schemeClr val="bg1"/>
                  </a:solidFill>
                  <a:latin typeface="思源黑体" panose="020B0500000000000000" pitchFamily="34" charset="-122"/>
                  <a:ea typeface="思源黑体" panose="020B0500000000000000" pitchFamily="34" charset="-122"/>
                </a:rPr>
                <a:t>报告事故 </a:t>
              </a:r>
              <a:endParaRPr lang="zh-CN" altLang="en-US" dirty="0">
                <a:solidFill>
                  <a:schemeClr val="bg1"/>
                </a:solidFill>
                <a:latin typeface="思源黑体" panose="020B0500000000000000" pitchFamily="34" charset="-122"/>
                <a:ea typeface="思源黑体" panose="020B0500000000000000" pitchFamily="34" charset="-122"/>
              </a:endParaRPr>
            </a:p>
          </p:txBody>
        </p:sp>
      </p:grpSp>
      <p:grpSp>
        <p:nvGrpSpPr>
          <p:cNvPr id="9" name="组合 8"/>
          <p:cNvGrpSpPr/>
          <p:nvPr/>
        </p:nvGrpSpPr>
        <p:grpSpPr>
          <a:xfrm>
            <a:off x="6062805" y="1435100"/>
            <a:ext cx="3873500" cy="4318000"/>
            <a:chOff x="5796105" y="1447800"/>
            <a:chExt cx="3873500" cy="4318000"/>
          </a:xfrm>
        </p:grpSpPr>
        <p:sp>
          <p:nvSpPr>
            <p:cNvPr id="21" name="矩形 20"/>
            <p:cNvSpPr/>
            <p:nvPr/>
          </p:nvSpPr>
          <p:spPr>
            <a:xfrm>
              <a:off x="5796105" y="1447800"/>
              <a:ext cx="3873500" cy="431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16" name="矩形 15"/>
            <p:cNvSpPr/>
            <p:nvPr/>
          </p:nvSpPr>
          <p:spPr>
            <a:xfrm>
              <a:off x="6667500" y="1950239"/>
              <a:ext cx="2130711" cy="400110"/>
            </a:xfrm>
            <a:prstGeom prst="rect">
              <a:avLst/>
            </a:prstGeom>
          </p:spPr>
          <p:txBody>
            <a:bodyPr wrap="none">
              <a:spAutoFit/>
            </a:bodyPr>
            <a:lstStyle/>
            <a:p>
              <a:r>
                <a:rPr lang="zh-CN" altLang="en-US" sz="2000" b="1" dirty="0">
                  <a:solidFill>
                    <a:srgbClr val="BD1127"/>
                  </a:solidFill>
                  <a:latin typeface="思源黑体" panose="020B0500000000000000" pitchFamily="34" charset="-122"/>
                  <a:ea typeface="思源黑体" panose="020B0500000000000000" pitchFamily="34" charset="-122"/>
                </a:rPr>
                <a:t>义务</a:t>
              </a:r>
              <a:r>
                <a:rPr lang="en-US" altLang="zh-CN" sz="2000" b="1" dirty="0">
                  <a:solidFill>
                    <a:srgbClr val="BD1127"/>
                  </a:solidFill>
                  <a:latin typeface="思源黑体" panose="020B0500000000000000" pitchFamily="34" charset="-122"/>
                  <a:ea typeface="思源黑体" panose="020B0500000000000000" pitchFamily="34" charset="-122"/>
                </a:rPr>
                <a:t>2</a:t>
              </a:r>
              <a:r>
                <a:rPr lang="zh-CN" altLang="en-US" sz="2000" b="1" dirty="0">
                  <a:solidFill>
                    <a:srgbClr val="BD1127"/>
                  </a:solidFill>
                  <a:latin typeface="思源黑体" panose="020B0500000000000000" pitchFamily="34" charset="-122"/>
                  <a:ea typeface="思源黑体" panose="020B0500000000000000" pitchFamily="34" charset="-122"/>
                </a:rPr>
                <a:t>：学习安全</a:t>
              </a:r>
              <a:endParaRPr lang="zh-CN" altLang="en-US" sz="2000" b="1" dirty="0">
                <a:solidFill>
                  <a:srgbClr val="BD1127"/>
                </a:solidFill>
                <a:latin typeface="思源黑体" panose="020B0500000000000000" pitchFamily="34" charset="-122"/>
                <a:ea typeface="思源黑体" panose="020B0500000000000000" pitchFamily="34" charset="-122"/>
              </a:endParaRPr>
            </a:p>
          </p:txBody>
        </p:sp>
        <p:sp>
          <p:nvSpPr>
            <p:cNvPr id="17" name="矩形 16"/>
            <p:cNvSpPr/>
            <p:nvPr/>
          </p:nvSpPr>
          <p:spPr>
            <a:xfrm>
              <a:off x="6311900" y="2731369"/>
              <a:ext cx="2939476" cy="369332"/>
            </a:xfrm>
            <a:prstGeom prst="rect">
              <a:avLst/>
            </a:prstGeom>
            <a:solidFill>
              <a:srgbClr val="BD1127"/>
            </a:solidFill>
          </p:spPr>
          <p:txBody>
            <a:bodyPr wrap="square">
              <a:spAutoFit/>
            </a:bodyPr>
            <a:lstStyle/>
            <a:p>
              <a:pPr algn="ctr"/>
              <a:r>
                <a:rPr lang="zh-CN" altLang="en-US" dirty="0">
                  <a:solidFill>
                    <a:schemeClr val="bg1"/>
                  </a:solidFill>
                  <a:latin typeface="思源黑体" panose="020B0500000000000000" pitchFamily="34" charset="-122"/>
                  <a:ea typeface="思源黑体" panose="020B0500000000000000" pitchFamily="34" charset="-122"/>
                </a:rPr>
                <a:t>掌握本岗安全知识</a:t>
              </a:r>
              <a:endParaRPr lang="zh-CN" altLang="en-US" dirty="0">
                <a:solidFill>
                  <a:schemeClr val="bg1"/>
                </a:solidFill>
                <a:latin typeface="思源黑体" panose="020B0500000000000000" pitchFamily="34" charset="-122"/>
                <a:ea typeface="思源黑体" panose="020B0500000000000000" pitchFamily="34" charset="-122"/>
              </a:endParaRPr>
            </a:p>
          </p:txBody>
        </p:sp>
        <p:sp>
          <p:nvSpPr>
            <p:cNvPr id="18" name="矩形 17"/>
            <p:cNvSpPr/>
            <p:nvPr/>
          </p:nvSpPr>
          <p:spPr>
            <a:xfrm>
              <a:off x="6311900" y="3341023"/>
              <a:ext cx="2939476" cy="369332"/>
            </a:xfrm>
            <a:prstGeom prst="rect">
              <a:avLst/>
            </a:prstGeom>
            <a:solidFill>
              <a:srgbClr val="BD1127"/>
            </a:solidFill>
          </p:spPr>
          <p:txBody>
            <a:bodyPr wrap="square">
              <a:spAutoFit/>
            </a:bodyPr>
            <a:lstStyle/>
            <a:p>
              <a:pPr algn="ctr"/>
              <a:r>
                <a:rPr lang="zh-CN" altLang="en-US" dirty="0">
                  <a:solidFill>
                    <a:schemeClr val="bg1"/>
                  </a:solidFill>
                  <a:latin typeface="思源黑体" panose="020B0500000000000000" pitchFamily="34" charset="-122"/>
                  <a:ea typeface="思源黑体" panose="020B0500000000000000" pitchFamily="34" charset="-122"/>
                </a:rPr>
                <a:t>提高安全生产技能</a:t>
              </a:r>
              <a:endParaRPr lang="zh-CN" altLang="en-US" dirty="0">
                <a:solidFill>
                  <a:schemeClr val="bg1"/>
                </a:solidFill>
                <a:latin typeface="思源黑体" panose="020B0500000000000000" pitchFamily="34" charset="-122"/>
                <a:ea typeface="思源黑体" panose="020B0500000000000000" pitchFamily="34" charset="-122"/>
              </a:endParaRPr>
            </a:p>
          </p:txBody>
        </p:sp>
        <p:sp>
          <p:nvSpPr>
            <p:cNvPr id="19" name="矩形 18"/>
            <p:cNvSpPr/>
            <p:nvPr/>
          </p:nvSpPr>
          <p:spPr>
            <a:xfrm>
              <a:off x="6311900" y="3950677"/>
              <a:ext cx="2939476" cy="369332"/>
            </a:xfrm>
            <a:prstGeom prst="rect">
              <a:avLst/>
            </a:prstGeom>
            <a:solidFill>
              <a:srgbClr val="BD1127"/>
            </a:solidFill>
          </p:spPr>
          <p:txBody>
            <a:bodyPr wrap="square">
              <a:spAutoFit/>
            </a:bodyPr>
            <a:lstStyle/>
            <a:p>
              <a:pPr algn="ctr"/>
              <a:r>
                <a:rPr lang="zh-CN" altLang="en-US" dirty="0">
                  <a:solidFill>
                    <a:schemeClr val="bg1"/>
                  </a:solidFill>
                  <a:latin typeface="思源黑体" panose="020B0500000000000000" pitchFamily="34" charset="-122"/>
                  <a:ea typeface="思源黑体" panose="020B0500000000000000" pitchFamily="34" charset="-122"/>
                </a:rPr>
                <a:t>增强事故应急能力</a:t>
              </a:r>
              <a:endParaRPr lang="zh-CN" altLang="en-US" dirty="0">
                <a:solidFill>
                  <a:schemeClr val="bg1"/>
                </a:solidFill>
                <a:latin typeface="思源黑体" panose="020B0500000000000000" pitchFamily="34" charset="-122"/>
                <a:ea typeface="思源黑体" panose="020B0500000000000000" pitchFamily="34" charset="-122"/>
              </a:endParaRPr>
            </a:p>
          </p:txBody>
        </p:sp>
        <p:sp>
          <p:nvSpPr>
            <p:cNvPr id="20" name="矩形 19"/>
            <p:cNvSpPr/>
            <p:nvPr/>
          </p:nvSpPr>
          <p:spPr>
            <a:xfrm>
              <a:off x="6311900" y="4560331"/>
              <a:ext cx="2939476" cy="369332"/>
            </a:xfrm>
            <a:prstGeom prst="rect">
              <a:avLst/>
            </a:prstGeom>
            <a:solidFill>
              <a:srgbClr val="BD1127"/>
            </a:solidFill>
          </p:spPr>
          <p:txBody>
            <a:bodyPr wrap="square">
              <a:spAutoFit/>
            </a:bodyPr>
            <a:lstStyle/>
            <a:p>
              <a:pPr algn="ctr"/>
              <a:r>
                <a:rPr lang="zh-CN" altLang="en-US" dirty="0">
                  <a:solidFill>
                    <a:schemeClr val="bg1"/>
                  </a:solidFill>
                  <a:latin typeface="思源黑体" panose="020B0500000000000000" pitchFamily="34" charset="-122"/>
                  <a:ea typeface="思源黑体" panose="020B0500000000000000" pitchFamily="34" charset="-122"/>
                </a:rPr>
                <a:t>特岗员工上岗持证</a:t>
              </a:r>
              <a:endParaRPr lang="zh-CN" altLang="en-US" dirty="0">
                <a:solidFill>
                  <a:schemeClr val="bg1"/>
                </a:solidFill>
                <a:latin typeface="思源黑体" panose="020B0500000000000000" pitchFamily="34" charset="-122"/>
                <a:ea typeface="思源黑体" panose="020B05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768927" y="263763"/>
            <a:ext cx="63303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800" b="1" dirty="0">
                <a:solidFill>
                  <a:schemeClr val="bg2">
                    <a:lumMod val="25000"/>
                  </a:schemeClr>
                </a:solidFill>
                <a:latin typeface="思源黑体" panose="020B0500000000000000" pitchFamily="34" charset="-122"/>
                <a:ea typeface="思源黑体" panose="020B0500000000000000" pitchFamily="34" charset="-122"/>
              </a:rPr>
              <a:t>（四）、员工安全义务权利</a:t>
            </a:r>
            <a:r>
              <a:rPr lang="en-US" altLang="zh-CN" sz="2800" b="1" dirty="0">
                <a:solidFill>
                  <a:schemeClr val="bg2">
                    <a:lumMod val="25000"/>
                  </a:schemeClr>
                </a:solidFill>
                <a:latin typeface="思源黑体" panose="020B0500000000000000" pitchFamily="34" charset="-122"/>
                <a:ea typeface="思源黑体" panose="020B0500000000000000" pitchFamily="34" charset="-122"/>
              </a:rPr>
              <a:t>-</a:t>
            </a:r>
            <a:r>
              <a:rPr lang="zh-CN" altLang="en-US" sz="2800" b="1" dirty="0">
                <a:solidFill>
                  <a:schemeClr val="bg2">
                    <a:lumMod val="25000"/>
                  </a:schemeClr>
                </a:solidFill>
                <a:latin typeface="思源黑体" panose="020B0500000000000000" pitchFamily="34" charset="-122"/>
                <a:ea typeface="思源黑体" panose="020B0500000000000000" pitchFamily="34" charset="-122"/>
              </a:rPr>
              <a:t> 权利</a:t>
            </a:r>
            <a:endParaRPr lang="zh-CN" altLang="en-US" sz="2800"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5" name="矩形 4"/>
          <p:cNvSpPr/>
          <p:nvPr/>
        </p:nvSpPr>
        <p:spPr>
          <a:xfrm>
            <a:off x="1" y="294541"/>
            <a:ext cx="768926" cy="461665"/>
          </a:xfrm>
          <a:prstGeom prst="rect">
            <a:avLst/>
          </a:prstGeom>
          <a:solidFill>
            <a:srgbClr val="BD1127"/>
          </a:solidFill>
        </p:spPr>
        <p:txBody>
          <a:bodyPr wrap="square">
            <a:spAutoFit/>
          </a:bodyPr>
          <a:lstStyle/>
          <a:p>
            <a:pPr algn="ctr"/>
            <a:r>
              <a:rPr lang="en-US" altLang="zh-CN" sz="2400" b="1" dirty="0">
                <a:solidFill>
                  <a:schemeClr val="bg1"/>
                </a:solidFill>
                <a:latin typeface="思源黑体" panose="020B0500000000000000" pitchFamily="34" charset="-122"/>
                <a:ea typeface="思源黑体" panose="020B0500000000000000" pitchFamily="34" charset="-122"/>
              </a:rPr>
              <a:t>1</a:t>
            </a:r>
            <a:endParaRPr lang="zh-CN" altLang="en-US" sz="2400" b="1" dirty="0">
              <a:solidFill>
                <a:schemeClr val="bg1"/>
              </a:solidFill>
              <a:latin typeface="思源黑体" panose="020B0500000000000000" pitchFamily="34" charset="-122"/>
              <a:ea typeface="思源黑体" panose="020B0500000000000000" pitchFamily="34" charset="-122"/>
            </a:endParaRPr>
          </a:p>
        </p:txBody>
      </p:sp>
      <p:grpSp>
        <p:nvGrpSpPr>
          <p:cNvPr id="8" name="组合 7"/>
          <p:cNvGrpSpPr/>
          <p:nvPr/>
        </p:nvGrpSpPr>
        <p:grpSpPr>
          <a:xfrm>
            <a:off x="1581150" y="1816100"/>
            <a:ext cx="3873500" cy="3670300"/>
            <a:chOff x="1225550" y="1447800"/>
            <a:chExt cx="3873500" cy="3670300"/>
          </a:xfrm>
        </p:grpSpPr>
        <p:sp>
          <p:nvSpPr>
            <p:cNvPr id="7" name="矩形 6"/>
            <p:cNvSpPr/>
            <p:nvPr/>
          </p:nvSpPr>
          <p:spPr>
            <a:xfrm>
              <a:off x="1225550" y="1447800"/>
              <a:ext cx="3873500" cy="36703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2" name="矩形 1"/>
            <p:cNvSpPr/>
            <p:nvPr/>
          </p:nvSpPr>
          <p:spPr>
            <a:xfrm>
              <a:off x="2133600" y="1950239"/>
              <a:ext cx="1874231" cy="400110"/>
            </a:xfrm>
            <a:prstGeom prst="rect">
              <a:avLst/>
            </a:prstGeom>
          </p:spPr>
          <p:txBody>
            <a:bodyPr wrap="none">
              <a:spAutoFit/>
            </a:bodyPr>
            <a:lstStyle/>
            <a:p>
              <a:r>
                <a:rPr lang="zh-CN" altLang="en-US" sz="2000" b="1" dirty="0">
                  <a:solidFill>
                    <a:srgbClr val="BD1127"/>
                  </a:solidFill>
                  <a:latin typeface="思源黑体" panose="020B0500000000000000" pitchFamily="34" charset="-122"/>
                  <a:ea typeface="思源黑体" panose="020B0500000000000000" pitchFamily="34" charset="-122"/>
                </a:rPr>
                <a:t>权利</a:t>
              </a:r>
              <a:r>
                <a:rPr lang="en-US" altLang="zh-CN" sz="2000" b="1" dirty="0">
                  <a:solidFill>
                    <a:srgbClr val="BD1127"/>
                  </a:solidFill>
                  <a:latin typeface="思源黑体" panose="020B0500000000000000" pitchFamily="34" charset="-122"/>
                  <a:ea typeface="思源黑体" panose="020B0500000000000000" pitchFamily="34" charset="-122"/>
                </a:rPr>
                <a:t>1</a:t>
              </a:r>
              <a:r>
                <a:rPr lang="zh-CN" altLang="en-US" sz="2000" b="1" dirty="0">
                  <a:solidFill>
                    <a:srgbClr val="BD1127"/>
                  </a:solidFill>
                  <a:latin typeface="思源黑体" panose="020B0500000000000000" pitchFamily="34" charset="-122"/>
                  <a:ea typeface="思源黑体" panose="020B0500000000000000" pitchFamily="34" charset="-122"/>
                </a:rPr>
                <a:t>：知情权</a:t>
              </a:r>
              <a:endParaRPr lang="zh-CN" altLang="en-US" sz="2000" b="1" dirty="0">
                <a:solidFill>
                  <a:srgbClr val="BD1127"/>
                </a:solidFill>
                <a:latin typeface="思源黑体" panose="020B0500000000000000" pitchFamily="34" charset="-122"/>
                <a:ea typeface="思源黑体" panose="020B0500000000000000" pitchFamily="34" charset="-122"/>
              </a:endParaRPr>
            </a:p>
          </p:txBody>
        </p:sp>
        <p:sp>
          <p:nvSpPr>
            <p:cNvPr id="12" name="矩形 11"/>
            <p:cNvSpPr/>
            <p:nvPr/>
          </p:nvSpPr>
          <p:spPr>
            <a:xfrm>
              <a:off x="2133600" y="2731369"/>
              <a:ext cx="2057400" cy="369332"/>
            </a:xfrm>
            <a:prstGeom prst="rect">
              <a:avLst/>
            </a:prstGeom>
            <a:solidFill>
              <a:srgbClr val="BD1127"/>
            </a:solidFill>
          </p:spPr>
          <p:txBody>
            <a:bodyPr wrap="square">
              <a:spAutoFit/>
            </a:bodyPr>
            <a:lstStyle/>
            <a:p>
              <a:pPr algn="ctr"/>
              <a:r>
                <a:rPr lang="zh-CN" altLang="en-US" dirty="0">
                  <a:solidFill>
                    <a:schemeClr val="bg1"/>
                  </a:solidFill>
                  <a:latin typeface="思源黑体" panose="020B0500000000000000" pitchFamily="34" charset="-122"/>
                  <a:ea typeface="思源黑体" panose="020B0500000000000000" pitchFamily="34" charset="-122"/>
                </a:rPr>
                <a:t>了解危险</a:t>
              </a:r>
              <a:endParaRPr lang="zh-CN" altLang="en-US" dirty="0">
                <a:solidFill>
                  <a:schemeClr val="bg1"/>
                </a:solidFill>
                <a:latin typeface="思源黑体" panose="020B0500000000000000" pitchFamily="34" charset="-122"/>
                <a:ea typeface="思源黑体" panose="020B0500000000000000" pitchFamily="34" charset="-122"/>
              </a:endParaRPr>
            </a:p>
          </p:txBody>
        </p:sp>
        <p:sp>
          <p:nvSpPr>
            <p:cNvPr id="13" name="矩形 12"/>
            <p:cNvSpPr/>
            <p:nvPr/>
          </p:nvSpPr>
          <p:spPr>
            <a:xfrm>
              <a:off x="2133600" y="3341023"/>
              <a:ext cx="2057400" cy="369332"/>
            </a:xfrm>
            <a:prstGeom prst="rect">
              <a:avLst/>
            </a:prstGeom>
            <a:solidFill>
              <a:srgbClr val="BD1127"/>
            </a:solidFill>
          </p:spPr>
          <p:txBody>
            <a:bodyPr wrap="square">
              <a:spAutoFit/>
            </a:bodyPr>
            <a:lstStyle/>
            <a:p>
              <a:pPr algn="ctr"/>
              <a:r>
                <a:rPr lang="zh-CN" altLang="en-US" dirty="0">
                  <a:solidFill>
                    <a:schemeClr val="bg1"/>
                  </a:solidFill>
                  <a:latin typeface="思源黑体" panose="020B0500000000000000" pitchFamily="34" charset="-122"/>
                  <a:ea typeface="思源黑体" panose="020B0500000000000000" pitchFamily="34" charset="-122"/>
                </a:rPr>
                <a:t>防范措施</a:t>
              </a:r>
              <a:endParaRPr lang="zh-CN" altLang="en-US" dirty="0">
                <a:solidFill>
                  <a:schemeClr val="bg1"/>
                </a:solidFill>
                <a:latin typeface="思源黑体" panose="020B0500000000000000" pitchFamily="34" charset="-122"/>
                <a:ea typeface="思源黑体" panose="020B0500000000000000" pitchFamily="34" charset="-122"/>
              </a:endParaRPr>
            </a:p>
          </p:txBody>
        </p:sp>
        <p:sp>
          <p:nvSpPr>
            <p:cNvPr id="14" name="矩形 13"/>
            <p:cNvSpPr/>
            <p:nvPr/>
          </p:nvSpPr>
          <p:spPr>
            <a:xfrm>
              <a:off x="2133600" y="3950677"/>
              <a:ext cx="2057400" cy="369332"/>
            </a:xfrm>
            <a:prstGeom prst="rect">
              <a:avLst/>
            </a:prstGeom>
            <a:solidFill>
              <a:srgbClr val="BD1127"/>
            </a:solidFill>
          </p:spPr>
          <p:txBody>
            <a:bodyPr wrap="square">
              <a:spAutoFit/>
            </a:bodyPr>
            <a:lstStyle/>
            <a:p>
              <a:pPr algn="ctr"/>
              <a:r>
                <a:rPr lang="zh-CN" altLang="en-US" dirty="0">
                  <a:solidFill>
                    <a:schemeClr val="bg1"/>
                  </a:solidFill>
                  <a:latin typeface="思源黑体" panose="020B0500000000000000" pitchFamily="34" charset="-122"/>
                  <a:ea typeface="思源黑体" panose="020B0500000000000000" pitchFamily="34" charset="-122"/>
                </a:rPr>
                <a:t>应急措施 </a:t>
              </a:r>
              <a:endParaRPr lang="zh-CN" altLang="en-US" dirty="0">
                <a:solidFill>
                  <a:schemeClr val="bg1"/>
                </a:solidFill>
                <a:latin typeface="思源黑体" panose="020B0500000000000000" pitchFamily="34" charset="-122"/>
                <a:ea typeface="思源黑体" panose="020B0500000000000000" pitchFamily="34" charset="-122"/>
              </a:endParaRPr>
            </a:p>
          </p:txBody>
        </p:sp>
      </p:grpSp>
      <p:grpSp>
        <p:nvGrpSpPr>
          <p:cNvPr id="9" name="组合 8"/>
          <p:cNvGrpSpPr/>
          <p:nvPr/>
        </p:nvGrpSpPr>
        <p:grpSpPr>
          <a:xfrm>
            <a:off x="6151705" y="1816100"/>
            <a:ext cx="3873500" cy="1283569"/>
            <a:chOff x="5796105" y="1447800"/>
            <a:chExt cx="3873500" cy="1283569"/>
          </a:xfrm>
        </p:grpSpPr>
        <p:sp>
          <p:nvSpPr>
            <p:cNvPr id="21" name="矩形 20"/>
            <p:cNvSpPr/>
            <p:nvPr/>
          </p:nvSpPr>
          <p:spPr>
            <a:xfrm>
              <a:off x="5796105" y="1447800"/>
              <a:ext cx="3873500" cy="12835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16" name="矩形 15"/>
            <p:cNvSpPr/>
            <p:nvPr/>
          </p:nvSpPr>
          <p:spPr>
            <a:xfrm>
              <a:off x="6667500" y="1950239"/>
              <a:ext cx="1874231" cy="400110"/>
            </a:xfrm>
            <a:prstGeom prst="rect">
              <a:avLst/>
            </a:prstGeom>
          </p:spPr>
          <p:txBody>
            <a:bodyPr wrap="none">
              <a:spAutoFit/>
            </a:bodyPr>
            <a:lstStyle/>
            <a:p>
              <a:r>
                <a:rPr lang="zh-CN" altLang="en-US" sz="2000" b="1" dirty="0">
                  <a:solidFill>
                    <a:srgbClr val="BD1127"/>
                  </a:solidFill>
                  <a:latin typeface="思源黑体" panose="020B0500000000000000" pitchFamily="34" charset="-122"/>
                  <a:ea typeface="思源黑体" panose="020B0500000000000000" pitchFamily="34" charset="-122"/>
                </a:rPr>
                <a:t>权利</a:t>
              </a:r>
              <a:r>
                <a:rPr lang="en-US" altLang="zh-CN" sz="2000" b="1" dirty="0">
                  <a:solidFill>
                    <a:srgbClr val="BD1127"/>
                  </a:solidFill>
                  <a:latin typeface="思源黑体" panose="020B0500000000000000" pitchFamily="34" charset="-122"/>
                  <a:ea typeface="思源黑体" panose="020B0500000000000000" pitchFamily="34" charset="-122"/>
                </a:rPr>
                <a:t>2</a:t>
              </a:r>
              <a:r>
                <a:rPr lang="zh-CN" altLang="en-US" sz="2000" b="1" dirty="0">
                  <a:solidFill>
                    <a:srgbClr val="BD1127"/>
                  </a:solidFill>
                  <a:latin typeface="思源黑体" panose="020B0500000000000000" pitchFamily="34" charset="-122"/>
                  <a:ea typeface="思源黑体" panose="020B0500000000000000" pitchFamily="34" charset="-122"/>
                </a:rPr>
                <a:t>：建议权</a:t>
              </a:r>
              <a:endParaRPr lang="zh-CN" altLang="en-US" sz="2000" b="1" dirty="0">
                <a:solidFill>
                  <a:srgbClr val="BD1127"/>
                </a:solidFill>
                <a:latin typeface="思源黑体" panose="020B0500000000000000" pitchFamily="34" charset="-122"/>
                <a:ea typeface="思源黑体" panose="020B0500000000000000" pitchFamily="34" charset="-122"/>
              </a:endParaRPr>
            </a:p>
          </p:txBody>
        </p:sp>
      </p:grpSp>
      <p:grpSp>
        <p:nvGrpSpPr>
          <p:cNvPr id="22" name="组合 21"/>
          <p:cNvGrpSpPr/>
          <p:nvPr/>
        </p:nvGrpSpPr>
        <p:grpSpPr>
          <a:xfrm>
            <a:off x="6151705" y="3469001"/>
            <a:ext cx="3873500" cy="1283569"/>
            <a:chOff x="5796105" y="1447800"/>
            <a:chExt cx="3873500" cy="1283569"/>
          </a:xfrm>
        </p:grpSpPr>
        <p:sp>
          <p:nvSpPr>
            <p:cNvPr id="23" name="矩形 22"/>
            <p:cNvSpPr/>
            <p:nvPr/>
          </p:nvSpPr>
          <p:spPr>
            <a:xfrm>
              <a:off x="5796105" y="1447800"/>
              <a:ext cx="3873500" cy="12835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24" name="矩形 23"/>
            <p:cNvSpPr/>
            <p:nvPr/>
          </p:nvSpPr>
          <p:spPr>
            <a:xfrm>
              <a:off x="6310659" y="1897666"/>
              <a:ext cx="3214341" cy="400110"/>
            </a:xfrm>
            <a:prstGeom prst="rect">
              <a:avLst/>
            </a:prstGeom>
          </p:spPr>
          <p:txBody>
            <a:bodyPr wrap="none">
              <a:spAutoFit/>
            </a:bodyPr>
            <a:lstStyle/>
            <a:p>
              <a:r>
                <a:rPr lang="zh-CN" altLang="en-US" sz="2000" b="1" dirty="0">
                  <a:solidFill>
                    <a:srgbClr val="BD1127"/>
                  </a:solidFill>
                  <a:latin typeface="思源黑体" panose="020B0500000000000000" pitchFamily="34" charset="-122"/>
                  <a:ea typeface="思源黑体" panose="020B0500000000000000" pitchFamily="34" charset="-122"/>
                </a:rPr>
                <a:t>权利</a:t>
              </a:r>
              <a:r>
                <a:rPr lang="en-US" altLang="zh-CN" sz="2000" b="1" dirty="0">
                  <a:solidFill>
                    <a:srgbClr val="BD1127"/>
                  </a:solidFill>
                  <a:latin typeface="思源黑体" panose="020B0500000000000000" pitchFamily="34" charset="-122"/>
                  <a:ea typeface="思源黑体" panose="020B0500000000000000" pitchFamily="34" charset="-122"/>
                </a:rPr>
                <a:t>3</a:t>
              </a:r>
              <a:r>
                <a:rPr lang="zh-CN" altLang="en-US" sz="2000" b="1" dirty="0">
                  <a:solidFill>
                    <a:srgbClr val="BD1127"/>
                  </a:solidFill>
                  <a:latin typeface="思源黑体" panose="020B0500000000000000" pitchFamily="34" charset="-122"/>
                  <a:ea typeface="思源黑体" panose="020B0500000000000000" pitchFamily="34" charset="-122"/>
                </a:rPr>
                <a:t>：批评、检举、控告 </a:t>
              </a:r>
              <a:endParaRPr lang="zh-CN" altLang="en-US" sz="2000" b="1" dirty="0">
                <a:solidFill>
                  <a:srgbClr val="BD1127"/>
                </a:solidFill>
                <a:latin typeface="思源黑体" panose="020B0500000000000000" pitchFamily="34" charset="-122"/>
                <a:ea typeface="思源黑体" panose="020B05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768927" y="263763"/>
            <a:ext cx="63303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800" b="1" dirty="0">
                <a:solidFill>
                  <a:schemeClr val="bg2">
                    <a:lumMod val="25000"/>
                  </a:schemeClr>
                </a:solidFill>
                <a:latin typeface="思源黑体" panose="020B0500000000000000" pitchFamily="34" charset="-122"/>
                <a:ea typeface="思源黑体" panose="020B0500000000000000" pitchFamily="34" charset="-122"/>
              </a:rPr>
              <a:t>（四）、员工安全义务权利</a:t>
            </a:r>
            <a:r>
              <a:rPr lang="en-US" altLang="zh-CN" sz="2800" b="1" dirty="0">
                <a:solidFill>
                  <a:schemeClr val="bg2">
                    <a:lumMod val="25000"/>
                  </a:schemeClr>
                </a:solidFill>
                <a:latin typeface="思源黑体" panose="020B0500000000000000" pitchFamily="34" charset="-122"/>
                <a:ea typeface="思源黑体" panose="020B0500000000000000" pitchFamily="34" charset="-122"/>
              </a:rPr>
              <a:t>-</a:t>
            </a:r>
            <a:r>
              <a:rPr lang="zh-CN" altLang="en-US" sz="2800" b="1" dirty="0">
                <a:solidFill>
                  <a:schemeClr val="bg2">
                    <a:lumMod val="25000"/>
                  </a:schemeClr>
                </a:solidFill>
                <a:latin typeface="思源黑体" panose="020B0500000000000000" pitchFamily="34" charset="-122"/>
                <a:ea typeface="思源黑体" panose="020B0500000000000000" pitchFamily="34" charset="-122"/>
              </a:rPr>
              <a:t> 权利</a:t>
            </a:r>
            <a:endParaRPr lang="zh-CN" altLang="en-US" sz="2800"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5" name="矩形 4"/>
          <p:cNvSpPr/>
          <p:nvPr/>
        </p:nvSpPr>
        <p:spPr>
          <a:xfrm>
            <a:off x="1" y="294541"/>
            <a:ext cx="768926" cy="461665"/>
          </a:xfrm>
          <a:prstGeom prst="rect">
            <a:avLst/>
          </a:prstGeom>
          <a:solidFill>
            <a:srgbClr val="BD1127"/>
          </a:solidFill>
        </p:spPr>
        <p:txBody>
          <a:bodyPr wrap="square">
            <a:spAutoFit/>
          </a:bodyPr>
          <a:lstStyle/>
          <a:p>
            <a:pPr algn="ctr"/>
            <a:r>
              <a:rPr lang="en-US" altLang="zh-CN" sz="2400" b="1" dirty="0">
                <a:solidFill>
                  <a:schemeClr val="bg1"/>
                </a:solidFill>
                <a:latin typeface="思源黑体" panose="020B0500000000000000" pitchFamily="34" charset="-122"/>
                <a:ea typeface="思源黑体" panose="020B0500000000000000" pitchFamily="34" charset="-122"/>
              </a:rPr>
              <a:t>1</a:t>
            </a:r>
            <a:endParaRPr lang="zh-CN" altLang="en-US" sz="2400" b="1" dirty="0">
              <a:solidFill>
                <a:schemeClr val="bg1"/>
              </a:solidFill>
              <a:latin typeface="思源黑体" panose="020B0500000000000000" pitchFamily="34" charset="-122"/>
              <a:ea typeface="思源黑体" panose="020B0500000000000000" pitchFamily="34" charset="-122"/>
            </a:endParaRPr>
          </a:p>
        </p:txBody>
      </p:sp>
      <p:grpSp>
        <p:nvGrpSpPr>
          <p:cNvPr id="8" name="组合 7"/>
          <p:cNvGrpSpPr/>
          <p:nvPr/>
        </p:nvGrpSpPr>
        <p:grpSpPr>
          <a:xfrm>
            <a:off x="1784350" y="2286000"/>
            <a:ext cx="3873500" cy="2540000"/>
            <a:chOff x="1225550" y="1447800"/>
            <a:chExt cx="3873500" cy="2540000"/>
          </a:xfrm>
        </p:grpSpPr>
        <p:sp>
          <p:nvSpPr>
            <p:cNvPr id="7" name="矩形 6"/>
            <p:cNvSpPr/>
            <p:nvPr/>
          </p:nvSpPr>
          <p:spPr>
            <a:xfrm>
              <a:off x="1225550" y="1447800"/>
              <a:ext cx="3873500" cy="254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2" name="矩形 1"/>
            <p:cNvSpPr/>
            <p:nvPr/>
          </p:nvSpPr>
          <p:spPr>
            <a:xfrm>
              <a:off x="2133600" y="1950239"/>
              <a:ext cx="1874231" cy="400110"/>
            </a:xfrm>
            <a:prstGeom prst="rect">
              <a:avLst/>
            </a:prstGeom>
          </p:spPr>
          <p:txBody>
            <a:bodyPr wrap="none">
              <a:spAutoFit/>
            </a:bodyPr>
            <a:lstStyle/>
            <a:p>
              <a:r>
                <a:rPr lang="zh-CN" altLang="en-US" sz="2000" b="1" dirty="0">
                  <a:solidFill>
                    <a:srgbClr val="BD1127"/>
                  </a:solidFill>
                  <a:latin typeface="思源黑体" panose="020B0500000000000000" pitchFamily="34" charset="-122"/>
                  <a:ea typeface="思源黑体" panose="020B0500000000000000" pitchFamily="34" charset="-122"/>
                </a:rPr>
                <a:t>权利</a:t>
              </a:r>
              <a:r>
                <a:rPr lang="en-US" altLang="zh-CN" sz="2000" b="1" dirty="0">
                  <a:solidFill>
                    <a:srgbClr val="BD1127"/>
                  </a:solidFill>
                  <a:latin typeface="思源黑体" panose="020B0500000000000000" pitchFamily="34" charset="-122"/>
                  <a:ea typeface="思源黑体" panose="020B0500000000000000" pitchFamily="34" charset="-122"/>
                </a:rPr>
                <a:t>4</a:t>
              </a:r>
              <a:r>
                <a:rPr lang="zh-CN" altLang="en-US" sz="2000" b="1" dirty="0">
                  <a:solidFill>
                    <a:srgbClr val="BD1127"/>
                  </a:solidFill>
                  <a:latin typeface="思源黑体" panose="020B0500000000000000" pitchFamily="34" charset="-122"/>
                  <a:ea typeface="思源黑体" panose="020B0500000000000000" pitchFamily="34" charset="-122"/>
                </a:rPr>
                <a:t>：拒绝权</a:t>
              </a:r>
              <a:endParaRPr lang="zh-CN" altLang="en-US" sz="2000" b="1" dirty="0">
                <a:solidFill>
                  <a:srgbClr val="BD1127"/>
                </a:solidFill>
                <a:latin typeface="思源黑体" panose="020B0500000000000000" pitchFamily="34" charset="-122"/>
                <a:ea typeface="思源黑体" panose="020B0500000000000000" pitchFamily="34" charset="-122"/>
              </a:endParaRPr>
            </a:p>
          </p:txBody>
        </p:sp>
        <p:sp>
          <p:nvSpPr>
            <p:cNvPr id="12" name="矩形 11"/>
            <p:cNvSpPr/>
            <p:nvPr/>
          </p:nvSpPr>
          <p:spPr>
            <a:xfrm>
              <a:off x="2133600" y="2731369"/>
              <a:ext cx="2057400" cy="369332"/>
            </a:xfrm>
            <a:prstGeom prst="rect">
              <a:avLst/>
            </a:prstGeom>
            <a:solidFill>
              <a:srgbClr val="BD1127"/>
            </a:solidFill>
          </p:spPr>
          <p:txBody>
            <a:bodyPr wrap="square">
              <a:spAutoFit/>
            </a:bodyPr>
            <a:lstStyle/>
            <a:p>
              <a:pPr algn="ctr"/>
              <a:r>
                <a:rPr lang="zh-CN" altLang="en-US" dirty="0">
                  <a:solidFill>
                    <a:schemeClr val="bg1"/>
                  </a:solidFill>
                  <a:latin typeface="思源黑体" panose="020B0500000000000000" pitchFamily="34" charset="-122"/>
                  <a:ea typeface="思源黑体" panose="020B0500000000000000" pitchFamily="34" charset="-122"/>
                </a:rPr>
                <a:t>拒绝违章指挥</a:t>
              </a:r>
              <a:endParaRPr lang="zh-CN" altLang="en-US" dirty="0">
                <a:solidFill>
                  <a:schemeClr val="bg1"/>
                </a:solidFill>
                <a:latin typeface="思源黑体" panose="020B0500000000000000" pitchFamily="34" charset="-122"/>
                <a:ea typeface="思源黑体" panose="020B0500000000000000" pitchFamily="34" charset="-122"/>
              </a:endParaRPr>
            </a:p>
          </p:txBody>
        </p:sp>
      </p:grpSp>
      <p:grpSp>
        <p:nvGrpSpPr>
          <p:cNvPr id="17" name="组合 16"/>
          <p:cNvGrpSpPr/>
          <p:nvPr/>
        </p:nvGrpSpPr>
        <p:grpSpPr>
          <a:xfrm>
            <a:off x="6565900" y="2299569"/>
            <a:ext cx="3873500" cy="2540000"/>
            <a:chOff x="1225550" y="1447800"/>
            <a:chExt cx="3873500" cy="2540000"/>
          </a:xfrm>
        </p:grpSpPr>
        <p:sp>
          <p:nvSpPr>
            <p:cNvPr id="18" name="矩形 17"/>
            <p:cNvSpPr/>
            <p:nvPr/>
          </p:nvSpPr>
          <p:spPr>
            <a:xfrm>
              <a:off x="1225550" y="1447800"/>
              <a:ext cx="3873500" cy="254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19" name="矩形 18"/>
            <p:cNvSpPr/>
            <p:nvPr/>
          </p:nvSpPr>
          <p:spPr>
            <a:xfrm>
              <a:off x="1968704" y="2363798"/>
              <a:ext cx="2387192" cy="400110"/>
            </a:xfrm>
            <a:prstGeom prst="rect">
              <a:avLst/>
            </a:prstGeom>
          </p:spPr>
          <p:txBody>
            <a:bodyPr wrap="none">
              <a:spAutoFit/>
            </a:bodyPr>
            <a:lstStyle/>
            <a:p>
              <a:r>
                <a:rPr lang="zh-CN" altLang="en-US" sz="2000" b="1" dirty="0">
                  <a:solidFill>
                    <a:srgbClr val="BD1127"/>
                  </a:solidFill>
                  <a:latin typeface="思源黑体" panose="020B0500000000000000" pitchFamily="34" charset="-122"/>
                  <a:ea typeface="思源黑体" panose="020B0500000000000000" pitchFamily="34" charset="-122"/>
                </a:rPr>
                <a:t>权利</a:t>
              </a:r>
              <a:r>
                <a:rPr lang="en-US" altLang="zh-CN" sz="2000" b="1" dirty="0">
                  <a:solidFill>
                    <a:srgbClr val="BD1127"/>
                  </a:solidFill>
                  <a:latin typeface="思源黑体" panose="020B0500000000000000" pitchFamily="34" charset="-122"/>
                  <a:ea typeface="思源黑体" panose="020B0500000000000000" pitchFamily="34" charset="-122"/>
                </a:rPr>
                <a:t>5</a:t>
              </a:r>
              <a:r>
                <a:rPr lang="zh-CN" altLang="en-US" sz="2000" b="1" dirty="0">
                  <a:solidFill>
                    <a:srgbClr val="BD1127"/>
                  </a:solidFill>
                  <a:latin typeface="思源黑体" panose="020B0500000000000000" pitchFamily="34" charset="-122"/>
                  <a:ea typeface="思源黑体" panose="020B0500000000000000" pitchFamily="34" charset="-122"/>
                </a:rPr>
                <a:t>：紧急避险权</a:t>
              </a:r>
              <a:endParaRPr lang="zh-CN" altLang="en-US" sz="2000" b="1" dirty="0">
                <a:solidFill>
                  <a:srgbClr val="BD1127"/>
                </a:solidFill>
                <a:latin typeface="思源黑体" panose="020B0500000000000000" pitchFamily="34" charset="-122"/>
                <a:ea typeface="思源黑体" panose="020B05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52441" t="32087" b="31898"/>
          <a:stretch>
            <a:fillRect/>
          </a:stretch>
        </p:blipFill>
        <p:spPr>
          <a:xfrm>
            <a:off x="811447" y="2647404"/>
            <a:ext cx="11380553" cy="4752109"/>
          </a:xfrm>
          <a:prstGeom prst="rect">
            <a:avLst/>
          </a:prstGeom>
        </p:spPr>
      </p:pic>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48126" b="61212"/>
          <a:stretch>
            <a:fillRect/>
          </a:stretch>
        </p:blipFill>
        <p:spPr>
          <a:xfrm>
            <a:off x="-338876" y="-561033"/>
            <a:ext cx="8520546" cy="4519185"/>
          </a:xfrm>
          <a:prstGeom prst="rect">
            <a:avLst/>
          </a:prstGeom>
        </p:spPr>
      </p:pic>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50001" t="4646" r="-1712" b="40606"/>
          <a:stretch>
            <a:fillRect/>
          </a:stretch>
        </p:blipFill>
        <p:spPr>
          <a:xfrm>
            <a:off x="-34263" y="0"/>
            <a:ext cx="8520546" cy="6378642"/>
          </a:xfrm>
          <a:prstGeom prst="rect">
            <a:avLst/>
          </a:prstGeom>
        </p:spPr>
      </p:pic>
      <p:sp>
        <p:nvSpPr>
          <p:cNvPr id="15" name="矩形 14"/>
          <p:cNvSpPr/>
          <p:nvPr/>
        </p:nvSpPr>
        <p:spPr>
          <a:xfrm>
            <a:off x="3900616" y="565037"/>
            <a:ext cx="2403222" cy="923330"/>
          </a:xfrm>
          <a:prstGeom prst="rect">
            <a:avLst/>
          </a:prstGeom>
        </p:spPr>
        <p:txBody>
          <a:bodyPr wrap="none">
            <a:spAutoFit/>
          </a:bodyPr>
          <a:lstStyle/>
          <a:p>
            <a:r>
              <a:rPr lang="zh-CN" altLang="en-US" sz="5400" dirty="0">
                <a:solidFill>
                  <a:srgbClr val="BD1127"/>
                </a:solidFill>
                <a:latin typeface="字体圈欣意冠黑体2.0" panose="00000500000000000000" pitchFamily="2" charset="-122"/>
                <a:ea typeface="字体圈欣意冠黑体2.0" panose="00000500000000000000" pitchFamily="2" charset="-122"/>
              </a:rPr>
              <a:t>第二部分</a:t>
            </a:r>
            <a:endParaRPr lang="zh-CN" altLang="en-US" sz="5400" dirty="0">
              <a:solidFill>
                <a:srgbClr val="BD1127"/>
              </a:solidFill>
              <a:latin typeface="字体圈欣意冠黑体2.0" panose="00000500000000000000" pitchFamily="2" charset="-122"/>
              <a:ea typeface="字体圈欣意冠黑体2.0" panose="00000500000000000000" pitchFamily="2" charset="-122"/>
            </a:endParaRPr>
          </a:p>
        </p:txBody>
      </p:sp>
      <p:sp>
        <p:nvSpPr>
          <p:cNvPr id="16" name="矩形 15"/>
          <p:cNvSpPr/>
          <p:nvPr/>
        </p:nvSpPr>
        <p:spPr>
          <a:xfrm>
            <a:off x="8592770" y="4584669"/>
            <a:ext cx="2378272" cy="584775"/>
          </a:xfrm>
          <a:prstGeom prst="rect">
            <a:avLst/>
          </a:prstGeom>
        </p:spPr>
        <p:txBody>
          <a:bodyPr wrap="square">
            <a:spAutoFit/>
          </a:bodyPr>
          <a:lstStyle/>
          <a:p>
            <a:pPr algn="dist"/>
            <a:r>
              <a:rPr lang="zh-CN" altLang="en-US" sz="3200" dirty="0">
                <a:solidFill>
                  <a:schemeClr val="bg1"/>
                </a:solidFill>
                <a:latin typeface="思源黑体" panose="020B0500000000000000" pitchFamily="34" charset="-122"/>
                <a:ea typeface="思源黑体" panose="020B0500000000000000" pitchFamily="34" charset="-122"/>
              </a:rPr>
              <a:t>关爱生命</a:t>
            </a:r>
            <a:endParaRPr lang="zh-CN" altLang="en-US" sz="3200" dirty="0">
              <a:solidFill>
                <a:schemeClr val="bg1"/>
              </a:solidFill>
              <a:latin typeface="思源黑体" panose="020B0500000000000000" pitchFamily="34" charset="-122"/>
              <a:ea typeface="思源黑体" panose="020B0500000000000000" pitchFamily="34" charset="-122"/>
            </a:endParaRPr>
          </a:p>
        </p:txBody>
      </p:sp>
      <p:sp>
        <p:nvSpPr>
          <p:cNvPr id="17" name="矩形 16"/>
          <p:cNvSpPr/>
          <p:nvPr/>
        </p:nvSpPr>
        <p:spPr>
          <a:xfrm>
            <a:off x="8592770" y="5179512"/>
            <a:ext cx="2378272" cy="584775"/>
          </a:xfrm>
          <a:prstGeom prst="rect">
            <a:avLst/>
          </a:prstGeom>
        </p:spPr>
        <p:txBody>
          <a:bodyPr wrap="square">
            <a:spAutoFit/>
          </a:bodyPr>
          <a:lstStyle/>
          <a:p>
            <a:pPr algn="dist"/>
            <a:r>
              <a:rPr lang="zh-CN" altLang="en-US" sz="3200" dirty="0">
                <a:solidFill>
                  <a:schemeClr val="bg1"/>
                </a:solidFill>
                <a:latin typeface="思源黑体" panose="020B0500000000000000" pitchFamily="34" charset="-122"/>
                <a:ea typeface="思源黑体" panose="020B0500000000000000" pitchFamily="34" charset="-122"/>
              </a:rPr>
              <a:t>关注安全</a:t>
            </a:r>
            <a:endParaRPr lang="zh-CN" altLang="en-US" sz="3200" dirty="0">
              <a:solidFill>
                <a:schemeClr val="bg1"/>
              </a:solidFill>
              <a:latin typeface="思源黑体" panose="020B0500000000000000" pitchFamily="34" charset="-122"/>
              <a:ea typeface="思源黑体" panose="020B0500000000000000" pitchFamily="34" charset="-122"/>
            </a:endParaRPr>
          </a:p>
        </p:txBody>
      </p:sp>
      <p:sp>
        <p:nvSpPr>
          <p:cNvPr id="21" name="矩形 20"/>
          <p:cNvSpPr/>
          <p:nvPr/>
        </p:nvSpPr>
        <p:spPr>
          <a:xfrm>
            <a:off x="1350026" y="6085577"/>
            <a:ext cx="4115593" cy="398780"/>
          </a:xfrm>
          <a:prstGeom prst="rect">
            <a:avLst/>
          </a:prstGeom>
        </p:spPr>
        <p:txBody>
          <a:bodyPr wrap="square">
            <a:spAutoFit/>
          </a:bodyPr>
          <a:lstStyle/>
          <a:p>
            <a:pPr algn="dist"/>
            <a:r>
              <a:rPr lang="zh-CN" altLang="en-US" sz="2000" dirty="0">
                <a:solidFill>
                  <a:schemeClr val="bg2">
                    <a:lumMod val="25000"/>
                  </a:schemeClr>
                </a:solidFill>
                <a:latin typeface="思源黑体" panose="020B0500000000000000" pitchFamily="34" charset="-122"/>
                <a:ea typeface="思源黑体" panose="020B0500000000000000" pitchFamily="34" charset="-122"/>
              </a:rPr>
              <a:t>XXXXXX</a:t>
            </a:r>
            <a:endParaRPr lang="zh-CN" altLang="en-US" sz="2000"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2" name="矩形 1"/>
          <p:cNvSpPr/>
          <p:nvPr/>
        </p:nvSpPr>
        <p:spPr>
          <a:xfrm>
            <a:off x="5446501" y="1664679"/>
            <a:ext cx="5827236" cy="769441"/>
          </a:xfrm>
          <a:prstGeom prst="rect">
            <a:avLst/>
          </a:prstGeom>
        </p:spPr>
        <p:txBody>
          <a:bodyPr wrap="none">
            <a:spAutoFit/>
          </a:bodyPr>
          <a:lstStyle/>
          <a:p>
            <a:r>
              <a:rPr lang="zh-CN" altLang="en-US" sz="4400" b="1" dirty="0">
                <a:solidFill>
                  <a:schemeClr val="bg2">
                    <a:lumMod val="25000"/>
                  </a:schemeClr>
                </a:solidFill>
                <a:latin typeface="思源黑体" panose="020B0500000000000000" pitchFamily="34" charset="-122"/>
                <a:ea typeface="思源黑体" panose="020B0500000000000000" pitchFamily="34" charset="-122"/>
              </a:rPr>
              <a:t>企业安全生产主体责任</a:t>
            </a:r>
            <a:endParaRPr lang="zh-CN" altLang="en-US" sz="4400"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4" name="矩形 3"/>
          <p:cNvSpPr/>
          <p:nvPr/>
        </p:nvSpPr>
        <p:spPr>
          <a:xfrm>
            <a:off x="5446501" y="2372261"/>
            <a:ext cx="5581721" cy="369332"/>
          </a:xfrm>
          <a:prstGeom prst="rect">
            <a:avLst/>
          </a:prstGeom>
        </p:spPr>
        <p:txBody>
          <a:bodyPr wrap="none">
            <a:spAutoFit/>
          </a:bodyPr>
          <a:lstStyle/>
          <a:p>
            <a:r>
              <a:rPr lang="en-US" altLang="zh-CN" dirty="0">
                <a:solidFill>
                  <a:schemeClr val="bg2">
                    <a:lumMod val="25000"/>
                  </a:schemeClr>
                </a:solidFill>
                <a:latin typeface="思源黑体" panose="020B0500000000000000" pitchFamily="34" charset="-122"/>
                <a:ea typeface="思源黑体" panose="020B0500000000000000" pitchFamily="34" charset="-122"/>
              </a:rPr>
              <a:t>Main responsibility of enterprise safety production</a:t>
            </a:r>
            <a:endParaRPr lang="zh-CN" altLang="en-US" dirty="0">
              <a:solidFill>
                <a:schemeClr val="bg2">
                  <a:lumMod val="25000"/>
                </a:schemeClr>
              </a:solidFill>
              <a:latin typeface="思源黑体" panose="020B0500000000000000" pitchFamily="34" charset="-122"/>
              <a:ea typeface="思源黑体"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2"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21" grpId="0"/>
      <p:bldP spid="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870527" y="310415"/>
            <a:ext cx="43110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800" b="1" dirty="0">
                <a:solidFill>
                  <a:schemeClr val="bg2">
                    <a:lumMod val="25000"/>
                  </a:schemeClr>
                </a:solidFill>
                <a:latin typeface="思源黑体" panose="020B0500000000000000" pitchFamily="34" charset="-122"/>
                <a:ea typeface="思源黑体" panose="020B0500000000000000" pitchFamily="34" charset="-122"/>
              </a:rPr>
              <a:t>企业安全生产主体责任</a:t>
            </a:r>
            <a:endParaRPr lang="zh-CN" altLang="en-US" sz="2800"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5" name="矩形 4"/>
          <p:cNvSpPr/>
          <p:nvPr/>
        </p:nvSpPr>
        <p:spPr>
          <a:xfrm>
            <a:off x="1" y="294541"/>
            <a:ext cx="768926" cy="461665"/>
          </a:xfrm>
          <a:prstGeom prst="rect">
            <a:avLst/>
          </a:prstGeom>
          <a:solidFill>
            <a:srgbClr val="BD1127"/>
          </a:solidFill>
        </p:spPr>
        <p:txBody>
          <a:bodyPr wrap="square">
            <a:spAutoFit/>
          </a:bodyPr>
          <a:lstStyle/>
          <a:p>
            <a:pPr algn="ctr"/>
            <a:r>
              <a:rPr lang="en-US" altLang="zh-CN" sz="2400" b="1" dirty="0">
                <a:solidFill>
                  <a:schemeClr val="bg1"/>
                </a:solidFill>
                <a:latin typeface="思源黑体" panose="020B0500000000000000" pitchFamily="34" charset="-122"/>
                <a:ea typeface="思源黑体" panose="020B0500000000000000" pitchFamily="34" charset="-122"/>
              </a:rPr>
              <a:t>2</a:t>
            </a:r>
            <a:endParaRPr lang="zh-CN" altLang="en-US" sz="2400" b="1" dirty="0">
              <a:solidFill>
                <a:schemeClr val="bg1"/>
              </a:solidFill>
              <a:latin typeface="思源黑体" panose="020B0500000000000000" pitchFamily="34" charset="-122"/>
              <a:ea typeface="思源黑体" panose="020B0500000000000000" pitchFamily="34" charset="-122"/>
            </a:endParaRPr>
          </a:p>
        </p:txBody>
      </p:sp>
      <p:sp>
        <p:nvSpPr>
          <p:cNvPr id="7" name="矩形 6"/>
          <p:cNvSpPr/>
          <p:nvPr/>
        </p:nvSpPr>
        <p:spPr>
          <a:xfrm>
            <a:off x="1612900" y="1207476"/>
            <a:ext cx="6340197" cy="400110"/>
          </a:xfrm>
          <a:prstGeom prst="rect">
            <a:avLst/>
          </a:prstGeom>
        </p:spPr>
        <p:txBody>
          <a:bodyPr wrap="none">
            <a:spAutoFit/>
          </a:bodyPr>
          <a:lstStyle/>
          <a:p>
            <a:r>
              <a:rPr lang="zh-CN" altLang="en-US" sz="2000" b="1" dirty="0">
                <a:solidFill>
                  <a:schemeClr val="bg2">
                    <a:lumMod val="25000"/>
                  </a:schemeClr>
                </a:solidFill>
                <a:latin typeface="思源黑体" panose="020B0500000000000000" pitchFamily="34" charset="-122"/>
                <a:ea typeface="思源黑体" panose="020B0500000000000000" pitchFamily="34" charset="-122"/>
              </a:rPr>
              <a:t>有关安全法规要求企业落实以下十三项安全主体责任：</a:t>
            </a:r>
            <a:endParaRPr lang="zh-CN" altLang="en-US" sz="2000" b="1" dirty="0">
              <a:solidFill>
                <a:schemeClr val="bg2">
                  <a:lumMod val="25000"/>
                </a:schemeClr>
              </a:solidFill>
              <a:latin typeface="思源黑体" panose="020B0500000000000000" pitchFamily="34" charset="-122"/>
              <a:ea typeface="思源黑体" panose="020B0500000000000000" pitchFamily="34" charset="-122"/>
            </a:endParaRPr>
          </a:p>
        </p:txBody>
      </p:sp>
      <p:grpSp>
        <p:nvGrpSpPr>
          <p:cNvPr id="6" name="组合 5"/>
          <p:cNvGrpSpPr/>
          <p:nvPr/>
        </p:nvGrpSpPr>
        <p:grpSpPr>
          <a:xfrm>
            <a:off x="1825273" y="1981427"/>
            <a:ext cx="6020405" cy="400110"/>
            <a:chOff x="1587500" y="2044700"/>
            <a:chExt cx="6020405" cy="400110"/>
          </a:xfrm>
        </p:grpSpPr>
        <p:sp>
          <p:nvSpPr>
            <p:cNvPr id="8" name="矩形 7"/>
            <p:cNvSpPr/>
            <p:nvPr/>
          </p:nvSpPr>
          <p:spPr>
            <a:xfrm>
              <a:off x="2088445" y="2046015"/>
              <a:ext cx="5519460" cy="338554"/>
            </a:xfrm>
            <a:prstGeom prst="rect">
              <a:avLst/>
            </a:prstGeom>
          </p:spPr>
          <p:txBody>
            <a:bodyPr wrap="none">
              <a:spAutoFit/>
            </a:bodyPr>
            <a:lstStyle/>
            <a:p>
              <a:r>
                <a:rPr lang="zh-CN" altLang="en-US" sz="1600" dirty="0">
                  <a:solidFill>
                    <a:schemeClr val="bg2">
                      <a:lumMod val="25000"/>
                    </a:schemeClr>
                  </a:solidFill>
                  <a:latin typeface="思源黑体" panose="020B0500000000000000" pitchFamily="34" charset="-122"/>
                  <a:ea typeface="思源黑体" panose="020B0500000000000000" pitchFamily="34" charset="-122"/>
                </a:rPr>
                <a:t>具备法律法规和国家标准、行业标准规定的安全生产条件；</a:t>
              </a:r>
              <a:endParaRPr lang="zh-CN" altLang="en-US" sz="1600"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3" name="椭圆 2"/>
            <p:cNvSpPr/>
            <p:nvPr/>
          </p:nvSpPr>
          <p:spPr>
            <a:xfrm>
              <a:off x="1587500" y="2044700"/>
              <a:ext cx="400110" cy="400110"/>
            </a:xfrm>
            <a:prstGeom prst="ellipse">
              <a:avLst/>
            </a:prstGeom>
            <a:solidFill>
              <a:srgbClr val="BD1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思源黑体" panose="020B0500000000000000" pitchFamily="34" charset="-122"/>
                  <a:ea typeface="思源黑体" panose="020B0500000000000000" pitchFamily="34" charset="-122"/>
                </a:rPr>
                <a:t>1</a:t>
              </a:r>
              <a:endParaRPr lang="zh-CN" altLang="en-US" sz="2000" b="1" dirty="0">
                <a:latin typeface="思源黑体" panose="020B0500000000000000" pitchFamily="34" charset="-122"/>
                <a:ea typeface="思源黑体" panose="020B0500000000000000" pitchFamily="34" charset="-122"/>
              </a:endParaRPr>
            </a:p>
          </p:txBody>
        </p:sp>
      </p:grpSp>
      <p:grpSp>
        <p:nvGrpSpPr>
          <p:cNvPr id="11" name="组合 10"/>
          <p:cNvGrpSpPr/>
          <p:nvPr/>
        </p:nvGrpSpPr>
        <p:grpSpPr>
          <a:xfrm>
            <a:off x="1825273" y="2639831"/>
            <a:ext cx="7903289" cy="400110"/>
            <a:chOff x="1587500" y="3128918"/>
            <a:chExt cx="7903289" cy="400110"/>
          </a:xfrm>
        </p:grpSpPr>
        <p:sp>
          <p:nvSpPr>
            <p:cNvPr id="9" name="矩形 8"/>
            <p:cNvSpPr/>
            <p:nvPr/>
          </p:nvSpPr>
          <p:spPr>
            <a:xfrm>
              <a:off x="2124670" y="3159696"/>
              <a:ext cx="7366119" cy="338554"/>
            </a:xfrm>
            <a:prstGeom prst="rect">
              <a:avLst/>
            </a:prstGeom>
          </p:spPr>
          <p:txBody>
            <a:bodyPr wrap="none">
              <a:spAutoFit/>
            </a:bodyPr>
            <a:lstStyle/>
            <a:p>
              <a:r>
                <a:rPr lang="zh-CN" altLang="en-US" sz="1600" dirty="0">
                  <a:solidFill>
                    <a:schemeClr val="bg2">
                      <a:lumMod val="25000"/>
                    </a:schemeClr>
                  </a:solidFill>
                  <a:latin typeface="思源黑体" panose="020B0500000000000000" pitchFamily="34" charset="-122"/>
                  <a:ea typeface="思源黑体" panose="020B0500000000000000" pitchFamily="34" charset="-122"/>
                </a:rPr>
                <a:t>依法履行建设项目安全设施同时设计、同时施工、同时投入生产和使用的规定；</a:t>
              </a:r>
              <a:endParaRPr lang="zh-CN" altLang="en-US" sz="1600"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12" name="椭圆 11"/>
            <p:cNvSpPr/>
            <p:nvPr/>
          </p:nvSpPr>
          <p:spPr>
            <a:xfrm>
              <a:off x="1587500" y="3128918"/>
              <a:ext cx="400110" cy="400110"/>
            </a:xfrm>
            <a:prstGeom prst="ellipse">
              <a:avLst/>
            </a:prstGeom>
            <a:solidFill>
              <a:srgbClr val="BD1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思源黑体" panose="020B0500000000000000" pitchFamily="34" charset="-122"/>
                  <a:ea typeface="思源黑体" panose="020B0500000000000000" pitchFamily="34" charset="-122"/>
                </a:rPr>
                <a:t>2</a:t>
              </a:r>
              <a:endParaRPr lang="zh-CN" altLang="en-US" sz="2000" b="1" dirty="0">
                <a:latin typeface="思源黑体" panose="020B0500000000000000" pitchFamily="34" charset="-122"/>
                <a:ea typeface="思源黑体" panose="020B0500000000000000" pitchFamily="34" charset="-122"/>
              </a:endParaRPr>
            </a:p>
          </p:txBody>
        </p:sp>
      </p:grpSp>
      <p:grpSp>
        <p:nvGrpSpPr>
          <p:cNvPr id="14" name="组合 13"/>
          <p:cNvGrpSpPr/>
          <p:nvPr/>
        </p:nvGrpSpPr>
        <p:grpSpPr>
          <a:xfrm>
            <a:off x="1825273" y="3298235"/>
            <a:ext cx="7082552" cy="400110"/>
            <a:chOff x="1587500" y="4213136"/>
            <a:chExt cx="7082552" cy="400110"/>
          </a:xfrm>
        </p:grpSpPr>
        <p:sp>
          <p:nvSpPr>
            <p:cNvPr id="10" name="矩形 9"/>
            <p:cNvSpPr/>
            <p:nvPr/>
          </p:nvSpPr>
          <p:spPr>
            <a:xfrm>
              <a:off x="2124670" y="4213136"/>
              <a:ext cx="6545382" cy="338554"/>
            </a:xfrm>
            <a:prstGeom prst="rect">
              <a:avLst/>
            </a:prstGeom>
          </p:spPr>
          <p:txBody>
            <a:bodyPr wrap="none">
              <a:spAutoFit/>
            </a:bodyPr>
            <a:lstStyle/>
            <a:p>
              <a:r>
                <a:rPr lang="zh-CN" altLang="en-US" sz="1600" dirty="0">
                  <a:solidFill>
                    <a:schemeClr val="bg2">
                      <a:lumMod val="25000"/>
                    </a:schemeClr>
                  </a:solidFill>
                  <a:latin typeface="思源黑体" panose="020B0500000000000000" pitchFamily="34" charset="-122"/>
                  <a:ea typeface="思源黑体" panose="020B0500000000000000" pitchFamily="34" charset="-122"/>
                </a:rPr>
                <a:t>依法为从业人员提供劳动防护用品，并指导、监督其正确佩戴和使用；</a:t>
              </a:r>
              <a:endParaRPr lang="zh-CN" altLang="en-US" sz="1600"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13" name="椭圆 12"/>
            <p:cNvSpPr/>
            <p:nvPr/>
          </p:nvSpPr>
          <p:spPr>
            <a:xfrm>
              <a:off x="1587500" y="4213136"/>
              <a:ext cx="400110" cy="400110"/>
            </a:xfrm>
            <a:prstGeom prst="ellipse">
              <a:avLst/>
            </a:prstGeom>
            <a:solidFill>
              <a:srgbClr val="BD1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思源黑体" panose="020B0500000000000000" pitchFamily="34" charset="-122"/>
                  <a:ea typeface="思源黑体" panose="020B0500000000000000" pitchFamily="34" charset="-122"/>
                </a:rPr>
                <a:t>3</a:t>
              </a:r>
              <a:endParaRPr lang="zh-CN" altLang="en-US" sz="2000" b="1" dirty="0">
                <a:latin typeface="思源黑体" panose="020B0500000000000000" pitchFamily="34" charset="-122"/>
                <a:ea typeface="思源黑体" panose="020B0500000000000000" pitchFamily="34" charset="-122"/>
              </a:endParaRPr>
            </a:p>
          </p:txBody>
        </p:sp>
      </p:grpSp>
      <p:grpSp>
        <p:nvGrpSpPr>
          <p:cNvPr id="17" name="组合 16"/>
          <p:cNvGrpSpPr/>
          <p:nvPr/>
        </p:nvGrpSpPr>
        <p:grpSpPr>
          <a:xfrm>
            <a:off x="1825273" y="3807649"/>
            <a:ext cx="9172926" cy="584775"/>
            <a:chOff x="1587500" y="1895710"/>
            <a:chExt cx="9172926" cy="584775"/>
          </a:xfrm>
        </p:grpSpPr>
        <p:sp>
          <p:nvSpPr>
            <p:cNvPr id="18" name="矩形 17"/>
            <p:cNvSpPr/>
            <p:nvPr/>
          </p:nvSpPr>
          <p:spPr>
            <a:xfrm>
              <a:off x="2088445" y="1895710"/>
              <a:ext cx="8671981" cy="584775"/>
            </a:xfrm>
            <a:prstGeom prst="rect">
              <a:avLst/>
            </a:prstGeom>
          </p:spPr>
          <p:txBody>
            <a:bodyPr wrap="square">
              <a:spAutoFit/>
            </a:bodyPr>
            <a:lstStyle/>
            <a:p>
              <a:r>
                <a:rPr lang="zh-CN" altLang="en-US" sz="1600" dirty="0">
                  <a:solidFill>
                    <a:schemeClr val="bg2">
                      <a:lumMod val="25000"/>
                    </a:schemeClr>
                  </a:solidFill>
                  <a:latin typeface="思源黑体" panose="020B0500000000000000" pitchFamily="34" charset="-122"/>
                  <a:ea typeface="思源黑体" panose="020B0500000000000000" pitchFamily="34" charset="-122"/>
                </a:rPr>
                <a:t>按规定提取和使用安全生产费用，确保资金投入满足安全生产条件需要；按规定存储安全生产风险抵押金；依法为从业人员缴纳工伤保险费，积极投保安全生产责任险；</a:t>
              </a:r>
              <a:endParaRPr lang="zh-CN" altLang="en-US" sz="1600"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19" name="椭圆 18"/>
            <p:cNvSpPr/>
            <p:nvPr/>
          </p:nvSpPr>
          <p:spPr>
            <a:xfrm>
              <a:off x="1587500" y="2044700"/>
              <a:ext cx="400110" cy="400110"/>
            </a:xfrm>
            <a:prstGeom prst="ellipse">
              <a:avLst/>
            </a:prstGeom>
            <a:solidFill>
              <a:srgbClr val="BD1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思源黑体" panose="020B0500000000000000" pitchFamily="34" charset="-122"/>
                  <a:ea typeface="思源黑体" panose="020B0500000000000000" pitchFamily="34" charset="-122"/>
                </a:rPr>
                <a:t>4</a:t>
              </a:r>
              <a:endParaRPr lang="zh-CN" altLang="en-US" sz="2000" b="1" dirty="0">
                <a:latin typeface="思源黑体" panose="020B0500000000000000" pitchFamily="34" charset="-122"/>
                <a:ea typeface="思源黑体" panose="020B0500000000000000" pitchFamily="34" charset="-122"/>
              </a:endParaRPr>
            </a:p>
          </p:txBody>
        </p:sp>
      </p:grpSp>
      <p:grpSp>
        <p:nvGrpSpPr>
          <p:cNvPr id="20" name="组合 19"/>
          <p:cNvGrpSpPr/>
          <p:nvPr/>
        </p:nvGrpSpPr>
        <p:grpSpPr>
          <a:xfrm>
            <a:off x="1825273" y="4615043"/>
            <a:ext cx="5646261" cy="400110"/>
            <a:chOff x="1587500" y="3128918"/>
            <a:chExt cx="5646261" cy="400110"/>
          </a:xfrm>
        </p:grpSpPr>
        <p:sp>
          <p:nvSpPr>
            <p:cNvPr id="21" name="矩形 20"/>
            <p:cNvSpPr/>
            <p:nvPr/>
          </p:nvSpPr>
          <p:spPr>
            <a:xfrm>
              <a:off x="2124670" y="3159696"/>
              <a:ext cx="5109091" cy="338554"/>
            </a:xfrm>
            <a:prstGeom prst="rect">
              <a:avLst/>
            </a:prstGeom>
          </p:spPr>
          <p:txBody>
            <a:bodyPr wrap="none">
              <a:spAutoFit/>
            </a:bodyPr>
            <a:lstStyle/>
            <a:p>
              <a:r>
                <a:rPr lang="zh-CN" altLang="en-US" sz="1600" dirty="0">
                  <a:solidFill>
                    <a:schemeClr val="bg2">
                      <a:lumMod val="25000"/>
                    </a:schemeClr>
                  </a:solidFill>
                  <a:latin typeface="思源黑体" panose="020B0500000000000000" pitchFamily="34" charset="-122"/>
                  <a:ea typeface="思源黑体" panose="020B0500000000000000" pitchFamily="34" charset="-122"/>
                </a:rPr>
                <a:t>依法设置安全生产管理机构，配备安全生产管理人员；</a:t>
              </a:r>
              <a:endParaRPr lang="zh-CN" altLang="en-US" sz="1600"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22" name="椭圆 21"/>
            <p:cNvSpPr/>
            <p:nvPr/>
          </p:nvSpPr>
          <p:spPr>
            <a:xfrm>
              <a:off x="1587500" y="3128918"/>
              <a:ext cx="400110" cy="400110"/>
            </a:xfrm>
            <a:prstGeom prst="ellipse">
              <a:avLst/>
            </a:prstGeom>
            <a:solidFill>
              <a:srgbClr val="BD1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思源黑体" panose="020B0500000000000000" pitchFamily="34" charset="-122"/>
                  <a:ea typeface="思源黑体" panose="020B0500000000000000" pitchFamily="34" charset="-122"/>
                </a:rPr>
                <a:t>5</a:t>
              </a:r>
              <a:endParaRPr lang="zh-CN" altLang="en-US" sz="2000" b="1" dirty="0">
                <a:latin typeface="思源黑体" panose="020B0500000000000000" pitchFamily="34" charset="-122"/>
                <a:ea typeface="思源黑体" panose="020B0500000000000000" pitchFamily="34" charset="-122"/>
              </a:endParaRPr>
            </a:p>
          </p:txBody>
        </p:sp>
      </p:grpSp>
      <p:grpSp>
        <p:nvGrpSpPr>
          <p:cNvPr id="23" name="组合 22"/>
          <p:cNvGrpSpPr/>
          <p:nvPr/>
        </p:nvGrpSpPr>
        <p:grpSpPr>
          <a:xfrm>
            <a:off x="1825273" y="5273446"/>
            <a:ext cx="5646261" cy="400110"/>
            <a:chOff x="1587500" y="4213136"/>
            <a:chExt cx="5646261" cy="400110"/>
          </a:xfrm>
        </p:grpSpPr>
        <p:sp>
          <p:nvSpPr>
            <p:cNvPr id="24" name="矩形 23"/>
            <p:cNvSpPr/>
            <p:nvPr/>
          </p:nvSpPr>
          <p:spPr>
            <a:xfrm>
              <a:off x="2124670" y="4213136"/>
              <a:ext cx="5109091" cy="338554"/>
            </a:xfrm>
            <a:prstGeom prst="rect">
              <a:avLst/>
            </a:prstGeom>
          </p:spPr>
          <p:txBody>
            <a:bodyPr wrap="none">
              <a:spAutoFit/>
            </a:bodyPr>
            <a:lstStyle/>
            <a:p>
              <a:r>
                <a:rPr lang="zh-CN" altLang="en-US" sz="1600" dirty="0">
                  <a:solidFill>
                    <a:schemeClr val="bg2">
                      <a:lumMod val="25000"/>
                    </a:schemeClr>
                  </a:solidFill>
                  <a:latin typeface="思源黑体" panose="020B0500000000000000" pitchFamily="34" charset="-122"/>
                  <a:ea typeface="思源黑体" panose="020B0500000000000000" pitchFamily="34" charset="-122"/>
                </a:rPr>
                <a:t>建立健全安全生产责任制和各项规章制度、操作规程；</a:t>
              </a:r>
              <a:endParaRPr lang="zh-CN" altLang="en-US" sz="1600"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25" name="椭圆 24"/>
            <p:cNvSpPr/>
            <p:nvPr/>
          </p:nvSpPr>
          <p:spPr>
            <a:xfrm>
              <a:off x="1587500" y="4213136"/>
              <a:ext cx="400110" cy="400110"/>
            </a:xfrm>
            <a:prstGeom prst="ellipse">
              <a:avLst/>
            </a:prstGeom>
            <a:solidFill>
              <a:srgbClr val="BD1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思源黑体" panose="020B0500000000000000" pitchFamily="34" charset="-122"/>
                  <a:ea typeface="思源黑体" panose="020B0500000000000000" pitchFamily="34" charset="-122"/>
                </a:rPr>
                <a:t>6</a:t>
              </a:r>
              <a:endParaRPr lang="zh-CN" altLang="en-US" sz="2000" b="1" dirty="0">
                <a:latin typeface="思源黑体" panose="020B0500000000000000" pitchFamily="34" charset="-122"/>
                <a:ea typeface="思源黑体" panose="020B05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childTnLst>
                          </p:cTn>
                        </p:par>
                        <p:par>
                          <p:cTn id="36" fill="hold">
                            <p:stCondLst>
                              <p:cond delay="2500"/>
                            </p:stCondLst>
                            <p:childTnLst>
                              <p:par>
                                <p:cTn id="37" presetID="2" presetClass="entr" presetSubtype="4"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ppt_x"/>
                                          </p:val>
                                        </p:tav>
                                        <p:tav tm="100000">
                                          <p:val>
                                            <p:strVal val="#ppt_x"/>
                                          </p:val>
                                        </p:tav>
                                      </p:tavLst>
                                    </p:anim>
                                    <p:anim calcmode="lin" valueType="num">
                                      <p:cBhvr additive="base">
                                        <p:cTn id="4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52441" t="32087" b="31898"/>
          <a:stretch>
            <a:fillRect/>
          </a:stretch>
        </p:blipFill>
        <p:spPr>
          <a:xfrm>
            <a:off x="848015" y="3429000"/>
            <a:ext cx="11380553" cy="4752109"/>
          </a:xfrm>
          <a:prstGeom prst="rect">
            <a:avLst/>
          </a:prstGeom>
        </p:spPr>
      </p:pic>
      <p:pic>
        <p:nvPicPr>
          <p:cNvPr id="25" name="图片 24"/>
          <p:cNvPicPr>
            <a:picLocks noChangeAspect="1"/>
          </p:cNvPicPr>
          <p:nvPr/>
        </p:nvPicPr>
        <p:blipFill rotWithShape="1">
          <a:blip r:embed="rId2" cstate="print">
            <a:extLst>
              <a:ext uri="{28A0092B-C50C-407E-A947-70E740481C1C}">
                <a14:useLocalDpi xmlns:a14="http://schemas.microsoft.com/office/drawing/2010/main" val="0"/>
              </a:ext>
            </a:extLst>
          </a:blip>
          <a:srcRect l="48126" b="61212"/>
          <a:stretch>
            <a:fillRect/>
          </a:stretch>
        </p:blipFill>
        <p:spPr>
          <a:xfrm rot="20384142">
            <a:off x="-852450" y="3639106"/>
            <a:ext cx="8520546" cy="4519185"/>
          </a:xfrm>
          <a:prstGeom prst="rect">
            <a:avLst/>
          </a:prstGeom>
        </p:spPr>
      </p:pic>
      <p:sp>
        <p:nvSpPr>
          <p:cNvPr id="15" name="矩形 14"/>
          <p:cNvSpPr/>
          <p:nvPr/>
        </p:nvSpPr>
        <p:spPr>
          <a:xfrm>
            <a:off x="803533" y="733929"/>
            <a:ext cx="2403222" cy="707886"/>
          </a:xfrm>
          <a:prstGeom prst="rect">
            <a:avLst/>
          </a:prstGeom>
        </p:spPr>
        <p:txBody>
          <a:bodyPr wrap="square">
            <a:spAutoFit/>
          </a:bodyPr>
          <a:lstStyle/>
          <a:p>
            <a:r>
              <a:rPr lang="zh-CN" altLang="en-US" sz="4000" b="1" dirty="0">
                <a:solidFill>
                  <a:srgbClr val="BD1127"/>
                </a:solidFill>
                <a:latin typeface="思源黑体" panose="020B0500000000000000" pitchFamily="34" charset="-122"/>
                <a:ea typeface="思源黑体" panose="020B0500000000000000" pitchFamily="34" charset="-122"/>
              </a:rPr>
              <a:t>培训目的</a:t>
            </a:r>
            <a:endParaRPr lang="zh-CN" altLang="en-US" sz="4000" b="1" dirty="0">
              <a:solidFill>
                <a:srgbClr val="BD1127"/>
              </a:solidFill>
              <a:latin typeface="思源黑体" panose="020B0500000000000000" pitchFamily="34" charset="-122"/>
              <a:ea typeface="思源黑体" panose="020B0500000000000000" pitchFamily="34" charset="-122"/>
            </a:endParaRPr>
          </a:p>
        </p:txBody>
      </p:sp>
      <p:sp>
        <p:nvSpPr>
          <p:cNvPr id="13" name="Rectangle 52"/>
          <p:cNvSpPr>
            <a:spLocks noChangeArrowheads="1"/>
          </p:cNvSpPr>
          <p:nvPr/>
        </p:nvSpPr>
        <p:spPr bwMode="auto">
          <a:xfrm>
            <a:off x="2378765" y="2553718"/>
            <a:ext cx="4110393" cy="492443"/>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168275" indent="-168275" algn="l">
              <a:spcBef>
                <a:spcPct val="20000"/>
              </a:spcBef>
              <a:buClr>
                <a:schemeClr val="hlink"/>
              </a:buClr>
              <a:buFont typeface="Wingdings" panose="05000000000000000000" pitchFamily="2" charset="2"/>
              <a:buChar char="v"/>
              <a:tabLst>
                <a:tab pos="8521700" algn="r"/>
              </a:tabLst>
              <a:defRPr sz="3200">
                <a:solidFill>
                  <a:schemeClr val="tx1"/>
                </a:solidFill>
                <a:latin typeface="Tahoma" panose="020B0604030504040204" pitchFamily="34" charset="0"/>
                <a:ea typeface="宋体" panose="02010600030101010101" pitchFamily="2" charset="-122"/>
              </a:defRPr>
            </a:lvl1pPr>
            <a:lvl2pPr marL="138430" indent="319405" algn="l">
              <a:spcBef>
                <a:spcPct val="20000"/>
              </a:spcBef>
              <a:buClr>
                <a:schemeClr val="accent1"/>
              </a:buClr>
              <a:buFont typeface="Wingdings" panose="05000000000000000000" pitchFamily="2" charset="2"/>
              <a:buChar char="§"/>
              <a:tabLst>
                <a:tab pos="8521700" algn="r"/>
              </a:tabLst>
              <a:defRPr sz="2800">
                <a:solidFill>
                  <a:schemeClr val="tx1"/>
                </a:solidFill>
                <a:latin typeface="Arial" panose="020B0604020202020204" pitchFamily="34" charset="0"/>
                <a:ea typeface="宋体" panose="02010600030101010101" pitchFamily="2" charset="-122"/>
              </a:defRPr>
            </a:lvl2pPr>
            <a:lvl3pPr marL="288925" indent="-149225" algn="l">
              <a:spcBef>
                <a:spcPct val="20000"/>
              </a:spcBef>
              <a:buClr>
                <a:schemeClr val="tx1"/>
              </a:buClr>
              <a:buChar char="•"/>
              <a:tabLst>
                <a:tab pos="8521700" algn="r"/>
              </a:tabLst>
              <a:defRPr sz="2400">
                <a:solidFill>
                  <a:schemeClr val="tx1"/>
                </a:solidFill>
                <a:latin typeface="Arial" panose="020B0604020202020204" pitchFamily="34" charset="0"/>
                <a:ea typeface="宋体" panose="02010600030101010101" pitchFamily="2" charset="-122"/>
              </a:defRPr>
            </a:lvl3pPr>
            <a:lvl4pPr marL="389255" indent="-98425" algn="l">
              <a:spcBef>
                <a:spcPct val="20000"/>
              </a:spcBef>
              <a:buChar char="–"/>
              <a:tabLst>
                <a:tab pos="8521700" algn="r"/>
              </a:tabLst>
              <a:defRPr sz="2000">
                <a:solidFill>
                  <a:schemeClr val="tx1"/>
                </a:solidFill>
                <a:latin typeface="Arial" panose="020B0604020202020204" pitchFamily="34" charset="0"/>
                <a:ea typeface="宋体" panose="02010600030101010101" pitchFamily="2" charset="-122"/>
              </a:defRPr>
            </a:lvl4pPr>
            <a:lvl5pPr marL="1511300" indent="-328930" algn="l">
              <a:spcBef>
                <a:spcPct val="20000"/>
              </a:spcBef>
              <a:buChar char="»"/>
              <a:tabLst>
                <a:tab pos="8521700" algn="r"/>
              </a:tabLst>
              <a:defRPr sz="2000">
                <a:solidFill>
                  <a:schemeClr val="tx1"/>
                </a:solidFill>
                <a:latin typeface="Arial" panose="020B0604020202020204" pitchFamily="34" charset="0"/>
                <a:ea typeface="宋体" panose="02010600030101010101" pitchFamily="2" charset="-122"/>
              </a:defRPr>
            </a:lvl5pPr>
            <a:lvl6pPr marL="1968500" indent="-328930" fontAlgn="base">
              <a:spcBef>
                <a:spcPct val="20000"/>
              </a:spcBef>
              <a:spcAft>
                <a:spcPct val="0"/>
              </a:spcAft>
              <a:buChar char="»"/>
              <a:tabLst>
                <a:tab pos="8521700" algn="r"/>
              </a:tabLst>
              <a:defRPr sz="2000">
                <a:solidFill>
                  <a:schemeClr val="tx1"/>
                </a:solidFill>
                <a:latin typeface="Arial" panose="020B0604020202020204" pitchFamily="34" charset="0"/>
                <a:ea typeface="宋体" panose="02010600030101010101" pitchFamily="2" charset="-122"/>
              </a:defRPr>
            </a:lvl6pPr>
            <a:lvl7pPr marL="2425700" indent="-328930" fontAlgn="base">
              <a:spcBef>
                <a:spcPct val="20000"/>
              </a:spcBef>
              <a:spcAft>
                <a:spcPct val="0"/>
              </a:spcAft>
              <a:buChar char="»"/>
              <a:tabLst>
                <a:tab pos="8521700" algn="r"/>
              </a:tabLst>
              <a:defRPr sz="2000">
                <a:solidFill>
                  <a:schemeClr val="tx1"/>
                </a:solidFill>
                <a:latin typeface="Arial" panose="020B0604020202020204" pitchFamily="34" charset="0"/>
                <a:ea typeface="宋体" panose="02010600030101010101" pitchFamily="2" charset="-122"/>
              </a:defRPr>
            </a:lvl7pPr>
            <a:lvl8pPr marL="2882900" indent="-328930" fontAlgn="base">
              <a:spcBef>
                <a:spcPct val="20000"/>
              </a:spcBef>
              <a:spcAft>
                <a:spcPct val="0"/>
              </a:spcAft>
              <a:buChar char="»"/>
              <a:tabLst>
                <a:tab pos="8521700" algn="r"/>
              </a:tabLst>
              <a:defRPr sz="2000">
                <a:solidFill>
                  <a:schemeClr val="tx1"/>
                </a:solidFill>
                <a:latin typeface="Arial" panose="020B0604020202020204" pitchFamily="34" charset="0"/>
                <a:ea typeface="宋体" panose="02010600030101010101" pitchFamily="2" charset="-122"/>
              </a:defRPr>
            </a:lvl8pPr>
            <a:lvl9pPr marL="3340100" indent="-328930" fontAlgn="base">
              <a:spcBef>
                <a:spcPct val="20000"/>
              </a:spcBef>
              <a:spcAft>
                <a:spcPct val="0"/>
              </a:spcAft>
              <a:buChar char="»"/>
              <a:tabLst>
                <a:tab pos="8521700" algn="r"/>
              </a:tabLst>
              <a:defRPr sz="2000">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None/>
            </a:pPr>
            <a:r>
              <a:rPr lang="en-US" altLang="de-DE" b="1" dirty="0">
                <a:solidFill>
                  <a:schemeClr val="bg2">
                    <a:lumMod val="25000"/>
                  </a:schemeClr>
                </a:solidFill>
                <a:latin typeface="思源黑体" panose="020B0500000000000000" pitchFamily="34" charset="-122"/>
                <a:ea typeface="思源黑体" panose="020B0500000000000000" pitchFamily="34" charset="-122"/>
              </a:rPr>
              <a:t>1</a:t>
            </a:r>
            <a:r>
              <a:rPr lang="zh-CN" altLang="en-US" b="1" dirty="0">
                <a:solidFill>
                  <a:schemeClr val="bg2">
                    <a:lumMod val="25000"/>
                  </a:schemeClr>
                </a:solidFill>
                <a:latin typeface="思源黑体" panose="020B0500000000000000" pitchFamily="34" charset="-122"/>
                <a:ea typeface="思源黑体" panose="020B0500000000000000" pitchFamily="34" charset="-122"/>
              </a:rPr>
              <a:t>、强化红线意识</a:t>
            </a:r>
            <a:endParaRPr lang="de-DE" altLang="en-US"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19" name="Rectangle 62"/>
          <p:cNvSpPr>
            <a:spLocks noChangeArrowheads="1"/>
          </p:cNvSpPr>
          <p:nvPr/>
        </p:nvSpPr>
        <p:spPr bwMode="auto">
          <a:xfrm>
            <a:off x="2378765" y="3701231"/>
            <a:ext cx="3544743" cy="492443"/>
          </a:xfrm>
          <a:prstGeom prst="rect">
            <a:avLst/>
          </a:prstGeom>
          <a:noFill/>
          <a:ln>
            <a:noFill/>
          </a:ln>
          <a:effectLst/>
          <a:extLst>
            <a:ext uri="{909E8E84-426E-40DD-AFC4-6F175D3DCCD1}">
              <a14:hiddenFill xmlns:a14="http://schemas.microsoft.com/office/drawing/2010/main">
                <a:solidFill>
                  <a:srgbClr val="3333CC"/>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168275" indent="-168275" algn="l">
              <a:spcBef>
                <a:spcPct val="20000"/>
              </a:spcBef>
              <a:buClr>
                <a:schemeClr val="hlink"/>
              </a:buClr>
              <a:buFont typeface="Wingdings" panose="05000000000000000000" pitchFamily="2" charset="2"/>
              <a:buChar char="v"/>
              <a:tabLst>
                <a:tab pos="8521700" algn="r"/>
              </a:tabLst>
              <a:defRPr sz="3200">
                <a:solidFill>
                  <a:schemeClr val="tx1"/>
                </a:solidFill>
                <a:latin typeface="Tahoma" panose="020B0604030504040204" pitchFamily="34" charset="0"/>
                <a:ea typeface="宋体" panose="02010600030101010101" pitchFamily="2" charset="-122"/>
              </a:defRPr>
            </a:lvl1pPr>
            <a:lvl2pPr marL="138430" indent="319405" algn="l">
              <a:spcBef>
                <a:spcPct val="20000"/>
              </a:spcBef>
              <a:buClr>
                <a:schemeClr val="accent1"/>
              </a:buClr>
              <a:buFont typeface="Wingdings" panose="05000000000000000000" pitchFamily="2" charset="2"/>
              <a:buChar char="§"/>
              <a:tabLst>
                <a:tab pos="8521700" algn="r"/>
              </a:tabLst>
              <a:defRPr sz="2800">
                <a:solidFill>
                  <a:schemeClr val="tx1"/>
                </a:solidFill>
                <a:latin typeface="Arial" panose="020B0604020202020204" pitchFamily="34" charset="0"/>
                <a:ea typeface="宋体" panose="02010600030101010101" pitchFamily="2" charset="-122"/>
              </a:defRPr>
            </a:lvl2pPr>
            <a:lvl3pPr marL="288925" indent="-149225" algn="l">
              <a:spcBef>
                <a:spcPct val="20000"/>
              </a:spcBef>
              <a:buClr>
                <a:schemeClr val="tx1"/>
              </a:buClr>
              <a:buChar char="•"/>
              <a:tabLst>
                <a:tab pos="8521700" algn="r"/>
              </a:tabLst>
              <a:defRPr sz="2400">
                <a:solidFill>
                  <a:schemeClr val="tx1"/>
                </a:solidFill>
                <a:latin typeface="Arial" panose="020B0604020202020204" pitchFamily="34" charset="0"/>
                <a:ea typeface="宋体" panose="02010600030101010101" pitchFamily="2" charset="-122"/>
              </a:defRPr>
            </a:lvl3pPr>
            <a:lvl4pPr marL="389255" indent="-98425" algn="l">
              <a:spcBef>
                <a:spcPct val="20000"/>
              </a:spcBef>
              <a:buChar char="–"/>
              <a:tabLst>
                <a:tab pos="8521700" algn="r"/>
              </a:tabLst>
              <a:defRPr sz="2000">
                <a:solidFill>
                  <a:schemeClr val="tx1"/>
                </a:solidFill>
                <a:latin typeface="Arial" panose="020B0604020202020204" pitchFamily="34" charset="0"/>
                <a:ea typeface="宋体" panose="02010600030101010101" pitchFamily="2" charset="-122"/>
              </a:defRPr>
            </a:lvl4pPr>
            <a:lvl5pPr marL="1511300" indent="-328930" algn="l">
              <a:spcBef>
                <a:spcPct val="20000"/>
              </a:spcBef>
              <a:buChar char="»"/>
              <a:tabLst>
                <a:tab pos="8521700" algn="r"/>
              </a:tabLst>
              <a:defRPr sz="2000">
                <a:solidFill>
                  <a:schemeClr val="tx1"/>
                </a:solidFill>
                <a:latin typeface="Arial" panose="020B0604020202020204" pitchFamily="34" charset="0"/>
                <a:ea typeface="宋体" panose="02010600030101010101" pitchFamily="2" charset="-122"/>
              </a:defRPr>
            </a:lvl5pPr>
            <a:lvl6pPr marL="1968500" indent="-328930" fontAlgn="base">
              <a:spcBef>
                <a:spcPct val="20000"/>
              </a:spcBef>
              <a:spcAft>
                <a:spcPct val="0"/>
              </a:spcAft>
              <a:buChar char="»"/>
              <a:tabLst>
                <a:tab pos="8521700" algn="r"/>
              </a:tabLst>
              <a:defRPr sz="2000">
                <a:solidFill>
                  <a:schemeClr val="tx1"/>
                </a:solidFill>
                <a:latin typeface="Arial" panose="020B0604020202020204" pitchFamily="34" charset="0"/>
                <a:ea typeface="宋体" panose="02010600030101010101" pitchFamily="2" charset="-122"/>
              </a:defRPr>
            </a:lvl6pPr>
            <a:lvl7pPr marL="2425700" indent="-328930" fontAlgn="base">
              <a:spcBef>
                <a:spcPct val="20000"/>
              </a:spcBef>
              <a:spcAft>
                <a:spcPct val="0"/>
              </a:spcAft>
              <a:buChar char="»"/>
              <a:tabLst>
                <a:tab pos="8521700" algn="r"/>
              </a:tabLst>
              <a:defRPr sz="2000">
                <a:solidFill>
                  <a:schemeClr val="tx1"/>
                </a:solidFill>
                <a:latin typeface="Arial" panose="020B0604020202020204" pitchFamily="34" charset="0"/>
                <a:ea typeface="宋体" panose="02010600030101010101" pitchFamily="2" charset="-122"/>
              </a:defRPr>
            </a:lvl7pPr>
            <a:lvl8pPr marL="2882900" indent="-328930" fontAlgn="base">
              <a:spcBef>
                <a:spcPct val="20000"/>
              </a:spcBef>
              <a:spcAft>
                <a:spcPct val="0"/>
              </a:spcAft>
              <a:buChar char="»"/>
              <a:tabLst>
                <a:tab pos="8521700" algn="r"/>
              </a:tabLst>
              <a:defRPr sz="2000">
                <a:solidFill>
                  <a:schemeClr val="tx1"/>
                </a:solidFill>
                <a:latin typeface="Arial" panose="020B0604020202020204" pitchFamily="34" charset="0"/>
                <a:ea typeface="宋体" panose="02010600030101010101" pitchFamily="2" charset="-122"/>
              </a:defRPr>
            </a:lvl8pPr>
            <a:lvl9pPr marL="3340100" indent="-328930" fontAlgn="base">
              <a:spcBef>
                <a:spcPct val="20000"/>
              </a:spcBef>
              <a:spcAft>
                <a:spcPct val="0"/>
              </a:spcAft>
              <a:buChar char="»"/>
              <a:tabLst>
                <a:tab pos="8521700" algn="r"/>
              </a:tabLst>
              <a:defRPr sz="2000">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None/>
            </a:pPr>
            <a:r>
              <a:rPr lang="de-DE" altLang="zh-CN" b="1" dirty="0">
                <a:solidFill>
                  <a:schemeClr val="bg2">
                    <a:lumMod val="25000"/>
                  </a:schemeClr>
                </a:solidFill>
                <a:latin typeface="思源黑体" panose="020B0500000000000000" pitchFamily="34" charset="-122"/>
                <a:ea typeface="思源黑体" panose="020B0500000000000000" pitchFamily="34" charset="-122"/>
              </a:rPr>
              <a:t>2</a:t>
            </a:r>
            <a:r>
              <a:rPr lang="zh-CN" altLang="en-US" b="1" dirty="0">
                <a:solidFill>
                  <a:schemeClr val="bg2">
                    <a:lumMod val="25000"/>
                  </a:schemeClr>
                </a:solidFill>
                <a:latin typeface="思源黑体" panose="020B0500000000000000" pitchFamily="34" charset="-122"/>
                <a:ea typeface="思源黑体" panose="020B0500000000000000" pitchFamily="34" charset="-122"/>
              </a:rPr>
              <a:t>、落实安全责任</a:t>
            </a:r>
            <a:endParaRPr lang="en-US" altLang="de-DE"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22" name="Rectangle 64"/>
          <p:cNvSpPr>
            <a:spLocks noChangeArrowheads="1"/>
          </p:cNvSpPr>
          <p:nvPr/>
        </p:nvSpPr>
        <p:spPr bwMode="auto">
          <a:xfrm>
            <a:off x="6199644" y="3693400"/>
            <a:ext cx="3544743" cy="492443"/>
          </a:xfrm>
          <a:prstGeom prst="rect">
            <a:avLst/>
          </a:prstGeom>
          <a:noFill/>
          <a:ln>
            <a:noFill/>
          </a:ln>
          <a:effectLst/>
          <a:extLst>
            <a:ext uri="{909E8E84-426E-40DD-AFC4-6F175D3DCCD1}">
              <a14:hiddenFill xmlns:a14="http://schemas.microsoft.com/office/drawing/2010/main">
                <a:solidFill>
                  <a:srgbClr val="3333CC"/>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168275" indent="-168275" algn="l">
              <a:spcBef>
                <a:spcPct val="20000"/>
              </a:spcBef>
              <a:buClr>
                <a:schemeClr val="hlink"/>
              </a:buClr>
              <a:buFont typeface="Wingdings" panose="05000000000000000000" pitchFamily="2" charset="2"/>
              <a:buChar char="v"/>
              <a:tabLst>
                <a:tab pos="8521700" algn="r"/>
              </a:tabLst>
              <a:defRPr sz="3200">
                <a:solidFill>
                  <a:schemeClr val="tx1"/>
                </a:solidFill>
                <a:latin typeface="Tahoma" panose="020B0604030504040204" pitchFamily="34" charset="0"/>
                <a:ea typeface="宋体" panose="02010600030101010101" pitchFamily="2" charset="-122"/>
              </a:defRPr>
            </a:lvl1pPr>
            <a:lvl2pPr marL="138430" indent="319405" algn="l">
              <a:spcBef>
                <a:spcPct val="20000"/>
              </a:spcBef>
              <a:buClr>
                <a:schemeClr val="accent1"/>
              </a:buClr>
              <a:buFont typeface="Wingdings" panose="05000000000000000000" pitchFamily="2" charset="2"/>
              <a:buChar char="§"/>
              <a:tabLst>
                <a:tab pos="8521700" algn="r"/>
              </a:tabLst>
              <a:defRPr sz="2800">
                <a:solidFill>
                  <a:schemeClr val="tx1"/>
                </a:solidFill>
                <a:latin typeface="Arial" panose="020B0604020202020204" pitchFamily="34" charset="0"/>
                <a:ea typeface="宋体" panose="02010600030101010101" pitchFamily="2" charset="-122"/>
              </a:defRPr>
            </a:lvl2pPr>
            <a:lvl3pPr marL="288925" indent="-149225" algn="l">
              <a:spcBef>
                <a:spcPct val="20000"/>
              </a:spcBef>
              <a:buClr>
                <a:schemeClr val="tx1"/>
              </a:buClr>
              <a:buChar char="•"/>
              <a:tabLst>
                <a:tab pos="8521700" algn="r"/>
              </a:tabLst>
              <a:defRPr sz="2400">
                <a:solidFill>
                  <a:schemeClr val="tx1"/>
                </a:solidFill>
                <a:latin typeface="Arial" panose="020B0604020202020204" pitchFamily="34" charset="0"/>
                <a:ea typeface="宋体" panose="02010600030101010101" pitchFamily="2" charset="-122"/>
              </a:defRPr>
            </a:lvl3pPr>
            <a:lvl4pPr marL="389255" indent="-98425" algn="l">
              <a:spcBef>
                <a:spcPct val="20000"/>
              </a:spcBef>
              <a:buChar char="–"/>
              <a:tabLst>
                <a:tab pos="8521700" algn="r"/>
              </a:tabLst>
              <a:defRPr sz="2000">
                <a:solidFill>
                  <a:schemeClr val="tx1"/>
                </a:solidFill>
                <a:latin typeface="Arial" panose="020B0604020202020204" pitchFamily="34" charset="0"/>
                <a:ea typeface="宋体" panose="02010600030101010101" pitchFamily="2" charset="-122"/>
              </a:defRPr>
            </a:lvl4pPr>
            <a:lvl5pPr marL="1511300" indent="-328930" algn="l">
              <a:spcBef>
                <a:spcPct val="20000"/>
              </a:spcBef>
              <a:buChar char="»"/>
              <a:tabLst>
                <a:tab pos="8521700" algn="r"/>
              </a:tabLst>
              <a:defRPr sz="2000">
                <a:solidFill>
                  <a:schemeClr val="tx1"/>
                </a:solidFill>
                <a:latin typeface="Arial" panose="020B0604020202020204" pitchFamily="34" charset="0"/>
                <a:ea typeface="宋体" panose="02010600030101010101" pitchFamily="2" charset="-122"/>
              </a:defRPr>
            </a:lvl5pPr>
            <a:lvl6pPr marL="1968500" indent="-328930" fontAlgn="base">
              <a:spcBef>
                <a:spcPct val="20000"/>
              </a:spcBef>
              <a:spcAft>
                <a:spcPct val="0"/>
              </a:spcAft>
              <a:buChar char="»"/>
              <a:tabLst>
                <a:tab pos="8521700" algn="r"/>
              </a:tabLst>
              <a:defRPr sz="2000">
                <a:solidFill>
                  <a:schemeClr val="tx1"/>
                </a:solidFill>
                <a:latin typeface="Arial" panose="020B0604020202020204" pitchFamily="34" charset="0"/>
                <a:ea typeface="宋体" panose="02010600030101010101" pitchFamily="2" charset="-122"/>
              </a:defRPr>
            </a:lvl6pPr>
            <a:lvl7pPr marL="2425700" indent="-328930" fontAlgn="base">
              <a:spcBef>
                <a:spcPct val="20000"/>
              </a:spcBef>
              <a:spcAft>
                <a:spcPct val="0"/>
              </a:spcAft>
              <a:buChar char="»"/>
              <a:tabLst>
                <a:tab pos="8521700" algn="r"/>
              </a:tabLst>
              <a:defRPr sz="2000">
                <a:solidFill>
                  <a:schemeClr val="tx1"/>
                </a:solidFill>
                <a:latin typeface="Arial" panose="020B0604020202020204" pitchFamily="34" charset="0"/>
                <a:ea typeface="宋体" panose="02010600030101010101" pitchFamily="2" charset="-122"/>
              </a:defRPr>
            </a:lvl7pPr>
            <a:lvl8pPr marL="2882900" indent="-328930" fontAlgn="base">
              <a:spcBef>
                <a:spcPct val="20000"/>
              </a:spcBef>
              <a:spcAft>
                <a:spcPct val="0"/>
              </a:spcAft>
              <a:buChar char="»"/>
              <a:tabLst>
                <a:tab pos="8521700" algn="r"/>
              </a:tabLst>
              <a:defRPr sz="2000">
                <a:solidFill>
                  <a:schemeClr val="tx1"/>
                </a:solidFill>
                <a:latin typeface="Arial" panose="020B0604020202020204" pitchFamily="34" charset="0"/>
                <a:ea typeface="宋体" panose="02010600030101010101" pitchFamily="2" charset="-122"/>
              </a:defRPr>
            </a:lvl8pPr>
            <a:lvl9pPr marL="3340100" indent="-328930" fontAlgn="base">
              <a:spcBef>
                <a:spcPct val="20000"/>
              </a:spcBef>
              <a:spcAft>
                <a:spcPct val="0"/>
              </a:spcAft>
              <a:buChar char="»"/>
              <a:tabLst>
                <a:tab pos="8521700" algn="r"/>
              </a:tabLst>
              <a:defRPr sz="2000">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None/>
            </a:pPr>
            <a:r>
              <a:rPr lang="de-DE" altLang="zh-CN" b="1" dirty="0">
                <a:solidFill>
                  <a:schemeClr val="bg2">
                    <a:lumMod val="25000"/>
                  </a:schemeClr>
                </a:solidFill>
                <a:latin typeface="思源黑体" panose="020B0500000000000000" pitchFamily="34" charset="-122"/>
                <a:ea typeface="思源黑体" panose="020B0500000000000000" pitchFamily="34" charset="-122"/>
              </a:rPr>
              <a:t>3</a:t>
            </a:r>
            <a:r>
              <a:rPr lang="zh-CN" altLang="en-US" b="1" dirty="0">
                <a:solidFill>
                  <a:schemeClr val="bg2">
                    <a:lumMod val="25000"/>
                  </a:schemeClr>
                </a:solidFill>
                <a:latin typeface="思源黑体" panose="020B0500000000000000" pitchFamily="34" charset="-122"/>
                <a:ea typeface="思源黑体" panose="020B0500000000000000" pitchFamily="34" charset="-122"/>
              </a:rPr>
              <a:t>、促进安全发展</a:t>
            </a:r>
            <a:endParaRPr lang="de-DE" altLang="en-US"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23" name="Rectangle 65"/>
          <p:cNvSpPr>
            <a:spLocks noChangeArrowheads="1"/>
          </p:cNvSpPr>
          <p:nvPr/>
        </p:nvSpPr>
        <p:spPr bwMode="auto">
          <a:xfrm>
            <a:off x="6199644" y="2581552"/>
            <a:ext cx="3544743" cy="492443"/>
          </a:xfrm>
          <a:prstGeom prst="rect">
            <a:avLst/>
          </a:prstGeom>
          <a:noFill/>
          <a:ln>
            <a:noFill/>
          </a:ln>
          <a:effectLst/>
          <a:extLst>
            <a:ext uri="{909E8E84-426E-40DD-AFC4-6F175D3DCCD1}">
              <a14:hiddenFill xmlns:a14="http://schemas.microsoft.com/office/drawing/2010/main">
                <a:solidFill>
                  <a:srgbClr val="3333CC"/>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168275" indent="-168275" algn="l">
              <a:spcBef>
                <a:spcPct val="20000"/>
              </a:spcBef>
              <a:buClr>
                <a:schemeClr val="hlink"/>
              </a:buClr>
              <a:buFont typeface="Wingdings" panose="05000000000000000000" pitchFamily="2" charset="2"/>
              <a:buChar char="v"/>
              <a:tabLst>
                <a:tab pos="8521700" algn="r"/>
              </a:tabLst>
              <a:defRPr sz="3200">
                <a:solidFill>
                  <a:schemeClr val="tx1"/>
                </a:solidFill>
                <a:latin typeface="Tahoma" panose="020B0604030504040204" pitchFamily="34" charset="0"/>
                <a:ea typeface="宋体" panose="02010600030101010101" pitchFamily="2" charset="-122"/>
              </a:defRPr>
            </a:lvl1pPr>
            <a:lvl2pPr marL="138430" indent="319405" algn="l">
              <a:spcBef>
                <a:spcPct val="20000"/>
              </a:spcBef>
              <a:buClr>
                <a:schemeClr val="accent1"/>
              </a:buClr>
              <a:buFont typeface="Wingdings" panose="05000000000000000000" pitchFamily="2" charset="2"/>
              <a:buChar char="§"/>
              <a:tabLst>
                <a:tab pos="8521700" algn="r"/>
              </a:tabLst>
              <a:defRPr sz="2800">
                <a:solidFill>
                  <a:schemeClr val="tx1"/>
                </a:solidFill>
                <a:latin typeface="Arial" panose="020B0604020202020204" pitchFamily="34" charset="0"/>
                <a:ea typeface="宋体" panose="02010600030101010101" pitchFamily="2" charset="-122"/>
              </a:defRPr>
            </a:lvl2pPr>
            <a:lvl3pPr marL="288925" indent="-149225" algn="l">
              <a:spcBef>
                <a:spcPct val="20000"/>
              </a:spcBef>
              <a:buClr>
                <a:schemeClr val="tx1"/>
              </a:buClr>
              <a:buChar char="•"/>
              <a:tabLst>
                <a:tab pos="8521700" algn="r"/>
              </a:tabLst>
              <a:defRPr sz="2400">
                <a:solidFill>
                  <a:schemeClr val="tx1"/>
                </a:solidFill>
                <a:latin typeface="Arial" panose="020B0604020202020204" pitchFamily="34" charset="0"/>
                <a:ea typeface="宋体" panose="02010600030101010101" pitchFamily="2" charset="-122"/>
              </a:defRPr>
            </a:lvl3pPr>
            <a:lvl4pPr marL="389255" indent="-98425" algn="l">
              <a:spcBef>
                <a:spcPct val="20000"/>
              </a:spcBef>
              <a:buChar char="–"/>
              <a:tabLst>
                <a:tab pos="8521700" algn="r"/>
              </a:tabLst>
              <a:defRPr sz="2000">
                <a:solidFill>
                  <a:schemeClr val="tx1"/>
                </a:solidFill>
                <a:latin typeface="Arial" panose="020B0604020202020204" pitchFamily="34" charset="0"/>
                <a:ea typeface="宋体" panose="02010600030101010101" pitchFamily="2" charset="-122"/>
              </a:defRPr>
            </a:lvl4pPr>
            <a:lvl5pPr marL="1511300" indent="-328930" algn="l">
              <a:spcBef>
                <a:spcPct val="20000"/>
              </a:spcBef>
              <a:buChar char="»"/>
              <a:tabLst>
                <a:tab pos="8521700" algn="r"/>
              </a:tabLst>
              <a:defRPr sz="2000">
                <a:solidFill>
                  <a:schemeClr val="tx1"/>
                </a:solidFill>
                <a:latin typeface="Arial" panose="020B0604020202020204" pitchFamily="34" charset="0"/>
                <a:ea typeface="宋体" panose="02010600030101010101" pitchFamily="2" charset="-122"/>
              </a:defRPr>
            </a:lvl5pPr>
            <a:lvl6pPr marL="1968500" indent="-328930" fontAlgn="base">
              <a:spcBef>
                <a:spcPct val="20000"/>
              </a:spcBef>
              <a:spcAft>
                <a:spcPct val="0"/>
              </a:spcAft>
              <a:buChar char="»"/>
              <a:tabLst>
                <a:tab pos="8521700" algn="r"/>
              </a:tabLst>
              <a:defRPr sz="2000">
                <a:solidFill>
                  <a:schemeClr val="tx1"/>
                </a:solidFill>
                <a:latin typeface="Arial" panose="020B0604020202020204" pitchFamily="34" charset="0"/>
                <a:ea typeface="宋体" panose="02010600030101010101" pitchFamily="2" charset="-122"/>
              </a:defRPr>
            </a:lvl6pPr>
            <a:lvl7pPr marL="2425700" indent="-328930" fontAlgn="base">
              <a:spcBef>
                <a:spcPct val="20000"/>
              </a:spcBef>
              <a:spcAft>
                <a:spcPct val="0"/>
              </a:spcAft>
              <a:buChar char="»"/>
              <a:tabLst>
                <a:tab pos="8521700" algn="r"/>
              </a:tabLst>
              <a:defRPr sz="2000">
                <a:solidFill>
                  <a:schemeClr val="tx1"/>
                </a:solidFill>
                <a:latin typeface="Arial" panose="020B0604020202020204" pitchFamily="34" charset="0"/>
                <a:ea typeface="宋体" panose="02010600030101010101" pitchFamily="2" charset="-122"/>
              </a:defRPr>
            </a:lvl7pPr>
            <a:lvl8pPr marL="2882900" indent="-328930" fontAlgn="base">
              <a:spcBef>
                <a:spcPct val="20000"/>
              </a:spcBef>
              <a:spcAft>
                <a:spcPct val="0"/>
              </a:spcAft>
              <a:buChar char="»"/>
              <a:tabLst>
                <a:tab pos="8521700" algn="r"/>
              </a:tabLst>
              <a:defRPr sz="2000">
                <a:solidFill>
                  <a:schemeClr val="tx1"/>
                </a:solidFill>
                <a:latin typeface="Arial" panose="020B0604020202020204" pitchFamily="34" charset="0"/>
                <a:ea typeface="宋体" panose="02010600030101010101" pitchFamily="2" charset="-122"/>
              </a:defRPr>
            </a:lvl8pPr>
            <a:lvl9pPr marL="3340100" indent="-328930" fontAlgn="base">
              <a:spcBef>
                <a:spcPct val="20000"/>
              </a:spcBef>
              <a:spcAft>
                <a:spcPct val="0"/>
              </a:spcAft>
              <a:buChar char="»"/>
              <a:tabLst>
                <a:tab pos="8521700" algn="r"/>
              </a:tabLst>
              <a:defRPr sz="2000">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None/>
            </a:pPr>
            <a:r>
              <a:rPr lang="de-DE" altLang="zh-CN" b="1" dirty="0">
                <a:solidFill>
                  <a:schemeClr val="bg2">
                    <a:lumMod val="25000"/>
                  </a:schemeClr>
                </a:solidFill>
                <a:latin typeface="思源黑体" panose="020B0500000000000000" pitchFamily="34" charset="-122"/>
                <a:ea typeface="思源黑体" panose="020B0500000000000000" pitchFamily="34" charset="-122"/>
              </a:rPr>
              <a:t>4</a:t>
            </a:r>
            <a:r>
              <a:rPr lang="zh-CN" altLang="en-US" b="1" dirty="0">
                <a:solidFill>
                  <a:schemeClr val="bg2">
                    <a:lumMod val="25000"/>
                  </a:schemeClr>
                </a:solidFill>
                <a:latin typeface="思源黑体" panose="020B0500000000000000" pitchFamily="34" charset="-122"/>
                <a:ea typeface="思源黑体" panose="020B0500000000000000" pitchFamily="34" charset="-122"/>
              </a:rPr>
              <a:t>、实现安全和谐</a:t>
            </a:r>
            <a:endParaRPr lang="de-DE" altLang="en-US" b="1" dirty="0">
              <a:solidFill>
                <a:schemeClr val="bg2">
                  <a:lumMod val="25000"/>
                </a:schemeClr>
              </a:solidFill>
              <a:latin typeface="思源黑体" panose="020B0500000000000000" pitchFamily="34" charset="-122"/>
              <a:ea typeface="思源黑体" panose="020B0500000000000000" pitchFamily="34" charset="-122"/>
            </a:endParaRPr>
          </a:p>
        </p:txBody>
      </p:sp>
      <p:grpSp>
        <p:nvGrpSpPr>
          <p:cNvPr id="8" name="组合 7"/>
          <p:cNvGrpSpPr/>
          <p:nvPr/>
        </p:nvGrpSpPr>
        <p:grpSpPr>
          <a:xfrm>
            <a:off x="686755" y="1470711"/>
            <a:ext cx="11034189" cy="129489"/>
            <a:chOff x="811447" y="1470711"/>
            <a:chExt cx="11034189" cy="129489"/>
          </a:xfrm>
        </p:grpSpPr>
        <p:cxnSp>
          <p:nvCxnSpPr>
            <p:cNvPr id="4" name="直接连接符 3"/>
            <p:cNvCxnSpPr/>
            <p:nvPr/>
          </p:nvCxnSpPr>
          <p:spPr>
            <a:xfrm>
              <a:off x="811447" y="1600200"/>
              <a:ext cx="1103418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811447" y="1470711"/>
              <a:ext cx="2520000" cy="0"/>
            </a:xfrm>
            <a:prstGeom prst="line">
              <a:avLst/>
            </a:prstGeom>
            <a:ln w="38100">
              <a:solidFill>
                <a:srgbClr val="BD1127"/>
              </a:solidFill>
            </a:ln>
          </p:spPr>
          <p:style>
            <a:lnRef idx="1">
              <a:schemeClr val="accent1"/>
            </a:lnRef>
            <a:fillRef idx="0">
              <a:schemeClr val="accent1"/>
            </a:fillRef>
            <a:effectRef idx="0">
              <a:schemeClr val="accent1"/>
            </a:effectRef>
            <a:fontRef idx="minor">
              <a:schemeClr val="tx1"/>
            </a:fontRef>
          </p:style>
        </p:cxnSp>
      </p:grpSp>
      <p:sp>
        <p:nvSpPr>
          <p:cNvPr id="26" name="矩形 25"/>
          <p:cNvSpPr/>
          <p:nvPr/>
        </p:nvSpPr>
        <p:spPr>
          <a:xfrm>
            <a:off x="7672719" y="5606310"/>
            <a:ext cx="1890493" cy="461665"/>
          </a:xfrm>
          <a:prstGeom prst="rect">
            <a:avLst/>
          </a:prstGeom>
        </p:spPr>
        <p:txBody>
          <a:bodyPr wrap="square">
            <a:spAutoFit/>
          </a:bodyPr>
          <a:lstStyle/>
          <a:p>
            <a:pPr algn="ctr"/>
            <a:r>
              <a:rPr lang="zh-CN" altLang="en-US" sz="2400" dirty="0">
                <a:solidFill>
                  <a:schemeClr val="bg1"/>
                </a:solidFill>
                <a:latin typeface="思源黑体" panose="020B0500000000000000" pitchFamily="34" charset="-122"/>
                <a:ea typeface="思源黑体" panose="020B0500000000000000" pitchFamily="34" charset="-122"/>
              </a:rPr>
              <a:t>关爱生命</a:t>
            </a:r>
            <a:endParaRPr lang="zh-CN" altLang="en-US" sz="2400" dirty="0">
              <a:solidFill>
                <a:schemeClr val="bg1"/>
              </a:solidFill>
              <a:latin typeface="思源黑体" panose="020B0500000000000000" pitchFamily="34" charset="-122"/>
              <a:ea typeface="思源黑体" panose="020B0500000000000000" pitchFamily="34" charset="-122"/>
            </a:endParaRPr>
          </a:p>
        </p:txBody>
      </p:sp>
      <p:sp>
        <p:nvSpPr>
          <p:cNvPr id="27" name="矩形 26"/>
          <p:cNvSpPr/>
          <p:nvPr/>
        </p:nvSpPr>
        <p:spPr>
          <a:xfrm>
            <a:off x="9563212" y="5606310"/>
            <a:ext cx="1890493" cy="461665"/>
          </a:xfrm>
          <a:prstGeom prst="rect">
            <a:avLst/>
          </a:prstGeom>
        </p:spPr>
        <p:txBody>
          <a:bodyPr wrap="square">
            <a:spAutoFit/>
          </a:bodyPr>
          <a:lstStyle/>
          <a:p>
            <a:pPr algn="ctr"/>
            <a:r>
              <a:rPr lang="zh-CN" altLang="en-US" sz="2400" dirty="0">
                <a:solidFill>
                  <a:schemeClr val="bg1"/>
                </a:solidFill>
                <a:latin typeface="思源黑体" panose="020B0500000000000000" pitchFamily="34" charset="-122"/>
                <a:ea typeface="思源黑体" panose="020B0500000000000000" pitchFamily="34" charset="-122"/>
              </a:rPr>
              <a:t>关注安全</a:t>
            </a:r>
            <a:endParaRPr lang="zh-CN" altLang="en-US" sz="2400" dirty="0">
              <a:solidFill>
                <a:schemeClr val="bg1"/>
              </a:solidFill>
              <a:latin typeface="思源黑体" panose="020B0500000000000000" pitchFamily="34" charset="-122"/>
              <a:ea typeface="思源黑体"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22" presetClass="entr" presetSubtype="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righ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1000"/>
                                        <p:tgtEl>
                                          <p:spTgt spid="22"/>
                                        </p:tgtEl>
                                      </p:cBhvr>
                                    </p:animEffect>
                                    <p:anim calcmode="lin" valueType="num">
                                      <p:cBhvr>
                                        <p:cTn id="41" dur="1000" fill="hold"/>
                                        <p:tgtEl>
                                          <p:spTgt spid="22"/>
                                        </p:tgtEl>
                                        <p:attrNameLst>
                                          <p:attrName>ppt_x</p:attrName>
                                        </p:attrNameLst>
                                      </p:cBhvr>
                                      <p:tavLst>
                                        <p:tav tm="0">
                                          <p:val>
                                            <p:strVal val="#ppt_x"/>
                                          </p:val>
                                        </p:tav>
                                        <p:tav tm="100000">
                                          <p:val>
                                            <p:strVal val="#ppt_x"/>
                                          </p:val>
                                        </p:tav>
                                      </p:tavLst>
                                    </p:anim>
                                    <p:anim calcmode="lin" valueType="num">
                                      <p:cBhvr>
                                        <p:cTn id="4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3" grpId="0"/>
      <p:bldP spid="19" grpId="0"/>
      <p:bldP spid="22"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870527" y="310415"/>
            <a:ext cx="43110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800" b="1" dirty="0">
                <a:solidFill>
                  <a:schemeClr val="bg2">
                    <a:lumMod val="25000"/>
                  </a:schemeClr>
                </a:solidFill>
                <a:latin typeface="思源黑体" panose="020B0500000000000000" pitchFamily="34" charset="-122"/>
                <a:ea typeface="思源黑体" panose="020B0500000000000000" pitchFamily="34" charset="-122"/>
              </a:rPr>
              <a:t>企业安全生产主体责任</a:t>
            </a:r>
            <a:endParaRPr lang="zh-CN" altLang="en-US" sz="2800"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5" name="矩形 4"/>
          <p:cNvSpPr/>
          <p:nvPr/>
        </p:nvSpPr>
        <p:spPr>
          <a:xfrm>
            <a:off x="1" y="294541"/>
            <a:ext cx="768926" cy="461665"/>
          </a:xfrm>
          <a:prstGeom prst="rect">
            <a:avLst/>
          </a:prstGeom>
          <a:solidFill>
            <a:srgbClr val="BD1127"/>
          </a:solidFill>
        </p:spPr>
        <p:txBody>
          <a:bodyPr wrap="square">
            <a:spAutoFit/>
          </a:bodyPr>
          <a:lstStyle/>
          <a:p>
            <a:pPr algn="ctr"/>
            <a:r>
              <a:rPr lang="en-US" altLang="zh-CN" sz="2400" b="1" dirty="0">
                <a:solidFill>
                  <a:schemeClr val="bg1"/>
                </a:solidFill>
                <a:latin typeface="思源黑体" panose="020B0500000000000000" pitchFamily="34" charset="-122"/>
                <a:ea typeface="思源黑体" panose="020B0500000000000000" pitchFamily="34" charset="-122"/>
              </a:rPr>
              <a:t>2</a:t>
            </a:r>
            <a:endParaRPr lang="zh-CN" altLang="en-US" sz="2400" b="1" dirty="0">
              <a:solidFill>
                <a:schemeClr val="bg1"/>
              </a:solidFill>
              <a:latin typeface="思源黑体" panose="020B0500000000000000" pitchFamily="34" charset="-122"/>
              <a:ea typeface="思源黑体" panose="020B0500000000000000" pitchFamily="34" charset="-122"/>
            </a:endParaRPr>
          </a:p>
        </p:txBody>
      </p:sp>
      <p:sp>
        <p:nvSpPr>
          <p:cNvPr id="7" name="矩形 6"/>
          <p:cNvSpPr/>
          <p:nvPr/>
        </p:nvSpPr>
        <p:spPr>
          <a:xfrm>
            <a:off x="1384300" y="1133133"/>
            <a:ext cx="6340197" cy="400110"/>
          </a:xfrm>
          <a:prstGeom prst="rect">
            <a:avLst/>
          </a:prstGeom>
        </p:spPr>
        <p:txBody>
          <a:bodyPr wrap="none">
            <a:spAutoFit/>
          </a:bodyPr>
          <a:lstStyle/>
          <a:p>
            <a:r>
              <a:rPr lang="zh-CN" altLang="en-US" sz="2000" b="1" dirty="0">
                <a:solidFill>
                  <a:schemeClr val="bg2">
                    <a:lumMod val="25000"/>
                  </a:schemeClr>
                </a:solidFill>
                <a:latin typeface="思源黑体" panose="020B0500000000000000" pitchFamily="34" charset="-122"/>
                <a:ea typeface="思源黑体" panose="020B0500000000000000" pitchFamily="34" charset="-122"/>
              </a:rPr>
              <a:t>有关安全法规要求企业落实以下十三项安全主体责任：</a:t>
            </a:r>
            <a:endParaRPr lang="zh-CN" altLang="en-US" sz="2000" b="1" dirty="0">
              <a:solidFill>
                <a:schemeClr val="bg2">
                  <a:lumMod val="25000"/>
                </a:schemeClr>
              </a:solidFill>
              <a:latin typeface="思源黑体" panose="020B0500000000000000" pitchFamily="34" charset="-122"/>
              <a:ea typeface="思源黑体" panose="020B0500000000000000" pitchFamily="34" charset="-122"/>
            </a:endParaRPr>
          </a:p>
        </p:txBody>
      </p:sp>
      <p:grpSp>
        <p:nvGrpSpPr>
          <p:cNvPr id="6" name="组合 5"/>
          <p:cNvGrpSpPr/>
          <p:nvPr/>
        </p:nvGrpSpPr>
        <p:grpSpPr>
          <a:xfrm>
            <a:off x="1760534" y="1701421"/>
            <a:ext cx="8588673" cy="598767"/>
            <a:chOff x="1587500" y="2044700"/>
            <a:chExt cx="6554105" cy="456925"/>
          </a:xfrm>
        </p:grpSpPr>
        <p:sp>
          <p:nvSpPr>
            <p:cNvPr id="8" name="矩形 7"/>
            <p:cNvSpPr/>
            <p:nvPr/>
          </p:nvSpPr>
          <p:spPr>
            <a:xfrm>
              <a:off x="2085359" y="2055377"/>
              <a:ext cx="6056246" cy="446248"/>
            </a:xfrm>
            <a:prstGeom prst="rect">
              <a:avLst/>
            </a:prstGeom>
          </p:spPr>
          <p:txBody>
            <a:bodyPr wrap="square">
              <a:spAutoFit/>
            </a:bodyPr>
            <a:lstStyle/>
            <a:p>
              <a:r>
                <a:rPr lang="zh-CN" altLang="en-US" sz="1600" dirty="0">
                  <a:solidFill>
                    <a:schemeClr val="bg2">
                      <a:lumMod val="25000"/>
                    </a:schemeClr>
                  </a:solidFill>
                  <a:latin typeface="思源黑体" panose="020B0500000000000000" pitchFamily="34" charset="-122"/>
                  <a:ea typeface="思源黑体" panose="020B0500000000000000" pitchFamily="34" charset="-122"/>
                </a:rPr>
                <a:t>保证安全生产教育培训的资金，依法组织从业人员参加安全生产教育培训，取得相关上岗资格证书，开展安全生产宣传教育；</a:t>
              </a:r>
              <a:endParaRPr lang="zh-CN" altLang="en-US" sz="1600"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3" name="椭圆 2"/>
            <p:cNvSpPr/>
            <p:nvPr/>
          </p:nvSpPr>
          <p:spPr>
            <a:xfrm>
              <a:off x="1587500" y="2044700"/>
              <a:ext cx="400110" cy="400110"/>
            </a:xfrm>
            <a:prstGeom prst="ellipse">
              <a:avLst/>
            </a:prstGeom>
            <a:solidFill>
              <a:srgbClr val="BD1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latin typeface="思源黑体" panose="020B0500000000000000" pitchFamily="34" charset="-122"/>
                  <a:ea typeface="思源黑体" panose="020B0500000000000000" pitchFamily="34" charset="-122"/>
                </a:rPr>
                <a:t>7</a:t>
              </a:r>
              <a:endParaRPr lang="zh-CN" altLang="en-US" sz="1200" b="1" dirty="0">
                <a:latin typeface="思源黑体" panose="020B0500000000000000" pitchFamily="34" charset="-122"/>
                <a:ea typeface="思源黑体" panose="020B0500000000000000" pitchFamily="34" charset="-122"/>
              </a:endParaRPr>
            </a:p>
          </p:txBody>
        </p:sp>
      </p:grpSp>
      <p:grpSp>
        <p:nvGrpSpPr>
          <p:cNvPr id="11" name="组合 10"/>
          <p:cNvGrpSpPr/>
          <p:nvPr/>
        </p:nvGrpSpPr>
        <p:grpSpPr>
          <a:xfrm>
            <a:off x="1760534" y="2367605"/>
            <a:ext cx="8018526" cy="524315"/>
            <a:chOff x="1587500" y="3128918"/>
            <a:chExt cx="6119018" cy="400110"/>
          </a:xfrm>
        </p:grpSpPr>
        <p:sp>
          <p:nvSpPr>
            <p:cNvPr id="9" name="矩形 8"/>
            <p:cNvSpPr/>
            <p:nvPr/>
          </p:nvSpPr>
          <p:spPr>
            <a:xfrm>
              <a:off x="2085358" y="3199796"/>
              <a:ext cx="5621160" cy="258354"/>
            </a:xfrm>
            <a:prstGeom prst="rect">
              <a:avLst/>
            </a:prstGeom>
          </p:spPr>
          <p:txBody>
            <a:bodyPr wrap="none">
              <a:spAutoFit/>
            </a:bodyPr>
            <a:lstStyle/>
            <a:p>
              <a:r>
                <a:rPr lang="zh-CN" altLang="en-US" sz="1600" dirty="0">
                  <a:solidFill>
                    <a:schemeClr val="bg2">
                      <a:lumMod val="25000"/>
                    </a:schemeClr>
                  </a:solidFill>
                  <a:latin typeface="思源黑体" panose="020B0500000000000000" pitchFamily="34" charset="-122"/>
                  <a:ea typeface="思源黑体" panose="020B0500000000000000" pitchFamily="34" charset="-122"/>
                </a:rPr>
                <a:t>定期组织开展安全生产检查，及时消除事故隐患，依法对重大危险源实施监控；</a:t>
              </a:r>
              <a:endParaRPr lang="zh-CN" altLang="en-US" sz="1600"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12" name="椭圆 11"/>
            <p:cNvSpPr/>
            <p:nvPr/>
          </p:nvSpPr>
          <p:spPr>
            <a:xfrm>
              <a:off x="1587500" y="3128918"/>
              <a:ext cx="400110" cy="400110"/>
            </a:xfrm>
            <a:prstGeom prst="ellipse">
              <a:avLst/>
            </a:prstGeom>
            <a:solidFill>
              <a:srgbClr val="BD1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latin typeface="思源黑体" panose="020B0500000000000000" pitchFamily="34" charset="-122"/>
                  <a:ea typeface="思源黑体" panose="020B0500000000000000" pitchFamily="34" charset="-122"/>
                </a:rPr>
                <a:t>8</a:t>
              </a:r>
              <a:endParaRPr lang="zh-CN" altLang="en-US" sz="1200" b="1" dirty="0">
                <a:latin typeface="思源黑体" panose="020B0500000000000000" pitchFamily="34" charset="-122"/>
                <a:ea typeface="思源黑体" panose="020B0500000000000000" pitchFamily="34" charset="-122"/>
              </a:endParaRPr>
            </a:p>
          </p:txBody>
        </p:sp>
      </p:grpSp>
      <p:grpSp>
        <p:nvGrpSpPr>
          <p:cNvPr id="14" name="组合 13"/>
          <p:cNvGrpSpPr/>
          <p:nvPr/>
        </p:nvGrpSpPr>
        <p:grpSpPr>
          <a:xfrm>
            <a:off x="1760534" y="2959337"/>
            <a:ext cx="3555984" cy="524315"/>
            <a:chOff x="1587500" y="4213136"/>
            <a:chExt cx="2713607" cy="400110"/>
          </a:xfrm>
        </p:grpSpPr>
        <p:sp>
          <p:nvSpPr>
            <p:cNvPr id="10" name="矩形 9"/>
            <p:cNvSpPr/>
            <p:nvPr/>
          </p:nvSpPr>
          <p:spPr>
            <a:xfrm>
              <a:off x="2124669" y="4268699"/>
              <a:ext cx="2176438" cy="258354"/>
            </a:xfrm>
            <a:prstGeom prst="rect">
              <a:avLst/>
            </a:prstGeom>
          </p:spPr>
          <p:txBody>
            <a:bodyPr wrap="none">
              <a:spAutoFit/>
            </a:bodyPr>
            <a:lstStyle/>
            <a:p>
              <a:r>
                <a:rPr lang="zh-CN" altLang="en-US" sz="1600" dirty="0">
                  <a:solidFill>
                    <a:schemeClr val="bg2">
                      <a:lumMod val="25000"/>
                    </a:schemeClr>
                  </a:solidFill>
                  <a:latin typeface="思源黑体" panose="020B0500000000000000" pitchFamily="34" charset="-122"/>
                  <a:ea typeface="思源黑体" panose="020B0500000000000000" pitchFamily="34" charset="-122"/>
                </a:rPr>
                <a:t>依法取得安全生产行政许可；</a:t>
              </a:r>
              <a:endParaRPr lang="zh-CN" altLang="en-US" sz="1600"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13" name="椭圆 12"/>
            <p:cNvSpPr/>
            <p:nvPr/>
          </p:nvSpPr>
          <p:spPr>
            <a:xfrm>
              <a:off x="1587500" y="4213136"/>
              <a:ext cx="400110" cy="400110"/>
            </a:xfrm>
            <a:prstGeom prst="ellipse">
              <a:avLst/>
            </a:prstGeom>
            <a:solidFill>
              <a:srgbClr val="BD1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latin typeface="思源黑体" panose="020B0500000000000000" pitchFamily="34" charset="-122"/>
                  <a:ea typeface="思源黑体" panose="020B0500000000000000" pitchFamily="34" charset="-122"/>
                </a:rPr>
                <a:t>9</a:t>
              </a:r>
              <a:endParaRPr lang="zh-CN" altLang="en-US" sz="1200" b="1" dirty="0">
                <a:latin typeface="思源黑体" panose="020B0500000000000000" pitchFamily="34" charset="-122"/>
                <a:ea typeface="思源黑体" panose="020B0500000000000000" pitchFamily="34" charset="-122"/>
              </a:endParaRPr>
            </a:p>
          </p:txBody>
        </p:sp>
      </p:grpSp>
      <p:grpSp>
        <p:nvGrpSpPr>
          <p:cNvPr id="17" name="组合 16"/>
          <p:cNvGrpSpPr/>
          <p:nvPr/>
        </p:nvGrpSpPr>
        <p:grpSpPr>
          <a:xfrm>
            <a:off x="1760534" y="3551069"/>
            <a:ext cx="12067921" cy="524315"/>
            <a:chOff x="1587500" y="2044700"/>
            <a:chExt cx="9209150" cy="400110"/>
          </a:xfrm>
        </p:grpSpPr>
        <p:sp>
          <p:nvSpPr>
            <p:cNvPr id="18" name="矩形 17"/>
            <p:cNvSpPr/>
            <p:nvPr/>
          </p:nvSpPr>
          <p:spPr>
            <a:xfrm>
              <a:off x="2124669" y="2102539"/>
              <a:ext cx="8671981" cy="258354"/>
            </a:xfrm>
            <a:prstGeom prst="rect">
              <a:avLst/>
            </a:prstGeom>
          </p:spPr>
          <p:txBody>
            <a:bodyPr wrap="square">
              <a:spAutoFit/>
            </a:bodyPr>
            <a:lstStyle/>
            <a:p>
              <a:r>
                <a:rPr lang="zh-CN" altLang="en-US" sz="1600" dirty="0">
                  <a:solidFill>
                    <a:schemeClr val="bg2">
                      <a:lumMod val="25000"/>
                    </a:schemeClr>
                  </a:solidFill>
                  <a:latin typeface="思源黑体" panose="020B0500000000000000" pitchFamily="34" charset="-122"/>
                  <a:ea typeface="思源黑体" panose="020B0500000000000000" pitchFamily="34" charset="-122"/>
                </a:rPr>
                <a:t>统一协调管理承包、承租单位的安全生产工作；</a:t>
              </a:r>
              <a:endParaRPr lang="zh-CN" altLang="en-US" sz="1600"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19" name="椭圆 18"/>
            <p:cNvSpPr/>
            <p:nvPr/>
          </p:nvSpPr>
          <p:spPr>
            <a:xfrm>
              <a:off x="1587500" y="2044700"/>
              <a:ext cx="400110" cy="400110"/>
            </a:xfrm>
            <a:prstGeom prst="ellipse">
              <a:avLst/>
            </a:prstGeom>
            <a:solidFill>
              <a:srgbClr val="BD1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latin typeface="思源黑体" panose="020B0500000000000000" pitchFamily="34" charset="-122"/>
                  <a:ea typeface="思源黑体" panose="020B0500000000000000" pitchFamily="34" charset="-122"/>
                </a:rPr>
                <a:t>10</a:t>
              </a:r>
              <a:endParaRPr lang="zh-CN" altLang="en-US" sz="1200" b="1" dirty="0">
                <a:latin typeface="思源黑体" panose="020B0500000000000000" pitchFamily="34" charset="-122"/>
                <a:ea typeface="思源黑体" panose="020B0500000000000000" pitchFamily="34" charset="-122"/>
              </a:endParaRPr>
            </a:p>
          </p:txBody>
        </p:sp>
      </p:grpSp>
      <p:grpSp>
        <p:nvGrpSpPr>
          <p:cNvPr id="20" name="组合 19"/>
          <p:cNvGrpSpPr/>
          <p:nvPr/>
        </p:nvGrpSpPr>
        <p:grpSpPr>
          <a:xfrm>
            <a:off x="1760534" y="4142801"/>
            <a:ext cx="7659671" cy="524315"/>
            <a:chOff x="1587500" y="3128918"/>
            <a:chExt cx="5845172" cy="400110"/>
          </a:xfrm>
        </p:grpSpPr>
        <p:sp>
          <p:nvSpPr>
            <p:cNvPr id="21" name="矩形 20"/>
            <p:cNvSpPr/>
            <p:nvPr/>
          </p:nvSpPr>
          <p:spPr>
            <a:xfrm>
              <a:off x="2124669" y="3190474"/>
              <a:ext cx="5308003" cy="258354"/>
            </a:xfrm>
            <a:prstGeom prst="rect">
              <a:avLst/>
            </a:prstGeom>
          </p:spPr>
          <p:txBody>
            <a:bodyPr wrap="none">
              <a:spAutoFit/>
            </a:bodyPr>
            <a:lstStyle/>
            <a:p>
              <a:r>
                <a:rPr lang="zh-CN" altLang="en-US" sz="1600" dirty="0">
                  <a:solidFill>
                    <a:schemeClr val="bg2">
                      <a:lumMod val="25000"/>
                    </a:schemeClr>
                  </a:solidFill>
                  <a:latin typeface="思源黑体" panose="020B0500000000000000" pitchFamily="34" charset="-122"/>
                  <a:ea typeface="思源黑体" panose="020B0500000000000000" pitchFamily="34" charset="-122"/>
                </a:rPr>
                <a:t>依法报告生产安全事故，及时开展事故抢险救援，妥善处理事故善后工作；</a:t>
              </a:r>
              <a:endParaRPr lang="zh-CN" altLang="en-US" sz="1600"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22" name="椭圆 21"/>
            <p:cNvSpPr/>
            <p:nvPr/>
          </p:nvSpPr>
          <p:spPr>
            <a:xfrm>
              <a:off x="1587500" y="3128918"/>
              <a:ext cx="400110" cy="400110"/>
            </a:xfrm>
            <a:prstGeom prst="ellipse">
              <a:avLst/>
            </a:prstGeom>
            <a:solidFill>
              <a:srgbClr val="BD1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latin typeface="思源黑体" panose="020B0500000000000000" pitchFamily="34" charset="-122"/>
                  <a:ea typeface="思源黑体" panose="020B0500000000000000" pitchFamily="34" charset="-122"/>
                </a:rPr>
                <a:t>11</a:t>
              </a:r>
              <a:endParaRPr lang="zh-CN" altLang="en-US" sz="1200" b="1" dirty="0">
                <a:latin typeface="思源黑体" panose="020B0500000000000000" pitchFamily="34" charset="-122"/>
                <a:ea typeface="思源黑体" panose="020B0500000000000000" pitchFamily="34" charset="-122"/>
              </a:endParaRPr>
            </a:p>
          </p:txBody>
        </p:sp>
      </p:grpSp>
      <p:grpSp>
        <p:nvGrpSpPr>
          <p:cNvPr id="23" name="组合 22"/>
          <p:cNvGrpSpPr/>
          <p:nvPr/>
        </p:nvGrpSpPr>
        <p:grpSpPr>
          <a:xfrm>
            <a:off x="1760534" y="4734533"/>
            <a:ext cx="5402643" cy="524315"/>
            <a:chOff x="1587500" y="4213136"/>
            <a:chExt cx="4122810" cy="400110"/>
          </a:xfrm>
        </p:grpSpPr>
        <p:sp>
          <p:nvSpPr>
            <p:cNvPr id="24" name="矩形 23"/>
            <p:cNvSpPr/>
            <p:nvPr/>
          </p:nvSpPr>
          <p:spPr>
            <a:xfrm>
              <a:off x="2124669" y="4279262"/>
              <a:ext cx="3585641" cy="258354"/>
            </a:xfrm>
            <a:prstGeom prst="rect">
              <a:avLst/>
            </a:prstGeom>
          </p:spPr>
          <p:txBody>
            <a:bodyPr wrap="none">
              <a:spAutoFit/>
            </a:bodyPr>
            <a:lstStyle/>
            <a:p>
              <a:r>
                <a:rPr lang="zh-CN" altLang="en-US" sz="1600" dirty="0">
                  <a:solidFill>
                    <a:schemeClr val="bg2">
                      <a:lumMod val="25000"/>
                    </a:schemeClr>
                  </a:solidFill>
                  <a:latin typeface="思源黑体" panose="020B0500000000000000" pitchFamily="34" charset="-122"/>
                  <a:ea typeface="思源黑体" panose="020B0500000000000000" pitchFamily="34" charset="-122"/>
                </a:rPr>
                <a:t>负责作业场所职业危害的预防和职业病防治工作；</a:t>
              </a:r>
              <a:endParaRPr lang="zh-CN" altLang="en-US" sz="1600"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25" name="椭圆 24"/>
            <p:cNvSpPr/>
            <p:nvPr/>
          </p:nvSpPr>
          <p:spPr>
            <a:xfrm>
              <a:off x="1587500" y="4213136"/>
              <a:ext cx="400110" cy="400110"/>
            </a:xfrm>
            <a:prstGeom prst="ellipse">
              <a:avLst/>
            </a:prstGeom>
            <a:solidFill>
              <a:srgbClr val="BD1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latin typeface="思源黑体" panose="020B0500000000000000" pitchFamily="34" charset="-122"/>
                  <a:ea typeface="思源黑体" panose="020B0500000000000000" pitchFamily="34" charset="-122"/>
                </a:rPr>
                <a:t>12</a:t>
              </a:r>
              <a:endParaRPr lang="zh-CN" altLang="en-US" sz="1200" b="1" dirty="0">
                <a:latin typeface="思源黑体" panose="020B0500000000000000" pitchFamily="34" charset="-122"/>
                <a:ea typeface="思源黑体" panose="020B0500000000000000" pitchFamily="34" charset="-122"/>
              </a:endParaRPr>
            </a:p>
          </p:txBody>
        </p:sp>
      </p:grpSp>
      <p:grpSp>
        <p:nvGrpSpPr>
          <p:cNvPr id="26" name="组合 25"/>
          <p:cNvGrpSpPr/>
          <p:nvPr/>
        </p:nvGrpSpPr>
        <p:grpSpPr>
          <a:xfrm>
            <a:off x="1760534" y="5326264"/>
            <a:ext cx="4376721" cy="524315"/>
            <a:chOff x="1587500" y="4213136"/>
            <a:chExt cx="3339919" cy="400110"/>
          </a:xfrm>
        </p:grpSpPr>
        <p:sp>
          <p:nvSpPr>
            <p:cNvPr id="27" name="矩形 26"/>
            <p:cNvSpPr/>
            <p:nvPr/>
          </p:nvSpPr>
          <p:spPr>
            <a:xfrm>
              <a:off x="2124669" y="4314610"/>
              <a:ext cx="2802750" cy="258354"/>
            </a:xfrm>
            <a:prstGeom prst="rect">
              <a:avLst/>
            </a:prstGeom>
          </p:spPr>
          <p:txBody>
            <a:bodyPr wrap="none">
              <a:spAutoFit/>
            </a:bodyPr>
            <a:lstStyle/>
            <a:p>
              <a:r>
                <a:rPr lang="zh-CN" altLang="en-US" sz="1600" dirty="0">
                  <a:solidFill>
                    <a:schemeClr val="bg2">
                      <a:lumMod val="25000"/>
                    </a:schemeClr>
                  </a:solidFill>
                  <a:latin typeface="思源黑体" panose="020B0500000000000000" pitchFamily="34" charset="-122"/>
                  <a:ea typeface="思源黑体" panose="020B0500000000000000" pitchFamily="34" charset="-122"/>
                </a:rPr>
                <a:t>法律、法规规定的其他安全生产责任。</a:t>
              </a:r>
              <a:endParaRPr lang="zh-CN" altLang="en-US" sz="1600"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28" name="椭圆 27"/>
            <p:cNvSpPr/>
            <p:nvPr/>
          </p:nvSpPr>
          <p:spPr>
            <a:xfrm>
              <a:off x="1587500" y="4213136"/>
              <a:ext cx="400110" cy="400110"/>
            </a:xfrm>
            <a:prstGeom prst="ellipse">
              <a:avLst/>
            </a:prstGeom>
            <a:solidFill>
              <a:srgbClr val="BD1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latin typeface="思源黑体" panose="020B0500000000000000" pitchFamily="34" charset="-122"/>
                  <a:ea typeface="思源黑体" panose="020B0500000000000000" pitchFamily="34" charset="-122"/>
                </a:rPr>
                <a:t>13</a:t>
              </a:r>
              <a:endParaRPr lang="zh-CN" altLang="en-US" sz="1200" b="1" dirty="0">
                <a:latin typeface="思源黑体" panose="020B0500000000000000" pitchFamily="34" charset="-122"/>
                <a:ea typeface="思源黑体" panose="020B05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childTnLst>
                          </p:cTn>
                        </p:par>
                        <p:par>
                          <p:cTn id="36" fill="hold">
                            <p:stCondLst>
                              <p:cond delay="2500"/>
                            </p:stCondLst>
                            <p:childTnLst>
                              <p:par>
                                <p:cTn id="37" presetID="2" presetClass="entr" presetSubtype="4"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ppt_x"/>
                                          </p:val>
                                        </p:tav>
                                        <p:tav tm="100000">
                                          <p:val>
                                            <p:strVal val="#ppt_x"/>
                                          </p:val>
                                        </p:tav>
                                      </p:tavLst>
                                    </p:anim>
                                    <p:anim calcmode="lin" valueType="num">
                                      <p:cBhvr additive="base">
                                        <p:cTn id="45" dur="500" fill="hold"/>
                                        <p:tgtEl>
                                          <p:spTgt spid="23"/>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2" presetClass="entr" presetSubtype="4"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ppt_x"/>
                                          </p:val>
                                        </p:tav>
                                        <p:tav tm="100000">
                                          <p:val>
                                            <p:strVal val="#ppt_x"/>
                                          </p:val>
                                        </p:tav>
                                      </p:tavLst>
                                    </p:anim>
                                    <p:anim calcmode="lin" valueType="num">
                                      <p:cBhvr additive="base">
                                        <p:cTn id="5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52441" t="32087" b="31898"/>
          <a:stretch>
            <a:fillRect/>
          </a:stretch>
        </p:blipFill>
        <p:spPr>
          <a:xfrm>
            <a:off x="811447" y="2647404"/>
            <a:ext cx="11380553" cy="4752109"/>
          </a:xfrm>
          <a:prstGeom prst="rect">
            <a:avLst/>
          </a:prstGeom>
        </p:spPr>
      </p:pic>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48126" b="61212"/>
          <a:stretch>
            <a:fillRect/>
          </a:stretch>
        </p:blipFill>
        <p:spPr>
          <a:xfrm>
            <a:off x="-338876" y="-561033"/>
            <a:ext cx="8520546" cy="4519185"/>
          </a:xfrm>
          <a:prstGeom prst="rect">
            <a:avLst/>
          </a:prstGeom>
        </p:spPr>
      </p:pic>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50001" t="4646" r="-1712" b="40606"/>
          <a:stretch>
            <a:fillRect/>
          </a:stretch>
        </p:blipFill>
        <p:spPr>
          <a:xfrm>
            <a:off x="-34263" y="0"/>
            <a:ext cx="8520546" cy="6378642"/>
          </a:xfrm>
          <a:prstGeom prst="rect">
            <a:avLst/>
          </a:prstGeom>
        </p:spPr>
      </p:pic>
      <p:sp>
        <p:nvSpPr>
          <p:cNvPr id="15" name="矩形 14"/>
          <p:cNvSpPr/>
          <p:nvPr/>
        </p:nvSpPr>
        <p:spPr>
          <a:xfrm>
            <a:off x="3900616" y="565037"/>
            <a:ext cx="2403222" cy="923330"/>
          </a:xfrm>
          <a:prstGeom prst="rect">
            <a:avLst/>
          </a:prstGeom>
        </p:spPr>
        <p:txBody>
          <a:bodyPr wrap="none">
            <a:spAutoFit/>
          </a:bodyPr>
          <a:lstStyle/>
          <a:p>
            <a:r>
              <a:rPr lang="zh-CN" altLang="en-US" sz="5400" dirty="0">
                <a:solidFill>
                  <a:srgbClr val="BD1127"/>
                </a:solidFill>
                <a:latin typeface="字体圈欣意冠黑体2.0" panose="00000500000000000000" pitchFamily="2" charset="-122"/>
                <a:ea typeface="字体圈欣意冠黑体2.0" panose="00000500000000000000" pitchFamily="2" charset="-122"/>
              </a:rPr>
              <a:t>第三部分</a:t>
            </a:r>
            <a:endParaRPr lang="zh-CN" altLang="en-US" sz="5400" dirty="0">
              <a:solidFill>
                <a:srgbClr val="BD1127"/>
              </a:solidFill>
              <a:latin typeface="字体圈欣意冠黑体2.0" panose="00000500000000000000" pitchFamily="2" charset="-122"/>
              <a:ea typeface="字体圈欣意冠黑体2.0" panose="00000500000000000000" pitchFamily="2" charset="-122"/>
            </a:endParaRPr>
          </a:p>
        </p:txBody>
      </p:sp>
      <p:sp>
        <p:nvSpPr>
          <p:cNvPr id="16" name="矩形 15"/>
          <p:cNvSpPr/>
          <p:nvPr/>
        </p:nvSpPr>
        <p:spPr>
          <a:xfrm>
            <a:off x="8592770" y="4584669"/>
            <a:ext cx="2378272" cy="584775"/>
          </a:xfrm>
          <a:prstGeom prst="rect">
            <a:avLst/>
          </a:prstGeom>
        </p:spPr>
        <p:txBody>
          <a:bodyPr wrap="square">
            <a:spAutoFit/>
          </a:bodyPr>
          <a:lstStyle/>
          <a:p>
            <a:pPr algn="dist"/>
            <a:r>
              <a:rPr lang="zh-CN" altLang="en-US" sz="3200" dirty="0">
                <a:solidFill>
                  <a:schemeClr val="bg1"/>
                </a:solidFill>
                <a:latin typeface="思源黑体" panose="020B0500000000000000" pitchFamily="34" charset="-122"/>
                <a:ea typeface="思源黑体" panose="020B0500000000000000" pitchFamily="34" charset="-122"/>
              </a:rPr>
              <a:t>关爱生命</a:t>
            </a:r>
            <a:endParaRPr lang="zh-CN" altLang="en-US" sz="3200" dirty="0">
              <a:solidFill>
                <a:schemeClr val="bg1"/>
              </a:solidFill>
              <a:latin typeface="思源黑体" panose="020B0500000000000000" pitchFamily="34" charset="-122"/>
              <a:ea typeface="思源黑体" panose="020B0500000000000000" pitchFamily="34" charset="-122"/>
            </a:endParaRPr>
          </a:p>
        </p:txBody>
      </p:sp>
      <p:sp>
        <p:nvSpPr>
          <p:cNvPr id="17" name="矩形 16"/>
          <p:cNvSpPr/>
          <p:nvPr/>
        </p:nvSpPr>
        <p:spPr>
          <a:xfrm>
            <a:off x="8592770" y="5179512"/>
            <a:ext cx="2378272" cy="584775"/>
          </a:xfrm>
          <a:prstGeom prst="rect">
            <a:avLst/>
          </a:prstGeom>
        </p:spPr>
        <p:txBody>
          <a:bodyPr wrap="square">
            <a:spAutoFit/>
          </a:bodyPr>
          <a:lstStyle/>
          <a:p>
            <a:pPr algn="dist"/>
            <a:r>
              <a:rPr lang="zh-CN" altLang="en-US" sz="3200" dirty="0">
                <a:solidFill>
                  <a:schemeClr val="bg1"/>
                </a:solidFill>
                <a:latin typeface="思源黑体" panose="020B0500000000000000" pitchFamily="34" charset="-122"/>
                <a:ea typeface="思源黑体" panose="020B0500000000000000" pitchFamily="34" charset="-122"/>
              </a:rPr>
              <a:t>关注安全</a:t>
            </a:r>
            <a:endParaRPr lang="zh-CN" altLang="en-US" sz="3200" dirty="0">
              <a:solidFill>
                <a:schemeClr val="bg1"/>
              </a:solidFill>
              <a:latin typeface="思源黑体" panose="020B0500000000000000" pitchFamily="34" charset="-122"/>
              <a:ea typeface="思源黑体" panose="020B0500000000000000" pitchFamily="34" charset="-122"/>
            </a:endParaRPr>
          </a:p>
        </p:txBody>
      </p:sp>
      <p:sp>
        <p:nvSpPr>
          <p:cNvPr id="21" name="矩形 20"/>
          <p:cNvSpPr/>
          <p:nvPr/>
        </p:nvSpPr>
        <p:spPr>
          <a:xfrm>
            <a:off x="1350026" y="6085577"/>
            <a:ext cx="4115593" cy="398780"/>
          </a:xfrm>
          <a:prstGeom prst="rect">
            <a:avLst/>
          </a:prstGeom>
        </p:spPr>
        <p:txBody>
          <a:bodyPr wrap="square">
            <a:spAutoFit/>
          </a:bodyPr>
          <a:lstStyle/>
          <a:p>
            <a:pPr algn="dist"/>
            <a:r>
              <a:rPr lang="zh-CN" altLang="en-US" sz="2000" dirty="0">
                <a:solidFill>
                  <a:schemeClr val="bg2">
                    <a:lumMod val="25000"/>
                  </a:schemeClr>
                </a:solidFill>
                <a:latin typeface="思源黑体" panose="020B0500000000000000" pitchFamily="34" charset="-122"/>
                <a:ea typeface="思源黑体" panose="020B0500000000000000" pitchFamily="34" charset="-122"/>
              </a:rPr>
              <a:t>XXXXXX</a:t>
            </a:r>
            <a:endParaRPr lang="zh-CN" altLang="en-US" sz="2000"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2" name="矩形 1"/>
          <p:cNvSpPr/>
          <p:nvPr/>
        </p:nvSpPr>
        <p:spPr>
          <a:xfrm>
            <a:off x="5446501" y="1664679"/>
            <a:ext cx="5827236" cy="769441"/>
          </a:xfrm>
          <a:prstGeom prst="rect">
            <a:avLst/>
          </a:prstGeom>
        </p:spPr>
        <p:txBody>
          <a:bodyPr wrap="none">
            <a:spAutoFit/>
          </a:bodyPr>
          <a:lstStyle/>
          <a:p>
            <a:r>
              <a:rPr lang="zh-CN" altLang="en-US" sz="4400" b="1" dirty="0">
                <a:solidFill>
                  <a:schemeClr val="bg2">
                    <a:lumMod val="25000"/>
                  </a:schemeClr>
                </a:solidFill>
                <a:latin typeface="思源黑体" panose="020B0500000000000000" pitchFamily="34" charset="-122"/>
                <a:ea typeface="思源黑体" panose="020B0500000000000000" pitchFamily="34" charset="-122"/>
              </a:rPr>
              <a:t>企业负责人的安全职责</a:t>
            </a:r>
            <a:endParaRPr lang="zh-CN" altLang="en-US" sz="4400"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4" name="矩形 3"/>
          <p:cNvSpPr/>
          <p:nvPr/>
        </p:nvSpPr>
        <p:spPr>
          <a:xfrm>
            <a:off x="5929985" y="2374897"/>
            <a:ext cx="4807983" cy="369332"/>
          </a:xfrm>
          <a:prstGeom prst="rect">
            <a:avLst/>
          </a:prstGeom>
        </p:spPr>
        <p:txBody>
          <a:bodyPr wrap="none">
            <a:spAutoFit/>
          </a:bodyPr>
          <a:lstStyle/>
          <a:p>
            <a:r>
              <a:rPr lang="en-US" altLang="zh-CN" dirty="0">
                <a:solidFill>
                  <a:schemeClr val="bg2">
                    <a:lumMod val="25000"/>
                  </a:schemeClr>
                </a:solidFill>
                <a:latin typeface="思源黑体" panose="020B0500000000000000" pitchFamily="34" charset="-122"/>
                <a:ea typeface="思源黑体" panose="020B0500000000000000" pitchFamily="34" charset="-122"/>
              </a:rPr>
              <a:t>Safety responsibilities of enterprise leaders</a:t>
            </a:r>
            <a:endParaRPr lang="zh-CN" altLang="en-US" dirty="0">
              <a:solidFill>
                <a:schemeClr val="bg2">
                  <a:lumMod val="25000"/>
                </a:schemeClr>
              </a:solidFill>
              <a:latin typeface="思源黑体" panose="020B0500000000000000" pitchFamily="34" charset="-122"/>
              <a:ea typeface="思源黑体"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2"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21" grpId="0"/>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870527" y="310415"/>
            <a:ext cx="43110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800" b="1" dirty="0">
                <a:solidFill>
                  <a:schemeClr val="bg2">
                    <a:lumMod val="25000"/>
                  </a:schemeClr>
                </a:solidFill>
                <a:latin typeface="思源黑体" panose="020B0500000000000000" pitchFamily="34" charset="-122"/>
                <a:ea typeface="思源黑体" panose="020B0500000000000000" pitchFamily="34" charset="-122"/>
              </a:rPr>
              <a:t>企业负责人的安全职责</a:t>
            </a:r>
            <a:endParaRPr lang="zh-CN" altLang="en-US" sz="2800"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5" name="矩形 4"/>
          <p:cNvSpPr/>
          <p:nvPr/>
        </p:nvSpPr>
        <p:spPr>
          <a:xfrm>
            <a:off x="1" y="294541"/>
            <a:ext cx="768926" cy="461665"/>
          </a:xfrm>
          <a:prstGeom prst="rect">
            <a:avLst/>
          </a:prstGeom>
          <a:solidFill>
            <a:srgbClr val="BD1127"/>
          </a:solidFill>
        </p:spPr>
        <p:txBody>
          <a:bodyPr wrap="square">
            <a:spAutoFit/>
          </a:bodyPr>
          <a:lstStyle/>
          <a:p>
            <a:pPr algn="ctr"/>
            <a:r>
              <a:rPr lang="en-US" altLang="zh-CN" sz="2400" b="1" dirty="0">
                <a:solidFill>
                  <a:schemeClr val="bg1"/>
                </a:solidFill>
                <a:latin typeface="思源黑体" panose="020B0500000000000000" pitchFamily="34" charset="-122"/>
                <a:ea typeface="思源黑体" panose="020B0500000000000000" pitchFamily="34" charset="-122"/>
              </a:rPr>
              <a:t>3</a:t>
            </a:r>
            <a:endParaRPr lang="zh-CN" altLang="en-US" sz="2400" b="1" dirty="0">
              <a:solidFill>
                <a:schemeClr val="bg1"/>
              </a:solidFill>
              <a:latin typeface="思源黑体" panose="020B0500000000000000" pitchFamily="34" charset="-122"/>
              <a:ea typeface="思源黑体" panose="020B0500000000000000" pitchFamily="34" charset="-122"/>
            </a:endParaRPr>
          </a:p>
        </p:txBody>
      </p:sp>
      <p:sp>
        <p:nvSpPr>
          <p:cNvPr id="29" name="文本框 28"/>
          <p:cNvSpPr txBox="1"/>
          <p:nvPr/>
        </p:nvSpPr>
        <p:spPr>
          <a:xfrm>
            <a:off x="3822700" y="1877200"/>
            <a:ext cx="4756430" cy="531749"/>
          </a:xfrm>
          <a:prstGeom prst="rect">
            <a:avLst/>
          </a:prstGeom>
          <a:noFill/>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spAutoFit/>
          </a:bodyPr>
          <a:lstStyle>
            <a:lvl1pPr marL="228600" indent="-228600">
              <a:lnSpc>
                <a:spcPct val="185000"/>
              </a:lnSpc>
              <a:spcBef>
                <a:spcPts val="1000"/>
              </a:spcBef>
              <a:buFont typeface="Wingdings" panose="05000000000000000000" pitchFamily="2" charset="2"/>
              <a:buNone/>
              <a:defRPr sz="2400" b="1">
                <a:solidFill>
                  <a:srgbClr val="000000"/>
                </a:solidFill>
                <a:latin typeface="方正姚体" panose="02010601030101010101" pitchFamily="2" charset="-122"/>
                <a:ea typeface="方正姚体" panose="02010601030101010101"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buFont typeface="Wingdings" panose="05000000000000000000" pitchFamily="2" charset="2"/>
              <a:buChar char="u"/>
            </a:pPr>
            <a:r>
              <a:rPr lang="zh-CN" altLang="en-US" sz="1800" b="0" dirty="0">
                <a:solidFill>
                  <a:schemeClr val="bg2">
                    <a:lumMod val="25000"/>
                  </a:schemeClr>
                </a:solidFill>
                <a:latin typeface="思源黑体" panose="020B0500000000000000" pitchFamily="34" charset="-122"/>
                <a:ea typeface="思源黑体" panose="020B0500000000000000" pitchFamily="34" charset="-122"/>
              </a:rPr>
              <a:t>（</a:t>
            </a:r>
            <a:r>
              <a:rPr lang="en-US" altLang="zh-CN" sz="1800" b="0" dirty="0">
                <a:solidFill>
                  <a:schemeClr val="bg2">
                    <a:lumMod val="25000"/>
                  </a:schemeClr>
                </a:solidFill>
                <a:latin typeface="思源黑体" panose="020B0500000000000000" pitchFamily="34" charset="-122"/>
                <a:ea typeface="思源黑体" panose="020B0500000000000000" pitchFamily="34" charset="-122"/>
              </a:rPr>
              <a:t>1</a:t>
            </a:r>
            <a:r>
              <a:rPr lang="zh-CN" altLang="en-US" sz="1800" b="0" dirty="0">
                <a:solidFill>
                  <a:schemeClr val="bg2">
                    <a:lumMod val="25000"/>
                  </a:schemeClr>
                </a:solidFill>
                <a:latin typeface="思源黑体" panose="020B0500000000000000" pitchFamily="34" charset="-122"/>
                <a:ea typeface="思源黑体" panose="020B0500000000000000" pitchFamily="34" charset="-122"/>
              </a:rPr>
              <a:t>）建立、健全本单位安全生产责任制；</a:t>
            </a:r>
            <a:endParaRPr lang="zh-CN" altLang="en-US" sz="1800" b="0"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30" name="文本框 29"/>
          <p:cNvSpPr txBox="1"/>
          <p:nvPr/>
        </p:nvSpPr>
        <p:spPr>
          <a:xfrm>
            <a:off x="3822700" y="2531702"/>
            <a:ext cx="5910592" cy="531749"/>
          </a:xfrm>
          <a:prstGeom prst="rect">
            <a:avLst/>
          </a:prstGeom>
          <a:noFill/>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spAutoFit/>
          </a:bodyPr>
          <a:lstStyle>
            <a:lvl1pPr marL="228600" indent="-228600">
              <a:lnSpc>
                <a:spcPct val="185000"/>
              </a:lnSpc>
              <a:spcBef>
                <a:spcPts val="1000"/>
              </a:spcBef>
              <a:buFont typeface="Wingdings" panose="05000000000000000000" pitchFamily="2" charset="2"/>
              <a:buNone/>
              <a:defRPr sz="2400" b="1">
                <a:solidFill>
                  <a:srgbClr val="000000"/>
                </a:solidFill>
                <a:latin typeface="方正姚体" panose="02010601030101010101" pitchFamily="2" charset="-122"/>
                <a:ea typeface="方正姚体" panose="02010601030101010101"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buFont typeface="Wingdings" panose="05000000000000000000" pitchFamily="2" charset="2"/>
              <a:buChar char="u"/>
            </a:pPr>
            <a:r>
              <a:rPr lang="zh-CN" altLang="en-US" sz="1800" b="0" dirty="0">
                <a:solidFill>
                  <a:schemeClr val="bg2">
                    <a:lumMod val="25000"/>
                  </a:schemeClr>
                </a:solidFill>
                <a:latin typeface="思源黑体" panose="020B0500000000000000" pitchFamily="34" charset="-122"/>
                <a:ea typeface="思源黑体" panose="020B0500000000000000" pitchFamily="34" charset="-122"/>
              </a:rPr>
              <a:t>（</a:t>
            </a:r>
            <a:r>
              <a:rPr lang="en-US" altLang="zh-CN" sz="1800" b="0" dirty="0">
                <a:solidFill>
                  <a:schemeClr val="bg2">
                    <a:lumMod val="25000"/>
                  </a:schemeClr>
                </a:solidFill>
                <a:latin typeface="思源黑体" panose="020B0500000000000000" pitchFamily="34" charset="-122"/>
                <a:ea typeface="思源黑体" panose="020B0500000000000000" pitchFamily="34" charset="-122"/>
              </a:rPr>
              <a:t>2</a:t>
            </a:r>
            <a:r>
              <a:rPr lang="zh-CN" altLang="en-US" sz="1800" b="0" dirty="0">
                <a:solidFill>
                  <a:schemeClr val="bg2">
                    <a:lumMod val="25000"/>
                  </a:schemeClr>
                </a:solidFill>
                <a:latin typeface="思源黑体" panose="020B0500000000000000" pitchFamily="34" charset="-122"/>
                <a:ea typeface="思源黑体" panose="020B0500000000000000" pitchFamily="34" charset="-122"/>
              </a:rPr>
              <a:t>）组织制定本单位安全生产规章制度和操作规程；</a:t>
            </a:r>
            <a:endParaRPr lang="zh-CN" altLang="en-US" sz="1800" b="0"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31" name="文本框 30"/>
          <p:cNvSpPr txBox="1"/>
          <p:nvPr/>
        </p:nvSpPr>
        <p:spPr>
          <a:xfrm>
            <a:off x="3822700" y="3186204"/>
            <a:ext cx="4987263" cy="531749"/>
          </a:xfrm>
          <a:prstGeom prst="rect">
            <a:avLst/>
          </a:prstGeom>
          <a:noFill/>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spAutoFit/>
          </a:bodyPr>
          <a:lstStyle>
            <a:lvl1pPr marL="228600" indent="-228600">
              <a:lnSpc>
                <a:spcPct val="185000"/>
              </a:lnSpc>
              <a:spcBef>
                <a:spcPts val="1000"/>
              </a:spcBef>
              <a:buFont typeface="Wingdings" panose="05000000000000000000" pitchFamily="2" charset="2"/>
              <a:buNone/>
              <a:defRPr sz="2400" b="1">
                <a:solidFill>
                  <a:srgbClr val="000000"/>
                </a:solidFill>
                <a:latin typeface="方正姚体" panose="02010601030101010101" pitchFamily="2" charset="-122"/>
                <a:ea typeface="方正姚体" panose="02010601030101010101"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buFont typeface="Wingdings" panose="05000000000000000000" pitchFamily="2" charset="2"/>
              <a:buChar char="u"/>
            </a:pPr>
            <a:r>
              <a:rPr lang="zh-CN" altLang="en-US" sz="1800" b="0">
                <a:solidFill>
                  <a:schemeClr val="bg2">
                    <a:lumMod val="25000"/>
                  </a:schemeClr>
                </a:solidFill>
                <a:latin typeface="思源黑体" panose="020B0500000000000000" pitchFamily="34" charset="-122"/>
                <a:ea typeface="思源黑体" panose="020B0500000000000000" pitchFamily="34" charset="-122"/>
              </a:rPr>
              <a:t>（</a:t>
            </a:r>
            <a:r>
              <a:rPr lang="en-US" altLang="zh-CN" sz="1800" b="0">
                <a:solidFill>
                  <a:schemeClr val="bg2">
                    <a:lumMod val="25000"/>
                  </a:schemeClr>
                </a:solidFill>
                <a:latin typeface="思源黑体" panose="020B0500000000000000" pitchFamily="34" charset="-122"/>
                <a:ea typeface="思源黑体" panose="020B0500000000000000" pitchFamily="34" charset="-122"/>
              </a:rPr>
              <a:t>3</a:t>
            </a:r>
            <a:r>
              <a:rPr lang="zh-CN" altLang="en-US" sz="1800" b="0">
                <a:solidFill>
                  <a:schemeClr val="bg2">
                    <a:lumMod val="25000"/>
                  </a:schemeClr>
                </a:solidFill>
                <a:latin typeface="思源黑体" panose="020B0500000000000000" pitchFamily="34" charset="-122"/>
                <a:ea typeface="思源黑体" panose="020B0500000000000000" pitchFamily="34" charset="-122"/>
              </a:rPr>
              <a:t>）保证本单位安全生产投入的有效实施；</a:t>
            </a:r>
            <a:endParaRPr lang="zh-CN" altLang="en-US" sz="1800" b="0">
              <a:solidFill>
                <a:schemeClr val="bg2">
                  <a:lumMod val="25000"/>
                </a:schemeClr>
              </a:solidFill>
              <a:latin typeface="思源黑体" panose="020B0500000000000000" pitchFamily="34" charset="-122"/>
              <a:ea typeface="思源黑体" panose="020B0500000000000000" pitchFamily="34" charset="-122"/>
            </a:endParaRPr>
          </a:p>
        </p:txBody>
      </p:sp>
      <p:sp>
        <p:nvSpPr>
          <p:cNvPr id="32" name="文本框 31"/>
          <p:cNvSpPr txBox="1"/>
          <p:nvPr/>
        </p:nvSpPr>
        <p:spPr>
          <a:xfrm>
            <a:off x="3822700" y="3840706"/>
            <a:ext cx="7757252" cy="531749"/>
          </a:xfrm>
          <a:prstGeom prst="rect">
            <a:avLst/>
          </a:prstGeom>
          <a:noFill/>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spAutoFit/>
          </a:bodyPr>
          <a:lstStyle>
            <a:lvl1pPr marL="228600" indent="-228600">
              <a:lnSpc>
                <a:spcPct val="185000"/>
              </a:lnSpc>
              <a:spcBef>
                <a:spcPts val="1000"/>
              </a:spcBef>
              <a:buFont typeface="Wingdings" panose="05000000000000000000" pitchFamily="2" charset="2"/>
              <a:buNone/>
              <a:defRPr sz="2400" b="1">
                <a:solidFill>
                  <a:srgbClr val="000000"/>
                </a:solidFill>
                <a:latin typeface="方正姚体" panose="02010601030101010101" pitchFamily="2" charset="-122"/>
                <a:ea typeface="方正姚体" panose="02010601030101010101"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buFont typeface="Wingdings" panose="05000000000000000000" pitchFamily="2" charset="2"/>
              <a:buChar char="u"/>
            </a:pPr>
            <a:r>
              <a:rPr lang="zh-CN" altLang="en-US" sz="1800" b="0">
                <a:solidFill>
                  <a:schemeClr val="bg2">
                    <a:lumMod val="25000"/>
                  </a:schemeClr>
                </a:solidFill>
                <a:latin typeface="思源黑体" panose="020B0500000000000000" pitchFamily="34" charset="-122"/>
                <a:ea typeface="思源黑体" panose="020B0500000000000000" pitchFamily="34" charset="-122"/>
              </a:rPr>
              <a:t>（</a:t>
            </a:r>
            <a:r>
              <a:rPr lang="en-US" altLang="zh-CN" sz="1800" b="0">
                <a:solidFill>
                  <a:schemeClr val="bg2">
                    <a:lumMod val="25000"/>
                  </a:schemeClr>
                </a:solidFill>
                <a:latin typeface="思源黑体" panose="020B0500000000000000" pitchFamily="34" charset="-122"/>
                <a:ea typeface="思源黑体" panose="020B0500000000000000" pitchFamily="34" charset="-122"/>
              </a:rPr>
              <a:t>4</a:t>
            </a:r>
            <a:r>
              <a:rPr lang="zh-CN" altLang="en-US" sz="1800" b="0">
                <a:solidFill>
                  <a:schemeClr val="bg2">
                    <a:lumMod val="25000"/>
                  </a:schemeClr>
                </a:solidFill>
                <a:latin typeface="思源黑体" panose="020B0500000000000000" pitchFamily="34" charset="-122"/>
                <a:ea typeface="思源黑体" panose="020B0500000000000000" pitchFamily="34" charset="-122"/>
              </a:rPr>
              <a:t>）督促、检查本单位的安全生产工作，及时消除生产安全事故隐患；</a:t>
            </a:r>
            <a:endParaRPr lang="zh-CN" altLang="en-US" sz="1800" b="0">
              <a:solidFill>
                <a:schemeClr val="bg2">
                  <a:lumMod val="25000"/>
                </a:schemeClr>
              </a:solidFill>
              <a:latin typeface="思源黑体" panose="020B0500000000000000" pitchFamily="34" charset="-122"/>
              <a:ea typeface="思源黑体" panose="020B0500000000000000" pitchFamily="34" charset="-122"/>
            </a:endParaRPr>
          </a:p>
        </p:txBody>
      </p:sp>
      <p:sp>
        <p:nvSpPr>
          <p:cNvPr id="33" name="文本框 32"/>
          <p:cNvSpPr txBox="1"/>
          <p:nvPr/>
        </p:nvSpPr>
        <p:spPr>
          <a:xfrm>
            <a:off x="3822700" y="4495208"/>
            <a:ext cx="6603090" cy="531749"/>
          </a:xfrm>
          <a:prstGeom prst="rect">
            <a:avLst/>
          </a:prstGeom>
          <a:noFill/>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spAutoFit/>
          </a:bodyPr>
          <a:lstStyle>
            <a:lvl1pPr marL="228600" indent="-228600">
              <a:lnSpc>
                <a:spcPct val="185000"/>
              </a:lnSpc>
              <a:spcBef>
                <a:spcPts val="1000"/>
              </a:spcBef>
              <a:buFont typeface="Wingdings" panose="05000000000000000000" pitchFamily="2" charset="2"/>
              <a:buNone/>
              <a:defRPr sz="2400" b="1">
                <a:solidFill>
                  <a:srgbClr val="000000"/>
                </a:solidFill>
                <a:latin typeface="方正姚体" panose="02010601030101010101" pitchFamily="2" charset="-122"/>
                <a:ea typeface="方正姚体" panose="02010601030101010101"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buFont typeface="Wingdings" panose="05000000000000000000" pitchFamily="2" charset="2"/>
              <a:buChar char="u"/>
            </a:pPr>
            <a:r>
              <a:rPr lang="zh-CN" altLang="en-US" sz="1800" b="0">
                <a:solidFill>
                  <a:schemeClr val="bg2">
                    <a:lumMod val="25000"/>
                  </a:schemeClr>
                </a:solidFill>
                <a:latin typeface="思源黑体" panose="020B0500000000000000" pitchFamily="34" charset="-122"/>
                <a:ea typeface="思源黑体" panose="020B0500000000000000" pitchFamily="34" charset="-122"/>
              </a:rPr>
              <a:t>（</a:t>
            </a:r>
            <a:r>
              <a:rPr lang="en-US" altLang="zh-CN" sz="1800" b="0">
                <a:solidFill>
                  <a:schemeClr val="bg2">
                    <a:lumMod val="25000"/>
                  </a:schemeClr>
                </a:solidFill>
                <a:latin typeface="思源黑体" panose="020B0500000000000000" pitchFamily="34" charset="-122"/>
                <a:ea typeface="思源黑体" panose="020B0500000000000000" pitchFamily="34" charset="-122"/>
              </a:rPr>
              <a:t>5</a:t>
            </a:r>
            <a:r>
              <a:rPr lang="zh-CN" altLang="en-US" sz="1800" b="0">
                <a:solidFill>
                  <a:schemeClr val="bg2">
                    <a:lumMod val="25000"/>
                  </a:schemeClr>
                </a:solidFill>
                <a:latin typeface="思源黑体" panose="020B0500000000000000" pitchFamily="34" charset="-122"/>
                <a:ea typeface="思源黑体" panose="020B0500000000000000" pitchFamily="34" charset="-122"/>
              </a:rPr>
              <a:t>）组织制定并实施本单位的生产安全事故应急救援预案；</a:t>
            </a:r>
            <a:endParaRPr lang="zh-CN" altLang="en-US" sz="1800" b="0">
              <a:solidFill>
                <a:schemeClr val="bg2">
                  <a:lumMod val="25000"/>
                </a:schemeClr>
              </a:solidFill>
              <a:latin typeface="思源黑体" panose="020B0500000000000000" pitchFamily="34" charset="-122"/>
              <a:ea typeface="思源黑体" panose="020B0500000000000000" pitchFamily="34" charset="-122"/>
            </a:endParaRPr>
          </a:p>
        </p:txBody>
      </p:sp>
      <p:sp>
        <p:nvSpPr>
          <p:cNvPr id="34" name="文本框 33"/>
          <p:cNvSpPr txBox="1"/>
          <p:nvPr/>
        </p:nvSpPr>
        <p:spPr>
          <a:xfrm>
            <a:off x="3822700" y="5149711"/>
            <a:ext cx="4294765" cy="531749"/>
          </a:xfrm>
          <a:prstGeom prst="rect">
            <a:avLst/>
          </a:prstGeom>
          <a:noFill/>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spAutoFit/>
          </a:bodyPr>
          <a:lstStyle>
            <a:lvl1pPr marL="228600" indent="-228600">
              <a:lnSpc>
                <a:spcPct val="185000"/>
              </a:lnSpc>
              <a:spcBef>
                <a:spcPts val="1000"/>
              </a:spcBef>
              <a:buFont typeface="Wingdings" panose="05000000000000000000" pitchFamily="2" charset="2"/>
              <a:buNone/>
              <a:defRPr sz="2400" b="1">
                <a:solidFill>
                  <a:srgbClr val="000000"/>
                </a:solidFill>
                <a:latin typeface="方正姚体" panose="02010601030101010101" pitchFamily="2" charset="-122"/>
                <a:ea typeface="方正姚体" panose="02010601030101010101"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buFont typeface="Wingdings" panose="05000000000000000000" pitchFamily="2" charset="2"/>
              <a:buChar char="u"/>
            </a:pPr>
            <a:r>
              <a:rPr lang="zh-CN" altLang="en-US" sz="1800" b="0" dirty="0">
                <a:solidFill>
                  <a:schemeClr val="bg2">
                    <a:lumMod val="25000"/>
                  </a:schemeClr>
                </a:solidFill>
                <a:latin typeface="思源黑体" panose="020B0500000000000000" pitchFamily="34" charset="-122"/>
                <a:ea typeface="思源黑体" panose="020B0500000000000000" pitchFamily="34" charset="-122"/>
              </a:rPr>
              <a:t>（</a:t>
            </a:r>
            <a:r>
              <a:rPr lang="en-US" altLang="zh-CN" sz="1800" b="0" dirty="0">
                <a:solidFill>
                  <a:schemeClr val="bg2">
                    <a:lumMod val="25000"/>
                  </a:schemeClr>
                </a:solidFill>
                <a:latin typeface="思源黑体" panose="020B0500000000000000" pitchFamily="34" charset="-122"/>
                <a:ea typeface="思源黑体" panose="020B0500000000000000" pitchFamily="34" charset="-122"/>
              </a:rPr>
              <a:t>6</a:t>
            </a:r>
            <a:r>
              <a:rPr lang="zh-CN" altLang="en-US" sz="1800" b="0" dirty="0">
                <a:solidFill>
                  <a:schemeClr val="bg2">
                    <a:lumMod val="25000"/>
                  </a:schemeClr>
                </a:solidFill>
                <a:latin typeface="思源黑体" panose="020B0500000000000000" pitchFamily="34" charset="-122"/>
                <a:ea typeface="思源黑体" panose="020B0500000000000000" pitchFamily="34" charset="-122"/>
              </a:rPr>
              <a:t>）及时、如实报告生产安全事故。</a:t>
            </a:r>
            <a:endParaRPr lang="zh-CN" altLang="en-US" sz="1800" b="0"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2" name="对话气泡: 矩形 1"/>
          <p:cNvSpPr/>
          <p:nvPr/>
        </p:nvSpPr>
        <p:spPr>
          <a:xfrm>
            <a:off x="1625600" y="1926504"/>
            <a:ext cx="1112508" cy="3977500"/>
          </a:xfrm>
          <a:prstGeom prst="wedgeRectCallout">
            <a:avLst>
              <a:gd name="adj1" fmla="val 69351"/>
              <a:gd name="adj2" fmla="val -22433"/>
            </a:avLst>
          </a:prstGeom>
          <a:solidFill>
            <a:srgbClr val="BD1127"/>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2800" b="1">
                <a:solidFill>
                  <a:schemeClr val="bg1"/>
                </a:solidFill>
                <a:latin typeface="思源黑体" panose="020B0500000000000000" pitchFamily="34" charset="-122"/>
                <a:ea typeface="思源黑体" panose="020B0500000000000000" pitchFamily="34" charset="-122"/>
              </a:rPr>
              <a:t>企业负责人的安全职责</a:t>
            </a:r>
            <a:endParaRPr lang="zh-CN" altLang="en-US" sz="2800" b="1" dirty="0">
              <a:solidFill>
                <a:schemeClr val="bg1"/>
              </a:solidFill>
              <a:latin typeface="思源黑体" panose="020B0500000000000000" pitchFamily="34" charset="-122"/>
              <a:ea typeface="思源黑体"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1000" fill="hold"/>
                                        <p:tgtEl>
                                          <p:spTgt spid="2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1000"/>
                                        <p:tgtEl>
                                          <p:spTgt spid="30"/>
                                        </p:tgtEl>
                                      </p:cBhvr>
                                    </p:animEffect>
                                    <p:anim calcmode="lin" valueType="num">
                                      <p:cBhvr>
                                        <p:cTn id="26" dur="1000" fill="hold"/>
                                        <p:tgtEl>
                                          <p:spTgt spid="30"/>
                                        </p:tgtEl>
                                        <p:attrNameLst>
                                          <p:attrName>ppt_x</p:attrName>
                                        </p:attrNameLst>
                                      </p:cBhvr>
                                      <p:tavLst>
                                        <p:tav tm="0">
                                          <p:val>
                                            <p:strVal val="#ppt_x"/>
                                          </p:val>
                                        </p:tav>
                                        <p:tav tm="100000">
                                          <p:val>
                                            <p:strVal val="#ppt_x"/>
                                          </p:val>
                                        </p:tav>
                                      </p:tavLst>
                                    </p:anim>
                                    <p:anim calcmode="lin" valueType="num">
                                      <p:cBhvr>
                                        <p:cTn id="27" dur="1000" fill="hold"/>
                                        <p:tgtEl>
                                          <p:spTgt spid="30"/>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1000"/>
                                        <p:tgtEl>
                                          <p:spTgt spid="31"/>
                                        </p:tgtEl>
                                      </p:cBhvr>
                                    </p:animEffect>
                                    <p:anim calcmode="lin" valueType="num">
                                      <p:cBhvr>
                                        <p:cTn id="32" dur="1000" fill="hold"/>
                                        <p:tgtEl>
                                          <p:spTgt spid="31"/>
                                        </p:tgtEl>
                                        <p:attrNameLst>
                                          <p:attrName>ppt_x</p:attrName>
                                        </p:attrNameLst>
                                      </p:cBhvr>
                                      <p:tavLst>
                                        <p:tav tm="0">
                                          <p:val>
                                            <p:strVal val="#ppt_x"/>
                                          </p:val>
                                        </p:tav>
                                        <p:tav tm="100000">
                                          <p:val>
                                            <p:strVal val="#ppt_x"/>
                                          </p:val>
                                        </p:tav>
                                      </p:tavLst>
                                    </p:anim>
                                    <p:anim calcmode="lin" valueType="num">
                                      <p:cBhvr>
                                        <p:cTn id="33" dur="1000" fill="hold"/>
                                        <p:tgtEl>
                                          <p:spTgt spid="31"/>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1000"/>
                                        <p:tgtEl>
                                          <p:spTgt spid="32"/>
                                        </p:tgtEl>
                                      </p:cBhvr>
                                    </p:animEffect>
                                    <p:anim calcmode="lin" valueType="num">
                                      <p:cBhvr>
                                        <p:cTn id="38" dur="1000" fill="hold"/>
                                        <p:tgtEl>
                                          <p:spTgt spid="32"/>
                                        </p:tgtEl>
                                        <p:attrNameLst>
                                          <p:attrName>ppt_x</p:attrName>
                                        </p:attrNameLst>
                                      </p:cBhvr>
                                      <p:tavLst>
                                        <p:tav tm="0">
                                          <p:val>
                                            <p:strVal val="#ppt_x"/>
                                          </p:val>
                                        </p:tav>
                                        <p:tav tm="100000">
                                          <p:val>
                                            <p:strVal val="#ppt_x"/>
                                          </p:val>
                                        </p:tav>
                                      </p:tavLst>
                                    </p:anim>
                                    <p:anim calcmode="lin" valueType="num">
                                      <p:cBhvr>
                                        <p:cTn id="39" dur="1000" fill="hold"/>
                                        <p:tgtEl>
                                          <p:spTgt spid="32"/>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42" presetClass="entr" presetSubtype="0" fill="hold" grpId="0"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1000"/>
                                        <p:tgtEl>
                                          <p:spTgt spid="33"/>
                                        </p:tgtEl>
                                      </p:cBhvr>
                                    </p:animEffect>
                                    <p:anim calcmode="lin" valueType="num">
                                      <p:cBhvr>
                                        <p:cTn id="44" dur="1000" fill="hold"/>
                                        <p:tgtEl>
                                          <p:spTgt spid="33"/>
                                        </p:tgtEl>
                                        <p:attrNameLst>
                                          <p:attrName>ppt_x</p:attrName>
                                        </p:attrNameLst>
                                      </p:cBhvr>
                                      <p:tavLst>
                                        <p:tav tm="0">
                                          <p:val>
                                            <p:strVal val="#ppt_x"/>
                                          </p:val>
                                        </p:tav>
                                        <p:tav tm="100000">
                                          <p:val>
                                            <p:strVal val="#ppt_x"/>
                                          </p:val>
                                        </p:tav>
                                      </p:tavLst>
                                    </p:anim>
                                    <p:anim calcmode="lin" valueType="num">
                                      <p:cBhvr>
                                        <p:cTn id="45" dur="1000" fill="hold"/>
                                        <p:tgtEl>
                                          <p:spTgt spid="33"/>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1000"/>
                                        <p:tgtEl>
                                          <p:spTgt spid="34"/>
                                        </p:tgtEl>
                                      </p:cBhvr>
                                    </p:animEffect>
                                    <p:anim calcmode="lin" valueType="num">
                                      <p:cBhvr>
                                        <p:cTn id="50" dur="1000" fill="hold"/>
                                        <p:tgtEl>
                                          <p:spTgt spid="34"/>
                                        </p:tgtEl>
                                        <p:attrNameLst>
                                          <p:attrName>ppt_x</p:attrName>
                                        </p:attrNameLst>
                                      </p:cBhvr>
                                      <p:tavLst>
                                        <p:tav tm="0">
                                          <p:val>
                                            <p:strVal val="#ppt_x"/>
                                          </p:val>
                                        </p:tav>
                                        <p:tav tm="100000">
                                          <p:val>
                                            <p:strVal val="#ppt_x"/>
                                          </p:val>
                                        </p:tav>
                                      </p:tavLst>
                                    </p:anim>
                                    <p:anim calcmode="lin" valueType="num">
                                      <p:cBhvr>
                                        <p:cTn id="5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29" grpId="0" animBg="1"/>
      <p:bldP spid="30" grpId="0" animBg="1"/>
      <p:bldP spid="31" grpId="0" animBg="1"/>
      <p:bldP spid="32" grpId="0" animBg="1"/>
      <p:bldP spid="33" grpId="0" animBg="1"/>
      <p:bldP spid="34"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870527" y="310415"/>
            <a:ext cx="43110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800" b="1" dirty="0">
                <a:solidFill>
                  <a:schemeClr val="bg2">
                    <a:lumMod val="25000"/>
                  </a:schemeClr>
                </a:solidFill>
                <a:latin typeface="思源黑体" panose="020B0500000000000000" pitchFamily="34" charset="-122"/>
                <a:ea typeface="思源黑体" panose="020B0500000000000000" pitchFamily="34" charset="-122"/>
              </a:rPr>
              <a:t>安全事故问责案例</a:t>
            </a:r>
            <a:endParaRPr lang="zh-CN" altLang="en-US" sz="2800"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5" name="矩形 4"/>
          <p:cNvSpPr/>
          <p:nvPr/>
        </p:nvSpPr>
        <p:spPr>
          <a:xfrm>
            <a:off x="1" y="294541"/>
            <a:ext cx="768926" cy="461665"/>
          </a:xfrm>
          <a:prstGeom prst="rect">
            <a:avLst/>
          </a:prstGeom>
          <a:solidFill>
            <a:srgbClr val="BD1127"/>
          </a:solidFill>
        </p:spPr>
        <p:txBody>
          <a:bodyPr wrap="square">
            <a:spAutoFit/>
          </a:bodyPr>
          <a:lstStyle/>
          <a:p>
            <a:pPr algn="ctr"/>
            <a:r>
              <a:rPr lang="en-US" altLang="zh-CN" sz="2400" b="1" dirty="0">
                <a:solidFill>
                  <a:schemeClr val="bg1"/>
                </a:solidFill>
                <a:latin typeface="思源黑体" panose="020B0500000000000000" pitchFamily="34" charset="-122"/>
                <a:ea typeface="思源黑体" panose="020B0500000000000000" pitchFamily="34" charset="-122"/>
              </a:rPr>
              <a:t>3</a:t>
            </a:r>
            <a:endParaRPr lang="zh-CN" altLang="en-US" sz="2400" b="1" dirty="0">
              <a:solidFill>
                <a:schemeClr val="bg1"/>
              </a:solidFill>
              <a:latin typeface="思源黑体" panose="020B0500000000000000" pitchFamily="34" charset="-122"/>
              <a:ea typeface="思源黑体" panose="020B0500000000000000" pitchFamily="34" charset="-122"/>
            </a:endParaRPr>
          </a:p>
        </p:txBody>
      </p:sp>
      <p:grpSp>
        <p:nvGrpSpPr>
          <p:cNvPr id="7" name="组合 6"/>
          <p:cNvGrpSpPr/>
          <p:nvPr/>
        </p:nvGrpSpPr>
        <p:grpSpPr>
          <a:xfrm>
            <a:off x="768927" y="1663700"/>
            <a:ext cx="10749973" cy="4254500"/>
            <a:chOff x="768927" y="1663700"/>
            <a:chExt cx="10749973" cy="4254500"/>
          </a:xfrm>
        </p:grpSpPr>
        <p:sp>
          <p:nvSpPr>
            <p:cNvPr id="6" name="矩形 5"/>
            <p:cNvSpPr/>
            <p:nvPr/>
          </p:nvSpPr>
          <p:spPr>
            <a:xfrm>
              <a:off x="768927" y="1663700"/>
              <a:ext cx="10749973" cy="4254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3" name="矩形 2"/>
            <p:cNvSpPr/>
            <p:nvPr/>
          </p:nvSpPr>
          <p:spPr>
            <a:xfrm>
              <a:off x="1778000" y="2463570"/>
              <a:ext cx="9055100" cy="2286460"/>
            </a:xfrm>
            <a:prstGeom prst="rect">
              <a:avLst/>
            </a:prstGeom>
          </p:spPr>
          <p:txBody>
            <a:bodyPr wrap="square">
              <a:spAutoFit/>
            </a:bodyPr>
            <a:lstStyle/>
            <a:p>
              <a:pPr>
                <a:lnSpc>
                  <a:spcPct val="200000"/>
                </a:lnSpc>
                <a:buFont typeface="Wingdings" panose="05000000000000000000" pitchFamily="2" charset="2"/>
                <a:buNone/>
              </a:pPr>
              <a:r>
                <a:rPr lang="zh-CN" altLang="en-US" sz="2000" b="1" dirty="0">
                  <a:solidFill>
                    <a:srgbClr val="BD1127"/>
                  </a:solidFill>
                  <a:latin typeface="思源黑体" panose="020B0500000000000000" pitchFamily="34" charset="-122"/>
                  <a:ea typeface="思源黑体" panose="020B0500000000000000" pitchFamily="34" charset="-122"/>
                </a:rPr>
                <a:t>案例一：吉林省长春市宝源丰禽业有限公司“</a:t>
              </a:r>
              <a:r>
                <a:rPr lang="en-US" altLang="zh-CN" sz="2000" b="1" dirty="0">
                  <a:solidFill>
                    <a:srgbClr val="BD1127"/>
                  </a:solidFill>
                  <a:latin typeface="思源黑体" panose="020B0500000000000000" pitchFamily="34" charset="-122"/>
                  <a:ea typeface="思源黑体" panose="020B0500000000000000" pitchFamily="34" charset="-122"/>
                </a:rPr>
                <a:t>6•3”</a:t>
              </a:r>
              <a:r>
                <a:rPr lang="zh-CN" altLang="en-US" sz="2000" b="1" dirty="0">
                  <a:solidFill>
                    <a:srgbClr val="BD1127"/>
                  </a:solidFill>
                  <a:latin typeface="思源黑体" panose="020B0500000000000000" pitchFamily="34" charset="-122"/>
                  <a:ea typeface="思源黑体" panose="020B0500000000000000" pitchFamily="34" charset="-122"/>
                </a:rPr>
                <a:t>特别重大火灾爆炸事故</a:t>
              </a:r>
              <a:endParaRPr lang="zh-CN" altLang="en-US" sz="2000" b="1" dirty="0">
                <a:solidFill>
                  <a:srgbClr val="BD1127"/>
                </a:solidFill>
                <a:latin typeface="思源黑体" panose="020B0500000000000000" pitchFamily="34" charset="-122"/>
                <a:ea typeface="思源黑体" panose="020B0500000000000000" pitchFamily="34" charset="-122"/>
              </a:endParaRPr>
            </a:p>
            <a:p>
              <a:pPr>
                <a:lnSpc>
                  <a:spcPct val="200000"/>
                </a:lnSpc>
              </a:pPr>
              <a:r>
                <a:rPr lang="en-US" altLang="zh-CN" dirty="0">
                  <a:solidFill>
                    <a:schemeClr val="bg2">
                      <a:lumMod val="25000"/>
                    </a:schemeClr>
                  </a:solidFill>
                  <a:latin typeface="思源黑体" panose="020B0500000000000000" pitchFamily="34" charset="-122"/>
                  <a:ea typeface="思源黑体" panose="020B0500000000000000" pitchFamily="34" charset="-122"/>
                </a:rPr>
                <a:t>2013</a:t>
              </a:r>
              <a:r>
                <a:rPr lang="zh-CN" altLang="en-US" dirty="0">
                  <a:solidFill>
                    <a:schemeClr val="bg2">
                      <a:lumMod val="25000"/>
                    </a:schemeClr>
                  </a:solidFill>
                  <a:latin typeface="思源黑体" panose="020B0500000000000000" pitchFamily="34" charset="-122"/>
                  <a:ea typeface="思源黑体" panose="020B0500000000000000" pitchFamily="34" charset="-122"/>
                </a:rPr>
                <a:t>年</a:t>
              </a:r>
              <a:r>
                <a:rPr lang="en-US" altLang="zh-CN" dirty="0">
                  <a:solidFill>
                    <a:schemeClr val="bg2">
                      <a:lumMod val="25000"/>
                    </a:schemeClr>
                  </a:solidFill>
                  <a:latin typeface="思源黑体" panose="020B0500000000000000" pitchFamily="34" charset="-122"/>
                  <a:ea typeface="思源黑体" panose="020B0500000000000000" pitchFamily="34" charset="-122"/>
                </a:rPr>
                <a:t>6</a:t>
              </a:r>
              <a:r>
                <a:rPr lang="zh-CN" altLang="en-US" dirty="0">
                  <a:solidFill>
                    <a:schemeClr val="bg2">
                      <a:lumMod val="25000"/>
                    </a:schemeClr>
                  </a:solidFill>
                  <a:latin typeface="思源黑体" panose="020B0500000000000000" pitchFamily="34" charset="-122"/>
                  <a:ea typeface="思源黑体" panose="020B0500000000000000" pitchFamily="34" charset="-122"/>
                </a:rPr>
                <a:t>月</a:t>
              </a:r>
              <a:r>
                <a:rPr lang="en-US" altLang="zh-CN" dirty="0">
                  <a:solidFill>
                    <a:schemeClr val="bg2">
                      <a:lumMod val="25000"/>
                    </a:schemeClr>
                  </a:solidFill>
                  <a:latin typeface="思源黑体" panose="020B0500000000000000" pitchFamily="34" charset="-122"/>
                  <a:ea typeface="思源黑体" panose="020B0500000000000000" pitchFamily="34" charset="-122"/>
                </a:rPr>
                <a:t>3</a:t>
              </a:r>
              <a:r>
                <a:rPr lang="zh-CN" altLang="en-US" dirty="0">
                  <a:solidFill>
                    <a:schemeClr val="bg2">
                      <a:lumMod val="25000"/>
                    </a:schemeClr>
                  </a:solidFill>
                  <a:latin typeface="思源黑体" panose="020B0500000000000000" pitchFamily="34" charset="-122"/>
                  <a:ea typeface="思源黑体" panose="020B0500000000000000" pitchFamily="34" charset="-122"/>
                </a:rPr>
                <a:t>日</a:t>
              </a:r>
              <a:r>
                <a:rPr lang="en-US" altLang="zh-CN" dirty="0">
                  <a:solidFill>
                    <a:schemeClr val="bg2">
                      <a:lumMod val="25000"/>
                    </a:schemeClr>
                  </a:solidFill>
                  <a:latin typeface="思源黑体" panose="020B0500000000000000" pitchFamily="34" charset="-122"/>
                  <a:ea typeface="思源黑体" panose="020B0500000000000000" pitchFamily="34" charset="-122"/>
                </a:rPr>
                <a:t>6</a:t>
              </a:r>
              <a:r>
                <a:rPr lang="zh-CN" altLang="en-US" dirty="0">
                  <a:solidFill>
                    <a:schemeClr val="bg2">
                      <a:lumMod val="25000"/>
                    </a:schemeClr>
                  </a:solidFill>
                  <a:latin typeface="思源黑体" panose="020B0500000000000000" pitchFamily="34" charset="-122"/>
                  <a:ea typeface="思源黑体" panose="020B0500000000000000" pitchFamily="34" charset="-122"/>
                </a:rPr>
                <a:t>时</a:t>
              </a:r>
              <a:r>
                <a:rPr lang="en-US" altLang="zh-CN" dirty="0">
                  <a:solidFill>
                    <a:schemeClr val="bg2">
                      <a:lumMod val="25000"/>
                    </a:schemeClr>
                  </a:solidFill>
                  <a:latin typeface="思源黑体" panose="020B0500000000000000" pitchFamily="34" charset="-122"/>
                  <a:ea typeface="思源黑体" panose="020B0500000000000000" pitchFamily="34" charset="-122"/>
                </a:rPr>
                <a:t>10</a:t>
              </a:r>
              <a:r>
                <a:rPr lang="zh-CN" altLang="en-US" dirty="0">
                  <a:solidFill>
                    <a:schemeClr val="bg2">
                      <a:lumMod val="25000"/>
                    </a:schemeClr>
                  </a:solidFill>
                  <a:latin typeface="思源黑体" panose="020B0500000000000000" pitchFamily="34" charset="-122"/>
                  <a:ea typeface="思源黑体" panose="020B0500000000000000" pitchFamily="34" charset="-122"/>
                </a:rPr>
                <a:t>分许，该公司主厂房发生特别重大火灾爆炸事故，共造成</a:t>
              </a:r>
              <a:r>
                <a:rPr lang="en-US" altLang="zh-CN" dirty="0">
                  <a:solidFill>
                    <a:schemeClr val="bg2">
                      <a:lumMod val="25000"/>
                    </a:schemeClr>
                  </a:solidFill>
                  <a:latin typeface="思源黑体" panose="020B0500000000000000" pitchFamily="34" charset="-122"/>
                  <a:ea typeface="思源黑体" panose="020B0500000000000000" pitchFamily="34" charset="-122"/>
                </a:rPr>
                <a:t>121</a:t>
              </a:r>
              <a:r>
                <a:rPr lang="zh-CN" altLang="en-US" dirty="0">
                  <a:solidFill>
                    <a:schemeClr val="bg2">
                      <a:lumMod val="25000"/>
                    </a:schemeClr>
                  </a:solidFill>
                  <a:latin typeface="思源黑体" panose="020B0500000000000000" pitchFamily="34" charset="-122"/>
                  <a:ea typeface="思源黑体" panose="020B0500000000000000" pitchFamily="34" charset="-122"/>
                </a:rPr>
                <a:t>人死亡、</a:t>
              </a:r>
              <a:r>
                <a:rPr lang="en-US" altLang="zh-CN" dirty="0">
                  <a:solidFill>
                    <a:schemeClr val="bg2">
                      <a:lumMod val="25000"/>
                    </a:schemeClr>
                  </a:solidFill>
                  <a:latin typeface="思源黑体" panose="020B0500000000000000" pitchFamily="34" charset="-122"/>
                  <a:ea typeface="思源黑体" panose="020B0500000000000000" pitchFamily="34" charset="-122"/>
                </a:rPr>
                <a:t>76</a:t>
              </a:r>
              <a:r>
                <a:rPr lang="zh-CN" altLang="en-US" dirty="0">
                  <a:solidFill>
                    <a:schemeClr val="bg2">
                      <a:lumMod val="25000"/>
                    </a:schemeClr>
                  </a:solidFill>
                  <a:latin typeface="思源黑体" panose="020B0500000000000000" pitchFamily="34" charset="-122"/>
                  <a:ea typeface="思源黑体" panose="020B0500000000000000" pitchFamily="34" charset="-122"/>
                </a:rPr>
                <a:t>人受伤，</a:t>
              </a:r>
              <a:r>
                <a:rPr lang="en-US" altLang="zh-CN" dirty="0">
                  <a:solidFill>
                    <a:schemeClr val="bg2">
                      <a:lumMod val="25000"/>
                    </a:schemeClr>
                  </a:solidFill>
                  <a:latin typeface="思源黑体" panose="020B0500000000000000" pitchFamily="34" charset="-122"/>
                  <a:ea typeface="思源黑体" panose="020B0500000000000000" pitchFamily="34" charset="-122"/>
                </a:rPr>
                <a:t>17234</a:t>
              </a:r>
              <a:r>
                <a:rPr lang="zh-CN" altLang="en-US" dirty="0">
                  <a:solidFill>
                    <a:schemeClr val="bg2">
                      <a:lumMod val="25000"/>
                    </a:schemeClr>
                  </a:solidFill>
                  <a:latin typeface="思源黑体" panose="020B0500000000000000" pitchFamily="34" charset="-122"/>
                  <a:ea typeface="思源黑体" panose="020B0500000000000000" pitchFamily="34" charset="-122"/>
                </a:rPr>
                <a:t>平方米主厂房及主厂房内生产设备被损毁，直接经济损失</a:t>
              </a:r>
              <a:r>
                <a:rPr lang="en-US" altLang="zh-CN" dirty="0">
                  <a:solidFill>
                    <a:schemeClr val="bg2">
                      <a:lumMod val="25000"/>
                    </a:schemeClr>
                  </a:solidFill>
                  <a:latin typeface="思源黑体" panose="020B0500000000000000" pitchFamily="34" charset="-122"/>
                  <a:ea typeface="思源黑体" panose="020B0500000000000000" pitchFamily="34" charset="-122"/>
                </a:rPr>
                <a:t>1.82</a:t>
              </a:r>
              <a:r>
                <a:rPr lang="zh-CN" altLang="en-US" dirty="0">
                  <a:solidFill>
                    <a:schemeClr val="bg2">
                      <a:lumMod val="25000"/>
                    </a:schemeClr>
                  </a:solidFill>
                  <a:latin typeface="思源黑体" panose="020B0500000000000000" pitchFamily="34" charset="-122"/>
                  <a:ea typeface="思源黑体" panose="020B0500000000000000" pitchFamily="34" charset="-122"/>
                </a:rPr>
                <a:t>亿元。</a:t>
              </a:r>
              <a:endParaRPr lang="zh-CN" altLang="en-US" dirty="0">
                <a:solidFill>
                  <a:schemeClr val="bg2">
                    <a:lumMod val="25000"/>
                  </a:schemeClr>
                </a:solidFill>
                <a:latin typeface="思源黑体" panose="020B0500000000000000" pitchFamily="34" charset="-122"/>
                <a:ea typeface="思源黑体" panose="020B0500000000000000" pitchFamily="34" charset="-122"/>
              </a:endParaRPr>
            </a:p>
            <a:p>
              <a:pPr>
                <a:lnSpc>
                  <a:spcPct val="200000"/>
                </a:lnSpc>
              </a:pPr>
              <a:r>
                <a:rPr lang="en-US" altLang="zh-CN" dirty="0">
                  <a:solidFill>
                    <a:schemeClr val="bg2">
                      <a:lumMod val="25000"/>
                    </a:schemeClr>
                  </a:solidFill>
                  <a:latin typeface="思源黑体" panose="020B0500000000000000" pitchFamily="34" charset="-122"/>
                  <a:ea typeface="思源黑体" panose="020B0500000000000000" pitchFamily="34" charset="-122"/>
                </a:rPr>
                <a:t>2013</a:t>
              </a:r>
              <a:r>
                <a:rPr lang="zh-CN" altLang="en-US" dirty="0">
                  <a:solidFill>
                    <a:schemeClr val="bg2">
                      <a:lumMod val="25000"/>
                    </a:schemeClr>
                  </a:solidFill>
                  <a:latin typeface="思源黑体" panose="020B0500000000000000" pitchFamily="34" charset="-122"/>
                  <a:ea typeface="思源黑体" panose="020B0500000000000000" pitchFamily="34" charset="-122"/>
                </a:rPr>
                <a:t>年</a:t>
              </a:r>
              <a:r>
                <a:rPr lang="en-US" altLang="zh-CN" dirty="0">
                  <a:solidFill>
                    <a:schemeClr val="bg2">
                      <a:lumMod val="25000"/>
                    </a:schemeClr>
                  </a:solidFill>
                  <a:latin typeface="思源黑体" panose="020B0500000000000000" pitchFamily="34" charset="-122"/>
                  <a:ea typeface="思源黑体" panose="020B0500000000000000" pitchFamily="34" charset="-122"/>
                </a:rPr>
                <a:t>7</a:t>
              </a:r>
              <a:r>
                <a:rPr lang="zh-CN" altLang="en-US" dirty="0">
                  <a:solidFill>
                    <a:schemeClr val="bg2">
                      <a:lumMod val="25000"/>
                    </a:schemeClr>
                  </a:solidFill>
                  <a:latin typeface="思源黑体" panose="020B0500000000000000" pitchFamily="34" charset="-122"/>
                  <a:ea typeface="思源黑体" panose="020B0500000000000000" pitchFamily="34" charset="-122"/>
                </a:rPr>
                <a:t>月</a:t>
              </a:r>
              <a:r>
                <a:rPr lang="en-US" altLang="zh-CN" dirty="0">
                  <a:solidFill>
                    <a:schemeClr val="bg2">
                      <a:lumMod val="25000"/>
                    </a:schemeClr>
                  </a:solidFill>
                  <a:latin typeface="思源黑体" panose="020B0500000000000000" pitchFamily="34" charset="-122"/>
                  <a:ea typeface="思源黑体" panose="020B0500000000000000" pitchFamily="34" charset="-122"/>
                </a:rPr>
                <a:t>11</a:t>
              </a:r>
              <a:r>
                <a:rPr lang="zh-CN" altLang="en-US" dirty="0">
                  <a:solidFill>
                    <a:schemeClr val="bg2">
                      <a:lumMod val="25000"/>
                    </a:schemeClr>
                  </a:solidFill>
                  <a:latin typeface="思源黑体" panose="020B0500000000000000" pitchFamily="34" charset="-122"/>
                  <a:ea typeface="思源黑体" panose="020B0500000000000000" pitchFamily="34" charset="-122"/>
                </a:rPr>
                <a:t>日，国家安全监管总局向社会公布了事故调查报告。</a:t>
              </a:r>
              <a:endParaRPr lang="zh-CN" altLang="en-US" dirty="0">
                <a:solidFill>
                  <a:schemeClr val="bg2">
                    <a:lumMod val="25000"/>
                  </a:schemeClr>
                </a:solidFill>
                <a:latin typeface="思源黑体" panose="020B0500000000000000" pitchFamily="34" charset="-122"/>
                <a:ea typeface="思源黑体" panose="020B05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870527" y="310415"/>
            <a:ext cx="43110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800" b="1" dirty="0">
                <a:solidFill>
                  <a:schemeClr val="bg2">
                    <a:lumMod val="25000"/>
                  </a:schemeClr>
                </a:solidFill>
                <a:latin typeface="思源黑体" panose="020B0500000000000000" pitchFamily="34" charset="-122"/>
                <a:ea typeface="思源黑体" panose="020B0500000000000000" pitchFamily="34" charset="-122"/>
              </a:rPr>
              <a:t>安全事故问责案例</a:t>
            </a:r>
            <a:endParaRPr lang="zh-CN" altLang="en-US" sz="2800"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5" name="矩形 4"/>
          <p:cNvSpPr/>
          <p:nvPr/>
        </p:nvSpPr>
        <p:spPr>
          <a:xfrm>
            <a:off x="1" y="294541"/>
            <a:ext cx="768926" cy="461665"/>
          </a:xfrm>
          <a:prstGeom prst="rect">
            <a:avLst/>
          </a:prstGeom>
          <a:solidFill>
            <a:srgbClr val="BD1127"/>
          </a:solidFill>
        </p:spPr>
        <p:txBody>
          <a:bodyPr wrap="square">
            <a:spAutoFit/>
          </a:bodyPr>
          <a:lstStyle/>
          <a:p>
            <a:pPr algn="ctr"/>
            <a:r>
              <a:rPr lang="en-US" altLang="zh-CN" sz="2400" b="1" dirty="0">
                <a:solidFill>
                  <a:schemeClr val="bg1"/>
                </a:solidFill>
                <a:latin typeface="思源黑体" panose="020B0500000000000000" pitchFamily="34" charset="-122"/>
                <a:ea typeface="思源黑体" panose="020B0500000000000000" pitchFamily="34" charset="-122"/>
              </a:rPr>
              <a:t>3</a:t>
            </a:r>
            <a:endParaRPr lang="zh-CN" altLang="en-US" sz="2400" b="1" dirty="0">
              <a:solidFill>
                <a:schemeClr val="bg1"/>
              </a:solidFill>
              <a:latin typeface="思源黑体" panose="020B0500000000000000" pitchFamily="34" charset="-122"/>
              <a:ea typeface="思源黑体" panose="020B0500000000000000" pitchFamily="34" charset="-122"/>
            </a:endParaRPr>
          </a:p>
        </p:txBody>
      </p:sp>
      <p:grpSp>
        <p:nvGrpSpPr>
          <p:cNvPr id="7" name="组合 6"/>
          <p:cNvGrpSpPr/>
          <p:nvPr/>
        </p:nvGrpSpPr>
        <p:grpSpPr>
          <a:xfrm>
            <a:off x="768927" y="1727200"/>
            <a:ext cx="10749973" cy="4254500"/>
            <a:chOff x="768927" y="1663700"/>
            <a:chExt cx="10749973" cy="4254500"/>
          </a:xfrm>
        </p:grpSpPr>
        <p:sp>
          <p:nvSpPr>
            <p:cNvPr id="9" name="矩形 8"/>
            <p:cNvSpPr/>
            <p:nvPr/>
          </p:nvSpPr>
          <p:spPr>
            <a:xfrm>
              <a:off x="5905500" y="1663700"/>
              <a:ext cx="5613400" cy="4254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6" name="矩形 5"/>
            <p:cNvSpPr/>
            <p:nvPr/>
          </p:nvSpPr>
          <p:spPr>
            <a:xfrm>
              <a:off x="768927" y="1663700"/>
              <a:ext cx="4854287" cy="4254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3" name="矩形 2"/>
            <p:cNvSpPr/>
            <p:nvPr/>
          </p:nvSpPr>
          <p:spPr>
            <a:xfrm>
              <a:off x="1432213" y="2370721"/>
              <a:ext cx="3527713" cy="2840458"/>
            </a:xfrm>
            <a:prstGeom prst="rect">
              <a:avLst/>
            </a:prstGeom>
          </p:spPr>
          <p:txBody>
            <a:bodyPr wrap="square">
              <a:spAutoFit/>
            </a:bodyPr>
            <a:lstStyle/>
            <a:p>
              <a:pPr>
                <a:lnSpc>
                  <a:spcPct val="200000"/>
                </a:lnSpc>
                <a:buFont typeface="Wingdings" panose="05000000000000000000" pitchFamily="2" charset="2"/>
                <a:buNone/>
              </a:pPr>
              <a:r>
                <a:rPr lang="zh-CN" altLang="en-US" sz="2000" b="1" dirty="0">
                  <a:solidFill>
                    <a:srgbClr val="BD1127"/>
                  </a:solidFill>
                  <a:latin typeface="思源黑体" panose="020B0500000000000000" pitchFamily="34" charset="-122"/>
                  <a:ea typeface="思源黑体" panose="020B0500000000000000" pitchFamily="34" charset="-122"/>
                </a:rPr>
                <a:t>事故发生的直接原因是：</a:t>
              </a:r>
              <a:endParaRPr lang="en-US" altLang="zh-CN" sz="2000" b="1" dirty="0">
                <a:solidFill>
                  <a:srgbClr val="BD1127"/>
                </a:solidFill>
                <a:latin typeface="思源黑体" panose="020B0500000000000000" pitchFamily="34" charset="-122"/>
                <a:ea typeface="思源黑体" panose="020B0500000000000000" pitchFamily="34" charset="-122"/>
              </a:endParaRPr>
            </a:p>
            <a:p>
              <a:pPr>
                <a:lnSpc>
                  <a:spcPct val="200000"/>
                </a:lnSpc>
                <a:buFont typeface="Wingdings" panose="05000000000000000000" pitchFamily="2" charset="2"/>
                <a:buNone/>
              </a:pPr>
              <a:r>
                <a:rPr lang="zh-CN" altLang="en-US" dirty="0">
                  <a:solidFill>
                    <a:schemeClr val="bg2">
                      <a:lumMod val="25000"/>
                    </a:schemeClr>
                  </a:solidFill>
                  <a:latin typeface="思源黑体" panose="020B0500000000000000" pitchFamily="34" charset="-122"/>
                  <a:ea typeface="思源黑体" panose="020B0500000000000000" pitchFamily="34" charset="-122"/>
                </a:rPr>
                <a:t>宝源丰公司主厂房部分电气线路短路，引燃周围可燃物，燃烧产生的高温导致氨设备和氨管道发生物理爆炸。</a:t>
              </a:r>
              <a:endParaRPr lang="zh-CN" altLang="en-US" sz="2000"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8" name="矩形 7"/>
            <p:cNvSpPr/>
            <p:nvPr/>
          </p:nvSpPr>
          <p:spPr>
            <a:xfrm>
              <a:off x="6451600" y="2370721"/>
              <a:ext cx="4854287" cy="2840458"/>
            </a:xfrm>
            <a:prstGeom prst="rect">
              <a:avLst/>
            </a:prstGeom>
          </p:spPr>
          <p:txBody>
            <a:bodyPr wrap="square">
              <a:spAutoFit/>
            </a:bodyPr>
            <a:lstStyle/>
            <a:p>
              <a:pPr>
                <a:lnSpc>
                  <a:spcPct val="200000"/>
                </a:lnSpc>
                <a:buFont typeface="Wingdings" panose="05000000000000000000" pitchFamily="2" charset="2"/>
                <a:buNone/>
              </a:pPr>
              <a:r>
                <a:rPr lang="zh-CN" altLang="en-US" sz="2000" b="1" dirty="0">
                  <a:solidFill>
                    <a:srgbClr val="BD1127"/>
                  </a:solidFill>
                  <a:latin typeface="思源黑体" panose="020B0500000000000000" pitchFamily="34" charset="-122"/>
                  <a:ea typeface="思源黑体" panose="020B0500000000000000" pitchFamily="34" charset="-122"/>
                </a:rPr>
                <a:t>管理上的原因是：</a:t>
              </a:r>
              <a:endParaRPr lang="en-US" altLang="zh-CN" sz="2000" b="1" dirty="0">
                <a:solidFill>
                  <a:srgbClr val="BD1127"/>
                </a:solidFill>
                <a:latin typeface="思源黑体" panose="020B0500000000000000" pitchFamily="34" charset="-122"/>
                <a:ea typeface="思源黑体" panose="020B0500000000000000" pitchFamily="34" charset="-122"/>
              </a:endParaRPr>
            </a:p>
            <a:p>
              <a:pPr>
                <a:lnSpc>
                  <a:spcPct val="200000"/>
                </a:lnSpc>
                <a:buFont typeface="Wingdings" panose="05000000000000000000" pitchFamily="2" charset="2"/>
                <a:buNone/>
              </a:pPr>
              <a:r>
                <a:rPr lang="zh-CN" altLang="en-US" dirty="0">
                  <a:solidFill>
                    <a:schemeClr val="bg2">
                      <a:lumMod val="25000"/>
                    </a:schemeClr>
                  </a:solidFill>
                  <a:latin typeface="思源黑体" panose="020B0500000000000000" pitchFamily="34" charset="-122"/>
                  <a:ea typeface="思源黑体" panose="020B0500000000000000" pitchFamily="34" charset="-122"/>
                </a:rPr>
                <a:t>宝源丰公司安全生产主体责任不落实，地方消防部门安全监督管理不力，建设部门在工程项目建设中监管缺失，安全监管部门综合监管不到位，地方政府安全生产监管职责落实不力。</a:t>
              </a:r>
              <a:endParaRPr lang="zh-CN" altLang="en-US" sz="2000" dirty="0">
                <a:solidFill>
                  <a:schemeClr val="bg2">
                    <a:lumMod val="25000"/>
                  </a:schemeClr>
                </a:solidFill>
                <a:latin typeface="思源黑体" panose="020B0500000000000000" pitchFamily="34" charset="-122"/>
                <a:ea typeface="思源黑体" panose="020B05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870527" y="310415"/>
            <a:ext cx="43110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800" b="1" dirty="0">
                <a:solidFill>
                  <a:schemeClr val="bg2">
                    <a:lumMod val="25000"/>
                  </a:schemeClr>
                </a:solidFill>
                <a:latin typeface="思源黑体" panose="020B0500000000000000" pitchFamily="34" charset="-122"/>
                <a:ea typeface="思源黑体" panose="020B0500000000000000" pitchFamily="34" charset="-122"/>
              </a:rPr>
              <a:t>安全事故问责案例</a:t>
            </a:r>
            <a:endParaRPr lang="zh-CN" altLang="en-US" sz="2800"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5" name="矩形 4"/>
          <p:cNvSpPr/>
          <p:nvPr/>
        </p:nvSpPr>
        <p:spPr>
          <a:xfrm>
            <a:off x="1" y="294541"/>
            <a:ext cx="768926" cy="461665"/>
          </a:xfrm>
          <a:prstGeom prst="rect">
            <a:avLst/>
          </a:prstGeom>
          <a:solidFill>
            <a:srgbClr val="BD1127"/>
          </a:solidFill>
        </p:spPr>
        <p:txBody>
          <a:bodyPr wrap="square">
            <a:spAutoFit/>
          </a:bodyPr>
          <a:lstStyle/>
          <a:p>
            <a:pPr algn="ctr"/>
            <a:r>
              <a:rPr lang="en-US" altLang="zh-CN" sz="2400" b="1" dirty="0">
                <a:solidFill>
                  <a:schemeClr val="bg1"/>
                </a:solidFill>
                <a:latin typeface="思源黑体" panose="020B0500000000000000" pitchFamily="34" charset="-122"/>
                <a:ea typeface="思源黑体" panose="020B0500000000000000" pitchFamily="34" charset="-122"/>
              </a:rPr>
              <a:t>3</a:t>
            </a:r>
            <a:endParaRPr lang="zh-CN" altLang="en-US" sz="2400" b="1" dirty="0">
              <a:solidFill>
                <a:schemeClr val="bg1"/>
              </a:solidFill>
              <a:latin typeface="思源黑体" panose="020B0500000000000000" pitchFamily="34" charset="-122"/>
              <a:ea typeface="思源黑体" panose="020B0500000000000000" pitchFamily="34" charset="-122"/>
            </a:endParaRPr>
          </a:p>
        </p:txBody>
      </p:sp>
      <p:grpSp>
        <p:nvGrpSpPr>
          <p:cNvPr id="7" name="组合 6"/>
          <p:cNvGrpSpPr/>
          <p:nvPr/>
        </p:nvGrpSpPr>
        <p:grpSpPr>
          <a:xfrm>
            <a:off x="768927" y="1663700"/>
            <a:ext cx="10749973" cy="4254500"/>
            <a:chOff x="768927" y="1663700"/>
            <a:chExt cx="10749973" cy="4254500"/>
          </a:xfrm>
        </p:grpSpPr>
        <p:sp>
          <p:nvSpPr>
            <p:cNvPr id="6" name="矩形 5"/>
            <p:cNvSpPr/>
            <p:nvPr/>
          </p:nvSpPr>
          <p:spPr>
            <a:xfrm>
              <a:off x="768927" y="1663700"/>
              <a:ext cx="10749973" cy="4254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3" name="矩形 2"/>
            <p:cNvSpPr/>
            <p:nvPr/>
          </p:nvSpPr>
          <p:spPr>
            <a:xfrm>
              <a:off x="1536700" y="2298470"/>
              <a:ext cx="3086100" cy="400110"/>
            </a:xfrm>
            <a:prstGeom prst="rect">
              <a:avLst/>
            </a:prstGeom>
          </p:spPr>
          <p:txBody>
            <a:bodyPr wrap="square">
              <a:spAutoFit/>
            </a:bodyPr>
            <a:lstStyle/>
            <a:p>
              <a:pPr>
                <a:buFont typeface="Wingdings" panose="05000000000000000000" pitchFamily="2" charset="2"/>
                <a:buNone/>
              </a:pPr>
              <a:r>
                <a:rPr lang="zh-CN" altLang="en-US" sz="2000" b="1" dirty="0">
                  <a:solidFill>
                    <a:srgbClr val="BD1127"/>
                  </a:solidFill>
                  <a:latin typeface="思源黑体" panose="020B0500000000000000" pitchFamily="34" charset="-122"/>
                  <a:ea typeface="思源黑体" panose="020B0500000000000000" pitchFamily="34" charset="-122"/>
                </a:rPr>
                <a:t>事故责任人员的处理：</a:t>
              </a:r>
              <a:endParaRPr lang="zh-CN" altLang="en-US" sz="2000" b="1" dirty="0">
                <a:solidFill>
                  <a:srgbClr val="BD1127"/>
                </a:solidFill>
                <a:latin typeface="思源黑体" panose="020B0500000000000000" pitchFamily="34" charset="-122"/>
                <a:ea typeface="思源黑体" panose="020B0500000000000000" pitchFamily="34" charset="-122"/>
              </a:endParaRPr>
            </a:p>
          </p:txBody>
        </p:sp>
      </p:grpSp>
      <p:sp>
        <p:nvSpPr>
          <p:cNvPr id="2" name="矩形 1"/>
          <p:cNvSpPr/>
          <p:nvPr/>
        </p:nvSpPr>
        <p:spPr>
          <a:xfrm>
            <a:off x="1536700" y="2816642"/>
            <a:ext cx="9271000" cy="2308324"/>
          </a:xfrm>
          <a:prstGeom prst="rect">
            <a:avLst/>
          </a:prstGeom>
        </p:spPr>
        <p:txBody>
          <a:bodyPr wrap="square">
            <a:spAutoFit/>
          </a:bodyPr>
          <a:lstStyle/>
          <a:p>
            <a:r>
              <a:rPr lang="zh-CN" altLang="en-US" sz="1600" dirty="0">
                <a:solidFill>
                  <a:schemeClr val="bg2">
                    <a:lumMod val="25000"/>
                  </a:schemeClr>
                </a:solidFill>
                <a:latin typeface="思源黑体" panose="020B0500000000000000" pitchFamily="34" charset="-122"/>
                <a:ea typeface="思源黑体" panose="020B0500000000000000" pitchFamily="34" charset="-122"/>
              </a:rPr>
              <a:t>对长春市公安消防支队净月消防大队长吕彦东，德惠市公安消防大队防火参谋高伟，德惠市米沙子镇党委副书记、镇长刘真祥，宝源丰公司董事长贾玉山，宝源丰公司总经理张玉申等</a:t>
            </a:r>
            <a:r>
              <a:rPr lang="en-US" altLang="zh-CN" sz="1600" dirty="0">
                <a:solidFill>
                  <a:schemeClr val="bg2">
                    <a:lumMod val="25000"/>
                  </a:schemeClr>
                </a:solidFill>
                <a:latin typeface="思源黑体" panose="020B0500000000000000" pitchFamily="34" charset="-122"/>
                <a:ea typeface="思源黑体" panose="020B0500000000000000" pitchFamily="34" charset="-122"/>
              </a:rPr>
              <a:t>19</a:t>
            </a:r>
            <a:r>
              <a:rPr lang="zh-CN" altLang="en-US" sz="1600" dirty="0">
                <a:solidFill>
                  <a:schemeClr val="bg2">
                    <a:lumMod val="25000"/>
                  </a:schemeClr>
                </a:solidFill>
                <a:latin typeface="思源黑体" panose="020B0500000000000000" pitchFamily="34" charset="-122"/>
                <a:ea typeface="思源黑体" panose="020B0500000000000000" pitchFamily="34" charset="-122"/>
              </a:rPr>
              <a:t>人移送司法机关处理。其中公职人员</a:t>
            </a:r>
            <a:r>
              <a:rPr lang="en-US" altLang="zh-CN" sz="1600" dirty="0">
                <a:solidFill>
                  <a:schemeClr val="bg2">
                    <a:lumMod val="25000"/>
                  </a:schemeClr>
                </a:solidFill>
                <a:latin typeface="思源黑体" panose="020B0500000000000000" pitchFamily="34" charset="-122"/>
                <a:ea typeface="思源黑体" panose="020B0500000000000000" pitchFamily="34" charset="-122"/>
              </a:rPr>
              <a:t>11</a:t>
            </a:r>
            <a:r>
              <a:rPr lang="zh-CN" altLang="en-US" sz="1600" dirty="0">
                <a:solidFill>
                  <a:schemeClr val="bg2">
                    <a:lumMod val="25000"/>
                  </a:schemeClr>
                </a:solidFill>
                <a:latin typeface="思源黑体" panose="020B0500000000000000" pitchFamily="34" charset="-122"/>
                <a:ea typeface="思源黑体" panose="020B0500000000000000" pitchFamily="34" charset="-122"/>
              </a:rPr>
              <a:t>人。</a:t>
            </a:r>
            <a:endParaRPr lang="zh-CN" altLang="en-US" sz="1600" dirty="0">
              <a:solidFill>
                <a:schemeClr val="bg2">
                  <a:lumMod val="25000"/>
                </a:schemeClr>
              </a:solidFill>
              <a:latin typeface="思源黑体" panose="020B0500000000000000" pitchFamily="34" charset="-122"/>
              <a:ea typeface="思源黑体" panose="020B0500000000000000" pitchFamily="34" charset="-122"/>
            </a:endParaRPr>
          </a:p>
          <a:p>
            <a:r>
              <a:rPr lang="zh-CN" altLang="en-US" sz="1600" dirty="0">
                <a:solidFill>
                  <a:schemeClr val="bg2">
                    <a:lumMod val="25000"/>
                  </a:schemeClr>
                </a:solidFill>
                <a:latin typeface="思源黑体" panose="020B0500000000000000" pitchFamily="34" charset="-122"/>
                <a:ea typeface="思源黑体" panose="020B0500000000000000" pitchFamily="34" charset="-122"/>
              </a:rPr>
              <a:t>对</a:t>
            </a:r>
            <a:r>
              <a:rPr lang="en-US" altLang="zh-CN" sz="1600" dirty="0">
                <a:solidFill>
                  <a:schemeClr val="bg2">
                    <a:lumMod val="25000"/>
                  </a:schemeClr>
                </a:solidFill>
                <a:latin typeface="思源黑体" panose="020B0500000000000000" pitchFamily="34" charset="-122"/>
                <a:ea typeface="思源黑体" panose="020B0500000000000000" pitchFamily="34" charset="-122"/>
              </a:rPr>
              <a:t>50</a:t>
            </a:r>
            <a:r>
              <a:rPr lang="zh-CN" altLang="en-US" sz="1600" dirty="0">
                <a:solidFill>
                  <a:schemeClr val="bg2">
                    <a:lumMod val="25000"/>
                  </a:schemeClr>
                </a:solidFill>
                <a:latin typeface="思源黑体" panose="020B0500000000000000" pitchFamily="34" charset="-122"/>
                <a:ea typeface="思源黑体" panose="020B0500000000000000" pitchFamily="34" charset="-122"/>
              </a:rPr>
              <a:t>人给予党纪政纪处分。其中：给予吉林省副省长兼公安厅厅长黄关春记大过处分，长春市市委副书记、市长姜治莹（副省级）记大过处分。给予吉林省公安消防总队总队长李树田记大过处分，副总队长刘军降级、党内严重警告处分；长春市副市长李祥降级、党内严重警告处分，长春市公安消防支队党委书记、政委赵子魁降级、党内严重警告处分，长春市公安消防支队支队长王喜春撤职、撤销党内职务处分；给予德惠市委书记张德祥撤职处分，市长刘长春撤职、撤销党内职务处分，市委常委、副市长王涛降级、党内严重警告处分，副市长兼公安局长王华安撤职、撤销党内职务处分。</a:t>
            </a:r>
            <a:endParaRPr lang="zh-CN" altLang="en-US" sz="1600" dirty="0">
              <a:solidFill>
                <a:schemeClr val="bg2">
                  <a:lumMod val="25000"/>
                </a:schemeClr>
              </a:solidFill>
              <a:latin typeface="思源黑体" panose="020B0500000000000000" pitchFamily="34" charset="-122"/>
              <a:ea typeface="思源黑体"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870527" y="310415"/>
            <a:ext cx="43110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800" b="1" dirty="0">
                <a:solidFill>
                  <a:schemeClr val="bg2">
                    <a:lumMod val="25000"/>
                  </a:schemeClr>
                </a:solidFill>
                <a:latin typeface="思源黑体" panose="020B0500000000000000" pitchFamily="34" charset="-122"/>
                <a:ea typeface="思源黑体" panose="020B0500000000000000" pitchFamily="34" charset="-122"/>
              </a:rPr>
              <a:t>安全事故问责案例</a:t>
            </a:r>
            <a:endParaRPr lang="zh-CN" altLang="en-US" sz="2800"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5" name="矩形 4"/>
          <p:cNvSpPr/>
          <p:nvPr/>
        </p:nvSpPr>
        <p:spPr>
          <a:xfrm>
            <a:off x="1" y="294541"/>
            <a:ext cx="768926" cy="461665"/>
          </a:xfrm>
          <a:prstGeom prst="rect">
            <a:avLst/>
          </a:prstGeom>
          <a:solidFill>
            <a:srgbClr val="BD1127"/>
          </a:solidFill>
        </p:spPr>
        <p:txBody>
          <a:bodyPr wrap="square">
            <a:spAutoFit/>
          </a:bodyPr>
          <a:lstStyle/>
          <a:p>
            <a:pPr algn="ctr"/>
            <a:r>
              <a:rPr lang="en-US" altLang="zh-CN" sz="2400" b="1" dirty="0">
                <a:solidFill>
                  <a:schemeClr val="bg1"/>
                </a:solidFill>
                <a:latin typeface="思源黑体" panose="020B0500000000000000" pitchFamily="34" charset="-122"/>
                <a:ea typeface="思源黑体" panose="020B0500000000000000" pitchFamily="34" charset="-122"/>
              </a:rPr>
              <a:t>3</a:t>
            </a:r>
            <a:endParaRPr lang="zh-CN" altLang="en-US" sz="2400" b="1" dirty="0">
              <a:solidFill>
                <a:schemeClr val="bg1"/>
              </a:solidFill>
              <a:latin typeface="思源黑体" panose="020B0500000000000000" pitchFamily="34" charset="-122"/>
              <a:ea typeface="思源黑体" panose="020B0500000000000000" pitchFamily="34" charset="-122"/>
            </a:endParaRPr>
          </a:p>
        </p:txBody>
      </p:sp>
      <p:grpSp>
        <p:nvGrpSpPr>
          <p:cNvPr id="7" name="组合 6"/>
          <p:cNvGrpSpPr/>
          <p:nvPr/>
        </p:nvGrpSpPr>
        <p:grpSpPr>
          <a:xfrm>
            <a:off x="768927" y="1663700"/>
            <a:ext cx="10749973" cy="4254500"/>
            <a:chOff x="768927" y="1663700"/>
            <a:chExt cx="10749973" cy="4254500"/>
          </a:xfrm>
        </p:grpSpPr>
        <p:sp>
          <p:nvSpPr>
            <p:cNvPr id="6" name="矩形 5"/>
            <p:cNvSpPr/>
            <p:nvPr/>
          </p:nvSpPr>
          <p:spPr>
            <a:xfrm>
              <a:off x="768927" y="1663700"/>
              <a:ext cx="10749973" cy="4254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3" name="矩形 2"/>
            <p:cNvSpPr/>
            <p:nvPr/>
          </p:nvSpPr>
          <p:spPr>
            <a:xfrm>
              <a:off x="1778000" y="2463570"/>
              <a:ext cx="4178300" cy="2348015"/>
            </a:xfrm>
            <a:prstGeom prst="rect">
              <a:avLst/>
            </a:prstGeom>
          </p:spPr>
          <p:txBody>
            <a:bodyPr wrap="square">
              <a:spAutoFit/>
            </a:bodyPr>
            <a:lstStyle/>
            <a:p>
              <a:pPr>
                <a:lnSpc>
                  <a:spcPct val="200000"/>
                </a:lnSpc>
                <a:buFont typeface="Wingdings" panose="05000000000000000000" pitchFamily="2" charset="2"/>
                <a:buNone/>
              </a:pPr>
              <a:r>
                <a:rPr lang="zh-CN" altLang="en-US" sz="2000" b="1" dirty="0">
                  <a:solidFill>
                    <a:srgbClr val="BD1127"/>
                  </a:solidFill>
                  <a:latin typeface="思源黑体" panose="020B0500000000000000" pitchFamily="34" charset="-122"/>
                  <a:ea typeface="思源黑体" panose="020B0500000000000000" pitchFamily="34" charset="-122"/>
                </a:rPr>
                <a:t>案例二：</a:t>
              </a:r>
              <a:r>
                <a:rPr lang="en-US" altLang="zh-CN" sz="2000" b="1" dirty="0">
                  <a:solidFill>
                    <a:srgbClr val="BD1127"/>
                  </a:solidFill>
                  <a:latin typeface="思源黑体" panose="020B0500000000000000" pitchFamily="34" charset="-122"/>
                  <a:ea typeface="思源黑体" panose="020B0500000000000000" pitchFamily="34" charset="-122"/>
                </a:rPr>
                <a:t>2012</a:t>
              </a:r>
              <a:r>
                <a:rPr lang="zh-CN" altLang="en-US" sz="2000" b="1" dirty="0">
                  <a:solidFill>
                    <a:srgbClr val="BD1127"/>
                  </a:solidFill>
                  <a:latin typeface="思源黑体" panose="020B0500000000000000" pitchFamily="34" charset="-122"/>
                  <a:ea typeface="思源黑体" panose="020B0500000000000000" pitchFamily="34" charset="-122"/>
                </a:rPr>
                <a:t>年</a:t>
              </a:r>
              <a:r>
                <a:rPr lang="en-US" altLang="zh-CN" sz="2000" b="1" dirty="0">
                  <a:solidFill>
                    <a:srgbClr val="BD1127"/>
                  </a:solidFill>
                  <a:latin typeface="思源黑体" panose="020B0500000000000000" pitchFamily="34" charset="-122"/>
                  <a:ea typeface="思源黑体" panose="020B0500000000000000" pitchFamily="34" charset="-122"/>
                </a:rPr>
                <a:t>6</a:t>
              </a:r>
              <a:r>
                <a:rPr lang="zh-CN" altLang="en-US" sz="2000" b="1" dirty="0">
                  <a:solidFill>
                    <a:srgbClr val="BD1127"/>
                  </a:solidFill>
                  <a:latin typeface="思源黑体" panose="020B0500000000000000" pitchFamily="34" charset="-122"/>
                  <a:ea typeface="思源黑体" panose="020B0500000000000000" pitchFamily="34" charset="-122"/>
                </a:rPr>
                <a:t>月</a:t>
              </a:r>
              <a:r>
                <a:rPr lang="en-US" altLang="zh-CN" sz="2000" b="1" dirty="0">
                  <a:solidFill>
                    <a:srgbClr val="BD1127"/>
                  </a:solidFill>
                  <a:latin typeface="思源黑体" panose="020B0500000000000000" pitchFamily="34" charset="-122"/>
                  <a:ea typeface="思源黑体" panose="020B0500000000000000" pitchFamily="34" charset="-122"/>
                </a:rPr>
                <a:t>30</a:t>
              </a:r>
              <a:r>
                <a:rPr lang="zh-CN" altLang="en-US" sz="2000" b="1" dirty="0">
                  <a:solidFill>
                    <a:srgbClr val="BD1127"/>
                  </a:solidFill>
                  <a:latin typeface="思源黑体" panose="020B0500000000000000" pitchFamily="34" charset="-122"/>
                  <a:ea typeface="思源黑体" panose="020B0500000000000000" pitchFamily="34" charset="-122"/>
                </a:rPr>
                <a:t>日天津蓟县莱德商厦火灾</a:t>
              </a:r>
              <a:endParaRPr lang="zh-CN" altLang="en-US" sz="2000" b="1" dirty="0">
                <a:solidFill>
                  <a:srgbClr val="BD1127"/>
                </a:solidFill>
                <a:latin typeface="思源黑体" panose="020B0500000000000000" pitchFamily="34" charset="-122"/>
                <a:ea typeface="思源黑体" panose="020B0500000000000000" pitchFamily="34" charset="-122"/>
              </a:endParaRPr>
            </a:p>
            <a:p>
              <a:pPr>
                <a:lnSpc>
                  <a:spcPct val="200000"/>
                </a:lnSpc>
              </a:pPr>
              <a:r>
                <a:rPr lang="zh-CN" altLang="en-US" dirty="0">
                  <a:solidFill>
                    <a:schemeClr val="bg2">
                      <a:lumMod val="25000"/>
                    </a:schemeClr>
                  </a:solidFill>
                  <a:latin typeface="思源黑体" panose="020B0500000000000000" pitchFamily="34" charset="-122"/>
                  <a:ea typeface="思源黑体" panose="020B0500000000000000" pitchFamily="34" charset="-122"/>
                </a:rPr>
                <a:t>事故系商厦一层东南角中转库房内空调电源线发生短路，引燃周围可燃物所致。</a:t>
              </a:r>
              <a:endParaRPr lang="zh-CN" altLang="en-US" dirty="0">
                <a:solidFill>
                  <a:schemeClr val="bg2">
                    <a:lumMod val="25000"/>
                  </a:schemeClr>
                </a:solidFill>
                <a:latin typeface="思源黑体" panose="020B0500000000000000" pitchFamily="34" charset="-122"/>
                <a:ea typeface="思源黑体" panose="020B0500000000000000" pitchFamily="34" charset="-122"/>
              </a:endParaRPr>
            </a:p>
          </p:txBody>
        </p:sp>
      </p:grpSp>
      <p:sp>
        <p:nvSpPr>
          <p:cNvPr id="8" name="AutoShape 10"/>
          <p:cNvSpPr>
            <a:spLocks noChangeArrowheads="1"/>
          </p:cNvSpPr>
          <p:nvPr/>
        </p:nvSpPr>
        <p:spPr bwMode="auto">
          <a:xfrm>
            <a:off x="7079673" y="3605827"/>
            <a:ext cx="2555081" cy="1077785"/>
          </a:xfrm>
          <a:prstGeom prst="wedgeRectCallout">
            <a:avLst>
              <a:gd name="adj1" fmla="val -59877"/>
              <a:gd name="adj2" fmla="val -14880"/>
            </a:avLst>
          </a:prstGeom>
          <a:solidFill>
            <a:srgbClr val="BD1127"/>
          </a:solidFill>
          <a:ln w="9525">
            <a:noFill/>
            <a:miter lim="800000"/>
          </a:ln>
          <a:effectLst/>
        </p:spPr>
        <p:txBody>
          <a:bodyPr/>
          <a:lstStyle/>
          <a:p>
            <a:pPr algn="ctr">
              <a:lnSpc>
                <a:spcPct val="250000"/>
              </a:lnSpc>
            </a:pPr>
            <a:r>
              <a:rPr lang="zh-CN" altLang="en-US" sz="2000" b="1">
                <a:solidFill>
                  <a:schemeClr val="bg1"/>
                </a:solidFill>
                <a:latin typeface="思源黑体" panose="020B0500000000000000" pitchFamily="34" charset="-122"/>
                <a:ea typeface="思源黑体" panose="020B0500000000000000" pitchFamily="34" charset="-122"/>
              </a:rPr>
              <a:t>死亡</a:t>
            </a:r>
            <a:r>
              <a:rPr lang="en-US" altLang="zh-CN" sz="2000" b="1">
                <a:solidFill>
                  <a:schemeClr val="bg1"/>
                </a:solidFill>
                <a:latin typeface="思源黑体" panose="020B0500000000000000" pitchFamily="34" charset="-122"/>
                <a:ea typeface="思源黑体" panose="020B0500000000000000" pitchFamily="34" charset="-122"/>
              </a:rPr>
              <a:t>10</a:t>
            </a:r>
            <a:r>
              <a:rPr lang="zh-CN" altLang="en-US" sz="2000" b="1">
                <a:solidFill>
                  <a:schemeClr val="bg1"/>
                </a:solidFill>
                <a:latin typeface="思源黑体" panose="020B0500000000000000" pitchFamily="34" charset="-122"/>
                <a:ea typeface="思源黑体" panose="020B0500000000000000" pitchFamily="34" charset="-122"/>
              </a:rPr>
              <a:t>人！</a:t>
            </a:r>
            <a:endParaRPr lang="zh-CN" altLang="en-US" sz="2000" b="1" dirty="0">
              <a:solidFill>
                <a:schemeClr val="bg1"/>
              </a:solidFill>
              <a:latin typeface="思源黑体" panose="020B0500000000000000" pitchFamily="34" charset="-122"/>
              <a:ea typeface="思源黑体"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870527" y="310415"/>
            <a:ext cx="43110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800" b="1" dirty="0">
                <a:solidFill>
                  <a:schemeClr val="bg2">
                    <a:lumMod val="25000"/>
                  </a:schemeClr>
                </a:solidFill>
                <a:latin typeface="思源黑体" panose="020B0500000000000000" pitchFamily="34" charset="-122"/>
                <a:ea typeface="思源黑体" panose="020B0500000000000000" pitchFamily="34" charset="-122"/>
              </a:rPr>
              <a:t>安全事故问责案例</a:t>
            </a:r>
            <a:endParaRPr lang="zh-CN" altLang="en-US" sz="2800"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5" name="矩形 4"/>
          <p:cNvSpPr/>
          <p:nvPr/>
        </p:nvSpPr>
        <p:spPr>
          <a:xfrm>
            <a:off x="1" y="294541"/>
            <a:ext cx="768926" cy="461665"/>
          </a:xfrm>
          <a:prstGeom prst="rect">
            <a:avLst/>
          </a:prstGeom>
          <a:solidFill>
            <a:srgbClr val="BD1127"/>
          </a:solidFill>
        </p:spPr>
        <p:txBody>
          <a:bodyPr wrap="square">
            <a:spAutoFit/>
          </a:bodyPr>
          <a:lstStyle/>
          <a:p>
            <a:pPr algn="ctr"/>
            <a:r>
              <a:rPr lang="en-US" altLang="zh-CN" sz="2400" b="1" dirty="0">
                <a:solidFill>
                  <a:schemeClr val="bg1"/>
                </a:solidFill>
                <a:latin typeface="思源黑体" panose="020B0500000000000000" pitchFamily="34" charset="-122"/>
                <a:ea typeface="思源黑体" panose="020B0500000000000000" pitchFamily="34" charset="-122"/>
              </a:rPr>
              <a:t>3</a:t>
            </a:r>
            <a:endParaRPr lang="zh-CN" altLang="en-US" sz="2400" b="1" dirty="0">
              <a:solidFill>
                <a:schemeClr val="bg1"/>
              </a:solidFill>
              <a:latin typeface="思源黑体" panose="020B0500000000000000" pitchFamily="34" charset="-122"/>
              <a:ea typeface="思源黑体" panose="020B0500000000000000" pitchFamily="34" charset="-122"/>
            </a:endParaRPr>
          </a:p>
        </p:txBody>
      </p:sp>
      <p:grpSp>
        <p:nvGrpSpPr>
          <p:cNvPr id="12" name="组合 11"/>
          <p:cNvGrpSpPr/>
          <p:nvPr/>
        </p:nvGrpSpPr>
        <p:grpSpPr>
          <a:xfrm>
            <a:off x="1701800" y="1716624"/>
            <a:ext cx="8099713" cy="3916839"/>
            <a:chOff x="1549400" y="1716624"/>
            <a:chExt cx="8099713" cy="3916839"/>
          </a:xfrm>
        </p:grpSpPr>
        <p:sp>
          <p:nvSpPr>
            <p:cNvPr id="2" name="矩形 1"/>
            <p:cNvSpPr/>
            <p:nvPr/>
          </p:nvSpPr>
          <p:spPr>
            <a:xfrm>
              <a:off x="1648113" y="2265938"/>
              <a:ext cx="8001000" cy="3367525"/>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dirty="0">
                  <a:solidFill>
                    <a:schemeClr val="bg2">
                      <a:lumMod val="25000"/>
                    </a:schemeClr>
                  </a:solidFill>
                  <a:latin typeface="思源黑体" panose="020B0500000000000000" pitchFamily="34" charset="-122"/>
                  <a:ea typeface="思源黑体" panose="020B0500000000000000" pitchFamily="34" charset="-122"/>
                </a:rPr>
                <a:t>姚海利 商厦实际控制人  </a:t>
              </a:r>
              <a:r>
                <a:rPr lang="zh-CN" altLang="en-US" b="1" dirty="0">
                  <a:solidFill>
                    <a:srgbClr val="BD1127"/>
                  </a:solidFill>
                  <a:latin typeface="思源黑体" panose="020B0500000000000000" pitchFamily="34" charset="-122"/>
                  <a:ea typeface="思源黑体" panose="020B0500000000000000" pitchFamily="34" charset="-122"/>
                </a:rPr>
                <a:t>有期徒刑</a:t>
              </a:r>
              <a:r>
                <a:rPr lang="en-US" altLang="zh-CN" b="1" dirty="0">
                  <a:solidFill>
                    <a:srgbClr val="BD1127"/>
                  </a:solidFill>
                  <a:latin typeface="思源黑体" panose="020B0500000000000000" pitchFamily="34" charset="-122"/>
                  <a:ea typeface="思源黑体" panose="020B0500000000000000" pitchFamily="34" charset="-122"/>
                </a:rPr>
                <a:t>6</a:t>
              </a:r>
              <a:r>
                <a:rPr lang="zh-CN" altLang="en-US" b="1" dirty="0">
                  <a:solidFill>
                    <a:srgbClr val="BD1127"/>
                  </a:solidFill>
                  <a:latin typeface="思源黑体" panose="020B0500000000000000" pitchFamily="34" charset="-122"/>
                  <a:ea typeface="思源黑体" panose="020B0500000000000000" pitchFamily="34" charset="-122"/>
                </a:rPr>
                <a:t>年</a:t>
              </a:r>
              <a:endParaRPr lang="zh-CN" altLang="en-US" b="1" dirty="0">
                <a:solidFill>
                  <a:srgbClr val="BD1127"/>
                </a:solidFill>
                <a:latin typeface="思源黑体" panose="020B0500000000000000" pitchFamily="34" charset="-122"/>
                <a:ea typeface="思源黑体" panose="020B0500000000000000" pitchFamily="34" charset="-122"/>
              </a:endParaRPr>
            </a:p>
            <a:p>
              <a:pPr marL="285750" indent="-285750">
                <a:lnSpc>
                  <a:spcPct val="150000"/>
                </a:lnSpc>
                <a:buFont typeface="Wingdings" panose="05000000000000000000" pitchFamily="2" charset="2"/>
                <a:buChar char="u"/>
              </a:pPr>
              <a:r>
                <a:rPr lang="zh-CN" altLang="en-US" dirty="0">
                  <a:solidFill>
                    <a:schemeClr val="bg2">
                      <a:lumMod val="25000"/>
                    </a:schemeClr>
                  </a:solidFill>
                  <a:latin typeface="思源黑体" panose="020B0500000000000000" pitchFamily="34" charset="-122"/>
                  <a:ea typeface="思源黑体" panose="020B0500000000000000" pitchFamily="34" charset="-122"/>
                </a:rPr>
                <a:t>姚学良 商厦法定代表人  </a:t>
              </a:r>
              <a:r>
                <a:rPr lang="zh-CN" altLang="en-US" b="1" dirty="0">
                  <a:solidFill>
                    <a:srgbClr val="BD1127"/>
                  </a:solidFill>
                  <a:latin typeface="思源黑体" panose="020B0500000000000000" pitchFamily="34" charset="-122"/>
                  <a:ea typeface="思源黑体" panose="020B0500000000000000" pitchFamily="34" charset="-122"/>
                </a:rPr>
                <a:t>有期徒刑</a:t>
              </a:r>
              <a:r>
                <a:rPr lang="en-US" altLang="zh-CN" b="1" dirty="0">
                  <a:solidFill>
                    <a:srgbClr val="BD1127"/>
                  </a:solidFill>
                  <a:latin typeface="思源黑体" panose="020B0500000000000000" pitchFamily="34" charset="-122"/>
                  <a:ea typeface="思源黑体" panose="020B0500000000000000" pitchFamily="34" charset="-122"/>
                </a:rPr>
                <a:t>4</a:t>
              </a:r>
              <a:r>
                <a:rPr lang="zh-CN" altLang="en-US" b="1" dirty="0">
                  <a:solidFill>
                    <a:srgbClr val="BD1127"/>
                  </a:solidFill>
                  <a:latin typeface="思源黑体" panose="020B0500000000000000" pitchFamily="34" charset="-122"/>
                  <a:ea typeface="思源黑体" panose="020B0500000000000000" pitchFamily="34" charset="-122"/>
                </a:rPr>
                <a:t>年</a:t>
              </a:r>
              <a:endParaRPr lang="zh-CN" altLang="en-US" b="1" dirty="0">
                <a:solidFill>
                  <a:srgbClr val="BD1127"/>
                </a:solidFill>
                <a:latin typeface="思源黑体" panose="020B0500000000000000" pitchFamily="34" charset="-122"/>
                <a:ea typeface="思源黑体" panose="020B0500000000000000" pitchFamily="34" charset="-122"/>
              </a:endParaRPr>
            </a:p>
            <a:p>
              <a:pPr marL="285750" indent="-285750">
                <a:lnSpc>
                  <a:spcPct val="150000"/>
                </a:lnSpc>
                <a:buFont typeface="Wingdings" panose="05000000000000000000" pitchFamily="2" charset="2"/>
                <a:buChar char="u"/>
              </a:pPr>
              <a:r>
                <a:rPr lang="zh-CN" altLang="en-US" dirty="0">
                  <a:solidFill>
                    <a:schemeClr val="bg2">
                      <a:lumMod val="25000"/>
                    </a:schemeClr>
                  </a:solidFill>
                  <a:latin typeface="思源黑体" panose="020B0500000000000000" pitchFamily="34" charset="-122"/>
                  <a:ea typeface="思源黑体" panose="020B0500000000000000" pitchFamily="34" charset="-122"/>
                </a:rPr>
                <a:t>高卓海</a:t>
              </a:r>
              <a:endParaRPr lang="zh-CN" altLang="en-US" dirty="0">
                <a:solidFill>
                  <a:schemeClr val="bg2">
                    <a:lumMod val="25000"/>
                  </a:schemeClr>
                </a:solidFill>
                <a:latin typeface="思源黑体" panose="020B0500000000000000" pitchFamily="34" charset="-122"/>
                <a:ea typeface="思源黑体" panose="020B0500000000000000" pitchFamily="34" charset="-122"/>
              </a:endParaRPr>
            </a:p>
            <a:p>
              <a:pPr marL="285750" indent="-285750">
                <a:lnSpc>
                  <a:spcPct val="150000"/>
                </a:lnSpc>
                <a:buFont typeface="Wingdings" panose="05000000000000000000" pitchFamily="2" charset="2"/>
                <a:buChar char="u"/>
              </a:pPr>
              <a:r>
                <a:rPr lang="zh-CN" altLang="en-US" dirty="0">
                  <a:solidFill>
                    <a:schemeClr val="bg2">
                      <a:lumMod val="25000"/>
                    </a:schemeClr>
                  </a:solidFill>
                  <a:latin typeface="思源黑体" panose="020B0500000000000000" pitchFamily="34" charset="-122"/>
                  <a:ea typeface="思源黑体" panose="020B0500000000000000" pitchFamily="34" charset="-122"/>
                </a:rPr>
                <a:t>刘学良</a:t>
              </a:r>
              <a:endParaRPr lang="zh-CN" altLang="en-US" dirty="0">
                <a:solidFill>
                  <a:schemeClr val="bg2">
                    <a:lumMod val="25000"/>
                  </a:schemeClr>
                </a:solidFill>
                <a:latin typeface="思源黑体" panose="020B0500000000000000" pitchFamily="34" charset="-122"/>
                <a:ea typeface="思源黑体" panose="020B0500000000000000" pitchFamily="34" charset="-122"/>
              </a:endParaRPr>
            </a:p>
            <a:p>
              <a:pPr marL="285750" indent="-285750">
                <a:lnSpc>
                  <a:spcPct val="150000"/>
                </a:lnSpc>
                <a:buFont typeface="Wingdings" panose="05000000000000000000" pitchFamily="2" charset="2"/>
                <a:buChar char="u"/>
              </a:pPr>
              <a:r>
                <a:rPr lang="zh-CN" altLang="en-US" dirty="0">
                  <a:solidFill>
                    <a:schemeClr val="bg2">
                      <a:lumMod val="25000"/>
                    </a:schemeClr>
                  </a:solidFill>
                  <a:latin typeface="思源黑体" panose="020B0500000000000000" pitchFamily="34" charset="-122"/>
                  <a:ea typeface="思源黑体" panose="020B0500000000000000" pitchFamily="34" charset="-122"/>
                </a:rPr>
                <a:t>王芳 </a:t>
              </a:r>
              <a:endParaRPr lang="zh-CN" altLang="en-US" dirty="0">
                <a:solidFill>
                  <a:schemeClr val="bg2">
                    <a:lumMod val="25000"/>
                  </a:schemeClr>
                </a:solidFill>
                <a:latin typeface="思源黑体" panose="020B0500000000000000" pitchFamily="34" charset="-122"/>
                <a:ea typeface="思源黑体" panose="020B0500000000000000" pitchFamily="34" charset="-122"/>
              </a:endParaRPr>
            </a:p>
            <a:p>
              <a:pPr marL="285750" indent="-285750">
                <a:lnSpc>
                  <a:spcPct val="150000"/>
                </a:lnSpc>
                <a:buFont typeface="Wingdings" panose="05000000000000000000" pitchFamily="2" charset="2"/>
                <a:buChar char="u"/>
              </a:pPr>
              <a:r>
                <a:rPr lang="zh-CN" altLang="en-US" dirty="0">
                  <a:solidFill>
                    <a:schemeClr val="bg2">
                      <a:lumMod val="25000"/>
                    </a:schemeClr>
                  </a:solidFill>
                  <a:latin typeface="思源黑体" panose="020B0500000000000000" pitchFamily="34" charset="-122"/>
                  <a:ea typeface="思源黑体" panose="020B0500000000000000" pitchFamily="34" charset="-122"/>
                </a:rPr>
                <a:t>宗福群 商厦电工 </a:t>
              </a:r>
              <a:r>
                <a:rPr lang="zh-CN" altLang="en-US" b="1" dirty="0">
                  <a:solidFill>
                    <a:srgbClr val="BD1127"/>
                  </a:solidFill>
                  <a:latin typeface="思源黑体" panose="020B0500000000000000" pitchFamily="34" charset="-122"/>
                  <a:ea typeface="思源黑体" panose="020B0500000000000000" pitchFamily="34" charset="-122"/>
                </a:rPr>
                <a:t>判</a:t>
              </a:r>
              <a:r>
                <a:rPr lang="en-US" altLang="zh-CN" b="1" dirty="0">
                  <a:solidFill>
                    <a:srgbClr val="BD1127"/>
                  </a:solidFill>
                  <a:latin typeface="思源黑体" panose="020B0500000000000000" pitchFamily="34" charset="-122"/>
                  <a:ea typeface="思源黑体" panose="020B0500000000000000" pitchFamily="34" charset="-122"/>
                </a:rPr>
                <a:t>3</a:t>
              </a:r>
              <a:r>
                <a:rPr lang="zh-CN" altLang="en-US" b="1" dirty="0">
                  <a:solidFill>
                    <a:srgbClr val="BD1127"/>
                  </a:solidFill>
                  <a:latin typeface="思源黑体" panose="020B0500000000000000" pitchFamily="34" charset="-122"/>
                  <a:ea typeface="思源黑体" panose="020B0500000000000000" pitchFamily="34" charset="-122"/>
                </a:rPr>
                <a:t>缓</a:t>
              </a:r>
              <a:r>
                <a:rPr lang="en-US" altLang="zh-CN" b="1" dirty="0">
                  <a:solidFill>
                    <a:srgbClr val="BD1127"/>
                  </a:solidFill>
                  <a:latin typeface="思源黑体" panose="020B0500000000000000" pitchFamily="34" charset="-122"/>
                  <a:ea typeface="思源黑体" panose="020B0500000000000000" pitchFamily="34" charset="-122"/>
                </a:rPr>
                <a:t>3</a:t>
              </a:r>
              <a:endParaRPr lang="en-US" altLang="zh-CN" b="1" dirty="0">
                <a:solidFill>
                  <a:srgbClr val="BD1127"/>
                </a:solidFill>
                <a:latin typeface="思源黑体" panose="020B0500000000000000" pitchFamily="34" charset="-122"/>
                <a:ea typeface="思源黑体" panose="020B0500000000000000" pitchFamily="34" charset="-122"/>
              </a:endParaRPr>
            </a:p>
            <a:p>
              <a:pPr marL="285750" indent="-285750">
                <a:lnSpc>
                  <a:spcPct val="150000"/>
                </a:lnSpc>
                <a:buFont typeface="Wingdings" panose="05000000000000000000" pitchFamily="2" charset="2"/>
                <a:buChar char="u"/>
              </a:pPr>
              <a:r>
                <a:rPr lang="en-US" altLang="zh-CN" dirty="0">
                  <a:solidFill>
                    <a:schemeClr val="bg2">
                      <a:lumMod val="25000"/>
                    </a:schemeClr>
                  </a:solidFill>
                  <a:latin typeface="思源黑体" panose="020B0500000000000000" pitchFamily="34" charset="-122"/>
                  <a:ea typeface="思源黑体" panose="020B0500000000000000" pitchFamily="34" charset="-122"/>
                </a:rPr>
                <a:t>6</a:t>
              </a:r>
              <a:r>
                <a:rPr lang="zh-CN" altLang="en-US" dirty="0">
                  <a:solidFill>
                    <a:schemeClr val="bg2">
                      <a:lumMod val="25000"/>
                    </a:schemeClr>
                  </a:solidFill>
                  <a:latin typeface="思源黑体" panose="020B0500000000000000" pitchFamily="34" charset="-122"/>
                  <a:ea typeface="思源黑体" panose="020B0500000000000000" pitchFamily="34" charset="-122"/>
                </a:rPr>
                <a:t>人均涉重大劳动安全事故罪</a:t>
              </a:r>
              <a:endParaRPr lang="zh-CN" altLang="en-US" dirty="0">
                <a:solidFill>
                  <a:schemeClr val="bg2">
                    <a:lumMod val="25000"/>
                  </a:schemeClr>
                </a:solidFill>
                <a:latin typeface="思源黑体" panose="020B0500000000000000" pitchFamily="34" charset="-122"/>
                <a:ea typeface="思源黑体" panose="020B0500000000000000" pitchFamily="34" charset="-122"/>
              </a:endParaRPr>
            </a:p>
            <a:p>
              <a:pPr marL="285750" indent="-285750">
                <a:lnSpc>
                  <a:spcPct val="150000"/>
                </a:lnSpc>
                <a:buFont typeface="Wingdings" panose="05000000000000000000" pitchFamily="2" charset="2"/>
                <a:buChar char="u"/>
              </a:pPr>
              <a:r>
                <a:rPr lang="zh-CN" altLang="en-US" dirty="0">
                  <a:solidFill>
                    <a:schemeClr val="bg2">
                      <a:lumMod val="25000"/>
                    </a:schemeClr>
                  </a:solidFill>
                  <a:latin typeface="思源黑体" panose="020B0500000000000000" pitchFamily="34" charset="-122"/>
                  <a:ea typeface="思源黑体" panose="020B0500000000000000" pitchFamily="34" charset="-122"/>
                </a:rPr>
                <a:t>对莱德商厦罚款</a:t>
              </a:r>
              <a:r>
                <a:rPr lang="en-US" altLang="zh-CN" dirty="0">
                  <a:solidFill>
                    <a:schemeClr val="bg2">
                      <a:lumMod val="25000"/>
                    </a:schemeClr>
                  </a:solidFill>
                  <a:latin typeface="思源黑体" panose="020B0500000000000000" pitchFamily="34" charset="-122"/>
                  <a:ea typeface="思源黑体" panose="020B0500000000000000" pitchFamily="34" charset="-122"/>
                </a:rPr>
                <a:t>90</a:t>
              </a:r>
              <a:r>
                <a:rPr lang="zh-CN" altLang="en-US" dirty="0">
                  <a:solidFill>
                    <a:schemeClr val="bg2">
                      <a:lumMod val="25000"/>
                    </a:schemeClr>
                  </a:solidFill>
                  <a:latin typeface="思源黑体" panose="020B0500000000000000" pitchFamily="34" charset="-122"/>
                  <a:ea typeface="思源黑体" panose="020B0500000000000000" pitchFamily="34" charset="-122"/>
                </a:rPr>
                <a:t>万元人民币，对姚海利处以上一年年收入</a:t>
              </a:r>
              <a:r>
                <a:rPr lang="en-US" altLang="zh-CN" dirty="0">
                  <a:solidFill>
                    <a:schemeClr val="bg2">
                      <a:lumMod val="25000"/>
                    </a:schemeClr>
                  </a:solidFill>
                  <a:latin typeface="思源黑体" panose="020B0500000000000000" pitchFamily="34" charset="-122"/>
                  <a:ea typeface="思源黑体" panose="020B0500000000000000" pitchFamily="34" charset="-122"/>
                </a:rPr>
                <a:t>60%</a:t>
              </a:r>
              <a:r>
                <a:rPr lang="zh-CN" altLang="en-US" dirty="0">
                  <a:solidFill>
                    <a:schemeClr val="bg2">
                      <a:lumMod val="25000"/>
                    </a:schemeClr>
                  </a:solidFill>
                  <a:latin typeface="思源黑体" panose="020B0500000000000000" pitchFamily="34" charset="-122"/>
                  <a:ea typeface="思源黑体" panose="020B0500000000000000" pitchFamily="34" charset="-122"/>
                </a:rPr>
                <a:t>的罚款。</a:t>
              </a:r>
              <a:endParaRPr lang="zh-CN" altLang="en-US"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9" name="矩形 8"/>
            <p:cNvSpPr/>
            <p:nvPr/>
          </p:nvSpPr>
          <p:spPr>
            <a:xfrm>
              <a:off x="1549400" y="1716624"/>
              <a:ext cx="4953000" cy="378876"/>
            </a:xfrm>
            <a:prstGeom prst="rect">
              <a:avLst/>
            </a:prstGeom>
          </p:spPr>
          <p:txBody>
            <a:bodyPr wrap="square">
              <a:spAutoFit/>
            </a:bodyPr>
            <a:lstStyle/>
            <a:p>
              <a:pPr marL="285750" indent="-285750">
                <a:lnSpc>
                  <a:spcPct val="90000"/>
                </a:lnSpc>
                <a:buFont typeface="Wingdings" panose="05000000000000000000" pitchFamily="2" charset="2"/>
                <a:buChar char="u"/>
              </a:pPr>
              <a:r>
                <a:rPr lang="en-US" altLang="zh-CN" sz="2000" b="1" dirty="0">
                  <a:solidFill>
                    <a:srgbClr val="BD1127"/>
                  </a:solidFill>
                  <a:latin typeface="思源黑体" panose="020B0500000000000000" pitchFamily="34" charset="-122"/>
                  <a:ea typeface="思源黑体" panose="020B0500000000000000" pitchFamily="34" charset="-122"/>
                </a:rPr>
                <a:t>6</a:t>
              </a:r>
              <a:r>
                <a:rPr lang="zh-CN" altLang="en-US" sz="2000" b="1" dirty="0">
                  <a:solidFill>
                    <a:srgbClr val="BD1127"/>
                  </a:solidFill>
                  <a:latin typeface="思源黑体" panose="020B0500000000000000" pitchFamily="34" charset="-122"/>
                  <a:ea typeface="思源黑体" panose="020B0500000000000000" pitchFamily="34" charset="-122"/>
                </a:rPr>
                <a:t>人涉重大劳动安全事故罪（一审判决）</a:t>
              </a:r>
              <a:endParaRPr lang="zh-CN" altLang="en-US" sz="2000" dirty="0">
                <a:solidFill>
                  <a:srgbClr val="BD1127"/>
                </a:solidFill>
                <a:latin typeface="思源黑体" panose="020B0500000000000000" pitchFamily="34" charset="-122"/>
                <a:ea typeface="思源黑体" panose="020B0500000000000000" pitchFamily="34" charset="-122"/>
              </a:endParaRPr>
            </a:p>
          </p:txBody>
        </p:sp>
        <p:sp>
          <p:nvSpPr>
            <p:cNvPr id="10" name="AutoShape 7"/>
            <p:cNvSpPr/>
            <p:nvPr/>
          </p:nvSpPr>
          <p:spPr bwMode="auto">
            <a:xfrm>
              <a:off x="2875756" y="3274220"/>
              <a:ext cx="210344" cy="935037"/>
            </a:xfrm>
            <a:prstGeom prst="rightBrace">
              <a:avLst>
                <a:gd name="adj1" fmla="val 39687"/>
                <a:gd name="adj2" fmla="val 50000"/>
              </a:avLst>
            </a:prstGeom>
            <a:noFill/>
            <a:ln w="9525">
              <a:solidFill>
                <a:schemeClr val="bg1">
                  <a:lumMod val="65000"/>
                </a:schemeClr>
              </a:solidFill>
              <a:round/>
            </a:ln>
            <a:effectLst/>
            <a:extLst>
              <a:ext uri="{909E8E84-426E-40DD-AFC4-6F175D3DCCD1}">
                <a14:hiddenFill xmlns:a14="http://schemas.microsoft.com/office/drawing/2010/main">
                  <a:solidFill>
                    <a:srgbClr val="477AB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思源黑体" panose="020B0500000000000000" pitchFamily="34" charset="-122"/>
                <a:ea typeface="思源黑体" panose="020B0500000000000000" pitchFamily="34" charset="-122"/>
              </a:endParaRPr>
            </a:p>
          </p:txBody>
        </p:sp>
        <p:sp>
          <p:nvSpPr>
            <p:cNvPr id="11" name="Rectangle 8"/>
            <p:cNvSpPr>
              <a:spLocks noChangeArrowheads="1"/>
            </p:cNvSpPr>
            <p:nvPr/>
          </p:nvSpPr>
          <p:spPr bwMode="auto">
            <a:xfrm>
              <a:off x="3452307" y="3446462"/>
              <a:ext cx="3164393" cy="503238"/>
            </a:xfrm>
            <a:prstGeom prst="rect">
              <a:avLst/>
            </a:prstGeom>
            <a:noFill/>
            <a:ln>
              <a:noFill/>
            </a:ln>
            <a:effectLst/>
            <a:extLst>
              <a:ext uri="{909E8E84-426E-40DD-AFC4-6F175D3DCCD1}">
                <a14:hiddenFill xmlns:a14="http://schemas.microsoft.com/office/drawing/2010/main">
                  <a:solidFill>
                    <a:srgbClr val="477AB1"/>
                  </a:solidFill>
                </a14:hiddenFill>
              </a:ext>
              <a:ext uri="{91240B29-F687-4F45-9708-019B960494DF}">
                <a14:hiddenLine xmlns:a14="http://schemas.microsoft.com/office/drawing/2010/main" w="9525">
                  <a:solidFill>
                    <a:srgbClr val="EDF8F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1" hangingPunct="1">
                <a:spcBef>
                  <a:spcPct val="20000"/>
                </a:spcBef>
                <a:buClr>
                  <a:schemeClr val="accent1"/>
                </a:buClr>
                <a:buSzPct val="50000"/>
                <a:buFont typeface="Wingdings 2" panose="05020102010507070707" pitchFamily="18" charset="2"/>
                <a:buNone/>
              </a:pPr>
              <a:r>
                <a:rPr lang="zh-CN" altLang="en-US" b="1" dirty="0">
                  <a:solidFill>
                    <a:srgbClr val="BD1127"/>
                  </a:solidFill>
                  <a:latin typeface="思源黑体" panose="020B0500000000000000" pitchFamily="34" charset="-122"/>
                  <a:ea typeface="思源黑体" panose="020B0500000000000000" pitchFamily="34" charset="-122"/>
                </a:rPr>
                <a:t>商厦副总经理  判</a:t>
              </a:r>
              <a:r>
                <a:rPr lang="en-US" altLang="zh-CN" b="1" dirty="0">
                  <a:solidFill>
                    <a:srgbClr val="BD1127"/>
                  </a:solidFill>
                  <a:latin typeface="思源黑体" panose="020B0500000000000000" pitchFamily="34" charset="-122"/>
                  <a:ea typeface="思源黑体" panose="020B0500000000000000" pitchFamily="34" charset="-122"/>
                </a:rPr>
                <a:t>3</a:t>
              </a:r>
              <a:r>
                <a:rPr lang="zh-CN" altLang="en-US" b="1" dirty="0">
                  <a:solidFill>
                    <a:srgbClr val="BD1127"/>
                  </a:solidFill>
                  <a:latin typeface="思源黑体" panose="020B0500000000000000" pitchFamily="34" charset="-122"/>
                  <a:ea typeface="思源黑体" panose="020B0500000000000000" pitchFamily="34" charset="-122"/>
                </a:rPr>
                <a:t>缓</a:t>
              </a:r>
              <a:r>
                <a:rPr lang="en-US" altLang="zh-CN" b="1" dirty="0">
                  <a:solidFill>
                    <a:srgbClr val="BD1127"/>
                  </a:solidFill>
                  <a:latin typeface="思源黑体" panose="020B0500000000000000" pitchFamily="34" charset="-122"/>
                  <a:ea typeface="思源黑体" panose="020B0500000000000000" pitchFamily="34" charset="-122"/>
                </a:rPr>
                <a:t>4</a:t>
              </a:r>
              <a:endParaRPr lang="en-US" altLang="zh-CN" sz="1100" b="1" dirty="0">
                <a:solidFill>
                  <a:srgbClr val="BD1127"/>
                </a:solidFill>
                <a:latin typeface="思源黑体" panose="020B0500000000000000" pitchFamily="34" charset="-122"/>
                <a:ea typeface="思源黑体" panose="020B05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870527" y="310415"/>
            <a:ext cx="43110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800" b="1" dirty="0">
                <a:solidFill>
                  <a:schemeClr val="bg2">
                    <a:lumMod val="25000"/>
                  </a:schemeClr>
                </a:solidFill>
                <a:latin typeface="思源黑体" panose="020B0500000000000000" pitchFamily="34" charset="-122"/>
                <a:ea typeface="思源黑体" panose="020B0500000000000000" pitchFamily="34" charset="-122"/>
              </a:rPr>
              <a:t>安全事故问责案例</a:t>
            </a:r>
            <a:endParaRPr lang="zh-CN" altLang="en-US" sz="2800"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5" name="矩形 4"/>
          <p:cNvSpPr/>
          <p:nvPr/>
        </p:nvSpPr>
        <p:spPr>
          <a:xfrm>
            <a:off x="1" y="294541"/>
            <a:ext cx="768926" cy="461665"/>
          </a:xfrm>
          <a:prstGeom prst="rect">
            <a:avLst/>
          </a:prstGeom>
          <a:solidFill>
            <a:srgbClr val="BD1127"/>
          </a:solidFill>
        </p:spPr>
        <p:txBody>
          <a:bodyPr wrap="square">
            <a:spAutoFit/>
          </a:bodyPr>
          <a:lstStyle/>
          <a:p>
            <a:pPr algn="ctr"/>
            <a:r>
              <a:rPr lang="en-US" altLang="zh-CN" sz="2400" b="1" dirty="0">
                <a:solidFill>
                  <a:schemeClr val="bg1"/>
                </a:solidFill>
                <a:latin typeface="思源黑体" panose="020B0500000000000000" pitchFamily="34" charset="-122"/>
                <a:ea typeface="思源黑体" panose="020B0500000000000000" pitchFamily="34" charset="-122"/>
              </a:rPr>
              <a:t>3</a:t>
            </a:r>
            <a:endParaRPr lang="zh-CN" altLang="en-US" sz="2400" b="1" dirty="0">
              <a:solidFill>
                <a:schemeClr val="bg1"/>
              </a:solidFill>
              <a:latin typeface="思源黑体" panose="020B0500000000000000" pitchFamily="34" charset="-122"/>
              <a:ea typeface="思源黑体" panose="020B0500000000000000" pitchFamily="34" charset="-122"/>
            </a:endParaRPr>
          </a:p>
        </p:txBody>
      </p:sp>
      <p:sp>
        <p:nvSpPr>
          <p:cNvPr id="3" name="矩形 2"/>
          <p:cNvSpPr/>
          <p:nvPr/>
        </p:nvSpPr>
        <p:spPr>
          <a:xfrm>
            <a:off x="3911600" y="2023742"/>
            <a:ext cx="6096000" cy="3783023"/>
          </a:xfrm>
          <a:prstGeom prst="rect">
            <a:avLst/>
          </a:prstGeom>
        </p:spPr>
        <p:txBody>
          <a:bodyPr>
            <a:spAutoFit/>
          </a:bodyPr>
          <a:lstStyle/>
          <a:p>
            <a:pPr marL="285750" indent="-285750">
              <a:lnSpc>
                <a:spcPct val="150000"/>
              </a:lnSpc>
              <a:buFont typeface="Wingdings" panose="05000000000000000000" pitchFamily="2" charset="2"/>
              <a:buChar char="u"/>
            </a:pPr>
            <a:r>
              <a:rPr lang="zh-CN" altLang="en-US" dirty="0">
                <a:solidFill>
                  <a:schemeClr val="bg2">
                    <a:lumMod val="25000"/>
                  </a:schemeClr>
                </a:solidFill>
                <a:latin typeface="思源黑体" panose="020B0500000000000000" pitchFamily="34" charset="-122"/>
                <a:ea typeface="思源黑体" panose="020B0500000000000000" pitchFamily="34" charset="-122"/>
              </a:rPr>
              <a:t>李武锁 蓟县渔阳镇党委副书记、渔阳镇镇长 行政警告</a:t>
            </a:r>
            <a:endParaRPr lang="zh-CN" altLang="en-US" dirty="0">
              <a:solidFill>
                <a:schemeClr val="bg2">
                  <a:lumMod val="25000"/>
                </a:schemeClr>
              </a:solidFill>
              <a:latin typeface="思源黑体" panose="020B0500000000000000" pitchFamily="34" charset="-122"/>
              <a:ea typeface="思源黑体" panose="020B0500000000000000" pitchFamily="34" charset="-122"/>
            </a:endParaRPr>
          </a:p>
          <a:p>
            <a:pPr marL="285750" indent="-285750">
              <a:lnSpc>
                <a:spcPct val="150000"/>
              </a:lnSpc>
              <a:buFont typeface="Wingdings" panose="05000000000000000000" pitchFamily="2" charset="2"/>
              <a:buChar char="u"/>
            </a:pPr>
            <a:r>
              <a:rPr lang="zh-CN" altLang="en-US" dirty="0">
                <a:solidFill>
                  <a:schemeClr val="bg2">
                    <a:lumMod val="25000"/>
                  </a:schemeClr>
                </a:solidFill>
                <a:latin typeface="思源黑体" panose="020B0500000000000000" pitchFamily="34" charset="-122"/>
                <a:ea typeface="思源黑体" panose="020B0500000000000000" pitchFamily="34" charset="-122"/>
              </a:rPr>
              <a:t>高建国 蓟县商务委主任、党组书记 行政警告</a:t>
            </a:r>
            <a:endParaRPr lang="zh-CN" altLang="en-US" dirty="0">
              <a:solidFill>
                <a:schemeClr val="bg2">
                  <a:lumMod val="25000"/>
                </a:schemeClr>
              </a:solidFill>
              <a:latin typeface="思源黑体" panose="020B0500000000000000" pitchFamily="34" charset="-122"/>
              <a:ea typeface="思源黑体" panose="020B0500000000000000" pitchFamily="34" charset="-122"/>
            </a:endParaRPr>
          </a:p>
          <a:p>
            <a:pPr marL="285750" indent="-285750">
              <a:lnSpc>
                <a:spcPct val="150000"/>
              </a:lnSpc>
              <a:buFont typeface="Wingdings" panose="05000000000000000000" pitchFamily="2" charset="2"/>
              <a:buChar char="u"/>
            </a:pPr>
            <a:r>
              <a:rPr lang="zh-CN" altLang="en-US" dirty="0">
                <a:solidFill>
                  <a:schemeClr val="bg2">
                    <a:lumMod val="25000"/>
                  </a:schemeClr>
                </a:solidFill>
                <a:latin typeface="思源黑体" panose="020B0500000000000000" pitchFamily="34" charset="-122"/>
                <a:ea typeface="思源黑体" panose="020B0500000000000000" pitchFamily="34" charset="-122"/>
              </a:rPr>
              <a:t>李思义 天津公安局蓟县分局副局长 行政记过</a:t>
            </a:r>
            <a:endParaRPr lang="zh-CN" altLang="en-US" dirty="0">
              <a:solidFill>
                <a:schemeClr val="bg2">
                  <a:lumMod val="25000"/>
                </a:schemeClr>
              </a:solidFill>
              <a:latin typeface="思源黑体" panose="020B0500000000000000" pitchFamily="34" charset="-122"/>
              <a:ea typeface="思源黑体" panose="020B0500000000000000" pitchFamily="34" charset="-122"/>
            </a:endParaRPr>
          </a:p>
          <a:p>
            <a:pPr marL="285750" indent="-285750">
              <a:lnSpc>
                <a:spcPct val="150000"/>
              </a:lnSpc>
              <a:buFont typeface="Wingdings" panose="05000000000000000000" pitchFamily="2" charset="2"/>
              <a:buChar char="u"/>
            </a:pPr>
            <a:r>
              <a:rPr lang="zh-CN" altLang="en-US" dirty="0">
                <a:solidFill>
                  <a:schemeClr val="bg2">
                    <a:lumMod val="25000"/>
                  </a:schemeClr>
                </a:solidFill>
                <a:latin typeface="思源黑体" panose="020B0500000000000000" pitchFamily="34" charset="-122"/>
                <a:ea typeface="思源黑体" panose="020B0500000000000000" pitchFamily="34" charset="-122"/>
              </a:rPr>
              <a:t>胡元华 蓟县商务委副主任 行政记过</a:t>
            </a:r>
            <a:endParaRPr lang="zh-CN" altLang="en-US" dirty="0">
              <a:solidFill>
                <a:schemeClr val="bg2">
                  <a:lumMod val="25000"/>
                </a:schemeClr>
              </a:solidFill>
              <a:latin typeface="思源黑体" panose="020B0500000000000000" pitchFamily="34" charset="-122"/>
              <a:ea typeface="思源黑体" panose="020B0500000000000000" pitchFamily="34" charset="-122"/>
            </a:endParaRPr>
          </a:p>
          <a:p>
            <a:pPr marL="285750" indent="-285750">
              <a:lnSpc>
                <a:spcPct val="150000"/>
              </a:lnSpc>
              <a:buFont typeface="Wingdings" panose="05000000000000000000" pitchFamily="2" charset="2"/>
              <a:buChar char="u"/>
            </a:pPr>
            <a:r>
              <a:rPr lang="zh-CN" altLang="en-US" dirty="0">
                <a:solidFill>
                  <a:schemeClr val="bg2">
                    <a:lumMod val="25000"/>
                  </a:schemeClr>
                </a:solidFill>
                <a:latin typeface="思源黑体" panose="020B0500000000000000" pitchFamily="34" charset="-122"/>
                <a:ea typeface="思源黑体" panose="020B0500000000000000" pitchFamily="34" charset="-122"/>
              </a:rPr>
              <a:t>潘晓东 蓟县商务委办公室主任 行政记过</a:t>
            </a:r>
            <a:endParaRPr lang="zh-CN" altLang="en-US" dirty="0">
              <a:solidFill>
                <a:schemeClr val="bg2">
                  <a:lumMod val="25000"/>
                </a:schemeClr>
              </a:solidFill>
              <a:latin typeface="思源黑体" panose="020B0500000000000000" pitchFamily="34" charset="-122"/>
              <a:ea typeface="思源黑体" panose="020B0500000000000000" pitchFamily="34" charset="-122"/>
            </a:endParaRPr>
          </a:p>
          <a:p>
            <a:pPr marL="285750" indent="-285750">
              <a:lnSpc>
                <a:spcPct val="150000"/>
              </a:lnSpc>
              <a:buFont typeface="Wingdings" panose="05000000000000000000" pitchFamily="2" charset="2"/>
              <a:buChar char="u"/>
            </a:pPr>
            <a:r>
              <a:rPr lang="zh-CN" altLang="en-US" dirty="0">
                <a:solidFill>
                  <a:schemeClr val="bg2">
                    <a:lumMod val="25000"/>
                  </a:schemeClr>
                </a:solidFill>
                <a:latin typeface="思源黑体" panose="020B0500000000000000" pitchFamily="34" charset="-122"/>
                <a:ea typeface="思源黑体" panose="020B0500000000000000" pitchFamily="34" charset="-122"/>
              </a:rPr>
              <a:t>张起 蓟县商务委内贸科副科长 行政记大过</a:t>
            </a:r>
            <a:endParaRPr lang="zh-CN" altLang="en-US" dirty="0">
              <a:solidFill>
                <a:schemeClr val="bg2">
                  <a:lumMod val="25000"/>
                </a:schemeClr>
              </a:solidFill>
              <a:latin typeface="思源黑体" panose="020B0500000000000000" pitchFamily="34" charset="-122"/>
              <a:ea typeface="思源黑体" panose="020B0500000000000000" pitchFamily="34" charset="-122"/>
            </a:endParaRPr>
          </a:p>
          <a:p>
            <a:pPr marL="285750" indent="-285750">
              <a:lnSpc>
                <a:spcPct val="150000"/>
              </a:lnSpc>
              <a:buFont typeface="Wingdings" panose="05000000000000000000" pitchFamily="2" charset="2"/>
              <a:buChar char="u"/>
            </a:pPr>
            <a:r>
              <a:rPr lang="zh-CN" altLang="en-US" dirty="0">
                <a:solidFill>
                  <a:schemeClr val="bg2">
                    <a:lumMod val="25000"/>
                  </a:schemeClr>
                </a:solidFill>
                <a:latin typeface="思源黑体" panose="020B0500000000000000" pitchFamily="34" charset="-122"/>
                <a:ea typeface="思源黑体" panose="020B0500000000000000" pitchFamily="34" charset="-122"/>
              </a:rPr>
              <a:t>赵春波 蓟县消防支队支队长 记过</a:t>
            </a:r>
            <a:endParaRPr lang="zh-CN" altLang="en-US" dirty="0">
              <a:solidFill>
                <a:schemeClr val="bg2">
                  <a:lumMod val="25000"/>
                </a:schemeClr>
              </a:solidFill>
              <a:latin typeface="思源黑体" panose="020B0500000000000000" pitchFamily="34" charset="-122"/>
              <a:ea typeface="思源黑体" panose="020B0500000000000000" pitchFamily="34" charset="-122"/>
            </a:endParaRPr>
          </a:p>
          <a:p>
            <a:pPr marL="285750" indent="-285750">
              <a:lnSpc>
                <a:spcPct val="150000"/>
              </a:lnSpc>
              <a:buFont typeface="Wingdings" panose="05000000000000000000" pitchFamily="2" charset="2"/>
              <a:buChar char="u"/>
            </a:pPr>
            <a:r>
              <a:rPr lang="zh-CN" altLang="en-US" dirty="0">
                <a:solidFill>
                  <a:schemeClr val="bg2">
                    <a:lumMod val="25000"/>
                  </a:schemeClr>
                </a:solidFill>
                <a:latin typeface="思源黑体" panose="020B0500000000000000" pitchFamily="34" charset="-122"/>
                <a:ea typeface="思源黑体" panose="020B0500000000000000" pitchFamily="34" charset="-122"/>
              </a:rPr>
              <a:t>杨燕杰 蓟县消防支队防火处处长 记过</a:t>
            </a:r>
            <a:endParaRPr lang="zh-CN" altLang="en-US" dirty="0">
              <a:solidFill>
                <a:schemeClr val="bg2">
                  <a:lumMod val="25000"/>
                </a:schemeClr>
              </a:solidFill>
              <a:latin typeface="思源黑体" panose="020B0500000000000000" pitchFamily="34" charset="-122"/>
              <a:ea typeface="思源黑体" panose="020B0500000000000000" pitchFamily="34" charset="-122"/>
            </a:endParaRPr>
          </a:p>
          <a:p>
            <a:pPr marL="285750" indent="-285750">
              <a:lnSpc>
                <a:spcPct val="150000"/>
              </a:lnSpc>
              <a:buFont typeface="Wingdings" panose="05000000000000000000" pitchFamily="2" charset="2"/>
              <a:buChar char="u"/>
            </a:pPr>
            <a:r>
              <a:rPr lang="zh-CN" altLang="en-US" dirty="0">
                <a:solidFill>
                  <a:schemeClr val="bg2">
                    <a:lumMod val="25000"/>
                  </a:schemeClr>
                </a:solidFill>
                <a:latin typeface="思源黑体" panose="020B0500000000000000" pitchFamily="34" charset="-122"/>
                <a:ea typeface="思源黑体" panose="020B0500000000000000" pitchFamily="34" charset="-122"/>
              </a:rPr>
              <a:t>陈天云 蓟县消防支队防火处参谋 记大过</a:t>
            </a:r>
            <a:endParaRPr lang="zh-CN" altLang="en-US"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18" name="矩形 17"/>
          <p:cNvSpPr/>
          <p:nvPr/>
        </p:nvSpPr>
        <p:spPr>
          <a:xfrm>
            <a:off x="1625600" y="1926504"/>
            <a:ext cx="1112508" cy="3977500"/>
          </a:xfrm>
          <a:prstGeom prst="rect">
            <a:avLst/>
          </a:prstGeom>
          <a:solidFill>
            <a:srgbClr val="BD1127"/>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sz="2800" b="1" dirty="0">
                <a:solidFill>
                  <a:schemeClr val="bg1"/>
                </a:solidFill>
                <a:latin typeface="思源黑体" panose="020B0500000000000000" pitchFamily="34" charset="-122"/>
                <a:ea typeface="思源黑体" panose="020B0500000000000000" pitchFamily="34" charset="-122"/>
              </a:rPr>
              <a:t>9</a:t>
            </a:r>
            <a:r>
              <a:rPr lang="zh-CN" altLang="en-US" sz="2800" b="1" dirty="0">
                <a:solidFill>
                  <a:schemeClr val="bg1"/>
                </a:solidFill>
                <a:latin typeface="思源黑体" panose="020B0500000000000000" pitchFamily="34" charset="-122"/>
                <a:ea typeface="思源黑体" panose="020B0500000000000000" pitchFamily="34" charset="-122"/>
              </a:rPr>
              <a:t>人给予行政处分 </a:t>
            </a:r>
            <a:endParaRPr lang="zh-CN" altLang="en-US" sz="2800" b="1" dirty="0">
              <a:solidFill>
                <a:schemeClr val="bg1"/>
              </a:solidFill>
              <a:latin typeface="思源黑体" panose="020B0500000000000000" pitchFamily="34" charset="-122"/>
              <a:ea typeface="思源黑体"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3" grpId="0"/>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52441" t="32087" b="31898"/>
          <a:stretch>
            <a:fillRect/>
          </a:stretch>
        </p:blipFill>
        <p:spPr>
          <a:xfrm>
            <a:off x="811447" y="2647404"/>
            <a:ext cx="11380553" cy="4752109"/>
          </a:xfrm>
          <a:prstGeom prst="rect">
            <a:avLst/>
          </a:prstGeom>
        </p:spPr>
      </p:pic>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48126" b="61212"/>
          <a:stretch>
            <a:fillRect/>
          </a:stretch>
        </p:blipFill>
        <p:spPr>
          <a:xfrm>
            <a:off x="-338876" y="-561033"/>
            <a:ext cx="8520546" cy="4519185"/>
          </a:xfrm>
          <a:prstGeom prst="rect">
            <a:avLst/>
          </a:prstGeom>
        </p:spPr>
      </p:pic>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50001" t="4646" r="-1712" b="40606"/>
          <a:stretch>
            <a:fillRect/>
          </a:stretch>
        </p:blipFill>
        <p:spPr>
          <a:xfrm>
            <a:off x="-34263" y="0"/>
            <a:ext cx="8520546" cy="6378642"/>
          </a:xfrm>
          <a:prstGeom prst="rect">
            <a:avLst/>
          </a:prstGeom>
        </p:spPr>
      </p:pic>
      <p:sp>
        <p:nvSpPr>
          <p:cNvPr id="15" name="矩形 14"/>
          <p:cNvSpPr/>
          <p:nvPr/>
        </p:nvSpPr>
        <p:spPr>
          <a:xfrm>
            <a:off x="3900616" y="565037"/>
            <a:ext cx="2403222" cy="923330"/>
          </a:xfrm>
          <a:prstGeom prst="rect">
            <a:avLst/>
          </a:prstGeom>
        </p:spPr>
        <p:txBody>
          <a:bodyPr wrap="none">
            <a:spAutoFit/>
          </a:bodyPr>
          <a:lstStyle/>
          <a:p>
            <a:r>
              <a:rPr lang="zh-CN" altLang="en-US" sz="5400" dirty="0">
                <a:solidFill>
                  <a:srgbClr val="BD1127"/>
                </a:solidFill>
                <a:latin typeface="字体圈欣意冠黑体2.0" panose="00000500000000000000" pitchFamily="2" charset="-122"/>
                <a:ea typeface="字体圈欣意冠黑体2.0" panose="00000500000000000000" pitchFamily="2" charset="-122"/>
              </a:rPr>
              <a:t>第四部分</a:t>
            </a:r>
            <a:endParaRPr lang="zh-CN" altLang="en-US" sz="5400" dirty="0">
              <a:solidFill>
                <a:srgbClr val="BD1127"/>
              </a:solidFill>
              <a:latin typeface="字体圈欣意冠黑体2.0" panose="00000500000000000000" pitchFamily="2" charset="-122"/>
              <a:ea typeface="字体圈欣意冠黑体2.0" panose="00000500000000000000" pitchFamily="2" charset="-122"/>
            </a:endParaRPr>
          </a:p>
        </p:txBody>
      </p:sp>
      <p:sp>
        <p:nvSpPr>
          <p:cNvPr id="16" name="矩形 15"/>
          <p:cNvSpPr/>
          <p:nvPr/>
        </p:nvSpPr>
        <p:spPr>
          <a:xfrm>
            <a:off x="8592770" y="4584669"/>
            <a:ext cx="2378272" cy="584775"/>
          </a:xfrm>
          <a:prstGeom prst="rect">
            <a:avLst/>
          </a:prstGeom>
        </p:spPr>
        <p:txBody>
          <a:bodyPr wrap="square">
            <a:spAutoFit/>
          </a:bodyPr>
          <a:lstStyle/>
          <a:p>
            <a:pPr algn="dist"/>
            <a:r>
              <a:rPr lang="zh-CN" altLang="en-US" sz="3200" dirty="0">
                <a:solidFill>
                  <a:schemeClr val="bg1"/>
                </a:solidFill>
                <a:latin typeface="思源黑体" panose="020B0500000000000000" pitchFamily="34" charset="-122"/>
                <a:ea typeface="思源黑体" panose="020B0500000000000000" pitchFamily="34" charset="-122"/>
              </a:rPr>
              <a:t>关爱生命</a:t>
            </a:r>
            <a:endParaRPr lang="zh-CN" altLang="en-US" sz="3200" dirty="0">
              <a:solidFill>
                <a:schemeClr val="bg1"/>
              </a:solidFill>
              <a:latin typeface="思源黑体" panose="020B0500000000000000" pitchFamily="34" charset="-122"/>
              <a:ea typeface="思源黑体" panose="020B0500000000000000" pitchFamily="34" charset="-122"/>
            </a:endParaRPr>
          </a:p>
        </p:txBody>
      </p:sp>
      <p:sp>
        <p:nvSpPr>
          <p:cNvPr id="17" name="矩形 16"/>
          <p:cNvSpPr/>
          <p:nvPr/>
        </p:nvSpPr>
        <p:spPr>
          <a:xfrm>
            <a:off x="8592770" y="5179512"/>
            <a:ext cx="2378272" cy="584775"/>
          </a:xfrm>
          <a:prstGeom prst="rect">
            <a:avLst/>
          </a:prstGeom>
        </p:spPr>
        <p:txBody>
          <a:bodyPr wrap="square">
            <a:spAutoFit/>
          </a:bodyPr>
          <a:lstStyle/>
          <a:p>
            <a:pPr algn="dist"/>
            <a:r>
              <a:rPr lang="zh-CN" altLang="en-US" sz="3200" dirty="0">
                <a:solidFill>
                  <a:schemeClr val="bg1"/>
                </a:solidFill>
                <a:latin typeface="思源黑体" panose="020B0500000000000000" pitchFamily="34" charset="-122"/>
                <a:ea typeface="思源黑体" panose="020B0500000000000000" pitchFamily="34" charset="-122"/>
              </a:rPr>
              <a:t>关注安全</a:t>
            </a:r>
            <a:endParaRPr lang="zh-CN" altLang="en-US" sz="3200" dirty="0">
              <a:solidFill>
                <a:schemeClr val="bg1"/>
              </a:solidFill>
              <a:latin typeface="思源黑体" panose="020B0500000000000000" pitchFamily="34" charset="-122"/>
              <a:ea typeface="思源黑体" panose="020B0500000000000000" pitchFamily="34" charset="-122"/>
            </a:endParaRPr>
          </a:p>
        </p:txBody>
      </p:sp>
      <p:sp>
        <p:nvSpPr>
          <p:cNvPr id="21" name="矩形 20"/>
          <p:cNvSpPr/>
          <p:nvPr/>
        </p:nvSpPr>
        <p:spPr>
          <a:xfrm>
            <a:off x="1350026" y="6085577"/>
            <a:ext cx="4115593" cy="398780"/>
          </a:xfrm>
          <a:prstGeom prst="rect">
            <a:avLst/>
          </a:prstGeom>
        </p:spPr>
        <p:txBody>
          <a:bodyPr wrap="square">
            <a:spAutoFit/>
          </a:bodyPr>
          <a:lstStyle/>
          <a:p>
            <a:pPr algn="dist"/>
            <a:r>
              <a:rPr lang="zh-CN" altLang="en-US" sz="2000" dirty="0">
                <a:solidFill>
                  <a:schemeClr val="bg2">
                    <a:lumMod val="25000"/>
                  </a:schemeClr>
                </a:solidFill>
                <a:latin typeface="思源黑体" panose="020B0500000000000000" pitchFamily="34" charset="-122"/>
                <a:ea typeface="思源黑体" panose="020B0500000000000000" pitchFamily="34" charset="-122"/>
              </a:rPr>
              <a:t>XXXXXX</a:t>
            </a:r>
            <a:endParaRPr lang="zh-CN" altLang="en-US" sz="2000"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2" name="矩形 1"/>
          <p:cNvSpPr/>
          <p:nvPr/>
        </p:nvSpPr>
        <p:spPr>
          <a:xfrm>
            <a:off x="5446501" y="1664679"/>
            <a:ext cx="5827236" cy="769441"/>
          </a:xfrm>
          <a:prstGeom prst="rect">
            <a:avLst/>
          </a:prstGeom>
        </p:spPr>
        <p:txBody>
          <a:bodyPr wrap="none">
            <a:spAutoFit/>
          </a:bodyPr>
          <a:lstStyle/>
          <a:p>
            <a:r>
              <a:rPr lang="zh-CN" altLang="en-US" sz="4400" b="1" dirty="0">
                <a:solidFill>
                  <a:schemeClr val="bg2">
                    <a:lumMod val="25000"/>
                  </a:schemeClr>
                </a:solidFill>
                <a:latin typeface="思源黑体" panose="020B0500000000000000" pitchFamily="34" charset="-122"/>
                <a:ea typeface="思源黑体" panose="020B0500000000000000" pitchFamily="34" charset="-122"/>
              </a:rPr>
              <a:t>企业安全管理主要工作</a:t>
            </a:r>
            <a:endParaRPr lang="zh-CN" altLang="en-US" sz="4400"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4" name="矩形 3"/>
          <p:cNvSpPr/>
          <p:nvPr/>
        </p:nvSpPr>
        <p:spPr>
          <a:xfrm>
            <a:off x="5929985" y="2374897"/>
            <a:ext cx="4900572" cy="369332"/>
          </a:xfrm>
          <a:prstGeom prst="rect">
            <a:avLst/>
          </a:prstGeom>
        </p:spPr>
        <p:txBody>
          <a:bodyPr wrap="none">
            <a:spAutoFit/>
          </a:bodyPr>
          <a:lstStyle/>
          <a:p>
            <a:r>
              <a:rPr lang="en-US" altLang="zh-CN" dirty="0">
                <a:solidFill>
                  <a:schemeClr val="bg2">
                    <a:lumMod val="25000"/>
                  </a:schemeClr>
                </a:solidFill>
                <a:latin typeface="思源黑体" panose="020B0500000000000000" pitchFamily="34" charset="-122"/>
                <a:ea typeface="思源黑体" panose="020B0500000000000000" pitchFamily="34" charset="-122"/>
              </a:rPr>
              <a:t>Main work of enterprise safety management</a:t>
            </a:r>
            <a:endParaRPr lang="zh-CN" altLang="en-US" dirty="0">
              <a:solidFill>
                <a:schemeClr val="bg2">
                  <a:lumMod val="25000"/>
                </a:schemeClr>
              </a:solidFill>
              <a:latin typeface="思源黑体" panose="020B0500000000000000" pitchFamily="34" charset="-122"/>
              <a:ea typeface="思源黑体"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2"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21" grpId="0"/>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1" cstate="print">
            <a:extLst>
              <a:ext uri="{28A0092B-C50C-407E-A947-70E740481C1C}">
                <a14:useLocalDpi xmlns:a14="http://schemas.microsoft.com/office/drawing/2010/main" val="0"/>
              </a:ext>
            </a:extLst>
          </a:blip>
          <a:srcRect l="48126" b="61212"/>
          <a:stretch>
            <a:fillRect/>
          </a:stretch>
        </p:blipFill>
        <p:spPr>
          <a:xfrm rot="20859146">
            <a:off x="-3128130" y="3528531"/>
            <a:ext cx="8520546" cy="4519185"/>
          </a:xfrm>
          <a:prstGeom prst="rect">
            <a:avLst/>
          </a:prstGeom>
        </p:spPr>
      </p:pic>
      <p:sp>
        <p:nvSpPr>
          <p:cNvPr id="2" name="矩形 1"/>
          <p:cNvSpPr/>
          <p:nvPr/>
        </p:nvSpPr>
        <p:spPr>
          <a:xfrm>
            <a:off x="1359706" y="604866"/>
            <a:ext cx="2587191" cy="830997"/>
          </a:xfrm>
          <a:prstGeom prst="rect">
            <a:avLst/>
          </a:prstGeom>
          <a:solidFill>
            <a:srgbClr val="BD1127"/>
          </a:solidFill>
        </p:spPr>
        <p:txBody>
          <a:bodyPr wrap="square">
            <a:spAutoFit/>
          </a:bodyPr>
          <a:lstStyle/>
          <a:p>
            <a:pPr algn="ctr"/>
            <a:r>
              <a:rPr lang="zh-CN" altLang="en-US" sz="4800" b="1" dirty="0">
                <a:solidFill>
                  <a:schemeClr val="bg1"/>
                </a:solidFill>
                <a:latin typeface="思源黑体" panose="020B0500000000000000" pitchFamily="34" charset="-122"/>
                <a:ea typeface="思源黑体" panose="020B0500000000000000" pitchFamily="34" charset="-122"/>
              </a:rPr>
              <a:t>目录</a:t>
            </a:r>
            <a:endParaRPr lang="zh-CN" altLang="en-US" sz="4800" b="1" dirty="0">
              <a:solidFill>
                <a:schemeClr val="bg1"/>
              </a:solidFill>
              <a:latin typeface="思源黑体" panose="020B0500000000000000" pitchFamily="34" charset="-122"/>
              <a:ea typeface="思源黑体" panose="020B0500000000000000" pitchFamily="34" charset="-122"/>
            </a:endParaRPr>
          </a:p>
        </p:txBody>
      </p:sp>
      <p:grpSp>
        <p:nvGrpSpPr>
          <p:cNvPr id="9" name="组合 8"/>
          <p:cNvGrpSpPr/>
          <p:nvPr/>
        </p:nvGrpSpPr>
        <p:grpSpPr>
          <a:xfrm>
            <a:off x="2242528" y="2076210"/>
            <a:ext cx="7466798" cy="563503"/>
            <a:chOff x="1724891" y="2514600"/>
            <a:chExt cx="7466798" cy="563503"/>
          </a:xfrm>
        </p:grpSpPr>
        <p:sp>
          <p:nvSpPr>
            <p:cNvPr id="13" name="Rectangle 52"/>
            <p:cNvSpPr>
              <a:spLocks noChangeArrowheads="1"/>
            </p:cNvSpPr>
            <p:nvPr/>
          </p:nvSpPr>
          <p:spPr bwMode="auto">
            <a:xfrm>
              <a:off x="4931021" y="2585660"/>
              <a:ext cx="4260668" cy="492443"/>
            </a:xfrm>
            <a:prstGeom prst="rect">
              <a:avLst/>
            </a:prstGeom>
            <a:noFill/>
            <a:ln>
              <a:noFill/>
            </a:ln>
            <a:effectLst/>
          </p:spPr>
          <p:txBody>
            <a:bodyPr wrap="square" lIns="0" tIns="0" rIns="0" bIns="0">
              <a:spAutoFit/>
            </a:bodyPr>
            <a:lstStyle>
              <a:lvl1pPr marL="168275" indent="-168275" algn="l">
                <a:spcBef>
                  <a:spcPct val="20000"/>
                </a:spcBef>
                <a:buClr>
                  <a:schemeClr val="hlink"/>
                </a:buClr>
                <a:buFont typeface="Wingdings" panose="05000000000000000000" pitchFamily="2" charset="2"/>
                <a:buChar char="v"/>
                <a:tabLst>
                  <a:tab pos="8521700" algn="r"/>
                </a:tabLst>
                <a:defRPr sz="3200">
                  <a:solidFill>
                    <a:schemeClr val="tx1"/>
                  </a:solidFill>
                  <a:latin typeface="Tahoma" panose="020B0604030504040204" pitchFamily="34" charset="0"/>
                  <a:ea typeface="宋体" panose="02010600030101010101" pitchFamily="2" charset="-122"/>
                </a:defRPr>
              </a:lvl1pPr>
              <a:lvl2pPr marL="138430" indent="319405" algn="l">
                <a:spcBef>
                  <a:spcPct val="20000"/>
                </a:spcBef>
                <a:buClr>
                  <a:schemeClr val="accent1"/>
                </a:buClr>
                <a:buFont typeface="Wingdings" panose="05000000000000000000" pitchFamily="2" charset="2"/>
                <a:buChar char="§"/>
                <a:tabLst>
                  <a:tab pos="8521700" algn="r"/>
                </a:tabLst>
                <a:defRPr sz="2800">
                  <a:solidFill>
                    <a:schemeClr val="tx1"/>
                  </a:solidFill>
                  <a:latin typeface="Arial" panose="020B0604020202020204" pitchFamily="34" charset="0"/>
                  <a:ea typeface="宋体" panose="02010600030101010101" pitchFamily="2" charset="-122"/>
                </a:defRPr>
              </a:lvl2pPr>
              <a:lvl3pPr marL="288925" indent="-149225" algn="l">
                <a:spcBef>
                  <a:spcPct val="20000"/>
                </a:spcBef>
                <a:buClr>
                  <a:schemeClr val="tx1"/>
                </a:buClr>
                <a:buChar char="•"/>
                <a:tabLst>
                  <a:tab pos="8521700" algn="r"/>
                </a:tabLst>
                <a:defRPr sz="2400">
                  <a:solidFill>
                    <a:schemeClr val="tx1"/>
                  </a:solidFill>
                  <a:latin typeface="Arial" panose="020B0604020202020204" pitchFamily="34" charset="0"/>
                  <a:ea typeface="宋体" panose="02010600030101010101" pitchFamily="2" charset="-122"/>
                </a:defRPr>
              </a:lvl3pPr>
              <a:lvl4pPr marL="389255" indent="-98425" algn="l">
                <a:spcBef>
                  <a:spcPct val="20000"/>
                </a:spcBef>
                <a:buChar char="–"/>
                <a:tabLst>
                  <a:tab pos="8521700" algn="r"/>
                </a:tabLst>
                <a:defRPr sz="2000">
                  <a:solidFill>
                    <a:schemeClr val="tx1"/>
                  </a:solidFill>
                  <a:latin typeface="Arial" panose="020B0604020202020204" pitchFamily="34" charset="0"/>
                  <a:ea typeface="宋体" panose="02010600030101010101" pitchFamily="2" charset="-122"/>
                </a:defRPr>
              </a:lvl4pPr>
              <a:lvl5pPr marL="1511300" indent="-328930" algn="l">
                <a:spcBef>
                  <a:spcPct val="20000"/>
                </a:spcBef>
                <a:buChar char="»"/>
                <a:tabLst>
                  <a:tab pos="8521700" algn="r"/>
                </a:tabLst>
                <a:defRPr sz="2000">
                  <a:solidFill>
                    <a:schemeClr val="tx1"/>
                  </a:solidFill>
                  <a:latin typeface="Arial" panose="020B0604020202020204" pitchFamily="34" charset="0"/>
                  <a:ea typeface="宋体" panose="02010600030101010101" pitchFamily="2" charset="-122"/>
                </a:defRPr>
              </a:lvl5pPr>
              <a:lvl6pPr marL="1968500" indent="-328930" fontAlgn="base">
                <a:spcBef>
                  <a:spcPct val="20000"/>
                </a:spcBef>
                <a:spcAft>
                  <a:spcPct val="0"/>
                </a:spcAft>
                <a:buChar char="»"/>
                <a:tabLst>
                  <a:tab pos="8521700" algn="r"/>
                </a:tabLst>
                <a:defRPr sz="2000">
                  <a:solidFill>
                    <a:schemeClr val="tx1"/>
                  </a:solidFill>
                  <a:latin typeface="Arial" panose="020B0604020202020204" pitchFamily="34" charset="0"/>
                  <a:ea typeface="宋体" panose="02010600030101010101" pitchFamily="2" charset="-122"/>
                </a:defRPr>
              </a:lvl6pPr>
              <a:lvl7pPr marL="2425700" indent="-328930" fontAlgn="base">
                <a:spcBef>
                  <a:spcPct val="20000"/>
                </a:spcBef>
                <a:spcAft>
                  <a:spcPct val="0"/>
                </a:spcAft>
                <a:buChar char="»"/>
                <a:tabLst>
                  <a:tab pos="8521700" algn="r"/>
                </a:tabLst>
                <a:defRPr sz="2000">
                  <a:solidFill>
                    <a:schemeClr val="tx1"/>
                  </a:solidFill>
                  <a:latin typeface="Arial" panose="020B0604020202020204" pitchFamily="34" charset="0"/>
                  <a:ea typeface="宋体" panose="02010600030101010101" pitchFamily="2" charset="-122"/>
                </a:defRPr>
              </a:lvl7pPr>
              <a:lvl8pPr marL="2882900" indent="-328930" fontAlgn="base">
                <a:spcBef>
                  <a:spcPct val="20000"/>
                </a:spcBef>
                <a:spcAft>
                  <a:spcPct val="0"/>
                </a:spcAft>
                <a:buChar char="»"/>
                <a:tabLst>
                  <a:tab pos="8521700" algn="r"/>
                </a:tabLst>
                <a:defRPr sz="2000">
                  <a:solidFill>
                    <a:schemeClr val="tx1"/>
                  </a:solidFill>
                  <a:latin typeface="Arial" panose="020B0604020202020204" pitchFamily="34" charset="0"/>
                  <a:ea typeface="宋体" panose="02010600030101010101" pitchFamily="2" charset="-122"/>
                </a:defRPr>
              </a:lvl8pPr>
              <a:lvl9pPr marL="3340100" indent="-328930" fontAlgn="base">
                <a:spcBef>
                  <a:spcPct val="20000"/>
                </a:spcBef>
                <a:spcAft>
                  <a:spcPct val="0"/>
                </a:spcAft>
                <a:buChar char="»"/>
                <a:tabLst>
                  <a:tab pos="8521700" algn="r"/>
                </a:tabLst>
                <a:defRPr sz="2000">
                  <a:solidFill>
                    <a:schemeClr val="tx1"/>
                  </a:solidFill>
                  <a:latin typeface="Arial" panose="020B0604020202020204" pitchFamily="34" charset="0"/>
                  <a:ea typeface="宋体" panose="02010600030101010101" pitchFamily="2" charset="-122"/>
                </a:defRPr>
              </a:lvl9pPr>
            </a:lstStyle>
            <a:p>
              <a:pPr>
                <a:buNone/>
              </a:pPr>
              <a:r>
                <a:rPr lang="en-US" altLang="de-DE" b="1" dirty="0">
                  <a:solidFill>
                    <a:schemeClr val="bg2">
                      <a:lumMod val="25000"/>
                    </a:schemeClr>
                  </a:solidFill>
                  <a:latin typeface="思源黑体" panose="020B0500000000000000" pitchFamily="34" charset="-122"/>
                  <a:ea typeface="思源黑体" panose="020B0500000000000000" pitchFamily="34" charset="-122"/>
                </a:rPr>
                <a:t> </a:t>
              </a:r>
              <a:r>
                <a:rPr lang="zh-CN" altLang="en-US" b="1" dirty="0">
                  <a:solidFill>
                    <a:schemeClr val="bg2">
                      <a:lumMod val="25000"/>
                    </a:schemeClr>
                  </a:solidFill>
                  <a:latin typeface="思源黑体" panose="020B0500000000000000" pitchFamily="34" charset="-122"/>
                  <a:ea typeface="思源黑体" panose="020B0500000000000000" pitchFamily="34" charset="-122"/>
                </a:rPr>
                <a:t>全生产政策法规概况</a:t>
              </a:r>
              <a:endParaRPr lang="de-DE" altLang="en-US"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5" name="矩形 4"/>
            <p:cNvSpPr/>
            <p:nvPr/>
          </p:nvSpPr>
          <p:spPr>
            <a:xfrm>
              <a:off x="1724891" y="2514600"/>
              <a:ext cx="618941" cy="519545"/>
            </a:xfrm>
            <a:prstGeom prst="rect">
              <a:avLst/>
            </a:prstGeom>
            <a:solidFill>
              <a:srgbClr val="BD1127"/>
            </a:solidFill>
            <a:ln>
              <a:solidFill>
                <a:srgbClr val="BD11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思源黑体" panose="020B0500000000000000" pitchFamily="34" charset="-122"/>
                  <a:ea typeface="思源黑体" panose="020B0500000000000000" pitchFamily="34" charset="-122"/>
                </a:rPr>
                <a:t>1</a:t>
              </a:r>
              <a:endParaRPr lang="zh-CN" altLang="en-US" sz="2800" b="1" dirty="0">
                <a:solidFill>
                  <a:schemeClr val="bg1"/>
                </a:solidFill>
                <a:latin typeface="思源黑体" panose="020B0500000000000000" pitchFamily="34" charset="-122"/>
                <a:ea typeface="思源黑体" panose="020B0500000000000000" pitchFamily="34" charset="-122"/>
              </a:endParaRPr>
            </a:p>
          </p:txBody>
        </p:sp>
        <p:cxnSp>
          <p:nvCxnSpPr>
            <p:cNvPr id="7" name="直接连接符 6"/>
            <p:cNvCxnSpPr/>
            <p:nvPr/>
          </p:nvCxnSpPr>
          <p:spPr>
            <a:xfrm>
              <a:off x="2439606" y="3000390"/>
              <a:ext cx="239564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2242528" y="2973572"/>
            <a:ext cx="7529144" cy="544931"/>
            <a:chOff x="1696187" y="3420424"/>
            <a:chExt cx="7529144" cy="544931"/>
          </a:xfrm>
        </p:grpSpPr>
        <p:sp>
          <p:nvSpPr>
            <p:cNvPr id="19" name="Rectangle 62"/>
            <p:cNvSpPr>
              <a:spLocks noChangeArrowheads="1"/>
            </p:cNvSpPr>
            <p:nvPr/>
          </p:nvSpPr>
          <p:spPr bwMode="auto">
            <a:xfrm>
              <a:off x="4964663" y="3472912"/>
              <a:ext cx="4260668" cy="492443"/>
            </a:xfrm>
            <a:prstGeom prst="rect">
              <a:avLst/>
            </a:prstGeom>
            <a:noFill/>
            <a:ln>
              <a:noFill/>
            </a:ln>
            <a:effectLst/>
          </p:spPr>
          <p:txBody>
            <a:bodyPr wrap="square" lIns="0" tIns="0" rIns="0" bIns="0">
              <a:spAutoFit/>
            </a:bodyPr>
            <a:lstStyle>
              <a:lvl1pPr marL="168275" indent="-168275" algn="l">
                <a:spcBef>
                  <a:spcPct val="20000"/>
                </a:spcBef>
                <a:buClr>
                  <a:schemeClr val="hlink"/>
                </a:buClr>
                <a:buFont typeface="Wingdings" panose="05000000000000000000" pitchFamily="2" charset="2"/>
                <a:buChar char="v"/>
                <a:tabLst>
                  <a:tab pos="8521700" algn="r"/>
                </a:tabLst>
                <a:defRPr sz="3200">
                  <a:solidFill>
                    <a:schemeClr val="tx1"/>
                  </a:solidFill>
                  <a:latin typeface="Tahoma" panose="020B0604030504040204" pitchFamily="34" charset="0"/>
                  <a:ea typeface="宋体" panose="02010600030101010101" pitchFamily="2" charset="-122"/>
                </a:defRPr>
              </a:lvl1pPr>
              <a:lvl2pPr marL="138430" indent="319405" algn="l">
                <a:spcBef>
                  <a:spcPct val="20000"/>
                </a:spcBef>
                <a:buClr>
                  <a:schemeClr val="accent1"/>
                </a:buClr>
                <a:buFont typeface="Wingdings" panose="05000000000000000000" pitchFamily="2" charset="2"/>
                <a:buChar char="§"/>
                <a:tabLst>
                  <a:tab pos="8521700" algn="r"/>
                </a:tabLst>
                <a:defRPr sz="2800">
                  <a:solidFill>
                    <a:schemeClr val="tx1"/>
                  </a:solidFill>
                  <a:latin typeface="Arial" panose="020B0604020202020204" pitchFamily="34" charset="0"/>
                  <a:ea typeface="宋体" panose="02010600030101010101" pitchFamily="2" charset="-122"/>
                </a:defRPr>
              </a:lvl2pPr>
              <a:lvl3pPr marL="288925" indent="-149225" algn="l">
                <a:spcBef>
                  <a:spcPct val="20000"/>
                </a:spcBef>
                <a:buClr>
                  <a:schemeClr val="tx1"/>
                </a:buClr>
                <a:buChar char="•"/>
                <a:tabLst>
                  <a:tab pos="8521700" algn="r"/>
                </a:tabLst>
                <a:defRPr sz="2400">
                  <a:solidFill>
                    <a:schemeClr val="tx1"/>
                  </a:solidFill>
                  <a:latin typeface="Arial" panose="020B0604020202020204" pitchFamily="34" charset="0"/>
                  <a:ea typeface="宋体" panose="02010600030101010101" pitchFamily="2" charset="-122"/>
                </a:defRPr>
              </a:lvl3pPr>
              <a:lvl4pPr marL="389255" indent="-98425" algn="l">
                <a:spcBef>
                  <a:spcPct val="20000"/>
                </a:spcBef>
                <a:buChar char="–"/>
                <a:tabLst>
                  <a:tab pos="8521700" algn="r"/>
                </a:tabLst>
                <a:defRPr sz="2000">
                  <a:solidFill>
                    <a:schemeClr val="tx1"/>
                  </a:solidFill>
                  <a:latin typeface="Arial" panose="020B0604020202020204" pitchFamily="34" charset="0"/>
                  <a:ea typeface="宋体" panose="02010600030101010101" pitchFamily="2" charset="-122"/>
                </a:defRPr>
              </a:lvl4pPr>
              <a:lvl5pPr marL="1511300" indent="-328930" algn="l">
                <a:spcBef>
                  <a:spcPct val="20000"/>
                </a:spcBef>
                <a:buChar char="»"/>
                <a:tabLst>
                  <a:tab pos="8521700" algn="r"/>
                </a:tabLst>
                <a:defRPr sz="2000">
                  <a:solidFill>
                    <a:schemeClr val="tx1"/>
                  </a:solidFill>
                  <a:latin typeface="Arial" panose="020B0604020202020204" pitchFamily="34" charset="0"/>
                  <a:ea typeface="宋体" panose="02010600030101010101" pitchFamily="2" charset="-122"/>
                </a:defRPr>
              </a:lvl5pPr>
              <a:lvl6pPr marL="1968500" indent="-328930" fontAlgn="base">
                <a:spcBef>
                  <a:spcPct val="20000"/>
                </a:spcBef>
                <a:spcAft>
                  <a:spcPct val="0"/>
                </a:spcAft>
                <a:buChar char="»"/>
                <a:tabLst>
                  <a:tab pos="8521700" algn="r"/>
                </a:tabLst>
                <a:defRPr sz="2000">
                  <a:solidFill>
                    <a:schemeClr val="tx1"/>
                  </a:solidFill>
                  <a:latin typeface="Arial" panose="020B0604020202020204" pitchFamily="34" charset="0"/>
                  <a:ea typeface="宋体" panose="02010600030101010101" pitchFamily="2" charset="-122"/>
                </a:defRPr>
              </a:lvl6pPr>
              <a:lvl7pPr marL="2425700" indent="-328930" fontAlgn="base">
                <a:spcBef>
                  <a:spcPct val="20000"/>
                </a:spcBef>
                <a:spcAft>
                  <a:spcPct val="0"/>
                </a:spcAft>
                <a:buChar char="»"/>
                <a:tabLst>
                  <a:tab pos="8521700" algn="r"/>
                </a:tabLst>
                <a:defRPr sz="2000">
                  <a:solidFill>
                    <a:schemeClr val="tx1"/>
                  </a:solidFill>
                  <a:latin typeface="Arial" panose="020B0604020202020204" pitchFamily="34" charset="0"/>
                  <a:ea typeface="宋体" panose="02010600030101010101" pitchFamily="2" charset="-122"/>
                </a:defRPr>
              </a:lvl7pPr>
              <a:lvl8pPr marL="2882900" indent="-328930" fontAlgn="base">
                <a:spcBef>
                  <a:spcPct val="20000"/>
                </a:spcBef>
                <a:spcAft>
                  <a:spcPct val="0"/>
                </a:spcAft>
                <a:buChar char="»"/>
                <a:tabLst>
                  <a:tab pos="8521700" algn="r"/>
                </a:tabLst>
                <a:defRPr sz="2000">
                  <a:solidFill>
                    <a:schemeClr val="tx1"/>
                  </a:solidFill>
                  <a:latin typeface="Arial" panose="020B0604020202020204" pitchFamily="34" charset="0"/>
                  <a:ea typeface="宋体" panose="02010600030101010101" pitchFamily="2" charset="-122"/>
                </a:defRPr>
              </a:lvl8pPr>
              <a:lvl9pPr marL="3340100" indent="-328930" fontAlgn="base">
                <a:spcBef>
                  <a:spcPct val="20000"/>
                </a:spcBef>
                <a:spcAft>
                  <a:spcPct val="0"/>
                </a:spcAft>
                <a:buChar char="»"/>
                <a:tabLst>
                  <a:tab pos="8521700" algn="r"/>
                </a:tabLst>
                <a:defRPr sz="2000">
                  <a:solidFill>
                    <a:schemeClr val="tx1"/>
                  </a:solidFill>
                  <a:latin typeface="Arial" panose="020B0604020202020204" pitchFamily="34" charset="0"/>
                  <a:ea typeface="宋体" panose="02010600030101010101" pitchFamily="2" charset="-122"/>
                </a:defRPr>
              </a:lvl9pPr>
            </a:lstStyle>
            <a:p>
              <a:pPr>
                <a:buNone/>
              </a:pPr>
              <a:r>
                <a:rPr lang="zh-CN" altLang="en-US" b="1" dirty="0">
                  <a:solidFill>
                    <a:schemeClr val="bg2">
                      <a:lumMod val="25000"/>
                    </a:schemeClr>
                  </a:solidFill>
                  <a:latin typeface="思源黑体" panose="020B0500000000000000" pitchFamily="34" charset="-122"/>
                  <a:ea typeface="思源黑体" panose="020B0500000000000000" pitchFamily="34" charset="-122"/>
                </a:rPr>
                <a:t>企业安全生产主体责任</a:t>
              </a:r>
              <a:endParaRPr lang="en-US" altLang="de-DE" b="1" dirty="0">
                <a:solidFill>
                  <a:schemeClr val="bg2">
                    <a:lumMod val="25000"/>
                  </a:schemeClr>
                </a:solidFill>
                <a:latin typeface="思源黑体" panose="020B0500000000000000" pitchFamily="34" charset="-122"/>
                <a:ea typeface="思源黑体" panose="020B0500000000000000" pitchFamily="34" charset="-122"/>
              </a:endParaRPr>
            </a:p>
          </p:txBody>
        </p:sp>
        <p:grpSp>
          <p:nvGrpSpPr>
            <p:cNvPr id="10" name="组合 9"/>
            <p:cNvGrpSpPr/>
            <p:nvPr/>
          </p:nvGrpSpPr>
          <p:grpSpPr>
            <a:xfrm>
              <a:off x="1696187" y="3420424"/>
              <a:ext cx="3110356" cy="519545"/>
              <a:chOff x="1737143" y="3338066"/>
              <a:chExt cx="3110356" cy="519545"/>
            </a:xfrm>
          </p:grpSpPr>
          <p:sp>
            <p:nvSpPr>
              <p:cNvPr id="20" name="矩形 19"/>
              <p:cNvSpPr/>
              <p:nvPr/>
            </p:nvSpPr>
            <p:spPr>
              <a:xfrm>
                <a:off x="1737143" y="3338066"/>
                <a:ext cx="618941" cy="519545"/>
              </a:xfrm>
              <a:prstGeom prst="rect">
                <a:avLst/>
              </a:prstGeom>
              <a:solidFill>
                <a:srgbClr val="BD1127"/>
              </a:solidFill>
              <a:ln>
                <a:solidFill>
                  <a:srgbClr val="BD11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思源黑体" panose="020B0500000000000000" pitchFamily="34" charset="-122"/>
                    <a:ea typeface="思源黑体" panose="020B0500000000000000" pitchFamily="34" charset="-122"/>
                  </a:rPr>
                  <a:t>2</a:t>
                </a:r>
                <a:endParaRPr lang="zh-CN" altLang="en-US" sz="2800" b="1" dirty="0">
                  <a:solidFill>
                    <a:schemeClr val="bg1"/>
                  </a:solidFill>
                  <a:latin typeface="思源黑体" panose="020B0500000000000000" pitchFamily="34" charset="-122"/>
                  <a:ea typeface="思源黑体" panose="020B0500000000000000" pitchFamily="34" charset="-122"/>
                </a:endParaRPr>
              </a:p>
            </p:txBody>
          </p:sp>
          <p:cxnSp>
            <p:nvCxnSpPr>
              <p:cNvPr id="21" name="直接连接符 20"/>
              <p:cNvCxnSpPr/>
              <p:nvPr/>
            </p:nvCxnSpPr>
            <p:spPr>
              <a:xfrm>
                <a:off x="2451858" y="3823856"/>
                <a:ext cx="239564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1" name="组合 10"/>
          <p:cNvGrpSpPr/>
          <p:nvPr/>
        </p:nvGrpSpPr>
        <p:grpSpPr>
          <a:xfrm>
            <a:off x="2242528" y="3852362"/>
            <a:ext cx="7529144" cy="610513"/>
            <a:chOff x="1737143" y="4272797"/>
            <a:chExt cx="7529144" cy="610513"/>
          </a:xfrm>
        </p:grpSpPr>
        <p:sp>
          <p:nvSpPr>
            <p:cNvPr id="22" name="Rectangle 64"/>
            <p:cNvSpPr>
              <a:spLocks noChangeArrowheads="1"/>
            </p:cNvSpPr>
            <p:nvPr/>
          </p:nvSpPr>
          <p:spPr bwMode="auto">
            <a:xfrm>
              <a:off x="5005619" y="4390867"/>
              <a:ext cx="4260668" cy="492443"/>
            </a:xfrm>
            <a:prstGeom prst="rect">
              <a:avLst/>
            </a:prstGeom>
            <a:noFill/>
            <a:ln>
              <a:noFill/>
            </a:ln>
            <a:effectLst/>
          </p:spPr>
          <p:txBody>
            <a:bodyPr wrap="square" lIns="0" tIns="0" rIns="0" bIns="0">
              <a:spAutoFit/>
            </a:bodyPr>
            <a:lstStyle>
              <a:lvl1pPr marL="168275" indent="-168275" algn="l">
                <a:spcBef>
                  <a:spcPct val="20000"/>
                </a:spcBef>
                <a:buClr>
                  <a:schemeClr val="hlink"/>
                </a:buClr>
                <a:buFont typeface="Wingdings" panose="05000000000000000000" pitchFamily="2" charset="2"/>
                <a:buChar char="v"/>
                <a:tabLst>
                  <a:tab pos="8521700" algn="r"/>
                </a:tabLst>
                <a:defRPr sz="3200">
                  <a:solidFill>
                    <a:schemeClr val="tx1"/>
                  </a:solidFill>
                  <a:latin typeface="Tahoma" panose="020B0604030504040204" pitchFamily="34" charset="0"/>
                  <a:ea typeface="宋体" panose="02010600030101010101" pitchFamily="2" charset="-122"/>
                </a:defRPr>
              </a:lvl1pPr>
              <a:lvl2pPr marL="138430" indent="319405" algn="l">
                <a:spcBef>
                  <a:spcPct val="20000"/>
                </a:spcBef>
                <a:buClr>
                  <a:schemeClr val="accent1"/>
                </a:buClr>
                <a:buFont typeface="Wingdings" panose="05000000000000000000" pitchFamily="2" charset="2"/>
                <a:buChar char="§"/>
                <a:tabLst>
                  <a:tab pos="8521700" algn="r"/>
                </a:tabLst>
                <a:defRPr sz="2800">
                  <a:solidFill>
                    <a:schemeClr val="tx1"/>
                  </a:solidFill>
                  <a:latin typeface="Arial" panose="020B0604020202020204" pitchFamily="34" charset="0"/>
                  <a:ea typeface="宋体" panose="02010600030101010101" pitchFamily="2" charset="-122"/>
                </a:defRPr>
              </a:lvl2pPr>
              <a:lvl3pPr marL="288925" indent="-149225" algn="l">
                <a:spcBef>
                  <a:spcPct val="20000"/>
                </a:spcBef>
                <a:buClr>
                  <a:schemeClr val="tx1"/>
                </a:buClr>
                <a:buChar char="•"/>
                <a:tabLst>
                  <a:tab pos="8521700" algn="r"/>
                </a:tabLst>
                <a:defRPr sz="2400">
                  <a:solidFill>
                    <a:schemeClr val="tx1"/>
                  </a:solidFill>
                  <a:latin typeface="Arial" panose="020B0604020202020204" pitchFamily="34" charset="0"/>
                  <a:ea typeface="宋体" panose="02010600030101010101" pitchFamily="2" charset="-122"/>
                </a:defRPr>
              </a:lvl3pPr>
              <a:lvl4pPr marL="389255" indent="-98425" algn="l">
                <a:spcBef>
                  <a:spcPct val="20000"/>
                </a:spcBef>
                <a:buChar char="–"/>
                <a:tabLst>
                  <a:tab pos="8521700" algn="r"/>
                </a:tabLst>
                <a:defRPr sz="2000">
                  <a:solidFill>
                    <a:schemeClr val="tx1"/>
                  </a:solidFill>
                  <a:latin typeface="Arial" panose="020B0604020202020204" pitchFamily="34" charset="0"/>
                  <a:ea typeface="宋体" panose="02010600030101010101" pitchFamily="2" charset="-122"/>
                </a:defRPr>
              </a:lvl4pPr>
              <a:lvl5pPr marL="1511300" indent="-328930" algn="l">
                <a:spcBef>
                  <a:spcPct val="20000"/>
                </a:spcBef>
                <a:buChar char="»"/>
                <a:tabLst>
                  <a:tab pos="8521700" algn="r"/>
                </a:tabLst>
                <a:defRPr sz="2000">
                  <a:solidFill>
                    <a:schemeClr val="tx1"/>
                  </a:solidFill>
                  <a:latin typeface="Arial" panose="020B0604020202020204" pitchFamily="34" charset="0"/>
                  <a:ea typeface="宋体" panose="02010600030101010101" pitchFamily="2" charset="-122"/>
                </a:defRPr>
              </a:lvl5pPr>
              <a:lvl6pPr marL="1968500" indent="-328930" fontAlgn="base">
                <a:spcBef>
                  <a:spcPct val="20000"/>
                </a:spcBef>
                <a:spcAft>
                  <a:spcPct val="0"/>
                </a:spcAft>
                <a:buChar char="»"/>
                <a:tabLst>
                  <a:tab pos="8521700" algn="r"/>
                </a:tabLst>
                <a:defRPr sz="2000">
                  <a:solidFill>
                    <a:schemeClr val="tx1"/>
                  </a:solidFill>
                  <a:latin typeface="Arial" panose="020B0604020202020204" pitchFamily="34" charset="0"/>
                  <a:ea typeface="宋体" panose="02010600030101010101" pitchFamily="2" charset="-122"/>
                </a:defRPr>
              </a:lvl6pPr>
              <a:lvl7pPr marL="2425700" indent="-328930" fontAlgn="base">
                <a:spcBef>
                  <a:spcPct val="20000"/>
                </a:spcBef>
                <a:spcAft>
                  <a:spcPct val="0"/>
                </a:spcAft>
                <a:buChar char="»"/>
                <a:tabLst>
                  <a:tab pos="8521700" algn="r"/>
                </a:tabLst>
                <a:defRPr sz="2000">
                  <a:solidFill>
                    <a:schemeClr val="tx1"/>
                  </a:solidFill>
                  <a:latin typeface="Arial" panose="020B0604020202020204" pitchFamily="34" charset="0"/>
                  <a:ea typeface="宋体" panose="02010600030101010101" pitchFamily="2" charset="-122"/>
                </a:defRPr>
              </a:lvl7pPr>
              <a:lvl8pPr marL="2882900" indent="-328930" fontAlgn="base">
                <a:spcBef>
                  <a:spcPct val="20000"/>
                </a:spcBef>
                <a:spcAft>
                  <a:spcPct val="0"/>
                </a:spcAft>
                <a:buChar char="»"/>
                <a:tabLst>
                  <a:tab pos="8521700" algn="r"/>
                </a:tabLst>
                <a:defRPr sz="2000">
                  <a:solidFill>
                    <a:schemeClr val="tx1"/>
                  </a:solidFill>
                  <a:latin typeface="Arial" panose="020B0604020202020204" pitchFamily="34" charset="0"/>
                  <a:ea typeface="宋体" panose="02010600030101010101" pitchFamily="2" charset="-122"/>
                </a:defRPr>
              </a:lvl8pPr>
              <a:lvl9pPr marL="3340100" indent="-328930" fontAlgn="base">
                <a:spcBef>
                  <a:spcPct val="20000"/>
                </a:spcBef>
                <a:spcAft>
                  <a:spcPct val="0"/>
                </a:spcAft>
                <a:buChar char="»"/>
                <a:tabLst>
                  <a:tab pos="8521700" algn="r"/>
                </a:tabLst>
                <a:defRPr sz="2000">
                  <a:solidFill>
                    <a:schemeClr val="tx1"/>
                  </a:solidFill>
                  <a:latin typeface="Arial" panose="020B0604020202020204" pitchFamily="34" charset="0"/>
                  <a:ea typeface="宋体" panose="02010600030101010101" pitchFamily="2" charset="-122"/>
                </a:defRPr>
              </a:lvl9pPr>
            </a:lstStyle>
            <a:p>
              <a:pPr>
                <a:buNone/>
              </a:pPr>
              <a:r>
                <a:rPr lang="zh-CN" altLang="en-US" b="1" dirty="0">
                  <a:solidFill>
                    <a:schemeClr val="bg2">
                      <a:lumMod val="25000"/>
                    </a:schemeClr>
                  </a:solidFill>
                  <a:latin typeface="思源黑体" panose="020B0500000000000000" pitchFamily="34" charset="-122"/>
                  <a:ea typeface="思源黑体" panose="020B0500000000000000" pitchFamily="34" charset="-122"/>
                </a:rPr>
                <a:t>企业负责人的安全职责</a:t>
              </a:r>
              <a:endParaRPr lang="de-DE" altLang="en-US" b="1" dirty="0">
                <a:solidFill>
                  <a:schemeClr val="bg2">
                    <a:lumMod val="25000"/>
                  </a:schemeClr>
                </a:solidFill>
                <a:latin typeface="思源黑体" panose="020B0500000000000000" pitchFamily="34" charset="-122"/>
                <a:ea typeface="思源黑体" panose="020B0500000000000000" pitchFamily="34" charset="-122"/>
              </a:endParaRPr>
            </a:p>
          </p:txBody>
        </p:sp>
        <p:grpSp>
          <p:nvGrpSpPr>
            <p:cNvPr id="28" name="组合 27"/>
            <p:cNvGrpSpPr/>
            <p:nvPr/>
          </p:nvGrpSpPr>
          <p:grpSpPr>
            <a:xfrm>
              <a:off x="1737143" y="4272797"/>
              <a:ext cx="3110356" cy="519545"/>
              <a:chOff x="1737143" y="3338066"/>
              <a:chExt cx="3110356" cy="519545"/>
            </a:xfrm>
          </p:grpSpPr>
          <p:sp>
            <p:nvSpPr>
              <p:cNvPr id="29" name="矩形 28"/>
              <p:cNvSpPr/>
              <p:nvPr/>
            </p:nvSpPr>
            <p:spPr>
              <a:xfrm>
                <a:off x="1737143" y="3338066"/>
                <a:ext cx="618941" cy="519545"/>
              </a:xfrm>
              <a:prstGeom prst="rect">
                <a:avLst/>
              </a:prstGeom>
              <a:solidFill>
                <a:srgbClr val="BD1127"/>
              </a:solidFill>
              <a:ln>
                <a:solidFill>
                  <a:srgbClr val="BD11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思源黑体" panose="020B0500000000000000" pitchFamily="34" charset="-122"/>
                    <a:ea typeface="思源黑体" panose="020B0500000000000000" pitchFamily="34" charset="-122"/>
                  </a:rPr>
                  <a:t>3</a:t>
                </a:r>
                <a:endParaRPr lang="zh-CN" altLang="en-US" sz="2800" b="1" dirty="0">
                  <a:solidFill>
                    <a:schemeClr val="bg1"/>
                  </a:solidFill>
                  <a:latin typeface="思源黑体" panose="020B0500000000000000" pitchFamily="34" charset="-122"/>
                  <a:ea typeface="思源黑体" panose="020B0500000000000000" pitchFamily="34" charset="-122"/>
                </a:endParaRPr>
              </a:p>
            </p:txBody>
          </p:sp>
          <p:cxnSp>
            <p:nvCxnSpPr>
              <p:cNvPr id="30" name="直接连接符 29"/>
              <p:cNvCxnSpPr/>
              <p:nvPr/>
            </p:nvCxnSpPr>
            <p:spPr>
              <a:xfrm>
                <a:off x="2451858" y="3823856"/>
                <a:ext cx="239564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2" name="组合 11"/>
          <p:cNvGrpSpPr/>
          <p:nvPr/>
        </p:nvGrpSpPr>
        <p:grpSpPr>
          <a:xfrm>
            <a:off x="2242528" y="4784033"/>
            <a:ext cx="7529144" cy="586114"/>
            <a:chOff x="1737143" y="5558805"/>
            <a:chExt cx="7529144" cy="586114"/>
          </a:xfrm>
        </p:grpSpPr>
        <p:sp>
          <p:nvSpPr>
            <p:cNvPr id="23" name="Rectangle 65"/>
            <p:cNvSpPr>
              <a:spLocks noChangeArrowheads="1"/>
            </p:cNvSpPr>
            <p:nvPr/>
          </p:nvSpPr>
          <p:spPr bwMode="auto">
            <a:xfrm>
              <a:off x="5005619" y="5652476"/>
              <a:ext cx="4260668" cy="492443"/>
            </a:xfrm>
            <a:prstGeom prst="rect">
              <a:avLst/>
            </a:prstGeom>
            <a:noFill/>
            <a:ln>
              <a:noFill/>
            </a:ln>
            <a:effectLst/>
          </p:spPr>
          <p:txBody>
            <a:bodyPr wrap="square" lIns="0" tIns="0" rIns="0" bIns="0">
              <a:spAutoFit/>
            </a:bodyPr>
            <a:lstStyle>
              <a:lvl1pPr marL="168275" indent="-168275" algn="l">
                <a:spcBef>
                  <a:spcPct val="20000"/>
                </a:spcBef>
                <a:buClr>
                  <a:schemeClr val="hlink"/>
                </a:buClr>
                <a:buFont typeface="Wingdings" panose="05000000000000000000" pitchFamily="2" charset="2"/>
                <a:buChar char="v"/>
                <a:tabLst>
                  <a:tab pos="8521700" algn="r"/>
                </a:tabLst>
                <a:defRPr sz="3200">
                  <a:solidFill>
                    <a:schemeClr val="tx1"/>
                  </a:solidFill>
                  <a:latin typeface="Tahoma" panose="020B0604030504040204" pitchFamily="34" charset="0"/>
                  <a:ea typeface="宋体" panose="02010600030101010101" pitchFamily="2" charset="-122"/>
                </a:defRPr>
              </a:lvl1pPr>
              <a:lvl2pPr marL="138430" indent="319405" algn="l">
                <a:spcBef>
                  <a:spcPct val="20000"/>
                </a:spcBef>
                <a:buClr>
                  <a:schemeClr val="accent1"/>
                </a:buClr>
                <a:buFont typeface="Wingdings" panose="05000000000000000000" pitchFamily="2" charset="2"/>
                <a:buChar char="§"/>
                <a:tabLst>
                  <a:tab pos="8521700" algn="r"/>
                </a:tabLst>
                <a:defRPr sz="2800">
                  <a:solidFill>
                    <a:schemeClr val="tx1"/>
                  </a:solidFill>
                  <a:latin typeface="Arial" panose="020B0604020202020204" pitchFamily="34" charset="0"/>
                  <a:ea typeface="宋体" panose="02010600030101010101" pitchFamily="2" charset="-122"/>
                </a:defRPr>
              </a:lvl2pPr>
              <a:lvl3pPr marL="288925" indent="-149225" algn="l">
                <a:spcBef>
                  <a:spcPct val="20000"/>
                </a:spcBef>
                <a:buClr>
                  <a:schemeClr val="tx1"/>
                </a:buClr>
                <a:buChar char="•"/>
                <a:tabLst>
                  <a:tab pos="8521700" algn="r"/>
                </a:tabLst>
                <a:defRPr sz="2400">
                  <a:solidFill>
                    <a:schemeClr val="tx1"/>
                  </a:solidFill>
                  <a:latin typeface="Arial" panose="020B0604020202020204" pitchFamily="34" charset="0"/>
                  <a:ea typeface="宋体" panose="02010600030101010101" pitchFamily="2" charset="-122"/>
                </a:defRPr>
              </a:lvl3pPr>
              <a:lvl4pPr marL="389255" indent="-98425" algn="l">
                <a:spcBef>
                  <a:spcPct val="20000"/>
                </a:spcBef>
                <a:buChar char="–"/>
                <a:tabLst>
                  <a:tab pos="8521700" algn="r"/>
                </a:tabLst>
                <a:defRPr sz="2000">
                  <a:solidFill>
                    <a:schemeClr val="tx1"/>
                  </a:solidFill>
                  <a:latin typeface="Arial" panose="020B0604020202020204" pitchFamily="34" charset="0"/>
                  <a:ea typeface="宋体" panose="02010600030101010101" pitchFamily="2" charset="-122"/>
                </a:defRPr>
              </a:lvl4pPr>
              <a:lvl5pPr marL="1511300" indent="-328930" algn="l">
                <a:spcBef>
                  <a:spcPct val="20000"/>
                </a:spcBef>
                <a:buChar char="»"/>
                <a:tabLst>
                  <a:tab pos="8521700" algn="r"/>
                </a:tabLst>
                <a:defRPr sz="2000">
                  <a:solidFill>
                    <a:schemeClr val="tx1"/>
                  </a:solidFill>
                  <a:latin typeface="Arial" panose="020B0604020202020204" pitchFamily="34" charset="0"/>
                  <a:ea typeface="宋体" panose="02010600030101010101" pitchFamily="2" charset="-122"/>
                </a:defRPr>
              </a:lvl5pPr>
              <a:lvl6pPr marL="1968500" indent="-328930" fontAlgn="base">
                <a:spcBef>
                  <a:spcPct val="20000"/>
                </a:spcBef>
                <a:spcAft>
                  <a:spcPct val="0"/>
                </a:spcAft>
                <a:buChar char="»"/>
                <a:tabLst>
                  <a:tab pos="8521700" algn="r"/>
                </a:tabLst>
                <a:defRPr sz="2000">
                  <a:solidFill>
                    <a:schemeClr val="tx1"/>
                  </a:solidFill>
                  <a:latin typeface="Arial" panose="020B0604020202020204" pitchFamily="34" charset="0"/>
                  <a:ea typeface="宋体" panose="02010600030101010101" pitchFamily="2" charset="-122"/>
                </a:defRPr>
              </a:lvl6pPr>
              <a:lvl7pPr marL="2425700" indent="-328930" fontAlgn="base">
                <a:spcBef>
                  <a:spcPct val="20000"/>
                </a:spcBef>
                <a:spcAft>
                  <a:spcPct val="0"/>
                </a:spcAft>
                <a:buChar char="»"/>
                <a:tabLst>
                  <a:tab pos="8521700" algn="r"/>
                </a:tabLst>
                <a:defRPr sz="2000">
                  <a:solidFill>
                    <a:schemeClr val="tx1"/>
                  </a:solidFill>
                  <a:latin typeface="Arial" panose="020B0604020202020204" pitchFamily="34" charset="0"/>
                  <a:ea typeface="宋体" panose="02010600030101010101" pitchFamily="2" charset="-122"/>
                </a:defRPr>
              </a:lvl7pPr>
              <a:lvl8pPr marL="2882900" indent="-328930" fontAlgn="base">
                <a:spcBef>
                  <a:spcPct val="20000"/>
                </a:spcBef>
                <a:spcAft>
                  <a:spcPct val="0"/>
                </a:spcAft>
                <a:buChar char="»"/>
                <a:tabLst>
                  <a:tab pos="8521700" algn="r"/>
                </a:tabLst>
                <a:defRPr sz="2000">
                  <a:solidFill>
                    <a:schemeClr val="tx1"/>
                  </a:solidFill>
                  <a:latin typeface="Arial" panose="020B0604020202020204" pitchFamily="34" charset="0"/>
                  <a:ea typeface="宋体" panose="02010600030101010101" pitchFamily="2" charset="-122"/>
                </a:defRPr>
              </a:lvl8pPr>
              <a:lvl9pPr marL="3340100" indent="-328930" fontAlgn="base">
                <a:spcBef>
                  <a:spcPct val="20000"/>
                </a:spcBef>
                <a:spcAft>
                  <a:spcPct val="0"/>
                </a:spcAft>
                <a:buChar char="»"/>
                <a:tabLst>
                  <a:tab pos="8521700" algn="r"/>
                </a:tabLst>
                <a:defRPr sz="2000">
                  <a:solidFill>
                    <a:schemeClr val="tx1"/>
                  </a:solidFill>
                  <a:latin typeface="Arial" panose="020B0604020202020204" pitchFamily="34" charset="0"/>
                  <a:ea typeface="宋体" panose="02010600030101010101" pitchFamily="2" charset="-122"/>
                </a:defRPr>
              </a:lvl9pPr>
            </a:lstStyle>
            <a:p>
              <a:pPr>
                <a:buNone/>
              </a:pPr>
              <a:r>
                <a:rPr lang="zh-CN" altLang="en-US" b="1" dirty="0">
                  <a:solidFill>
                    <a:schemeClr val="bg2">
                      <a:lumMod val="25000"/>
                    </a:schemeClr>
                  </a:solidFill>
                  <a:latin typeface="思源黑体" panose="020B0500000000000000" pitchFamily="34" charset="-122"/>
                  <a:ea typeface="思源黑体" panose="020B0500000000000000" pitchFamily="34" charset="-122"/>
                </a:rPr>
                <a:t>企业安全管理主要工作</a:t>
              </a:r>
              <a:endParaRPr lang="de-DE" altLang="en-US" b="1" dirty="0">
                <a:solidFill>
                  <a:schemeClr val="bg2">
                    <a:lumMod val="25000"/>
                  </a:schemeClr>
                </a:solidFill>
                <a:latin typeface="思源黑体" panose="020B0500000000000000" pitchFamily="34" charset="-122"/>
                <a:ea typeface="思源黑体" panose="020B0500000000000000" pitchFamily="34" charset="-122"/>
              </a:endParaRPr>
            </a:p>
          </p:txBody>
        </p:sp>
        <p:grpSp>
          <p:nvGrpSpPr>
            <p:cNvPr id="31" name="组合 30"/>
            <p:cNvGrpSpPr/>
            <p:nvPr/>
          </p:nvGrpSpPr>
          <p:grpSpPr>
            <a:xfrm>
              <a:off x="1737143" y="5558805"/>
              <a:ext cx="3110356" cy="519545"/>
              <a:chOff x="1737143" y="3338066"/>
              <a:chExt cx="3110356" cy="519545"/>
            </a:xfrm>
          </p:grpSpPr>
          <p:sp>
            <p:nvSpPr>
              <p:cNvPr id="32" name="矩形 31"/>
              <p:cNvSpPr/>
              <p:nvPr/>
            </p:nvSpPr>
            <p:spPr>
              <a:xfrm>
                <a:off x="1737143" y="3338066"/>
                <a:ext cx="618941" cy="519545"/>
              </a:xfrm>
              <a:prstGeom prst="rect">
                <a:avLst/>
              </a:prstGeom>
              <a:solidFill>
                <a:srgbClr val="BD1127"/>
              </a:solidFill>
              <a:ln>
                <a:solidFill>
                  <a:srgbClr val="BD11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思源黑体" panose="020B0500000000000000" pitchFamily="34" charset="-122"/>
                    <a:ea typeface="思源黑体" panose="020B0500000000000000" pitchFamily="34" charset="-122"/>
                  </a:rPr>
                  <a:t>4</a:t>
                </a:r>
                <a:endParaRPr lang="zh-CN" altLang="en-US" sz="2800" b="1" dirty="0">
                  <a:solidFill>
                    <a:schemeClr val="bg1"/>
                  </a:solidFill>
                  <a:latin typeface="思源黑体" panose="020B0500000000000000" pitchFamily="34" charset="-122"/>
                  <a:ea typeface="思源黑体" panose="020B0500000000000000" pitchFamily="34" charset="-122"/>
                </a:endParaRPr>
              </a:p>
            </p:txBody>
          </p:sp>
          <p:cxnSp>
            <p:nvCxnSpPr>
              <p:cNvPr id="33" name="直接连接符 32"/>
              <p:cNvCxnSpPr/>
              <p:nvPr/>
            </p:nvCxnSpPr>
            <p:spPr>
              <a:xfrm>
                <a:off x="2451858" y="3823856"/>
                <a:ext cx="239564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35" name="图片 34"/>
          <p:cNvPicPr>
            <a:picLocks noChangeAspect="1"/>
          </p:cNvPicPr>
          <p:nvPr/>
        </p:nvPicPr>
        <p:blipFill rotWithShape="1">
          <a:blip r:embed="rId2">
            <a:extLst>
              <a:ext uri="{28A0092B-C50C-407E-A947-70E740481C1C}">
                <a14:useLocalDpi xmlns:a14="http://schemas.microsoft.com/office/drawing/2010/main" val="0"/>
              </a:ext>
            </a:extLst>
          </a:blip>
          <a:srcRect l="52441" t="32087" b="31898"/>
          <a:stretch>
            <a:fillRect/>
          </a:stretch>
        </p:blipFill>
        <p:spPr>
          <a:xfrm>
            <a:off x="5454188" y="3927162"/>
            <a:ext cx="11380553" cy="475210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22" presetClass="entr" presetSubtype="2"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right)">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870527" y="310415"/>
            <a:ext cx="43110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800" b="1" dirty="0">
                <a:solidFill>
                  <a:schemeClr val="bg2">
                    <a:lumMod val="25000"/>
                  </a:schemeClr>
                </a:solidFill>
                <a:latin typeface="思源黑体" panose="020B0500000000000000" pitchFamily="34" charset="-122"/>
                <a:ea typeface="思源黑体" panose="020B0500000000000000" pitchFamily="34" charset="-122"/>
              </a:rPr>
              <a:t>企业安全管理主要工作</a:t>
            </a:r>
            <a:endParaRPr lang="zh-CN" altLang="en-US" sz="2800"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5" name="矩形 4"/>
          <p:cNvSpPr/>
          <p:nvPr/>
        </p:nvSpPr>
        <p:spPr>
          <a:xfrm>
            <a:off x="1" y="294541"/>
            <a:ext cx="768926" cy="461665"/>
          </a:xfrm>
          <a:prstGeom prst="rect">
            <a:avLst/>
          </a:prstGeom>
          <a:solidFill>
            <a:srgbClr val="BD1127"/>
          </a:solidFill>
        </p:spPr>
        <p:txBody>
          <a:bodyPr wrap="square">
            <a:spAutoFit/>
          </a:bodyPr>
          <a:lstStyle/>
          <a:p>
            <a:pPr algn="ctr"/>
            <a:r>
              <a:rPr lang="en-US" altLang="zh-CN" sz="2400" b="1" dirty="0">
                <a:solidFill>
                  <a:schemeClr val="bg1"/>
                </a:solidFill>
                <a:latin typeface="思源黑体" panose="020B0500000000000000" pitchFamily="34" charset="-122"/>
                <a:ea typeface="思源黑体" panose="020B0500000000000000" pitchFamily="34" charset="-122"/>
              </a:rPr>
              <a:t>4</a:t>
            </a:r>
            <a:endParaRPr lang="zh-CN" altLang="en-US" sz="2400" b="1" dirty="0">
              <a:solidFill>
                <a:schemeClr val="bg1"/>
              </a:solidFill>
              <a:latin typeface="思源黑体" panose="020B0500000000000000" pitchFamily="34" charset="-122"/>
              <a:ea typeface="思源黑体" panose="020B0500000000000000" pitchFamily="34" charset="-122"/>
            </a:endParaRPr>
          </a:p>
        </p:txBody>
      </p:sp>
      <p:sp>
        <p:nvSpPr>
          <p:cNvPr id="8" name="Text Box 119"/>
          <p:cNvSpPr txBox="1">
            <a:spLocks noChangeArrowheads="1"/>
          </p:cNvSpPr>
          <p:nvPr/>
        </p:nvSpPr>
        <p:spPr bwMode="auto">
          <a:xfrm>
            <a:off x="6448427" y="5273172"/>
            <a:ext cx="3355973" cy="400110"/>
          </a:xfrm>
          <a:prstGeom prst="rect">
            <a:avLst/>
          </a:prstGeom>
          <a:solidFill>
            <a:srgbClr val="BD1127"/>
          </a:solidFill>
          <a:ln>
            <a:noFill/>
          </a:ln>
          <a:effectLst/>
        </p:spPr>
        <p:txBody>
          <a:bodyPr wrap="square">
            <a:spAutoFit/>
          </a:bodyPr>
          <a:lstStyle/>
          <a:p>
            <a:pPr marL="285750" indent="-285750" algn="ctr">
              <a:buFont typeface="Wingdings" panose="05000000000000000000" pitchFamily="2" charset="2"/>
              <a:buChar char="u"/>
            </a:pPr>
            <a:r>
              <a:rPr lang="zh-CN" altLang="en-US" sz="2000" b="1" dirty="0">
                <a:solidFill>
                  <a:schemeClr val="bg1"/>
                </a:solidFill>
                <a:latin typeface="思源黑体" panose="020B0500000000000000" pitchFamily="34" charset="-122"/>
                <a:ea typeface="思源黑体" panose="020B0500000000000000" pitchFamily="34" charset="-122"/>
              </a:rPr>
              <a:t>危险源辨识评价控制</a:t>
            </a:r>
            <a:endParaRPr lang="zh-CN" altLang="en-US" sz="2000" b="1" dirty="0">
              <a:solidFill>
                <a:schemeClr val="bg1"/>
              </a:solidFill>
              <a:latin typeface="思源黑体" panose="020B0500000000000000" pitchFamily="34" charset="-122"/>
              <a:ea typeface="思源黑体" panose="020B0500000000000000" pitchFamily="34" charset="-122"/>
            </a:endParaRPr>
          </a:p>
        </p:txBody>
      </p:sp>
      <p:sp>
        <p:nvSpPr>
          <p:cNvPr id="24" name="Text Box 122"/>
          <p:cNvSpPr txBox="1">
            <a:spLocks noChangeArrowheads="1"/>
          </p:cNvSpPr>
          <p:nvPr/>
        </p:nvSpPr>
        <p:spPr bwMode="auto">
          <a:xfrm>
            <a:off x="6448427" y="4451337"/>
            <a:ext cx="3355973" cy="400110"/>
          </a:xfrm>
          <a:prstGeom prst="rect">
            <a:avLst/>
          </a:prstGeom>
          <a:solidFill>
            <a:srgbClr val="BD1127"/>
          </a:solidFill>
          <a:ln>
            <a:noFill/>
          </a:ln>
          <a:effectLst/>
        </p:spPr>
        <p:txBody>
          <a:bodyPr wrap="square">
            <a:spAutoFit/>
          </a:bodyPr>
          <a:lstStyle/>
          <a:p>
            <a:pPr marL="285750" indent="-285750" algn="ctr">
              <a:buFont typeface="Wingdings" panose="05000000000000000000" pitchFamily="2" charset="2"/>
              <a:buChar char="u"/>
            </a:pPr>
            <a:r>
              <a:rPr lang="zh-CN" altLang="en-US" sz="2000" b="1" dirty="0">
                <a:solidFill>
                  <a:schemeClr val="bg1"/>
                </a:solidFill>
                <a:latin typeface="思源黑体" panose="020B0500000000000000" pitchFamily="34" charset="-122"/>
                <a:ea typeface="思源黑体" panose="020B0500000000000000" pitchFamily="34" charset="-122"/>
              </a:rPr>
              <a:t>程序化安全规章制度</a:t>
            </a:r>
            <a:endParaRPr lang="zh-CN" altLang="en-US" sz="2000" b="1" dirty="0">
              <a:solidFill>
                <a:schemeClr val="bg1"/>
              </a:solidFill>
              <a:latin typeface="思源黑体" panose="020B0500000000000000" pitchFamily="34" charset="-122"/>
              <a:ea typeface="思源黑体" panose="020B0500000000000000" pitchFamily="34" charset="-122"/>
            </a:endParaRPr>
          </a:p>
        </p:txBody>
      </p:sp>
      <p:sp>
        <p:nvSpPr>
          <p:cNvPr id="27" name="Text Box 137"/>
          <p:cNvSpPr txBox="1">
            <a:spLocks noChangeArrowheads="1"/>
          </p:cNvSpPr>
          <p:nvPr/>
        </p:nvSpPr>
        <p:spPr bwMode="auto">
          <a:xfrm>
            <a:off x="6448427" y="3629502"/>
            <a:ext cx="3355973" cy="400110"/>
          </a:xfrm>
          <a:prstGeom prst="rect">
            <a:avLst/>
          </a:prstGeom>
          <a:solidFill>
            <a:srgbClr val="BD1127"/>
          </a:solidFill>
          <a:ln>
            <a:noFill/>
          </a:ln>
          <a:effectLst/>
        </p:spPr>
        <p:txBody>
          <a:bodyPr wrap="square">
            <a:spAutoFit/>
          </a:bodyPr>
          <a:lstStyle/>
          <a:p>
            <a:pPr marL="285750" indent="-285750" algn="ctr">
              <a:buFont typeface="Wingdings" panose="05000000000000000000" pitchFamily="2" charset="2"/>
              <a:buChar char="u"/>
            </a:pPr>
            <a:r>
              <a:rPr lang="zh-CN" altLang="en-US" sz="2000" b="1" dirty="0">
                <a:solidFill>
                  <a:schemeClr val="bg1"/>
                </a:solidFill>
                <a:latin typeface="思源黑体" panose="020B0500000000000000" pitchFamily="34" charset="-122"/>
                <a:ea typeface="思源黑体" panose="020B0500000000000000" pitchFamily="34" charset="-122"/>
              </a:rPr>
              <a:t>有效性安全培训教育</a:t>
            </a:r>
            <a:endParaRPr lang="zh-CN" altLang="en-US" sz="2000" b="1" dirty="0">
              <a:solidFill>
                <a:schemeClr val="bg1"/>
              </a:solidFill>
              <a:latin typeface="思源黑体" panose="020B0500000000000000" pitchFamily="34" charset="-122"/>
              <a:ea typeface="思源黑体" panose="020B0500000000000000" pitchFamily="34" charset="-122"/>
            </a:endParaRPr>
          </a:p>
        </p:txBody>
      </p:sp>
      <p:sp>
        <p:nvSpPr>
          <p:cNvPr id="42" name="Text Box 140"/>
          <p:cNvSpPr txBox="1">
            <a:spLocks noChangeArrowheads="1"/>
          </p:cNvSpPr>
          <p:nvPr/>
        </p:nvSpPr>
        <p:spPr bwMode="auto">
          <a:xfrm>
            <a:off x="6448427" y="2807667"/>
            <a:ext cx="3355973" cy="400110"/>
          </a:xfrm>
          <a:prstGeom prst="rect">
            <a:avLst/>
          </a:prstGeom>
          <a:solidFill>
            <a:srgbClr val="BD1127"/>
          </a:solidFill>
          <a:ln>
            <a:noFill/>
          </a:ln>
          <a:effectLst/>
        </p:spPr>
        <p:txBody>
          <a:bodyPr wrap="square">
            <a:spAutoFit/>
          </a:bodyPr>
          <a:lstStyle/>
          <a:p>
            <a:pPr marL="285750" indent="-285750" algn="ctr">
              <a:buFont typeface="Wingdings" panose="05000000000000000000" pitchFamily="2" charset="2"/>
              <a:buChar char="u"/>
            </a:pPr>
            <a:r>
              <a:rPr lang="zh-CN" altLang="en-US" sz="2000" b="1" dirty="0">
                <a:solidFill>
                  <a:schemeClr val="bg1"/>
                </a:solidFill>
                <a:latin typeface="思源黑体" panose="020B0500000000000000" pitchFamily="34" charset="-122"/>
                <a:ea typeface="思源黑体" panose="020B0500000000000000" pitchFamily="34" charset="-122"/>
              </a:rPr>
              <a:t>执行力安全检查考核</a:t>
            </a:r>
            <a:endParaRPr lang="zh-CN" altLang="en-US" sz="2000" b="1" dirty="0">
              <a:solidFill>
                <a:schemeClr val="bg1"/>
              </a:solidFill>
              <a:latin typeface="思源黑体" panose="020B0500000000000000" pitchFamily="34" charset="-122"/>
              <a:ea typeface="思源黑体" panose="020B0500000000000000" pitchFamily="34" charset="-122"/>
            </a:endParaRPr>
          </a:p>
        </p:txBody>
      </p:sp>
      <p:sp>
        <p:nvSpPr>
          <p:cNvPr id="45" name="Text Box 143"/>
          <p:cNvSpPr txBox="1">
            <a:spLocks noChangeArrowheads="1"/>
          </p:cNvSpPr>
          <p:nvPr/>
        </p:nvSpPr>
        <p:spPr bwMode="auto">
          <a:xfrm>
            <a:off x="6448427" y="1985832"/>
            <a:ext cx="3355973" cy="400110"/>
          </a:xfrm>
          <a:prstGeom prst="rect">
            <a:avLst/>
          </a:prstGeom>
          <a:solidFill>
            <a:srgbClr val="BD1127"/>
          </a:solidFill>
          <a:ln>
            <a:noFill/>
          </a:ln>
          <a:effectLst/>
        </p:spPr>
        <p:txBody>
          <a:bodyPr wrap="square">
            <a:spAutoFit/>
          </a:bodyPr>
          <a:lstStyle/>
          <a:p>
            <a:pPr marL="285750" indent="-285750" algn="ctr">
              <a:buFont typeface="Wingdings" panose="05000000000000000000" pitchFamily="2" charset="2"/>
              <a:buChar char="u"/>
            </a:pPr>
            <a:r>
              <a:rPr lang="zh-CN" altLang="en-US" sz="2000" b="1" dirty="0">
                <a:solidFill>
                  <a:schemeClr val="bg1"/>
                </a:solidFill>
                <a:latin typeface="思源黑体" panose="020B0500000000000000" pitchFamily="34" charset="-122"/>
                <a:ea typeface="思源黑体" panose="020B0500000000000000" pitchFamily="34" charset="-122"/>
              </a:rPr>
              <a:t>事故处理和应急救援</a:t>
            </a:r>
            <a:endParaRPr lang="zh-CN" altLang="en-US" sz="2000" b="1" dirty="0">
              <a:solidFill>
                <a:schemeClr val="bg1"/>
              </a:solidFill>
              <a:latin typeface="思源黑体" panose="020B0500000000000000" pitchFamily="34" charset="-122"/>
              <a:ea typeface="思源黑体" panose="020B0500000000000000" pitchFamily="34" charset="-122"/>
            </a:endParaRPr>
          </a:p>
        </p:txBody>
      </p:sp>
      <p:pic>
        <p:nvPicPr>
          <p:cNvPr id="46" name="图片 45"/>
          <p:cNvPicPr>
            <a:picLocks noChangeAspect="1"/>
          </p:cNvPicPr>
          <p:nvPr/>
        </p:nvPicPr>
        <p:blipFill>
          <a:blip r:embed="rId1"/>
          <a:stretch>
            <a:fillRect/>
          </a:stretch>
        </p:blipFill>
        <p:spPr>
          <a:xfrm>
            <a:off x="1668710" y="2085859"/>
            <a:ext cx="4074864" cy="34873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down)">
                                      <p:cBhvr>
                                        <p:cTn id="15" dur="500"/>
                                        <p:tgtEl>
                                          <p:spTgt spid="46"/>
                                        </p:tgtEl>
                                      </p:cBhvr>
                                    </p:animEffect>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42"/>
                                        </p:tgtEl>
                                        <p:attrNameLst>
                                          <p:attrName>style.visibility</p:attrName>
                                        </p:attrNameLst>
                                      </p:cBhvr>
                                      <p:to>
                                        <p:strVal val="visible"/>
                                      </p:to>
                                    </p:set>
                                    <p:anim calcmode="lin" valueType="num">
                                      <p:cBhvr additive="base">
                                        <p:cTn id="24" dur="500" fill="hold"/>
                                        <p:tgtEl>
                                          <p:spTgt spid="42"/>
                                        </p:tgtEl>
                                        <p:attrNameLst>
                                          <p:attrName>ppt_x</p:attrName>
                                        </p:attrNameLst>
                                      </p:cBhvr>
                                      <p:tavLst>
                                        <p:tav tm="0">
                                          <p:val>
                                            <p:strVal val="#ppt_x"/>
                                          </p:val>
                                        </p:tav>
                                        <p:tav tm="100000">
                                          <p:val>
                                            <p:strVal val="#ppt_x"/>
                                          </p:val>
                                        </p:tav>
                                      </p:tavLst>
                                    </p:anim>
                                    <p:anim calcmode="lin" valueType="num">
                                      <p:cBhvr additive="base">
                                        <p:cTn id="25" dur="500" fill="hold"/>
                                        <p:tgtEl>
                                          <p:spTgt spid="42"/>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ppt_x"/>
                                          </p:val>
                                        </p:tav>
                                        <p:tav tm="100000">
                                          <p:val>
                                            <p:strVal val="#ppt_x"/>
                                          </p:val>
                                        </p:tav>
                                      </p:tavLst>
                                    </p:anim>
                                    <p:anim calcmode="lin" valueType="num">
                                      <p:cBhvr additive="base">
                                        <p:cTn id="30" dur="500" fill="hold"/>
                                        <p:tgtEl>
                                          <p:spTgt spid="27"/>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fill="hold"/>
                                        <p:tgtEl>
                                          <p:spTgt spid="24"/>
                                        </p:tgtEl>
                                        <p:attrNameLst>
                                          <p:attrName>ppt_x</p:attrName>
                                        </p:attrNameLst>
                                      </p:cBhvr>
                                      <p:tavLst>
                                        <p:tav tm="0">
                                          <p:val>
                                            <p:strVal val="#ppt_x"/>
                                          </p:val>
                                        </p:tav>
                                        <p:tav tm="100000">
                                          <p:val>
                                            <p:strVal val="#ppt_x"/>
                                          </p:val>
                                        </p:tav>
                                      </p:tavLst>
                                    </p:anim>
                                    <p:anim calcmode="lin" valueType="num">
                                      <p:cBhvr additive="base">
                                        <p:cTn id="35" dur="500" fill="hold"/>
                                        <p:tgtEl>
                                          <p:spTgt spid="24"/>
                                        </p:tgtEl>
                                        <p:attrNameLst>
                                          <p:attrName>ppt_y</p:attrName>
                                        </p:attrNameLst>
                                      </p:cBhvr>
                                      <p:tavLst>
                                        <p:tav tm="0">
                                          <p:val>
                                            <p:strVal val="1+#ppt_h/2"/>
                                          </p:val>
                                        </p:tav>
                                        <p:tav tm="100000">
                                          <p:val>
                                            <p:strVal val="#ppt_y"/>
                                          </p:val>
                                        </p:tav>
                                      </p:tavLst>
                                    </p:anim>
                                  </p:childTnLst>
                                </p:cTn>
                              </p:par>
                            </p:childTnLst>
                          </p:cTn>
                        </p:par>
                        <p:par>
                          <p:cTn id="36" fill="hold">
                            <p:stCondLst>
                              <p:cond delay="2500"/>
                            </p:stCondLst>
                            <p:childTnLst>
                              <p:par>
                                <p:cTn id="37" presetID="2" presetClass="entr" presetSubtype="4"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animBg="1"/>
      <p:bldP spid="24" grpId="0" animBg="1"/>
      <p:bldP spid="27" grpId="0" animBg="1"/>
      <p:bldP spid="42" grpId="0" animBg="1"/>
      <p:bldP spid="4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870527" y="310415"/>
            <a:ext cx="43110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800" b="1" dirty="0">
                <a:solidFill>
                  <a:schemeClr val="bg2">
                    <a:lumMod val="25000"/>
                  </a:schemeClr>
                </a:solidFill>
                <a:latin typeface="思源黑体" panose="020B0500000000000000" pitchFamily="34" charset="-122"/>
                <a:ea typeface="思源黑体" panose="020B0500000000000000" pitchFamily="34" charset="-122"/>
              </a:rPr>
              <a:t>企业安全管理主要工作</a:t>
            </a:r>
            <a:endParaRPr lang="zh-CN" altLang="en-US" sz="2800"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5" name="矩形 4"/>
          <p:cNvSpPr/>
          <p:nvPr/>
        </p:nvSpPr>
        <p:spPr>
          <a:xfrm>
            <a:off x="1" y="294541"/>
            <a:ext cx="768926" cy="461665"/>
          </a:xfrm>
          <a:prstGeom prst="rect">
            <a:avLst/>
          </a:prstGeom>
          <a:solidFill>
            <a:srgbClr val="BD1127"/>
          </a:solidFill>
        </p:spPr>
        <p:txBody>
          <a:bodyPr wrap="square">
            <a:spAutoFit/>
          </a:bodyPr>
          <a:lstStyle/>
          <a:p>
            <a:pPr algn="ctr"/>
            <a:r>
              <a:rPr lang="en-US" altLang="zh-CN" sz="2400" b="1" dirty="0">
                <a:solidFill>
                  <a:schemeClr val="bg1"/>
                </a:solidFill>
                <a:latin typeface="思源黑体" panose="020B0500000000000000" pitchFamily="34" charset="-122"/>
                <a:ea typeface="思源黑体" panose="020B0500000000000000" pitchFamily="34" charset="-122"/>
              </a:rPr>
              <a:t>4</a:t>
            </a:r>
            <a:endParaRPr lang="zh-CN" altLang="en-US" sz="2400" b="1" dirty="0">
              <a:solidFill>
                <a:schemeClr val="bg1"/>
              </a:solidFill>
              <a:latin typeface="思源黑体" panose="020B0500000000000000" pitchFamily="34" charset="-122"/>
              <a:ea typeface="思源黑体" panose="020B0500000000000000" pitchFamily="34" charset="-122"/>
            </a:endParaRPr>
          </a:p>
        </p:txBody>
      </p:sp>
      <p:sp>
        <p:nvSpPr>
          <p:cNvPr id="8" name="Text Box 119"/>
          <p:cNvSpPr txBox="1">
            <a:spLocks noChangeArrowheads="1"/>
          </p:cNvSpPr>
          <p:nvPr/>
        </p:nvSpPr>
        <p:spPr bwMode="auto">
          <a:xfrm>
            <a:off x="1825627" y="1767972"/>
            <a:ext cx="3902073" cy="400110"/>
          </a:xfrm>
          <a:prstGeom prst="rect">
            <a:avLst/>
          </a:prstGeom>
          <a:solidFill>
            <a:srgbClr val="BD1127"/>
          </a:solidFill>
          <a:ln>
            <a:noFill/>
          </a:ln>
          <a:effectLst/>
        </p:spPr>
        <p:txBody>
          <a:bodyPr wrap="square">
            <a:spAutoFit/>
          </a:bodyPr>
          <a:lstStyle/>
          <a:p>
            <a:pPr algn="ctr"/>
            <a:r>
              <a:rPr lang="zh-CN" altLang="en-US" sz="2000" b="1" dirty="0">
                <a:solidFill>
                  <a:schemeClr val="bg1"/>
                </a:solidFill>
                <a:latin typeface="思源黑体" panose="020B0500000000000000" pitchFamily="34" charset="-122"/>
                <a:ea typeface="思源黑体" panose="020B0500000000000000" pitchFamily="34" charset="-122"/>
              </a:rPr>
              <a:t>工作</a:t>
            </a:r>
            <a:r>
              <a:rPr lang="en-US" altLang="zh-CN" sz="2000" b="1" dirty="0">
                <a:solidFill>
                  <a:schemeClr val="bg1"/>
                </a:solidFill>
                <a:latin typeface="思源黑体" panose="020B0500000000000000" pitchFamily="34" charset="-122"/>
                <a:ea typeface="思源黑体" panose="020B0500000000000000" pitchFamily="34" charset="-122"/>
              </a:rPr>
              <a:t>1</a:t>
            </a:r>
            <a:r>
              <a:rPr lang="zh-CN" altLang="en-US" sz="2000" b="1" dirty="0">
                <a:solidFill>
                  <a:schemeClr val="bg1"/>
                </a:solidFill>
                <a:latin typeface="思源黑体" panose="020B0500000000000000" pitchFamily="34" charset="-122"/>
                <a:ea typeface="思源黑体" panose="020B0500000000000000" pitchFamily="34" charset="-122"/>
              </a:rPr>
              <a:t>：危险源辨识评价控制</a:t>
            </a:r>
            <a:endParaRPr lang="zh-CN" altLang="en-US" sz="2000" b="1" dirty="0">
              <a:solidFill>
                <a:schemeClr val="bg1"/>
              </a:solidFill>
              <a:latin typeface="思源黑体" panose="020B0500000000000000" pitchFamily="34" charset="-122"/>
              <a:ea typeface="思源黑体" panose="020B0500000000000000" pitchFamily="34" charset="-122"/>
            </a:endParaRPr>
          </a:p>
        </p:txBody>
      </p:sp>
      <p:sp>
        <p:nvSpPr>
          <p:cNvPr id="2" name="矩形 1"/>
          <p:cNvSpPr/>
          <p:nvPr/>
        </p:nvSpPr>
        <p:spPr>
          <a:xfrm>
            <a:off x="1689100" y="2599925"/>
            <a:ext cx="9182100" cy="2958952"/>
          </a:xfrm>
          <a:prstGeom prst="rect">
            <a:avLst/>
          </a:prstGeom>
        </p:spPr>
        <p:txBody>
          <a:bodyPr wrap="square">
            <a:spAutoFit/>
          </a:bodyPr>
          <a:lstStyle/>
          <a:p>
            <a:pPr marL="285750" indent="-285750" algn="just">
              <a:lnSpc>
                <a:spcPct val="160000"/>
              </a:lnSpc>
              <a:spcBef>
                <a:spcPct val="70000"/>
              </a:spcBef>
              <a:spcAft>
                <a:spcPct val="15000"/>
              </a:spcAft>
              <a:buClr>
                <a:schemeClr val="tx2"/>
              </a:buClr>
              <a:buFont typeface="Wingdings" panose="05000000000000000000" pitchFamily="2" charset="2"/>
              <a:buChar char="u"/>
            </a:pPr>
            <a:r>
              <a:rPr lang="zh-CN" altLang="en-US" dirty="0">
                <a:solidFill>
                  <a:schemeClr val="bg2">
                    <a:lumMod val="25000"/>
                  </a:schemeClr>
                </a:solidFill>
                <a:latin typeface="思源黑体" panose="020B0500000000000000" pitchFamily="34" charset="-122"/>
                <a:ea typeface="思源黑体" panose="020B0500000000000000" pitchFamily="34" charset="-122"/>
              </a:rPr>
              <a:t>如果一个猎人不能准确地发现猎物，他就要挨饿！</a:t>
            </a:r>
            <a:endParaRPr lang="zh-CN" altLang="en-US" dirty="0">
              <a:solidFill>
                <a:schemeClr val="bg2">
                  <a:lumMod val="25000"/>
                </a:schemeClr>
              </a:solidFill>
              <a:latin typeface="思源黑体" panose="020B0500000000000000" pitchFamily="34" charset="-122"/>
              <a:ea typeface="思源黑体" panose="020B0500000000000000" pitchFamily="34" charset="-122"/>
            </a:endParaRPr>
          </a:p>
          <a:p>
            <a:pPr marL="285750" indent="-285750" algn="just">
              <a:lnSpc>
                <a:spcPct val="160000"/>
              </a:lnSpc>
              <a:spcBef>
                <a:spcPct val="70000"/>
              </a:spcBef>
              <a:spcAft>
                <a:spcPct val="15000"/>
              </a:spcAft>
              <a:buClr>
                <a:schemeClr val="tx2"/>
              </a:buClr>
              <a:buFont typeface="Wingdings" panose="05000000000000000000" pitchFamily="2" charset="2"/>
              <a:buChar char="u"/>
            </a:pPr>
            <a:r>
              <a:rPr lang="zh-CN" altLang="en-US" dirty="0">
                <a:solidFill>
                  <a:schemeClr val="bg2">
                    <a:lumMod val="25000"/>
                  </a:schemeClr>
                </a:solidFill>
                <a:latin typeface="思源黑体" panose="020B0500000000000000" pitchFamily="34" charset="-122"/>
                <a:ea typeface="思源黑体" panose="020B0500000000000000" pitchFamily="34" charset="-122"/>
              </a:rPr>
              <a:t>一个舵手不能发现大海的风浪与暗涌，就会翻船！</a:t>
            </a:r>
            <a:endParaRPr lang="zh-CN" altLang="en-US" dirty="0">
              <a:solidFill>
                <a:schemeClr val="bg2">
                  <a:lumMod val="25000"/>
                </a:schemeClr>
              </a:solidFill>
              <a:latin typeface="思源黑体" panose="020B0500000000000000" pitchFamily="34" charset="-122"/>
              <a:ea typeface="思源黑体" panose="020B0500000000000000" pitchFamily="34" charset="-122"/>
            </a:endParaRPr>
          </a:p>
          <a:p>
            <a:pPr marL="285750" indent="-285750" algn="just">
              <a:lnSpc>
                <a:spcPct val="160000"/>
              </a:lnSpc>
              <a:spcBef>
                <a:spcPct val="70000"/>
              </a:spcBef>
              <a:spcAft>
                <a:spcPct val="15000"/>
              </a:spcAft>
              <a:buClr>
                <a:schemeClr val="tx2"/>
              </a:buClr>
              <a:buFont typeface="Wingdings" panose="05000000000000000000" pitchFamily="2" charset="2"/>
              <a:buChar char="u"/>
            </a:pPr>
            <a:r>
              <a:rPr lang="zh-CN" altLang="en-US" dirty="0">
                <a:solidFill>
                  <a:schemeClr val="bg2">
                    <a:lumMod val="25000"/>
                  </a:schemeClr>
                </a:solidFill>
                <a:latin typeface="思源黑体" panose="020B0500000000000000" pitchFamily="34" charset="-122"/>
                <a:ea typeface="思源黑体" panose="020B0500000000000000" pitchFamily="34" charset="-122"/>
              </a:rPr>
              <a:t>一个员工如果不能发现身边的危险，就相当于与狼共舞！</a:t>
            </a:r>
            <a:endParaRPr lang="zh-CN" altLang="en-US" dirty="0">
              <a:solidFill>
                <a:schemeClr val="bg2">
                  <a:lumMod val="25000"/>
                </a:schemeClr>
              </a:solidFill>
              <a:latin typeface="思源黑体" panose="020B0500000000000000" pitchFamily="34" charset="-122"/>
              <a:ea typeface="思源黑体" panose="020B0500000000000000" pitchFamily="34" charset="-122"/>
            </a:endParaRPr>
          </a:p>
          <a:p>
            <a:pPr marL="285750" indent="-285750" algn="just">
              <a:lnSpc>
                <a:spcPct val="160000"/>
              </a:lnSpc>
              <a:spcBef>
                <a:spcPct val="70000"/>
              </a:spcBef>
              <a:spcAft>
                <a:spcPct val="15000"/>
              </a:spcAft>
              <a:buClr>
                <a:schemeClr val="tx2"/>
              </a:buClr>
              <a:buFont typeface="Wingdings" panose="05000000000000000000" pitchFamily="2" charset="2"/>
              <a:buChar char="u"/>
            </a:pPr>
            <a:r>
              <a:rPr lang="zh-CN" altLang="en-US" dirty="0">
                <a:solidFill>
                  <a:schemeClr val="bg2">
                    <a:lumMod val="25000"/>
                  </a:schemeClr>
                </a:solidFill>
                <a:latin typeface="思源黑体" panose="020B0500000000000000" pitchFamily="34" charset="-122"/>
                <a:ea typeface="思源黑体" panose="020B0500000000000000" pitchFamily="34" charset="-122"/>
              </a:rPr>
              <a:t>这是一个谎言，又是一个预言：你身边的它（危险），正在跃跃欲试地准备伤害你，甚至是夺去你宝贵的生命，使你的家庭失去完整，让孩子失去父（母）爱！</a:t>
            </a:r>
            <a:endParaRPr lang="zh-CN" altLang="en-US" dirty="0">
              <a:solidFill>
                <a:schemeClr val="bg2">
                  <a:lumMod val="25000"/>
                </a:schemeClr>
              </a:solidFill>
              <a:latin typeface="思源黑体" panose="020B0500000000000000" pitchFamily="34" charset="-122"/>
              <a:ea typeface="思源黑体"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animBg="1"/>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870527" y="310415"/>
            <a:ext cx="43110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800" b="1" dirty="0">
                <a:solidFill>
                  <a:schemeClr val="bg2">
                    <a:lumMod val="25000"/>
                  </a:schemeClr>
                </a:solidFill>
                <a:latin typeface="思源黑体" panose="020B0500000000000000" pitchFamily="34" charset="-122"/>
                <a:ea typeface="思源黑体" panose="020B0500000000000000" pitchFamily="34" charset="-122"/>
              </a:rPr>
              <a:t>企业安全管理主要工作</a:t>
            </a:r>
            <a:endParaRPr lang="zh-CN" altLang="en-US" sz="2800"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5" name="矩形 4"/>
          <p:cNvSpPr/>
          <p:nvPr/>
        </p:nvSpPr>
        <p:spPr>
          <a:xfrm>
            <a:off x="1" y="294541"/>
            <a:ext cx="768926" cy="461665"/>
          </a:xfrm>
          <a:prstGeom prst="rect">
            <a:avLst/>
          </a:prstGeom>
          <a:solidFill>
            <a:srgbClr val="BD1127"/>
          </a:solidFill>
        </p:spPr>
        <p:txBody>
          <a:bodyPr wrap="square">
            <a:spAutoFit/>
          </a:bodyPr>
          <a:lstStyle/>
          <a:p>
            <a:pPr algn="ctr"/>
            <a:r>
              <a:rPr lang="en-US" altLang="zh-CN" sz="2400" b="1" dirty="0">
                <a:solidFill>
                  <a:schemeClr val="bg1"/>
                </a:solidFill>
                <a:latin typeface="思源黑体" panose="020B0500000000000000" pitchFamily="34" charset="-122"/>
                <a:ea typeface="思源黑体" panose="020B0500000000000000" pitchFamily="34" charset="-122"/>
              </a:rPr>
              <a:t>4</a:t>
            </a:r>
            <a:endParaRPr lang="zh-CN" altLang="en-US" sz="2400" b="1" dirty="0">
              <a:solidFill>
                <a:schemeClr val="bg1"/>
              </a:solidFill>
              <a:latin typeface="思源黑体" panose="020B0500000000000000" pitchFamily="34" charset="-122"/>
              <a:ea typeface="思源黑体" panose="020B0500000000000000" pitchFamily="34" charset="-122"/>
            </a:endParaRPr>
          </a:p>
        </p:txBody>
      </p:sp>
      <p:sp>
        <p:nvSpPr>
          <p:cNvPr id="8" name="Text Box 119"/>
          <p:cNvSpPr txBox="1">
            <a:spLocks noChangeArrowheads="1"/>
          </p:cNvSpPr>
          <p:nvPr/>
        </p:nvSpPr>
        <p:spPr bwMode="auto">
          <a:xfrm>
            <a:off x="1533527" y="1199739"/>
            <a:ext cx="3355973" cy="400110"/>
          </a:xfrm>
          <a:prstGeom prst="rect">
            <a:avLst/>
          </a:prstGeom>
          <a:noFill/>
          <a:ln>
            <a:noFill/>
          </a:ln>
          <a:effectLst/>
        </p:spPr>
        <p:txBody>
          <a:bodyPr wrap="square">
            <a:spAutoFit/>
          </a:bodyPr>
          <a:lstStyle/>
          <a:p>
            <a:pPr algn="ctr"/>
            <a:r>
              <a:rPr lang="en-US" altLang="zh-CN" sz="2000" b="1" dirty="0">
                <a:solidFill>
                  <a:srgbClr val="BD1127"/>
                </a:solidFill>
                <a:latin typeface="思源黑体" panose="020B0500000000000000" pitchFamily="34" charset="-122"/>
                <a:ea typeface="思源黑体" panose="020B0500000000000000" pitchFamily="34" charset="-122"/>
              </a:rPr>
              <a:t>1</a:t>
            </a:r>
            <a:r>
              <a:rPr lang="zh-CN" altLang="en-US" sz="2000" b="1" dirty="0">
                <a:solidFill>
                  <a:srgbClr val="BD1127"/>
                </a:solidFill>
                <a:latin typeface="思源黑体" panose="020B0500000000000000" pitchFamily="34" charset="-122"/>
                <a:ea typeface="思源黑体" panose="020B0500000000000000" pitchFamily="34" charset="-122"/>
              </a:rPr>
              <a:t>、危险源五个概念</a:t>
            </a:r>
            <a:endParaRPr lang="zh-CN" altLang="en-US" sz="2000" b="1" dirty="0">
              <a:solidFill>
                <a:srgbClr val="BD1127"/>
              </a:solidFill>
              <a:latin typeface="思源黑体" panose="020B0500000000000000" pitchFamily="34" charset="-122"/>
              <a:ea typeface="思源黑体" panose="020B0500000000000000" pitchFamily="34" charset="-122"/>
            </a:endParaRPr>
          </a:p>
        </p:txBody>
      </p:sp>
      <p:sp>
        <p:nvSpPr>
          <p:cNvPr id="6" name="Text Box 2"/>
          <p:cNvSpPr txBox="1">
            <a:spLocks noChangeArrowheads="1"/>
          </p:cNvSpPr>
          <p:nvPr/>
        </p:nvSpPr>
        <p:spPr bwMode="auto">
          <a:xfrm>
            <a:off x="1905000" y="1845363"/>
            <a:ext cx="8382000" cy="1297278"/>
          </a:xfrm>
          <a:prstGeom prst="rect">
            <a:avLst/>
          </a:prstGeom>
          <a:noFill/>
          <a:ln w="9525">
            <a:solidFill>
              <a:schemeClr val="bg1">
                <a:lumMod val="65000"/>
              </a:schemeClr>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lnSpc>
                <a:spcPct val="130000"/>
              </a:lnSpc>
              <a:spcBef>
                <a:spcPct val="50000"/>
              </a:spcBef>
            </a:pPr>
            <a:r>
              <a:rPr kumimoji="1" lang="zh-CN" altLang="en-US" b="1" dirty="0">
                <a:solidFill>
                  <a:schemeClr val="bg2">
                    <a:lumMod val="25000"/>
                  </a:schemeClr>
                </a:solidFill>
                <a:latin typeface="思源黑体" panose="020B0500000000000000" pitchFamily="34" charset="-122"/>
                <a:ea typeface="思源黑体" panose="020B0500000000000000" pitchFamily="34" charset="-122"/>
              </a:rPr>
              <a:t>概念</a:t>
            </a:r>
            <a:r>
              <a:rPr kumimoji="1" lang="en-US" altLang="zh-CN" b="1" dirty="0">
                <a:solidFill>
                  <a:schemeClr val="bg2">
                    <a:lumMod val="25000"/>
                  </a:schemeClr>
                </a:solidFill>
                <a:latin typeface="思源黑体" panose="020B0500000000000000" pitchFamily="34" charset="-122"/>
                <a:ea typeface="思源黑体" panose="020B0500000000000000" pitchFamily="34" charset="-122"/>
              </a:rPr>
              <a:t>1</a:t>
            </a:r>
            <a:r>
              <a:rPr kumimoji="1" lang="zh-CN" altLang="en-US" b="1" dirty="0">
                <a:solidFill>
                  <a:schemeClr val="bg2">
                    <a:lumMod val="25000"/>
                  </a:schemeClr>
                </a:solidFill>
                <a:latin typeface="思源黑体" panose="020B0500000000000000" pitchFamily="34" charset="-122"/>
                <a:ea typeface="思源黑体" panose="020B0500000000000000" pitchFamily="34" charset="-122"/>
              </a:rPr>
              <a:t>：危险源：</a:t>
            </a:r>
            <a:r>
              <a:rPr kumimoji="1" lang="en-US" altLang="zh-CN" b="1" dirty="0">
                <a:solidFill>
                  <a:schemeClr val="bg2">
                    <a:lumMod val="25000"/>
                  </a:schemeClr>
                </a:solidFill>
                <a:latin typeface="思源黑体" panose="020B0500000000000000" pitchFamily="34" charset="-122"/>
                <a:ea typeface="思源黑体" panose="020B0500000000000000" pitchFamily="34" charset="-122"/>
              </a:rPr>
              <a:t>hazard  </a:t>
            </a:r>
            <a:endParaRPr kumimoji="1" lang="en-US" altLang="zh-CN" b="1" dirty="0">
              <a:solidFill>
                <a:schemeClr val="bg2">
                  <a:lumMod val="25000"/>
                </a:schemeClr>
              </a:solidFill>
              <a:latin typeface="思源黑体" panose="020B0500000000000000" pitchFamily="34" charset="-122"/>
              <a:ea typeface="思源黑体" panose="020B0500000000000000" pitchFamily="34" charset="-122"/>
            </a:endParaRPr>
          </a:p>
          <a:p>
            <a:pPr algn="l" eaLnBrk="1" hangingPunct="1">
              <a:lnSpc>
                <a:spcPct val="130000"/>
              </a:lnSpc>
              <a:spcBef>
                <a:spcPct val="50000"/>
              </a:spcBef>
            </a:pPr>
            <a:r>
              <a:rPr kumimoji="1" lang="zh-CN" altLang="en-US" sz="1600" dirty="0">
                <a:solidFill>
                  <a:schemeClr val="bg2">
                    <a:lumMod val="25000"/>
                  </a:schemeClr>
                </a:solidFill>
                <a:latin typeface="思源黑体" panose="020B0500000000000000" pitchFamily="34" charset="-122"/>
                <a:ea typeface="思源黑体" panose="020B0500000000000000" pitchFamily="34" charset="-122"/>
              </a:rPr>
              <a:t>可能导致伤害或疾病、财产损失、工作环境破坏或这些情况组合的根源或状态。</a:t>
            </a:r>
            <a:endParaRPr kumimoji="1" lang="zh-CN" altLang="en-US" sz="1600" dirty="0">
              <a:solidFill>
                <a:schemeClr val="bg2">
                  <a:lumMod val="25000"/>
                </a:schemeClr>
              </a:solidFill>
              <a:latin typeface="思源黑体" panose="020B0500000000000000" pitchFamily="34" charset="-122"/>
              <a:ea typeface="思源黑体" panose="020B0500000000000000" pitchFamily="34" charset="-122"/>
            </a:endParaRPr>
          </a:p>
          <a:p>
            <a:pPr algn="l" eaLnBrk="1" hangingPunct="1">
              <a:lnSpc>
                <a:spcPct val="95000"/>
              </a:lnSpc>
              <a:spcBef>
                <a:spcPct val="50000"/>
              </a:spcBef>
            </a:pPr>
            <a:r>
              <a:rPr kumimoji="1" lang="zh-CN" altLang="en-US" sz="1600" dirty="0">
                <a:solidFill>
                  <a:schemeClr val="bg2">
                    <a:lumMod val="25000"/>
                  </a:schemeClr>
                </a:solidFill>
                <a:latin typeface="思源黑体" panose="020B0500000000000000" pitchFamily="34" charset="-122"/>
                <a:ea typeface="思源黑体" panose="020B0500000000000000" pitchFamily="34" charset="-122"/>
              </a:rPr>
              <a:t>可能导致伤害或疾病或这些情况组合的根源，状态或活动</a:t>
            </a:r>
            <a:endParaRPr kumimoji="1" lang="zh-CN" altLang="en-US" sz="1600"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7" name="Text Box 3"/>
          <p:cNvSpPr txBox="1">
            <a:spLocks noChangeArrowheads="1"/>
          </p:cNvSpPr>
          <p:nvPr/>
        </p:nvSpPr>
        <p:spPr bwMode="auto">
          <a:xfrm>
            <a:off x="1905000" y="3516055"/>
            <a:ext cx="8401050" cy="1107996"/>
          </a:xfrm>
          <a:prstGeom prst="rect">
            <a:avLst/>
          </a:prstGeom>
          <a:noFill/>
          <a:ln w="9525">
            <a:solidFill>
              <a:schemeClr val="bg1">
                <a:lumMod val="65000"/>
              </a:schemeClr>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1" hangingPunct="1">
              <a:spcBef>
                <a:spcPct val="50000"/>
              </a:spcBef>
            </a:pPr>
            <a:r>
              <a:rPr kumimoji="1" lang="zh-CN" altLang="en-US" b="1" dirty="0">
                <a:solidFill>
                  <a:schemeClr val="bg2">
                    <a:lumMod val="25000"/>
                  </a:schemeClr>
                </a:solidFill>
                <a:latin typeface="思源黑体" panose="020B0500000000000000" pitchFamily="34" charset="-122"/>
                <a:ea typeface="思源黑体" panose="020B0500000000000000" pitchFamily="34" charset="-122"/>
              </a:rPr>
              <a:t>概念</a:t>
            </a:r>
            <a:r>
              <a:rPr kumimoji="1" lang="en-US" altLang="zh-CN" b="1" dirty="0">
                <a:solidFill>
                  <a:schemeClr val="bg2">
                    <a:lumMod val="25000"/>
                  </a:schemeClr>
                </a:solidFill>
                <a:latin typeface="思源黑体" panose="020B0500000000000000" pitchFamily="34" charset="-122"/>
                <a:ea typeface="思源黑体" panose="020B0500000000000000" pitchFamily="34" charset="-122"/>
              </a:rPr>
              <a:t>2</a:t>
            </a:r>
            <a:r>
              <a:rPr kumimoji="1" lang="zh-CN" altLang="en-US" b="1" dirty="0">
                <a:solidFill>
                  <a:schemeClr val="bg2">
                    <a:lumMod val="25000"/>
                  </a:schemeClr>
                </a:solidFill>
                <a:latin typeface="思源黑体" panose="020B0500000000000000" pitchFamily="34" charset="-122"/>
                <a:ea typeface="思源黑体" panose="020B0500000000000000" pitchFamily="34" charset="-122"/>
              </a:rPr>
              <a:t>：风险：</a:t>
            </a:r>
            <a:r>
              <a:rPr kumimoji="1" lang="en-US" altLang="zh-CN" b="1" dirty="0">
                <a:solidFill>
                  <a:schemeClr val="bg2">
                    <a:lumMod val="25000"/>
                  </a:schemeClr>
                </a:solidFill>
                <a:latin typeface="思源黑体" panose="020B0500000000000000" pitchFamily="34" charset="-122"/>
                <a:ea typeface="思源黑体" panose="020B0500000000000000" pitchFamily="34" charset="-122"/>
              </a:rPr>
              <a:t>risk  </a:t>
            </a:r>
            <a:endParaRPr kumimoji="1" lang="en-US" altLang="zh-CN" b="1" dirty="0">
              <a:solidFill>
                <a:schemeClr val="bg2">
                  <a:lumMod val="25000"/>
                </a:schemeClr>
              </a:solidFill>
              <a:latin typeface="思源黑体" panose="020B0500000000000000" pitchFamily="34" charset="-122"/>
              <a:ea typeface="思源黑体" panose="020B0500000000000000" pitchFamily="34" charset="-122"/>
            </a:endParaRPr>
          </a:p>
          <a:p>
            <a:pPr algn="l" eaLnBrk="1" hangingPunct="1">
              <a:spcBef>
                <a:spcPct val="50000"/>
              </a:spcBef>
            </a:pPr>
            <a:r>
              <a:rPr kumimoji="1" lang="zh-CN" altLang="en-US" sz="1600" dirty="0">
                <a:solidFill>
                  <a:schemeClr val="bg2">
                    <a:lumMod val="25000"/>
                  </a:schemeClr>
                </a:solidFill>
                <a:latin typeface="思源黑体" panose="020B0500000000000000" pitchFamily="34" charset="-122"/>
                <a:ea typeface="思源黑体" panose="020B0500000000000000" pitchFamily="34" charset="-122"/>
              </a:rPr>
              <a:t>某一特定危险情况发生的可能性和后果的结合。</a:t>
            </a:r>
            <a:endParaRPr kumimoji="1" lang="zh-CN" altLang="en-US" sz="1600" dirty="0">
              <a:solidFill>
                <a:schemeClr val="bg2">
                  <a:lumMod val="25000"/>
                </a:schemeClr>
              </a:solidFill>
              <a:latin typeface="思源黑体" panose="020B0500000000000000" pitchFamily="34" charset="-122"/>
              <a:ea typeface="思源黑体" panose="020B0500000000000000" pitchFamily="34" charset="-122"/>
            </a:endParaRPr>
          </a:p>
          <a:p>
            <a:pPr algn="l" eaLnBrk="1" hangingPunct="1">
              <a:spcBef>
                <a:spcPct val="50000"/>
              </a:spcBef>
            </a:pPr>
            <a:r>
              <a:rPr kumimoji="1" lang="zh-CN" altLang="en-US" sz="1600" dirty="0">
                <a:solidFill>
                  <a:schemeClr val="bg2">
                    <a:lumMod val="25000"/>
                  </a:schemeClr>
                </a:solidFill>
                <a:latin typeface="思源黑体" panose="020B0500000000000000" pitchFamily="34" charset="-122"/>
                <a:ea typeface="思源黑体" panose="020B0500000000000000" pitchFamily="34" charset="-122"/>
              </a:rPr>
              <a:t>某一危险情况或暴露发生的可能性和随之引发的疾病或伤害的严重性的结合</a:t>
            </a:r>
            <a:endParaRPr kumimoji="1" lang="zh-CN" altLang="en-US" sz="1600"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9" name="Text Box 4"/>
          <p:cNvSpPr txBox="1">
            <a:spLocks noChangeArrowheads="1"/>
          </p:cNvSpPr>
          <p:nvPr/>
        </p:nvSpPr>
        <p:spPr bwMode="auto">
          <a:xfrm>
            <a:off x="1905000" y="4997465"/>
            <a:ext cx="8401050" cy="818429"/>
          </a:xfrm>
          <a:prstGeom prst="rect">
            <a:avLst/>
          </a:prstGeom>
          <a:solidFill>
            <a:schemeClr val="bg1"/>
          </a:solidFill>
          <a:ln w="9525">
            <a:solidFill>
              <a:schemeClr val="bg1">
                <a:lumMod val="65000"/>
              </a:schemeClr>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lnSpc>
                <a:spcPct val="120000"/>
              </a:lnSpc>
              <a:spcBef>
                <a:spcPct val="50000"/>
              </a:spcBef>
            </a:pPr>
            <a:r>
              <a:rPr kumimoji="1" lang="zh-CN" altLang="en-US" dirty="0">
                <a:solidFill>
                  <a:schemeClr val="bg2">
                    <a:lumMod val="25000"/>
                  </a:schemeClr>
                </a:solidFill>
                <a:latin typeface="思源黑体" panose="020B0500000000000000" pitchFamily="34" charset="-122"/>
                <a:ea typeface="思源黑体" panose="020B0500000000000000" pitchFamily="34" charset="-122"/>
              </a:rPr>
              <a:t>概念</a:t>
            </a:r>
            <a:r>
              <a:rPr kumimoji="1" lang="en-US" altLang="zh-CN" dirty="0">
                <a:solidFill>
                  <a:schemeClr val="bg2">
                    <a:lumMod val="25000"/>
                  </a:schemeClr>
                </a:solidFill>
                <a:latin typeface="思源黑体" panose="020B0500000000000000" pitchFamily="34" charset="-122"/>
                <a:ea typeface="思源黑体" panose="020B0500000000000000" pitchFamily="34" charset="-122"/>
              </a:rPr>
              <a:t>3</a:t>
            </a:r>
            <a:r>
              <a:rPr kumimoji="1" lang="zh-CN" altLang="en-US" dirty="0">
                <a:solidFill>
                  <a:schemeClr val="bg2">
                    <a:lumMod val="25000"/>
                  </a:schemeClr>
                </a:solidFill>
                <a:latin typeface="思源黑体" panose="020B0500000000000000" pitchFamily="34" charset="-122"/>
                <a:ea typeface="思源黑体" panose="020B0500000000000000" pitchFamily="34" charset="-122"/>
              </a:rPr>
              <a:t>：可容许风险：</a:t>
            </a:r>
            <a:r>
              <a:rPr kumimoji="1" lang="en-US" altLang="zh-CN" dirty="0">
                <a:solidFill>
                  <a:schemeClr val="bg2">
                    <a:lumMod val="25000"/>
                  </a:schemeClr>
                </a:solidFill>
                <a:latin typeface="思源黑体" panose="020B0500000000000000" pitchFamily="34" charset="-122"/>
                <a:ea typeface="思源黑体" panose="020B0500000000000000" pitchFamily="34" charset="-122"/>
              </a:rPr>
              <a:t>tolerable risk </a:t>
            </a:r>
            <a:endParaRPr kumimoji="1" lang="en-US" altLang="zh-CN" dirty="0">
              <a:solidFill>
                <a:schemeClr val="bg2">
                  <a:lumMod val="25000"/>
                </a:schemeClr>
              </a:solidFill>
              <a:latin typeface="思源黑体" panose="020B0500000000000000" pitchFamily="34" charset="-122"/>
              <a:ea typeface="思源黑体" panose="020B0500000000000000" pitchFamily="34" charset="-122"/>
            </a:endParaRPr>
          </a:p>
          <a:p>
            <a:pPr algn="l" eaLnBrk="1" hangingPunct="1">
              <a:lnSpc>
                <a:spcPct val="120000"/>
              </a:lnSpc>
              <a:spcBef>
                <a:spcPct val="50000"/>
              </a:spcBef>
            </a:pPr>
            <a:r>
              <a:rPr kumimoji="1" lang="zh-CN" altLang="en-US" sz="1600" dirty="0">
                <a:solidFill>
                  <a:schemeClr val="bg2">
                    <a:lumMod val="25000"/>
                  </a:schemeClr>
                </a:solidFill>
                <a:latin typeface="思源黑体" panose="020B0500000000000000" pitchFamily="34" charset="-122"/>
                <a:ea typeface="思源黑体" panose="020B0500000000000000" pitchFamily="34" charset="-122"/>
              </a:rPr>
              <a:t>根据组织的法律义务和职业健康安全方针，已降至组织可接受程度的风险</a:t>
            </a:r>
            <a:endParaRPr kumimoji="1" lang="zh-CN" altLang="en-US" sz="1600" dirty="0">
              <a:solidFill>
                <a:schemeClr val="bg2">
                  <a:lumMod val="25000"/>
                </a:schemeClr>
              </a:solidFill>
              <a:latin typeface="思源黑体" panose="020B0500000000000000" pitchFamily="34" charset="-122"/>
              <a:ea typeface="思源黑体"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p:bldP spid="6" grpId="0" animBg="1"/>
      <p:bldP spid="7"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870527" y="310415"/>
            <a:ext cx="43110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800" b="1" dirty="0">
                <a:solidFill>
                  <a:schemeClr val="bg2">
                    <a:lumMod val="25000"/>
                  </a:schemeClr>
                </a:solidFill>
                <a:latin typeface="思源黑体" panose="020B0500000000000000" pitchFamily="34" charset="-122"/>
                <a:ea typeface="思源黑体" panose="020B0500000000000000" pitchFamily="34" charset="-122"/>
              </a:rPr>
              <a:t>企业安全管理主要工作</a:t>
            </a:r>
            <a:endParaRPr lang="zh-CN" altLang="en-US" sz="2800"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5" name="矩形 4"/>
          <p:cNvSpPr/>
          <p:nvPr/>
        </p:nvSpPr>
        <p:spPr>
          <a:xfrm>
            <a:off x="1" y="294541"/>
            <a:ext cx="768926" cy="461665"/>
          </a:xfrm>
          <a:prstGeom prst="rect">
            <a:avLst/>
          </a:prstGeom>
          <a:solidFill>
            <a:srgbClr val="BD1127"/>
          </a:solidFill>
        </p:spPr>
        <p:txBody>
          <a:bodyPr wrap="square">
            <a:spAutoFit/>
          </a:bodyPr>
          <a:lstStyle/>
          <a:p>
            <a:pPr algn="ctr"/>
            <a:r>
              <a:rPr lang="en-US" altLang="zh-CN" sz="2400" b="1" dirty="0">
                <a:solidFill>
                  <a:schemeClr val="bg1"/>
                </a:solidFill>
                <a:latin typeface="思源黑体" panose="020B0500000000000000" pitchFamily="34" charset="-122"/>
                <a:ea typeface="思源黑体" panose="020B0500000000000000" pitchFamily="34" charset="-122"/>
              </a:rPr>
              <a:t>4</a:t>
            </a:r>
            <a:endParaRPr lang="zh-CN" altLang="en-US" sz="2400" b="1" dirty="0">
              <a:solidFill>
                <a:schemeClr val="bg1"/>
              </a:solidFill>
              <a:latin typeface="思源黑体" panose="020B0500000000000000" pitchFamily="34" charset="-122"/>
              <a:ea typeface="思源黑体" panose="020B0500000000000000" pitchFamily="34" charset="-122"/>
            </a:endParaRPr>
          </a:p>
        </p:txBody>
      </p:sp>
      <p:sp>
        <p:nvSpPr>
          <p:cNvPr id="8" name="Text Box 119"/>
          <p:cNvSpPr txBox="1">
            <a:spLocks noChangeArrowheads="1"/>
          </p:cNvSpPr>
          <p:nvPr/>
        </p:nvSpPr>
        <p:spPr bwMode="auto">
          <a:xfrm>
            <a:off x="1348076" y="1330701"/>
            <a:ext cx="3355973" cy="369332"/>
          </a:xfrm>
          <a:prstGeom prst="rect">
            <a:avLst/>
          </a:prstGeom>
          <a:noFill/>
          <a:ln>
            <a:noFill/>
          </a:ln>
          <a:effectLst/>
        </p:spPr>
        <p:txBody>
          <a:bodyPr wrap="square">
            <a:spAutoFit/>
          </a:bodyPr>
          <a:lstStyle/>
          <a:p>
            <a:r>
              <a:rPr lang="zh-CN" altLang="en-US" b="1" dirty="0">
                <a:solidFill>
                  <a:schemeClr val="bg2">
                    <a:lumMod val="25000"/>
                  </a:schemeClr>
                </a:solidFill>
                <a:latin typeface="思源黑体" panose="020B0500000000000000" pitchFamily="34" charset="-122"/>
                <a:ea typeface="思源黑体" panose="020B0500000000000000" pitchFamily="34" charset="-122"/>
              </a:rPr>
              <a:t>概念</a:t>
            </a:r>
            <a:r>
              <a:rPr lang="en-US" altLang="zh-CN" b="1" dirty="0">
                <a:solidFill>
                  <a:schemeClr val="bg2">
                    <a:lumMod val="25000"/>
                  </a:schemeClr>
                </a:solidFill>
                <a:latin typeface="思源黑体" panose="020B0500000000000000" pitchFamily="34" charset="-122"/>
                <a:ea typeface="思源黑体" panose="020B0500000000000000" pitchFamily="34" charset="-122"/>
              </a:rPr>
              <a:t>4</a:t>
            </a:r>
            <a:r>
              <a:rPr lang="zh-CN" altLang="en-US" b="1" dirty="0">
                <a:solidFill>
                  <a:schemeClr val="bg2">
                    <a:lumMod val="25000"/>
                  </a:schemeClr>
                </a:solidFill>
                <a:latin typeface="思源黑体" panose="020B0500000000000000" pitchFamily="34" charset="-122"/>
                <a:ea typeface="思源黑体" panose="020B0500000000000000" pitchFamily="34" charset="-122"/>
              </a:rPr>
              <a:t>：能量意外释放理论</a:t>
            </a:r>
            <a:endParaRPr lang="zh-CN" altLang="en-US" b="1" dirty="0">
              <a:solidFill>
                <a:schemeClr val="bg2">
                  <a:lumMod val="25000"/>
                </a:schemeClr>
              </a:solidFill>
              <a:latin typeface="思源黑体" panose="020B0500000000000000" pitchFamily="34" charset="-122"/>
              <a:ea typeface="思源黑体" panose="020B0500000000000000" pitchFamily="34" charset="-122"/>
            </a:endParaRPr>
          </a:p>
        </p:txBody>
      </p:sp>
      <p:graphicFrame>
        <p:nvGraphicFramePr>
          <p:cNvPr id="10" name="Group 2"/>
          <p:cNvGraphicFramePr>
            <a:graphicFrameLocks noGrp="1"/>
          </p:cNvGraphicFramePr>
          <p:nvPr/>
        </p:nvGraphicFramePr>
        <p:xfrm>
          <a:off x="1149349" y="2158998"/>
          <a:ext cx="9893301" cy="3670301"/>
        </p:xfrm>
        <a:graphic>
          <a:graphicData uri="http://schemas.openxmlformats.org/drawingml/2006/table">
            <a:tbl>
              <a:tblPr/>
              <a:tblGrid>
                <a:gridCol w="1633426"/>
                <a:gridCol w="3438609"/>
                <a:gridCol w="4821266"/>
              </a:tblGrid>
              <a:tr h="560563">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30000"/>
                        </a:lnSpc>
                        <a:spcBef>
                          <a:spcPct val="20000"/>
                        </a:spcBef>
                        <a:spcAft>
                          <a:spcPct val="0"/>
                        </a:spcAft>
                        <a:buClr>
                          <a:schemeClr val="hlink"/>
                        </a:buClr>
                        <a:buSzTx/>
                        <a:buFont typeface="Wingdings" panose="05000000000000000000" pitchFamily="2" charset="2"/>
                        <a:buNone/>
                      </a:pPr>
                      <a:r>
                        <a:rPr kumimoji="0" lang="zh-CN" altLang="en-US" sz="18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rPr>
                        <a:t>危险源</a:t>
                      </a:r>
                      <a:endParaRPr kumimoji="0" lang="zh-CN" altLang="en-US" sz="18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BD1127"/>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30000"/>
                        </a:lnSpc>
                        <a:spcBef>
                          <a:spcPct val="20000"/>
                        </a:spcBef>
                        <a:spcAft>
                          <a:spcPct val="0"/>
                        </a:spcAft>
                        <a:buClr>
                          <a:schemeClr val="hlink"/>
                        </a:buClr>
                        <a:buSzTx/>
                        <a:buFont typeface="Wingdings" panose="05000000000000000000" pitchFamily="2" charset="2"/>
                        <a:buNone/>
                      </a:pPr>
                      <a:r>
                        <a:rPr kumimoji="0" lang="zh-CN" altLang="en-US" sz="18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rPr>
                        <a:t>根源（先天）</a:t>
                      </a:r>
                      <a:endParaRPr kumimoji="0" lang="zh-CN" altLang="en-US" sz="18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BD1127"/>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30000"/>
                        </a:lnSpc>
                        <a:spcBef>
                          <a:spcPct val="20000"/>
                        </a:spcBef>
                        <a:spcAft>
                          <a:spcPct val="0"/>
                        </a:spcAft>
                        <a:buClr>
                          <a:schemeClr val="hlink"/>
                        </a:buClr>
                        <a:buSzTx/>
                        <a:buFont typeface="Wingdings" panose="05000000000000000000" pitchFamily="2" charset="2"/>
                        <a:buNone/>
                      </a:pPr>
                      <a:r>
                        <a:rPr kumimoji="0" lang="zh-CN" altLang="en-US" sz="18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rPr>
                        <a:t>状态（后天）</a:t>
                      </a:r>
                      <a:endParaRPr kumimoji="0" lang="zh-CN" altLang="en-US" sz="18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BD1127"/>
                    </a:solidFill>
                  </a:tcPr>
                </a:tc>
              </a:tr>
              <a:tr h="2595001">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3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能量</a:t>
                      </a:r>
                      <a:endPar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p>
                      <a:pPr marL="0" marR="0" lvl="0" indent="0" algn="ctr" defTabSz="914400" rtl="0" eaLnBrk="1" fontAlgn="base" latinLnBrk="0" hangingPunct="1">
                        <a:lnSpc>
                          <a:spcPct val="13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意外释放</a:t>
                      </a:r>
                      <a:endPar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3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第一类危险源</a:t>
                      </a:r>
                      <a:endPar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p>
                      <a:pPr marL="0" marR="0" lvl="0" indent="0" algn="l" defTabSz="914400" rtl="0" eaLnBrk="1" fontAlgn="base" latinLnBrk="0" hangingPunct="1">
                        <a:lnSpc>
                          <a:spcPct val="13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能量（能量载体）（动、势、热、机械、化学、生物、辐射能等）和有害物质。</a:t>
                      </a:r>
                      <a:endPar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3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第二类危险源</a:t>
                      </a:r>
                      <a:endPar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p>
                      <a:pPr marL="0" marR="0" lvl="0" indent="0" algn="l" defTabSz="914400" rtl="0" eaLnBrk="1" fontAlgn="base" latinLnBrk="0" hangingPunct="1">
                        <a:lnSpc>
                          <a:spcPct val="13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导致能量或危险物质约束或限制措施破坏或失效的各种因素：</a:t>
                      </a:r>
                      <a:endPar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p>
                      <a:pPr marL="0" marR="0" lvl="0" indent="0" algn="l" defTabSz="914400" rtl="0" eaLnBrk="1" fontAlgn="base" latinLnBrk="0" hangingPunct="1">
                        <a:lnSpc>
                          <a:spcPct val="13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人的不安全行为、物的不安全状态、环境不良、管理缺陷。</a:t>
                      </a:r>
                      <a:endPar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p>
                      <a:pPr marL="0" marR="0" lvl="0" indent="0" algn="l" defTabSz="914400" rtl="0" eaLnBrk="1" fontAlgn="base" latinLnBrk="0" hangingPunct="1">
                        <a:lnSpc>
                          <a:spcPct val="13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 后面分别讲）</a:t>
                      </a:r>
                      <a:endPar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r>
              <a:tr h="514737">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30000"/>
                        </a:lnSpc>
                        <a:spcBef>
                          <a:spcPct val="20000"/>
                        </a:spcBef>
                        <a:spcAft>
                          <a:spcPct val="0"/>
                        </a:spcAft>
                        <a:buClr>
                          <a:schemeClr val="hlink"/>
                        </a:buClr>
                        <a:buSzTx/>
                        <a:buFont typeface="Wingdings" panose="05000000000000000000" pitchFamily="2" charset="2"/>
                        <a:buNone/>
                      </a:pPr>
                      <a:r>
                        <a:rPr kumimoji="0" lang="zh-CN" altLang="en-US" sz="1800" b="1" i="0" u="none" strike="noStrike" cap="none" normalizeH="0" baseline="0" dirty="0">
                          <a:ln>
                            <a:noFill/>
                          </a:ln>
                          <a:solidFill>
                            <a:srgbClr val="BD1127"/>
                          </a:solidFill>
                          <a:effectLst/>
                          <a:latin typeface="思源黑体" panose="020B0500000000000000" pitchFamily="34" charset="-122"/>
                          <a:ea typeface="思源黑体" panose="020B0500000000000000" pitchFamily="34" charset="-122"/>
                        </a:rPr>
                        <a:t>风险</a:t>
                      </a:r>
                      <a:endParaRPr kumimoji="0" lang="zh-CN" altLang="en-US" sz="1800" b="1" i="0" u="none" strike="noStrike" cap="none" normalizeH="0" baseline="0" dirty="0">
                        <a:ln>
                          <a:noFill/>
                        </a:ln>
                        <a:solidFill>
                          <a:srgbClr val="BD1127"/>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30000"/>
                        </a:lnSpc>
                        <a:spcBef>
                          <a:spcPct val="20000"/>
                        </a:spcBef>
                        <a:spcAft>
                          <a:spcPct val="0"/>
                        </a:spcAft>
                        <a:buClr>
                          <a:schemeClr val="hlink"/>
                        </a:buClr>
                        <a:buSzTx/>
                        <a:buFont typeface="Wingdings" panose="05000000000000000000" pitchFamily="2" charset="2"/>
                        <a:buNone/>
                      </a:pPr>
                      <a:r>
                        <a:rPr kumimoji="0" lang="zh-CN" altLang="en-US" sz="1800" b="1" i="0" u="none" strike="noStrike" cap="none" normalizeH="0" baseline="0" dirty="0">
                          <a:ln>
                            <a:noFill/>
                          </a:ln>
                          <a:solidFill>
                            <a:srgbClr val="BD1127"/>
                          </a:solidFill>
                          <a:effectLst/>
                          <a:latin typeface="思源黑体" panose="020B0500000000000000" pitchFamily="34" charset="-122"/>
                          <a:ea typeface="思源黑体" panose="020B0500000000000000" pitchFamily="34" charset="-122"/>
                        </a:rPr>
                        <a:t>后果</a:t>
                      </a:r>
                      <a:endParaRPr kumimoji="0" lang="zh-CN" altLang="en-US" sz="1800" b="1" i="0" u="none" strike="noStrike" cap="none" normalizeH="0" baseline="0" dirty="0">
                        <a:ln>
                          <a:noFill/>
                        </a:ln>
                        <a:solidFill>
                          <a:srgbClr val="BD1127"/>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30000"/>
                        </a:lnSpc>
                        <a:spcBef>
                          <a:spcPct val="20000"/>
                        </a:spcBef>
                        <a:spcAft>
                          <a:spcPct val="0"/>
                        </a:spcAft>
                        <a:buClr>
                          <a:schemeClr val="hlink"/>
                        </a:buClr>
                        <a:buSzTx/>
                        <a:buFont typeface="Wingdings" panose="05000000000000000000" pitchFamily="2" charset="2"/>
                        <a:buNone/>
                      </a:pPr>
                      <a:r>
                        <a:rPr kumimoji="0" lang="zh-CN" altLang="en-US" sz="1800" b="1" i="0" u="none" strike="noStrike" cap="none" normalizeH="0" baseline="0" dirty="0">
                          <a:ln>
                            <a:noFill/>
                          </a:ln>
                          <a:solidFill>
                            <a:srgbClr val="BD1127"/>
                          </a:solidFill>
                          <a:effectLst/>
                          <a:latin typeface="思源黑体" panose="020B0500000000000000" pitchFamily="34" charset="-122"/>
                          <a:ea typeface="思源黑体" panose="020B0500000000000000" pitchFamily="34" charset="-122"/>
                        </a:rPr>
                        <a:t>可能性</a:t>
                      </a:r>
                      <a:endParaRPr kumimoji="0" lang="zh-CN" altLang="en-US" sz="1800" b="1" i="0" u="none" strike="noStrike" cap="none" normalizeH="0" baseline="0" dirty="0">
                        <a:ln>
                          <a:noFill/>
                        </a:ln>
                        <a:solidFill>
                          <a:srgbClr val="BD1127"/>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870527" y="310415"/>
            <a:ext cx="43110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800" b="1" dirty="0">
                <a:solidFill>
                  <a:schemeClr val="bg2">
                    <a:lumMod val="25000"/>
                  </a:schemeClr>
                </a:solidFill>
                <a:latin typeface="思源黑体" panose="020B0500000000000000" pitchFamily="34" charset="-122"/>
                <a:ea typeface="思源黑体" panose="020B0500000000000000" pitchFamily="34" charset="-122"/>
              </a:rPr>
              <a:t>企业安全管理主要工作</a:t>
            </a:r>
            <a:endParaRPr lang="zh-CN" altLang="en-US" sz="2800"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5" name="矩形 4"/>
          <p:cNvSpPr/>
          <p:nvPr/>
        </p:nvSpPr>
        <p:spPr>
          <a:xfrm>
            <a:off x="1" y="294541"/>
            <a:ext cx="768926" cy="461665"/>
          </a:xfrm>
          <a:prstGeom prst="rect">
            <a:avLst/>
          </a:prstGeom>
          <a:solidFill>
            <a:srgbClr val="BD1127"/>
          </a:solidFill>
        </p:spPr>
        <p:txBody>
          <a:bodyPr wrap="square">
            <a:spAutoFit/>
          </a:bodyPr>
          <a:lstStyle/>
          <a:p>
            <a:pPr algn="ctr"/>
            <a:r>
              <a:rPr lang="en-US" altLang="zh-CN" sz="2400" b="1" dirty="0">
                <a:solidFill>
                  <a:schemeClr val="bg1"/>
                </a:solidFill>
                <a:latin typeface="思源黑体" panose="020B0500000000000000" pitchFamily="34" charset="-122"/>
                <a:ea typeface="思源黑体" panose="020B0500000000000000" pitchFamily="34" charset="-122"/>
              </a:rPr>
              <a:t>4</a:t>
            </a:r>
            <a:endParaRPr lang="zh-CN" altLang="en-US" sz="2400" b="1" dirty="0">
              <a:solidFill>
                <a:schemeClr val="bg1"/>
              </a:solidFill>
              <a:latin typeface="思源黑体" panose="020B0500000000000000" pitchFamily="34" charset="-122"/>
              <a:ea typeface="思源黑体" panose="020B0500000000000000" pitchFamily="34" charset="-122"/>
            </a:endParaRPr>
          </a:p>
        </p:txBody>
      </p:sp>
      <p:sp>
        <p:nvSpPr>
          <p:cNvPr id="8" name="Text Box 119"/>
          <p:cNvSpPr txBox="1">
            <a:spLocks noChangeArrowheads="1"/>
          </p:cNvSpPr>
          <p:nvPr/>
        </p:nvSpPr>
        <p:spPr bwMode="auto">
          <a:xfrm>
            <a:off x="1406527" y="1339308"/>
            <a:ext cx="2644773" cy="400110"/>
          </a:xfrm>
          <a:prstGeom prst="rect">
            <a:avLst/>
          </a:prstGeom>
          <a:solidFill>
            <a:srgbClr val="BD1127"/>
          </a:solidFill>
          <a:ln>
            <a:noFill/>
          </a:ln>
          <a:effectLst/>
        </p:spPr>
        <p:txBody>
          <a:bodyPr wrap="square">
            <a:spAutoFit/>
          </a:bodyPr>
          <a:lstStyle/>
          <a:p>
            <a:pPr algn="ctr"/>
            <a:r>
              <a:rPr lang="zh-CN" altLang="en-US" sz="2000" b="1" dirty="0">
                <a:solidFill>
                  <a:schemeClr val="bg1"/>
                </a:solidFill>
                <a:latin typeface="思源黑体" panose="020B0500000000000000" pitchFamily="34" charset="-122"/>
                <a:ea typeface="思源黑体" panose="020B0500000000000000" pitchFamily="34" charset="-122"/>
              </a:rPr>
              <a:t>危害提示表</a:t>
            </a:r>
            <a:endParaRPr lang="zh-CN" altLang="en-US" sz="2000" b="1" dirty="0">
              <a:solidFill>
                <a:schemeClr val="bg1"/>
              </a:solidFill>
              <a:latin typeface="思源黑体" panose="020B0500000000000000" pitchFamily="34" charset="-122"/>
              <a:ea typeface="思源黑体" panose="020B0500000000000000" pitchFamily="34" charset="-122"/>
            </a:endParaRPr>
          </a:p>
        </p:txBody>
      </p:sp>
      <p:sp>
        <p:nvSpPr>
          <p:cNvPr id="2" name="矩形 1"/>
          <p:cNvSpPr/>
          <p:nvPr/>
        </p:nvSpPr>
        <p:spPr>
          <a:xfrm>
            <a:off x="1282700" y="2079991"/>
            <a:ext cx="5181600" cy="3763851"/>
          </a:xfrm>
          <a:prstGeom prst="rect">
            <a:avLst/>
          </a:prstGeom>
        </p:spPr>
        <p:txBody>
          <a:bodyPr wrap="square">
            <a:spAutoFit/>
          </a:bodyPr>
          <a:lstStyle/>
          <a:p>
            <a:pPr>
              <a:lnSpc>
                <a:spcPct val="150000"/>
              </a:lnSpc>
              <a:spcBef>
                <a:spcPct val="20000"/>
              </a:spcBef>
            </a:pPr>
            <a:r>
              <a:rPr lang="zh-CN" altLang="en-US" b="1" dirty="0">
                <a:solidFill>
                  <a:schemeClr val="bg2">
                    <a:lumMod val="25000"/>
                  </a:schemeClr>
                </a:solidFill>
                <a:latin typeface="思源黑体" panose="020B0500000000000000" pitchFamily="34" charset="-122"/>
                <a:ea typeface="思源黑体" panose="020B0500000000000000" pitchFamily="34" charset="-122"/>
              </a:rPr>
              <a:t>作业活动期间存在以下危害吗？</a:t>
            </a:r>
            <a:endParaRPr lang="zh-CN" altLang="en-US" b="1" dirty="0">
              <a:solidFill>
                <a:schemeClr val="bg2">
                  <a:lumMod val="25000"/>
                </a:schemeClr>
              </a:solidFill>
              <a:latin typeface="思源黑体" panose="020B0500000000000000" pitchFamily="34" charset="-122"/>
              <a:ea typeface="思源黑体" panose="020B0500000000000000" pitchFamily="34" charset="-122"/>
            </a:endParaRPr>
          </a:p>
          <a:p>
            <a:pPr lvl="1">
              <a:lnSpc>
                <a:spcPct val="150000"/>
              </a:lnSpc>
              <a:spcBef>
                <a:spcPct val="20000"/>
              </a:spcBef>
              <a:buFont typeface="Arial" panose="020B0604020202020204" pitchFamily="34" charset="0"/>
              <a:buChar char="–"/>
            </a:pPr>
            <a:r>
              <a:rPr lang="en-US" altLang="zh-CN" sz="1600" dirty="0">
                <a:solidFill>
                  <a:schemeClr val="bg2">
                    <a:lumMod val="25000"/>
                  </a:schemeClr>
                </a:solidFill>
                <a:latin typeface="思源黑体" panose="020B0500000000000000" pitchFamily="34" charset="-122"/>
                <a:ea typeface="思源黑体" panose="020B0500000000000000" pitchFamily="34" charset="-122"/>
              </a:rPr>
              <a:t>a</a:t>
            </a:r>
            <a:r>
              <a:rPr lang="zh-CN" altLang="en-US" sz="1600" dirty="0">
                <a:solidFill>
                  <a:schemeClr val="bg2">
                    <a:lumMod val="25000"/>
                  </a:schemeClr>
                </a:solidFill>
                <a:latin typeface="思源黑体" panose="020B0500000000000000" pitchFamily="34" charset="-122"/>
                <a:ea typeface="思源黑体" panose="020B0500000000000000" pitchFamily="34" charset="-122"/>
              </a:rPr>
              <a:t>）在平地上滑倒（跌倒）；</a:t>
            </a:r>
            <a:endParaRPr lang="zh-CN" altLang="en-US" sz="1600" dirty="0">
              <a:solidFill>
                <a:schemeClr val="bg2">
                  <a:lumMod val="25000"/>
                </a:schemeClr>
              </a:solidFill>
              <a:latin typeface="思源黑体" panose="020B0500000000000000" pitchFamily="34" charset="-122"/>
              <a:ea typeface="思源黑体" panose="020B0500000000000000" pitchFamily="34" charset="-122"/>
            </a:endParaRPr>
          </a:p>
          <a:p>
            <a:pPr lvl="1">
              <a:lnSpc>
                <a:spcPct val="150000"/>
              </a:lnSpc>
              <a:spcBef>
                <a:spcPct val="20000"/>
              </a:spcBef>
              <a:buFont typeface="Arial" panose="020B0604020202020204" pitchFamily="34" charset="0"/>
              <a:buChar char="–"/>
            </a:pPr>
            <a:r>
              <a:rPr lang="en-US" altLang="zh-CN" sz="1600" dirty="0">
                <a:solidFill>
                  <a:schemeClr val="bg2">
                    <a:lumMod val="25000"/>
                  </a:schemeClr>
                </a:solidFill>
                <a:latin typeface="思源黑体" panose="020B0500000000000000" pitchFamily="34" charset="-122"/>
                <a:ea typeface="思源黑体" panose="020B0500000000000000" pitchFamily="34" charset="-122"/>
              </a:rPr>
              <a:t>b</a:t>
            </a:r>
            <a:r>
              <a:rPr lang="zh-CN" altLang="en-US" sz="1600" dirty="0">
                <a:solidFill>
                  <a:schemeClr val="bg2">
                    <a:lumMod val="25000"/>
                  </a:schemeClr>
                </a:solidFill>
                <a:latin typeface="思源黑体" panose="020B0500000000000000" pitchFamily="34" charset="-122"/>
                <a:ea typeface="思源黑体" panose="020B0500000000000000" pitchFamily="34" charset="-122"/>
              </a:rPr>
              <a:t>）人员从高处坠落；</a:t>
            </a:r>
            <a:endParaRPr lang="zh-CN" altLang="en-US" sz="1600" dirty="0">
              <a:solidFill>
                <a:schemeClr val="bg2">
                  <a:lumMod val="25000"/>
                </a:schemeClr>
              </a:solidFill>
              <a:latin typeface="思源黑体" panose="020B0500000000000000" pitchFamily="34" charset="-122"/>
              <a:ea typeface="思源黑体" panose="020B0500000000000000" pitchFamily="34" charset="-122"/>
            </a:endParaRPr>
          </a:p>
          <a:p>
            <a:pPr lvl="1">
              <a:lnSpc>
                <a:spcPct val="150000"/>
              </a:lnSpc>
              <a:spcBef>
                <a:spcPct val="20000"/>
              </a:spcBef>
              <a:buFont typeface="Arial" panose="020B0604020202020204" pitchFamily="34" charset="0"/>
              <a:buChar char="–"/>
            </a:pPr>
            <a:r>
              <a:rPr lang="en-US" altLang="zh-CN" sz="1600" dirty="0">
                <a:solidFill>
                  <a:schemeClr val="bg2">
                    <a:lumMod val="25000"/>
                  </a:schemeClr>
                </a:solidFill>
                <a:latin typeface="思源黑体" panose="020B0500000000000000" pitchFamily="34" charset="-122"/>
                <a:ea typeface="思源黑体" panose="020B0500000000000000" pitchFamily="34" charset="-122"/>
              </a:rPr>
              <a:t>c</a:t>
            </a:r>
            <a:r>
              <a:rPr lang="zh-CN" altLang="en-US" sz="1600" dirty="0">
                <a:solidFill>
                  <a:schemeClr val="bg2">
                    <a:lumMod val="25000"/>
                  </a:schemeClr>
                </a:solidFill>
                <a:latin typeface="思源黑体" panose="020B0500000000000000" pitchFamily="34" charset="-122"/>
                <a:ea typeface="思源黑体" panose="020B0500000000000000" pitchFamily="34" charset="-122"/>
              </a:rPr>
              <a:t>）工具、原材料等从高处坠落；</a:t>
            </a:r>
            <a:endParaRPr lang="zh-CN" altLang="en-US" sz="1600" dirty="0">
              <a:solidFill>
                <a:schemeClr val="bg2">
                  <a:lumMod val="25000"/>
                </a:schemeClr>
              </a:solidFill>
              <a:latin typeface="思源黑体" panose="020B0500000000000000" pitchFamily="34" charset="-122"/>
              <a:ea typeface="思源黑体" panose="020B0500000000000000" pitchFamily="34" charset="-122"/>
            </a:endParaRPr>
          </a:p>
          <a:p>
            <a:pPr lvl="1">
              <a:lnSpc>
                <a:spcPct val="150000"/>
              </a:lnSpc>
              <a:spcBef>
                <a:spcPct val="20000"/>
              </a:spcBef>
              <a:buFont typeface="Arial" panose="020B0604020202020204" pitchFamily="34" charset="0"/>
              <a:buChar char="–"/>
            </a:pPr>
            <a:r>
              <a:rPr lang="en-US" altLang="zh-CN" sz="1600" dirty="0">
                <a:solidFill>
                  <a:schemeClr val="bg2">
                    <a:lumMod val="25000"/>
                  </a:schemeClr>
                </a:solidFill>
                <a:latin typeface="思源黑体" panose="020B0500000000000000" pitchFamily="34" charset="-122"/>
                <a:ea typeface="思源黑体" panose="020B0500000000000000" pitchFamily="34" charset="-122"/>
              </a:rPr>
              <a:t>d</a:t>
            </a:r>
            <a:r>
              <a:rPr lang="zh-CN" altLang="en-US" sz="1600" dirty="0">
                <a:solidFill>
                  <a:schemeClr val="bg2">
                    <a:lumMod val="25000"/>
                  </a:schemeClr>
                </a:solidFill>
                <a:latin typeface="思源黑体" panose="020B0500000000000000" pitchFamily="34" charset="-122"/>
                <a:ea typeface="思源黑体" panose="020B0500000000000000" pitchFamily="34" charset="-122"/>
              </a:rPr>
              <a:t>）头上空间不足：</a:t>
            </a:r>
            <a:endParaRPr lang="zh-CN" altLang="en-US" sz="1600" dirty="0">
              <a:solidFill>
                <a:schemeClr val="bg2">
                  <a:lumMod val="25000"/>
                </a:schemeClr>
              </a:solidFill>
              <a:latin typeface="思源黑体" panose="020B0500000000000000" pitchFamily="34" charset="-122"/>
              <a:ea typeface="思源黑体" panose="020B0500000000000000" pitchFamily="34" charset="-122"/>
            </a:endParaRPr>
          </a:p>
          <a:p>
            <a:pPr lvl="1">
              <a:lnSpc>
                <a:spcPct val="150000"/>
              </a:lnSpc>
              <a:spcBef>
                <a:spcPct val="20000"/>
              </a:spcBef>
              <a:buFont typeface="Arial" panose="020B0604020202020204" pitchFamily="34" charset="0"/>
              <a:buChar char="–"/>
            </a:pPr>
            <a:r>
              <a:rPr lang="en-US" altLang="zh-CN" sz="1600" dirty="0">
                <a:solidFill>
                  <a:schemeClr val="bg2">
                    <a:lumMod val="25000"/>
                  </a:schemeClr>
                </a:solidFill>
                <a:latin typeface="思源黑体" panose="020B0500000000000000" pitchFamily="34" charset="-122"/>
                <a:ea typeface="思源黑体" panose="020B0500000000000000" pitchFamily="34" charset="-122"/>
              </a:rPr>
              <a:t>e</a:t>
            </a:r>
            <a:r>
              <a:rPr lang="zh-CN" altLang="en-US" sz="1600" dirty="0">
                <a:solidFill>
                  <a:schemeClr val="bg2">
                    <a:lumMod val="25000"/>
                  </a:schemeClr>
                </a:solidFill>
                <a:latin typeface="思源黑体" panose="020B0500000000000000" pitchFamily="34" charset="-122"/>
                <a:ea typeface="思源黑体" panose="020B0500000000000000" pitchFamily="34" charset="-122"/>
              </a:rPr>
              <a:t>）与工具、原材料等的手提（搬运）有关的危害；</a:t>
            </a:r>
            <a:endParaRPr lang="zh-CN" altLang="en-US" sz="1600" dirty="0">
              <a:solidFill>
                <a:schemeClr val="bg2">
                  <a:lumMod val="25000"/>
                </a:schemeClr>
              </a:solidFill>
              <a:latin typeface="思源黑体" panose="020B0500000000000000" pitchFamily="34" charset="-122"/>
              <a:ea typeface="思源黑体" panose="020B0500000000000000" pitchFamily="34" charset="-122"/>
            </a:endParaRPr>
          </a:p>
          <a:p>
            <a:pPr lvl="1">
              <a:lnSpc>
                <a:spcPct val="150000"/>
              </a:lnSpc>
              <a:spcBef>
                <a:spcPct val="20000"/>
              </a:spcBef>
              <a:buFont typeface="Arial" panose="020B0604020202020204" pitchFamily="34" charset="0"/>
              <a:buChar char="–"/>
            </a:pPr>
            <a:r>
              <a:rPr lang="en-US" altLang="zh-CN" sz="1600" dirty="0">
                <a:solidFill>
                  <a:schemeClr val="bg2">
                    <a:lumMod val="25000"/>
                  </a:schemeClr>
                </a:solidFill>
                <a:latin typeface="思源黑体" panose="020B0500000000000000" pitchFamily="34" charset="-122"/>
                <a:ea typeface="思源黑体" panose="020B0500000000000000" pitchFamily="34" charset="-122"/>
              </a:rPr>
              <a:t>f</a:t>
            </a:r>
            <a:r>
              <a:rPr lang="zh-CN" altLang="en-US" sz="1600" dirty="0">
                <a:solidFill>
                  <a:schemeClr val="bg2">
                    <a:lumMod val="25000"/>
                  </a:schemeClr>
                </a:solidFill>
                <a:latin typeface="思源黑体" panose="020B0500000000000000" pitchFamily="34" charset="-122"/>
                <a:ea typeface="思源黑体" panose="020B0500000000000000" pitchFamily="34" charset="-122"/>
              </a:rPr>
              <a:t>）与装配、试车、操作、维护、改型、修理和拆卸有关的装置、机械的危害；</a:t>
            </a:r>
            <a:endParaRPr lang="zh-CN" altLang="en-US" sz="1600" dirty="0">
              <a:solidFill>
                <a:schemeClr val="bg2">
                  <a:lumMod val="25000"/>
                </a:schemeClr>
              </a:solidFill>
              <a:latin typeface="思源黑体" panose="020B0500000000000000" pitchFamily="34" charset="-122"/>
              <a:ea typeface="思源黑体" panose="020B0500000000000000" pitchFamily="34" charset="-122"/>
            </a:endParaRPr>
          </a:p>
          <a:p>
            <a:pPr lvl="1">
              <a:lnSpc>
                <a:spcPct val="150000"/>
              </a:lnSpc>
              <a:spcBef>
                <a:spcPct val="20000"/>
              </a:spcBef>
              <a:buFont typeface="Arial" panose="020B0604020202020204" pitchFamily="34" charset="0"/>
              <a:buChar char="–"/>
            </a:pPr>
            <a:endParaRPr lang="zh-CN" altLang="en-US" sz="1600"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3" name="矩形 2"/>
          <p:cNvSpPr/>
          <p:nvPr/>
        </p:nvSpPr>
        <p:spPr>
          <a:xfrm>
            <a:off x="6629400" y="2290739"/>
            <a:ext cx="4787900" cy="2681953"/>
          </a:xfrm>
          <a:prstGeom prst="rect">
            <a:avLst/>
          </a:prstGeom>
        </p:spPr>
        <p:txBody>
          <a:bodyPr wrap="square">
            <a:spAutoFit/>
          </a:bodyPr>
          <a:lstStyle/>
          <a:p>
            <a:pPr lvl="1">
              <a:lnSpc>
                <a:spcPct val="200000"/>
              </a:lnSpc>
              <a:spcBef>
                <a:spcPct val="20000"/>
              </a:spcBef>
              <a:buFont typeface="Arial" panose="020B0604020202020204" pitchFamily="34" charset="0"/>
              <a:buChar char="–"/>
            </a:pPr>
            <a:r>
              <a:rPr lang="en-US" altLang="zh-CN" sz="1600" dirty="0">
                <a:solidFill>
                  <a:schemeClr val="bg2">
                    <a:lumMod val="25000"/>
                  </a:schemeClr>
                </a:solidFill>
                <a:latin typeface="思源黑体" panose="020B0500000000000000" pitchFamily="34" charset="-122"/>
                <a:ea typeface="思源黑体" panose="020B0500000000000000" pitchFamily="34" charset="-122"/>
              </a:rPr>
              <a:t>g</a:t>
            </a:r>
            <a:r>
              <a:rPr lang="zh-CN" altLang="en-US" sz="1600" dirty="0">
                <a:solidFill>
                  <a:schemeClr val="bg2">
                    <a:lumMod val="25000"/>
                  </a:schemeClr>
                </a:solidFill>
                <a:latin typeface="思源黑体" panose="020B0500000000000000" pitchFamily="34" charset="-122"/>
                <a:ea typeface="思源黑体" panose="020B0500000000000000" pitchFamily="34" charset="-122"/>
              </a:rPr>
              <a:t>）车辆危害，包括场地运输和公路运输；</a:t>
            </a:r>
            <a:endParaRPr lang="zh-CN" altLang="en-US" sz="1600" dirty="0">
              <a:solidFill>
                <a:schemeClr val="bg2">
                  <a:lumMod val="25000"/>
                </a:schemeClr>
              </a:solidFill>
              <a:latin typeface="思源黑体" panose="020B0500000000000000" pitchFamily="34" charset="-122"/>
              <a:ea typeface="思源黑体" panose="020B0500000000000000" pitchFamily="34" charset="-122"/>
            </a:endParaRPr>
          </a:p>
          <a:p>
            <a:pPr lvl="1">
              <a:lnSpc>
                <a:spcPct val="200000"/>
              </a:lnSpc>
              <a:spcBef>
                <a:spcPct val="20000"/>
              </a:spcBef>
              <a:buFont typeface="Arial" panose="020B0604020202020204" pitchFamily="34" charset="0"/>
              <a:buChar char="–"/>
            </a:pPr>
            <a:r>
              <a:rPr lang="en-US" altLang="zh-CN" sz="1600" dirty="0">
                <a:solidFill>
                  <a:schemeClr val="bg2">
                    <a:lumMod val="25000"/>
                  </a:schemeClr>
                </a:solidFill>
                <a:latin typeface="思源黑体" panose="020B0500000000000000" pitchFamily="34" charset="-122"/>
                <a:ea typeface="思源黑体" panose="020B0500000000000000" pitchFamily="34" charset="-122"/>
              </a:rPr>
              <a:t>h</a:t>
            </a:r>
            <a:r>
              <a:rPr lang="zh-CN" altLang="en-US" sz="1600" dirty="0">
                <a:solidFill>
                  <a:schemeClr val="bg2">
                    <a:lumMod val="25000"/>
                  </a:schemeClr>
                </a:solidFill>
                <a:latin typeface="思源黑体" panose="020B0500000000000000" pitchFamily="34" charset="-122"/>
                <a:ea typeface="思源黑体" panose="020B0500000000000000" pitchFamily="34" charset="-122"/>
              </a:rPr>
              <a:t>）火灾和爆炸；</a:t>
            </a:r>
            <a:endParaRPr lang="zh-CN" altLang="en-US" sz="1600" dirty="0">
              <a:solidFill>
                <a:schemeClr val="bg2">
                  <a:lumMod val="25000"/>
                </a:schemeClr>
              </a:solidFill>
              <a:latin typeface="思源黑体" panose="020B0500000000000000" pitchFamily="34" charset="-122"/>
              <a:ea typeface="思源黑体" panose="020B0500000000000000" pitchFamily="34" charset="-122"/>
            </a:endParaRPr>
          </a:p>
          <a:p>
            <a:pPr lvl="1">
              <a:lnSpc>
                <a:spcPct val="200000"/>
              </a:lnSpc>
              <a:spcBef>
                <a:spcPct val="20000"/>
              </a:spcBef>
              <a:buFont typeface="Arial" panose="020B0604020202020204" pitchFamily="34" charset="0"/>
              <a:buChar char="–"/>
            </a:pPr>
            <a:r>
              <a:rPr lang="en-US" altLang="zh-CN" sz="1600" dirty="0" err="1">
                <a:solidFill>
                  <a:schemeClr val="bg2">
                    <a:lumMod val="25000"/>
                  </a:schemeClr>
                </a:solidFill>
                <a:latin typeface="思源黑体" panose="020B0500000000000000" pitchFamily="34" charset="-122"/>
                <a:ea typeface="思源黑体" panose="020B0500000000000000" pitchFamily="34" charset="-122"/>
              </a:rPr>
              <a:t>i</a:t>
            </a:r>
            <a:r>
              <a:rPr lang="zh-CN" altLang="en-US" sz="1600" dirty="0">
                <a:solidFill>
                  <a:schemeClr val="bg2">
                    <a:lumMod val="25000"/>
                  </a:schemeClr>
                </a:solidFill>
                <a:latin typeface="思源黑体" panose="020B0500000000000000" pitchFamily="34" charset="-122"/>
                <a:ea typeface="思源黑体" panose="020B0500000000000000" pitchFamily="34" charset="-122"/>
              </a:rPr>
              <a:t>）对员工的暴力行为；</a:t>
            </a:r>
            <a:endParaRPr lang="zh-CN" altLang="en-US" sz="1600" dirty="0">
              <a:solidFill>
                <a:schemeClr val="bg2">
                  <a:lumMod val="25000"/>
                </a:schemeClr>
              </a:solidFill>
              <a:latin typeface="思源黑体" panose="020B0500000000000000" pitchFamily="34" charset="-122"/>
              <a:ea typeface="思源黑体" panose="020B0500000000000000" pitchFamily="34" charset="-122"/>
            </a:endParaRPr>
          </a:p>
          <a:p>
            <a:pPr lvl="1">
              <a:lnSpc>
                <a:spcPct val="200000"/>
              </a:lnSpc>
              <a:spcBef>
                <a:spcPct val="20000"/>
              </a:spcBef>
              <a:buFont typeface="Arial" panose="020B0604020202020204" pitchFamily="34" charset="0"/>
              <a:buChar char="–"/>
            </a:pPr>
            <a:r>
              <a:rPr lang="en-US" altLang="zh-CN" sz="1600" dirty="0">
                <a:solidFill>
                  <a:schemeClr val="bg2">
                    <a:lumMod val="25000"/>
                  </a:schemeClr>
                </a:solidFill>
                <a:latin typeface="思源黑体" panose="020B0500000000000000" pitchFamily="34" charset="-122"/>
                <a:ea typeface="思源黑体" panose="020B0500000000000000" pitchFamily="34" charset="-122"/>
              </a:rPr>
              <a:t>j</a:t>
            </a:r>
            <a:r>
              <a:rPr lang="zh-CN" altLang="en-US" sz="1600" dirty="0">
                <a:solidFill>
                  <a:schemeClr val="bg2">
                    <a:lumMod val="25000"/>
                  </a:schemeClr>
                </a:solidFill>
                <a:latin typeface="思源黑体" panose="020B0500000000000000" pitchFamily="34" charset="-122"/>
                <a:ea typeface="思源黑体" panose="020B0500000000000000" pitchFamily="34" charset="-122"/>
              </a:rPr>
              <a:t>）可吸入的物质；</a:t>
            </a:r>
            <a:endParaRPr lang="zh-CN" altLang="en-US" sz="1600" dirty="0">
              <a:solidFill>
                <a:schemeClr val="bg2">
                  <a:lumMod val="25000"/>
                </a:schemeClr>
              </a:solidFill>
              <a:latin typeface="思源黑体" panose="020B0500000000000000" pitchFamily="34" charset="-122"/>
              <a:ea typeface="思源黑体" panose="020B0500000000000000" pitchFamily="34" charset="-122"/>
            </a:endParaRPr>
          </a:p>
          <a:p>
            <a:pPr lvl="1">
              <a:lnSpc>
                <a:spcPct val="200000"/>
              </a:lnSpc>
              <a:spcBef>
                <a:spcPct val="20000"/>
              </a:spcBef>
              <a:buFont typeface="Arial" panose="020B0604020202020204" pitchFamily="34" charset="0"/>
              <a:buChar char="–"/>
            </a:pPr>
            <a:r>
              <a:rPr lang="en-US" altLang="zh-CN" sz="1600" dirty="0">
                <a:solidFill>
                  <a:schemeClr val="bg2">
                    <a:lumMod val="25000"/>
                  </a:schemeClr>
                </a:solidFill>
                <a:latin typeface="思源黑体" panose="020B0500000000000000" pitchFamily="34" charset="-122"/>
                <a:ea typeface="思源黑体" panose="020B0500000000000000" pitchFamily="34" charset="-122"/>
              </a:rPr>
              <a:t>k</a:t>
            </a:r>
            <a:r>
              <a:rPr lang="zh-CN" altLang="en-US" sz="1600" dirty="0">
                <a:solidFill>
                  <a:schemeClr val="bg2">
                    <a:lumMod val="25000"/>
                  </a:schemeClr>
                </a:solidFill>
                <a:latin typeface="思源黑体" panose="020B0500000000000000" pitchFamily="34" charset="-122"/>
                <a:ea typeface="思源黑体" panose="020B0500000000000000" pitchFamily="34" charset="-122"/>
              </a:rPr>
              <a:t>）可伤害眼睛的物质或试剂；</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animBg="1"/>
      <p:bldP spid="2"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870527" y="310415"/>
            <a:ext cx="43110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800" b="1" dirty="0">
                <a:solidFill>
                  <a:schemeClr val="bg2">
                    <a:lumMod val="25000"/>
                  </a:schemeClr>
                </a:solidFill>
                <a:latin typeface="思源黑体" panose="020B0500000000000000" pitchFamily="34" charset="-122"/>
                <a:ea typeface="思源黑体" panose="020B0500000000000000" pitchFamily="34" charset="-122"/>
              </a:rPr>
              <a:t>企业安全管理主要工作</a:t>
            </a:r>
            <a:endParaRPr lang="zh-CN" altLang="en-US" sz="2800"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5" name="矩形 4"/>
          <p:cNvSpPr/>
          <p:nvPr/>
        </p:nvSpPr>
        <p:spPr>
          <a:xfrm>
            <a:off x="1" y="294541"/>
            <a:ext cx="768926" cy="461665"/>
          </a:xfrm>
          <a:prstGeom prst="rect">
            <a:avLst/>
          </a:prstGeom>
          <a:solidFill>
            <a:srgbClr val="BD1127"/>
          </a:solidFill>
        </p:spPr>
        <p:txBody>
          <a:bodyPr wrap="square">
            <a:spAutoFit/>
          </a:bodyPr>
          <a:lstStyle/>
          <a:p>
            <a:pPr algn="ctr"/>
            <a:r>
              <a:rPr lang="en-US" altLang="zh-CN" sz="2400" b="1" dirty="0">
                <a:solidFill>
                  <a:schemeClr val="bg1"/>
                </a:solidFill>
                <a:latin typeface="思源黑体" panose="020B0500000000000000" pitchFamily="34" charset="-122"/>
                <a:ea typeface="思源黑体" panose="020B0500000000000000" pitchFamily="34" charset="-122"/>
              </a:rPr>
              <a:t>4</a:t>
            </a:r>
            <a:endParaRPr lang="zh-CN" altLang="en-US" sz="2400" b="1" dirty="0">
              <a:solidFill>
                <a:schemeClr val="bg1"/>
              </a:solidFill>
              <a:latin typeface="思源黑体" panose="020B0500000000000000" pitchFamily="34" charset="-122"/>
              <a:ea typeface="思源黑体" panose="020B0500000000000000" pitchFamily="34" charset="-122"/>
            </a:endParaRPr>
          </a:p>
        </p:txBody>
      </p:sp>
      <p:sp>
        <p:nvSpPr>
          <p:cNvPr id="2" name="矩形 1"/>
          <p:cNvSpPr/>
          <p:nvPr/>
        </p:nvSpPr>
        <p:spPr>
          <a:xfrm>
            <a:off x="1435100" y="1368791"/>
            <a:ext cx="10096500" cy="5068824"/>
          </a:xfrm>
          <a:prstGeom prst="rect">
            <a:avLst/>
          </a:prstGeom>
        </p:spPr>
        <p:txBody>
          <a:bodyPr wrap="square">
            <a:spAutoFit/>
          </a:bodyPr>
          <a:lstStyle/>
          <a:p>
            <a:pPr>
              <a:lnSpc>
                <a:spcPct val="150000"/>
              </a:lnSpc>
              <a:spcBef>
                <a:spcPct val="20000"/>
              </a:spcBef>
            </a:pPr>
            <a:r>
              <a:rPr lang="zh-CN" altLang="en-US" b="1" dirty="0">
                <a:solidFill>
                  <a:schemeClr val="bg2">
                    <a:lumMod val="25000"/>
                  </a:schemeClr>
                </a:solidFill>
                <a:latin typeface="思源黑体" panose="020B0500000000000000" pitchFamily="34" charset="-122"/>
                <a:ea typeface="思源黑体" panose="020B0500000000000000" pitchFamily="34" charset="-122"/>
              </a:rPr>
              <a:t>作业活动期间存在以下危害吗？</a:t>
            </a:r>
            <a:endParaRPr lang="zh-CN" altLang="en-US" b="1" dirty="0">
              <a:solidFill>
                <a:schemeClr val="bg2">
                  <a:lumMod val="25000"/>
                </a:schemeClr>
              </a:solidFill>
              <a:latin typeface="思源黑体" panose="020B0500000000000000" pitchFamily="34" charset="-122"/>
              <a:ea typeface="思源黑体" panose="020B0500000000000000" pitchFamily="34" charset="-122"/>
            </a:endParaRPr>
          </a:p>
          <a:p>
            <a:pPr lvl="1">
              <a:lnSpc>
                <a:spcPct val="150000"/>
              </a:lnSpc>
              <a:spcBef>
                <a:spcPct val="20000"/>
              </a:spcBef>
              <a:buFont typeface="Arial" panose="020B0604020202020204" pitchFamily="34" charset="0"/>
              <a:buChar char="–"/>
            </a:pPr>
            <a:r>
              <a:rPr lang="en-US" altLang="zh-CN" sz="1600" dirty="0">
                <a:solidFill>
                  <a:schemeClr val="bg2">
                    <a:lumMod val="25000"/>
                  </a:schemeClr>
                </a:solidFill>
                <a:latin typeface="思源黑体" panose="020B0500000000000000" pitchFamily="34" charset="-122"/>
                <a:ea typeface="思源黑体" panose="020B0500000000000000" pitchFamily="34" charset="-122"/>
              </a:rPr>
              <a:t>1</a:t>
            </a:r>
            <a:r>
              <a:rPr lang="zh-CN" altLang="en-US" sz="1600" dirty="0">
                <a:solidFill>
                  <a:schemeClr val="bg2">
                    <a:lumMod val="25000"/>
                  </a:schemeClr>
                </a:solidFill>
                <a:latin typeface="思源黑体" panose="020B0500000000000000" pitchFamily="34" charset="-122"/>
                <a:ea typeface="思源黑体" panose="020B0500000000000000" pitchFamily="34" charset="-122"/>
              </a:rPr>
              <a:t>）可通过皮肤接触和吸收而造成伤害的物质；</a:t>
            </a:r>
            <a:endParaRPr lang="zh-CN" altLang="en-US" sz="1600" dirty="0">
              <a:solidFill>
                <a:schemeClr val="bg2">
                  <a:lumMod val="25000"/>
                </a:schemeClr>
              </a:solidFill>
              <a:latin typeface="思源黑体" panose="020B0500000000000000" pitchFamily="34" charset="-122"/>
              <a:ea typeface="思源黑体" panose="020B0500000000000000" pitchFamily="34" charset="-122"/>
            </a:endParaRPr>
          </a:p>
          <a:p>
            <a:pPr lvl="1">
              <a:lnSpc>
                <a:spcPct val="150000"/>
              </a:lnSpc>
              <a:spcBef>
                <a:spcPct val="20000"/>
              </a:spcBef>
              <a:buFont typeface="Arial" panose="020B0604020202020204" pitchFamily="34" charset="0"/>
              <a:buChar char="–"/>
            </a:pPr>
            <a:r>
              <a:rPr lang="en-US" altLang="zh-CN" sz="1600" dirty="0">
                <a:solidFill>
                  <a:schemeClr val="bg2">
                    <a:lumMod val="25000"/>
                  </a:schemeClr>
                </a:solidFill>
                <a:latin typeface="思源黑体" panose="020B0500000000000000" pitchFamily="34" charset="-122"/>
                <a:ea typeface="思源黑体" panose="020B0500000000000000" pitchFamily="34" charset="-122"/>
              </a:rPr>
              <a:t>m</a:t>
            </a:r>
            <a:r>
              <a:rPr lang="zh-CN" altLang="en-US" sz="1600" dirty="0">
                <a:solidFill>
                  <a:schemeClr val="bg2">
                    <a:lumMod val="25000"/>
                  </a:schemeClr>
                </a:solidFill>
                <a:latin typeface="思源黑体" panose="020B0500000000000000" pitchFamily="34" charset="-122"/>
                <a:ea typeface="思源黑体" panose="020B0500000000000000" pitchFamily="34" charset="-122"/>
              </a:rPr>
              <a:t>）可通过摄入（如通过口腔进入体内）造成伤害的物质；</a:t>
            </a:r>
            <a:endParaRPr lang="zh-CN" altLang="en-US" sz="1600" dirty="0">
              <a:solidFill>
                <a:schemeClr val="bg2">
                  <a:lumMod val="25000"/>
                </a:schemeClr>
              </a:solidFill>
              <a:latin typeface="思源黑体" panose="020B0500000000000000" pitchFamily="34" charset="-122"/>
              <a:ea typeface="思源黑体" panose="020B0500000000000000" pitchFamily="34" charset="-122"/>
            </a:endParaRPr>
          </a:p>
          <a:p>
            <a:pPr lvl="1">
              <a:lnSpc>
                <a:spcPct val="150000"/>
              </a:lnSpc>
              <a:spcBef>
                <a:spcPct val="20000"/>
              </a:spcBef>
              <a:buFont typeface="Arial" panose="020B0604020202020204" pitchFamily="34" charset="0"/>
              <a:buChar char="–"/>
            </a:pPr>
            <a:r>
              <a:rPr lang="en-US" altLang="zh-CN" sz="1600" dirty="0">
                <a:solidFill>
                  <a:schemeClr val="bg2">
                    <a:lumMod val="25000"/>
                  </a:schemeClr>
                </a:solidFill>
                <a:latin typeface="思源黑体" panose="020B0500000000000000" pitchFamily="34" charset="-122"/>
                <a:ea typeface="思源黑体" panose="020B0500000000000000" pitchFamily="34" charset="-122"/>
              </a:rPr>
              <a:t>n</a:t>
            </a:r>
            <a:r>
              <a:rPr lang="zh-CN" altLang="en-US" sz="1600" dirty="0">
                <a:solidFill>
                  <a:schemeClr val="bg2">
                    <a:lumMod val="25000"/>
                  </a:schemeClr>
                </a:solidFill>
                <a:latin typeface="思源黑体" panose="020B0500000000000000" pitchFamily="34" charset="-122"/>
                <a:ea typeface="思源黑体" panose="020B0500000000000000" pitchFamily="34" charset="-122"/>
              </a:rPr>
              <a:t>）有害能量（如电、辐射、噪声、振动）；</a:t>
            </a:r>
            <a:endParaRPr lang="zh-CN" altLang="en-US" sz="1600" dirty="0">
              <a:solidFill>
                <a:schemeClr val="bg2">
                  <a:lumMod val="25000"/>
                </a:schemeClr>
              </a:solidFill>
              <a:latin typeface="思源黑体" panose="020B0500000000000000" pitchFamily="34" charset="-122"/>
              <a:ea typeface="思源黑体" panose="020B0500000000000000" pitchFamily="34" charset="-122"/>
            </a:endParaRPr>
          </a:p>
          <a:p>
            <a:pPr lvl="1">
              <a:lnSpc>
                <a:spcPct val="150000"/>
              </a:lnSpc>
              <a:spcBef>
                <a:spcPct val="20000"/>
              </a:spcBef>
              <a:buFont typeface="Arial" panose="020B0604020202020204" pitchFamily="34" charset="0"/>
              <a:buChar char="–"/>
            </a:pPr>
            <a:r>
              <a:rPr lang="en-US" altLang="zh-CN" sz="1600" dirty="0">
                <a:solidFill>
                  <a:schemeClr val="bg2">
                    <a:lumMod val="25000"/>
                  </a:schemeClr>
                </a:solidFill>
                <a:latin typeface="思源黑体" panose="020B0500000000000000" pitchFamily="34" charset="-122"/>
                <a:ea typeface="思源黑体" panose="020B0500000000000000" pitchFamily="34" charset="-122"/>
              </a:rPr>
              <a:t>o</a:t>
            </a:r>
            <a:r>
              <a:rPr lang="zh-CN" altLang="en-US" sz="1600" dirty="0">
                <a:solidFill>
                  <a:schemeClr val="bg2">
                    <a:lumMod val="25000"/>
                  </a:schemeClr>
                </a:solidFill>
                <a:latin typeface="思源黑体" panose="020B0500000000000000" pitchFamily="34" charset="-122"/>
                <a:ea typeface="思源黑体" panose="020B0500000000000000" pitchFamily="34" charset="-122"/>
              </a:rPr>
              <a:t>）由于经常性的重复动作而造成的与工作有关的上肢损伤；</a:t>
            </a:r>
            <a:endParaRPr lang="zh-CN" altLang="en-US" sz="1600" dirty="0">
              <a:solidFill>
                <a:schemeClr val="bg2">
                  <a:lumMod val="25000"/>
                </a:schemeClr>
              </a:solidFill>
              <a:latin typeface="思源黑体" panose="020B0500000000000000" pitchFamily="34" charset="-122"/>
              <a:ea typeface="思源黑体" panose="020B0500000000000000" pitchFamily="34" charset="-122"/>
            </a:endParaRPr>
          </a:p>
          <a:p>
            <a:pPr lvl="1">
              <a:lnSpc>
                <a:spcPct val="150000"/>
              </a:lnSpc>
              <a:spcBef>
                <a:spcPct val="20000"/>
              </a:spcBef>
              <a:buFont typeface="Arial" panose="020B0604020202020204" pitchFamily="34" charset="0"/>
              <a:buChar char="–"/>
            </a:pPr>
            <a:r>
              <a:rPr lang="en-US" altLang="zh-CN" sz="1600" dirty="0">
                <a:solidFill>
                  <a:schemeClr val="bg2">
                    <a:lumMod val="25000"/>
                  </a:schemeClr>
                </a:solidFill>
                <a:latin typeface="思源黑体" panose="020B0500000000000000" pitchFamily="34" charset="-122"/>
                <a:ea typeface="思源黑体" panose="020B0500000000000000" pitchFamily="34" charset="-122"/>
              </a:rPr>
              <a:t>P</a:t>
            </a:r>
            <a:r>
              <a:rPr lang="zh-CN" altLang="en-US" sz="1600" dirty="0">
                <a:solidFill>
                  <a:schemeClr val="bg2">
                    <a:lumMod val="25000"/>
                  </a:schemeClr>
                </a:solidFill>
                <a:latin typeface="思源黑体" panose="020B0500000000000000" pitchFamily="34" charset="-122"/>
                <a:ea typeface="思源黑体" panose="020B0500000000000000" pitchFamily="34" charset="-122"/>
              </a:rPr>
              <a:t>）不适当的热环境，如：过热；</a:t>
            </a:r>
            <a:endParaRPr lang="zh-CN" altLang="en-US" sz="1600" dirty="0">
              <a:solidFill>
                <a:schemeClr val="bg2">
                  <a:lumMod val="25000"/>
                </a:schemeClr>
              </a:solidFill>
              <a:latin typeface="思源黑体" panose="020B0500000000000000" pitchFamily="34" charset="-122"/>
              <a:ea typeface="思源黑体" panose="020B0500000000000000" pitchFamily="34" charset="-122"/>
            </a:endParaRPr>
          </a:p>
          <a:p>
            <a:pPr lvl="1">
              <a:lnSpc>
                <a:spcPct val="150000"/>
              </a:lnSpc>
              <a:spcBef>
                <a:spcPct val="20000"/>
              </a:spcBef>
              <a:buFont typeface="Arial" panose="020B0604020202020204" pitchFamily="34" charset="0"/>
              <a:buChar char="–"/>
            </a:pPr>
            <a:r>
              <a:rPr lang="en-US" altLang="zh-CN" sz="1600" dirty="0">
                <a:solidFill>
                  <a:schemeClr val="bg2">
                    <a:lumMod val="25000"/>
                  </a:schemeClr>
                </a:solidFill>
                <a:latin typeface="思源黑体" panose="020B0500000000000000" pitchFamily="34" charset="-122"/>
                <a:ea typeface="思源黑体" panose="020B0500000000000000" pitchFamily="34" charset="-122"/>
              </a:rPr>
              <a:t>q</a:t>
            </a:r>
            <a:r>
              <a:rPr lang="zh-CN" altLang="en-US" sz="1600" dirty="0">
                <a:solidFill>
                  <a:schemeClr val="bg2">
                    <a:lumMod val="25000"/>
                  </a:schemeClr>
                </a:solidFill>
                <a:latin typeface="思源黑体" panose="020B0500000000000000" pitchFamily="34" charset="-122"/>
                <a:ea typeface="思源黑体" panose="020B0500000000000000" pitchFamily="34" charset="-122"/>
              </a:rPr>
              <a:t>）照明水平；</a:t>
            </a:r>
            <a:endParaRPr lang="zh-CN" altLang="en-US" sz="1600" dirty="0">
              <a:solidFill>
                <a:schemeClr val="bg2">
                  <a:lumMod val="25000"/>
                </a:schemeClr>
              </a:solidFill>
              <a:latin typeface="思源黑体" panose="020B0500000000000000" pitchFamily="34" charset="-122"/>
              <a:ea typeface="思源黑体" panose="020B0500000000000000" pitchFamily="34" charset="-122"/>
            </a:endParaRPr>
          </a:p>
          <a:p>
            <a:pPr lvl="1">
              <a:lnSpc>
                <a:spcPct val="150000"/>
              </a:lnSpc>
              <a:spcBef>
                <a:spcPct val="20000"/>
              </a:spcBef>
              <a:buFont typeface="Arial" panose="020B0604020202020204" pitchFamily="34" charset="0"/>
              <a:buChar char="–"/>
            </a:pPr>
            <a:r>
              <a:rPr lang="en-US" altLang="zh-CN" sz="1600" dirty="0">
                <a:solidFill>
                  <a:schemeClr val="bg2">
                    <a:lumMod val="25000"/>
                  </a:schemeClr>
                </a:solidFill>
                <a:latin typeface="思源黑体" panose="020B0500000000000000" pitchFamily="34" charset="-122"/>
                <a:ea typeface="思源黑体" panose="020B0500000000000000" pitchFamily="34" charset="-122"/>
              </a:rPr>
              <a:t>r</a:t>
            </a:r>
            <a:r>
              <a:rPr lang="zh-CN" altLang="en-US" sz="1600" dirty="0">
                <a:solidFill>
                  <a:schemeClr val="bg2">
                    <a:lumMod val="25000"/>
                  </a:schemeClr>
                </a:solidFill>
                <a:latin typeface="思源黑体" panose="020B0500000000000000" pitchFamily="34" charset="-122"/>
                <a:ea typeface="思源黑体" panose="020B0500000000000000" pitchFamily="34" charset="-122"/>
              </a:rPr>
              <a:t>）易滑、不平坦的场地（地面）；</a:t>
            </a:r>
            <a:endParaRPr lang="zh-CN" altLang="en-US" sz="1600" dirty="0">
              <a:solidFill>
                <a:schemeClr val="bg2">
                  <a:lumMod val="25000"/>
                </a:schemeClr>
              </a:solidFill>
              <a:latin typeface="思源黑体" panose="020B0500000000000000" pitchFamily="34" charset="-122"/>
              <a:ea typeface="思源黑体" panose="020B0500000000000000" pitchFamily="34" charset="-122"/>
            </a:endParaRPr>
          </a:p>
          <a:p>
            <a:pPr lvl="1">
              <a:lnSpc>
                <a:spcPct val="150000"/>
              </a:lnSpc>
              <a:spcBef>
                <a:spcPct val="20000"/>
              </a:spcBef>
              <a:buFont typeface="Arial" panose="020B0604020202020204" pitchFamily="34" charset="0"/>
              <a:buChar char="–"/>
            </a:pPr>
            <a:r>
              <a:rPr lang="en-US" altLang="zh-CN" sz="1600" dirty="0">
                <a:solidFill>
                  <a:schemeClr val="bg2">
                    <a:lumMod val="25000"/>
                  </a:schemeClr>
                </a:solidFill>
                <a:latin typeface="思源黑体" panose="020B0500000000000000" pitchFamily="34" charset="-122"/>
                <a:ea typeface="思源黑体" panose="020B0500000000000000" pitchFamily="34" charset="-122"/>
              </a:rPr>
              <a:t>s</a:t>
            </a:r>
            <a:r>
              <a:rPr lang="zh-CN" altLang="en-US" sz="1600" dirty="0">
                <a:solidFill>
                  <a:schemeClr val="bg2">
                    <a:lumMod val="25000"/>
                  </a:schemeClr>
                </a:solidFill>
                <a:latin typeface="思源黑体" panose="020B0500000000000000" pitchFamily="34" charset="-122"/>
                <a:ea typeface="思源黑体" panose="020B0500000000000000" pitchFamily="34" charset="-122"/>
              </a:rPr>
              <a:t>）不适当的楼梯护栏或手栏；</a:t>
            </a:r>
            <a:endParaRPr lang="zh-CN" altLang="en-US" sz="1600" dirty="0">
              <a:solidFill>
                <a:schemeClr val="bg2">
                  <a:lumMod val="25000"/>
                </a:schemeClr>
              </a:solidFill>
              <a:latin typeface="思源黑体" panose="020B0500000000000000" pitchFamily="34" charset="-122"/>
              <a:ea typeface="思源黑体" panose="020B0500000000000000" pitchFamily="34" charset="-122"/>
            </a:endParaRPr>
          </a:p>
          <a:p>
            <a:pPr lvl="1">
              <a:lnSpc>
                <a:spcPct val="150000"/>
              </a:lnSpc>
              <a:spcBef>
                <a:spcPct val="20000"/>
              </a:spcBef>
              <a:buFont typeface="Arial" panose="020B0604020202020204" pitchFamily="34" charset="0"/>
              <a:buChar char="–"/>
            </a:pPr>
            <a:r>
              <a:rPr lang="en-US" altLang="zh-CN" sz="1600" dirty="0">
                <a:solidFill>
                  <a:schemeClr val="bg2">
                    <a:lumMod val="25000"/>
                  </a:schemeClr>
                </a:solidFill>
                <a:latin typeface="思源黑体" panose="020B0500000000000000" pitchFamily="34" charset="-122"/>
                <a:ea typeface="思源黑体" panose="020B0500000000000000" pitchFamily="34" charset="-122"/>
              </a:rPr>
              <a:t>t</a:t>
            </a:r>
            <a:r>
              <a:rPr lang="zh-CN" altLang="en-US" sz="1600" dirty="0">
                <a:solidFill>
                  <a:schemeClr val="bg2">
                    <a:lumMod val="25000"/>
                  </a:schemeClr>
                </a:solidFill>
                <a:latin typeface="思源黑体" panose="020B0500000000000000" pitchFamily="34" charset="-122"/>
                <a:ea typeface="思源黑体" panose="020B0500000000000000" pitchFamily="34" charset="-122"/>
              </a:rPr>
              <a:t>）承包方人员的活动。</a:t>
            </a:r>
            <a:endParaRPr lang="zh-CN" altLang="en-US" sz="1600" dirty="0">
              <a:solidFill>
                <a:schemeClr val="bg2">
                  <a:lumMod val="25000"/>
                </a:schemeClr>
              </a:solidFill>
              <a:latin typeface="思源黑体" panose="020B0500000000000000" pitchFamily="34" charset="-122"/>
              <a:ea typeface="思源黑体" panose="020B0500000000000000" pitchFamily="34" charset="-122"/>
            </a:endParaRPr>
          </a:p>
          <a:p>
            <a:pPr lvl="1">
              <a:lnSpc>
                <a:spcPct val="150000"/>
              </a:lnSpc>
              <a:spcBef>
                <a:spcPct val="20000"/>
              </a:spcBef>
              <a:buFont typeface="Arial" panose="020B0604020202020204" pitchFamily="34" charset="0"/>
              <a:buChar char="–"/>
            </a:pPr>
            <a:r>
              <a:rPr lang="zh-CN" altLang="en-US" sz="1600" dirty="0">
                <a:solidFill>
                  <a:schemeClr val="bg2">
                    <a:lumMod val="25000"/>
                  </a:schemeClr>
                </a:solidFill>
                <a:latin typeface="思源黑体" panose="020B0500000000000000" pitchFamily="34" charset="-122"/>
                <a:ea typeface="思源黑体" panose="020B0500000000000000" pitchFamily="34" charset="-122"/>
              </a:rPr>
              <a:t>    上面所列并不全面，组织应考虑其工作活动和作业场所的特点编制自己的危害提示表。</a:t>
            </a:r>
            <a:endParaRPr lang="zh-CN" altLang="en-US" sz="1600" dirty="0">
              <a:solidFill>
                <a:schemeClr val="bg2">
                  <a:lumMod val="25000"/>
                </a:schemeClr>
              </a:solidFill>
              <a:latin typeface="思源黑体" panose="020B0500000000000000" pitchFamily="34" charset="-122"/>
              <a:ea typeface="思源黑体" panose="020B0500000000000000" pitchFamily="34" charset="-122"/>
            </a:endParaRPr>
          </a:p>
          <a:p>
            <a:pPr lvl="1">
              <a:lnSpc>
                <a:spcPct val="150000"/>
              </a:lnSpc>
              <a:spcBef>
                <a:spcPct val="20000"/>
              </a:spcBef>
              <a:buFont typeface="Arial" panose="020B0604020202020204" pitchFamily="34" charset="0"/>
              <a:buChar char="–"/>
            </a:pPr>
            <a:endParaRPr lang="zh-CN" altLang="en-US" sz="1600" dirty="0">
              <a:solidFill>
                <a:schemeClr val="bg2">
                  <a:lumMod val="25000"/>
                </a:schemeClr>
              </a:solidFill>
              <a:latin typeface="思源黑体" panose="020B0500000000000000" pitchFamily="34" charset="-122"/>
              <a:ea typeface="思源黑体"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870527" y="310415"/>
            <a:ext cx="43110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800" b="1" dirty="0">
                <a:solidFill>
                  <a:schemeClr val="bg2">
                    <a:lumMod val="25000"/>
                  </a:schemeClr>
                </a:solidFill>
                <a:latin typeface="思源黑体" panose="020B0500000000000000" pitchFamily="34" charset="-122"/>
                <a:ea typeface="思源黑体" panose="020B0500000000000000" pitchFamily="34" charset="-122"/>
              </a:rPr>
              <a:t>企业安全管理主要工作</a:t>
            </a:r>
            <a:endParaRPr lang="zh-CN" altLang="en-US" sz="2800"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5" name="矩形 4"/>
          <p:cNvSpPr/>
          <p:nvPr/>
        </p:nvSpPr>
        <p:spPr>
          <a:xfrm>
            <a:off x="1" y="294541"/>
            <a:ext cx="768926" cy="461665"/>
          </a:xfrm>
          <a:prstGeom prst="rect">
            <a:avLst/>
          </a:prstGeom>
          <a:solidFill>
            <a:srgbClr val="BD1127"/>
          </a:solidFill>
        </p:spPr>
        <p:txBody>
          <a:bodyPr wrap="square">
            <a:spAutoFit/>
          </a:bodyPr>
          <a:lstStyle/>
          <a:p>
            <a:pPr algn="ctr"/>
            <a:r>
              <a:rPr lang="en-US" altLang="zh-CN" sz="2400" b="1" dirty="0">
                <a:solidFill>
                  <a:schemeClr val="bg1"/>
                </a:solidFill>
                <a:latin typeface="思源黑体" panose="020B0500000000000000" pitchFamily="34" charset="-122"/>
                <a:ea typeface="思源黑体" panose="020B0500000000000000" pitchFamily="34" charset="-122"/>
              </a:rPr>
              <a:t>4</a:t>
            </a:r>
            <a:endParaRPr lang="zh-CN" altLang="en-US" sz="2400" b="1" dirty="0">
              <a:solidFill>
                <a:schemeClr val="bg1"/>
              </a:solidFill>
              <a:latin typeface="思源黑体" panose="020B0500000000000000" pitchFamily="34" charset="-122"/>
              <a:ea typeface="思源黑体" panose="020B0500000000000000" pitchFamily="34" charset="-122"/>
            </a:endParaRPr>
          </a:p>
        </p:txBody>
      </p:sp>
      <p:sp>
        <p:nvSpPr>
          <p:cNvPr id="2" name="矩形 1"/>
          <p:cNvSpPr/>
          <p:nvPr/>
        </p:nvSpPr>
        <p:spPr>
          <a:xfrm>
            <a:off x="1435100" y="1368791"/>
            <a:ext cx="4826000" cy="459036"/>
          </a:xfrm>
          <a:prstGeom prst="rect">
            <a:avLst/>
          </a:prstGeom>
        </p:spPr>
        <p:txBody>
          <a:bodyPr wrap="square">
            <a:spAutoFit/>
          </a:bodyPr>
          <a:lstStyle/>
          <a:p>
            <a:pPr>
              <a:lnSpc>
                <a:spcPct val="150000"/>
              </a:lnSpc>
              <a:spcBef>
                <a:spcPct val="20000"/>
              </a:spcBef>
            </a:pPr>
            <a:r>
              <a:rPr lang="zh-CN" altLang="en-US" b="1" dirty="0">
                <a:solidFill>
                  <a:schemeClr val="bg2">
                    <a:lumMod val="25000"/>
                  </a:schemeClr>
                </a:solidFill>
                <a:latin typeface="思源黑体" panose="020B0500000000000000" pitchFamily="34" charset="-122"/>
                <a:ea typeface="思源黑体" panose="020B0500000000000000" pitchFamily="34" charset="-122"/>
              </a:rPr>
              <a:t>概念</a:t>
            </a:r>
            <a:r>
              <a:rPr lang="en-US" altLang="zh-CN" b="1" dirty="0">
                <a:solidFill>
                  <a:schemeClr val="bg2">
                    <a:lumMod val="25000"/>
                  </a:schemeClr>
                </a:solidFill>
                <a:latin typeface="思源黑体" panose="020B0500000000000000" pitchFamily="34" charset="-122"/>
                <a:ea typeface="思源黑体" panose="020B0500000000000000" pitchFamily="34" charset="-122"/>
              </a:rPr>
              <a:t>5</a:t>
            </a:r>
            <a:r>
              <a:rPr lang="zh-CN" altLang="en-US" b="1" dirty="0">
                <a:solidFill>
                  <a:schemeClr val="bg2">
                    <a:lumMod val="25000"/>
                  </a:schemeClr>
                </a:solidFill>
                <a:latin typeface="思源黑体" panose="020B0500000000000000" pitchFamily="34" charset="-122"/>
                <a:ea typeface="思源黑体" panose="020B0500000000000000" pitchFamily="34" charset="-122"/>
              </a:rPr>
              <a:t>：能量观点的事故因果连锁理论</a:t>
            </a:r>
            <a:endParaRPr lang="zh-CN" altLang="en-US"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6" name="Text Box 3"/>
          <p:cNvSpPr txBox="1">
            <a:spLocks noChangeArrowheads="1"/>
          </p:cNvSpPr>
          <p:nvPr/>
        </p:nvSpPr>
        <p:spPr bwMode="auto">
          <a:xfrm>
            <a:off x="1771431" y="2794358"/>
            <a:ext cx="2123686" cy="2224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l" eaLnBrk="1" hangingPunct="1">
              <a:lnSpc>
                <a:spcPct val="200000"/>
              </a:lnSpc>
              <a:spcBef>
                <a:spcPct val="50000"/>
              </a:spcBef>
            </a:pPr>
            <a:r>
              <a:rPr kumimoji="1" lang="zh-CN" altLang="en-US" dirty="0">
                <a:solidFill>
                  <a:schemeClr val="bg2">
                    <a:lumMod val="25000"/>
                  </a:schemeClr>
                </a:solidFill>
                <a:latin typeface="思源黑体" panose="020B0500000000000000" pitchFamily="34" charset="-122"/>
                <a:ea typeface="思源黑体" panose="020B0500000000000000" pitchFamily="34" charset="-122"/>
              </a:rPr>
              <a:t>扎别塔基斯依据能量意外释放理论提出的事故因果模型如右图所示：</a:t>
            </a:r>
            <a:endParaRPr kumimoji="1" lang="zh-CN" altLang="en-US" dirty="0">
              <a:solidFill>
                <a:schemeClr val="bg2">
                  <a:lumMod val="25000"/>
                </a:schemeClr>
              </a:solidFill>
              <a:latin typeface="思源黑体" panose="020B0500000000000000" pitchFamily="34" charset="-122"/>
              <a:ea typeface="思源黑体" panose="020B0500000000000000" pitchFamily="34" charset="-122"/>
            </a:endParaRPr>
          </a:p>
        </p:txBody>
      </p:sp>
      <p:grpSp>
        <p:nvGrpSpPr>
          <p:cNvPr id="7" name="Group 5"/>
          <p:cNvGrpSpPr/>
          <p:nvPr/>
        </p:nvGrpSpPr>
        <p:grpSpPr bwMode="auto">
          <a:xfrm>
            <a:off x="4858449" y="1206499"/>
            <a:ext cx="6053760" cy="4908951"/>
            <a:chOff x="1838" y="723"/>
            <a:chExt cx="3413" cy="3165"/>
          </a:xfrm>
        </p:grpSpPr>
        <p:grpSp>
          <p:nvGrpSpPr>
            <p:cNvPr id="8" name="Group 6"/>
            <p:cNvGrpSpPr/>
            <p:nvPr/>
          </p:nvGrpSpPr>
          <p:grpSpPr bwMode="auto">
            <a:xfrm>
              <a:off x="2016" y="872"/>
              <a:ext cx="2976" cy="2728"/>
              <a:chOff x="1392" y="968"/>
              <a:chExt cx="2976" cy="2728"/>
            </a:xfrm>
          </p:grpSpPr>
          <p:sp>
            <p:nvSpPr>
              <p:cNvPr id="23" name="Line 7"/>
              <p:cNvSpPr>
                <a:spLocks noChangeShapeType="1"/>
              </p:cNvSpPr>
              <p:nvPr/>
            </p:nvSpPr>
            <p:spPr bwMode="auto">
              <a:xfrm flipV="1">
                <a:off x="1872" y="1536"/>
                <a:ext cx="192" cy="192"/>
              </a:xfrm>
              <a:prstGeom prst="line">
                <a:avLst/>
              </a:prstGeom>
              <a:noFill/>
              <a:ln w="9525" cap="rnd">
                <a:solidFill>
                  <a:schemeClr val="bg1">
                    <a:lumMod val="65000"/>
                  </a:schemeClr>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24" name="Line 8"/>
              <p:cNvSpPr>
                <a:spLocks noChangeShapeType="1"/>
              </p:cNvSpPr>
              <p:nvPr/>
            </p:nvSpPr>
            <p:spPr bwMode="auto">
              <a:xfrm flipV="1">
                <a:off x="1920" y="1536"/>
                <a:ext cx="288" cy="288"/>
              </a:xfrm>
              <a:prstGeom prst="line">
                <a:avLst/>
              </a:prstGeom>
              <a:noFill/>
              <a:ln w="9525" cap="rnd">
                <a:solidFill>
                  <a:schemeClr val="bg1">
                    <a:lumMod val="65000"/>
                  </a:schemeClr>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25" name="Line 9"/>
              <p:cNvSpPr>
                <a:spLocks noChangeShapeType="1"/>
              </p:cNvSpPr>
              <p:nvPr/>
            </p:nvSpPr>
            <p:spPr bwMode="auto">
              <a:xfrm flipV="1">
                <a:off x="2208" y="2536"/>
                <a:ext cx="96" cy="48"/>
              </a:xfrm>
              <a:prstGeom prst="line">
                <a:avLst/>
              </a:prstGeom>
              <a:noFill/>
              <a:ln w="9525">
                <a:solidFill>
                  <a:schemeClr val="bg1">
                    <a:lumMod val="65000"/>
                  </a:schemeClr>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26" name="Line 10"/>
              <p:cNvSpPr>
                <a:spLocks noChangeShapeType="1"/>
              </p:cNvSpPr>
              <p:nvPr/>
            </p:nvSpPr>
            <p:spPr bwMode="auto">
              <a:xfrm>
                <a:off x="2304" y="1488"/>
                <a:ext cx="336" cy="768"/>
              </a:xfrm>
              <a:prstGeom prst="line">
                <a:avLst/>
              </a:prstGeom>
              <a:noFill/>
              <a:ln w="9525">
                <a:solidFill>
                  <a:schemeClr val="bg1">
                    <a:lumMod val="65000"/>
                  </a:schemeClr>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27" name="Line 11"/>
              <p:cNvSpPr>
                <a:spLocks noChangeShapeType="1"/>
              </p:cNvSpPr>
              <p:nvPr/>
            </p:nvSpPr>
            <p:spPr bwMode="auto">
              <a:xfrm flipH="1">
                <a:off x="2928" y="1488"/>
                <a:ext cx="336" cy="768"/>
              </a:xfrm>
              <a:prstGeom prst="line">
                <a:avLst/>
              </a:prstGeom>
              <a:noFill/>
              <a:ln w="9525">
                <a:solidFill>
                  <a:schemeClr val="bg1">
                    <a:lumMod val="65000"/>
                  </a:schemeClr>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28" name="Line 12"/>
              <p:cNvSpPr>
                <a:spLocks noChangeShapeType="1"/>
              </p:cNvSpPr>
              <p:nvPr/>
            </p:nvSpPr>
            <p:spPr bwMode="auto">
              <a:xfrm>
                <a:off x="2808" y="968"/>
                <a:ext cx="0" cy="141"/>
              </a:xfrm>
              <a:prstGeom prst="line">
                <a:avLst/>
              </a:prstGeom>
              <a:noFill/>
              <a:ln w="9525">
                <a:solidFill>
                  <a:schemeClr val="bg1">
                    <a:lumMod val="65000"/>
                  </a:schemeClr>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29" name="Line 13"/>
              <p:cNvSpPr>
                <a:spLocks noChangeShapeType="1"/>
              </p:cNvSpPr>
              <p:nvPr/>
            </p:nvSpPr>
            <p:spPr bwMode="auto">
              <a:xfrm>
                <a:off x="3168" y="1251"/>
                <a:ext cx="0" cy="141"/>
              </a:xfrm>
              <a:prstGeom prst="line">
                <a:avLst/>
              </a:prstGeom>
              <a:noFill/>
              <a:ln w="9525">
                <a:solidFill>
                  <a:schemeClr val="bg1">
                    <a:lumMod val="65000"/>
                  </a:schemeClr>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30" name="Line 14"/>
              <p:cNvSpPr>
                <a:spLocks noChangeShapeType="1"/>
              </p:cNvSpPr>
              <p:nvPr/>
            </p:nvSpPr>
            <p:spPr bwMode="auto">
              <a:xfrm>
                <a:off x="2496" y="1251"/>
                <a:ext cx="0" cy="141"/>
              </a:xfrm>
              <a:prstGeom prst="line">
                <a:avLst/>
              </a:prstGeom>
              <a:noFill/>
              <a:ln w="9525">
                <a:solidFill>
                  <a:schemeClr val="bg1">
                    <a:lumMod val="65000"/>
                  </a:schemeClr>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31" name="Line 15"/>
              <p:cNvSpPr>
                <a:spLocks noChangeShapeType="1"/>
              </p:cNvSpPr>
              <p:nvPr/>
            </p:nvSpPr>
            <p:spPr bwMode="auto">
              <a:xfrm>
                <a:off x="2832" y="2640"/>
                <a:ext cx="0" cy="192"/>
              </a:xfrm>
              <a:prstGeom prst="line">
                <a:avLst/>
              </a:prstGeom>
              <a:noFill/>
              <a:ln w="9525">
                <a:solidFill>
                  <a:schemeClr val="bg1">
                    <a:lumMod val="65000"/>
                  </a:schemeClr>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32" name="Line 16"/>
              <p:cNvSpPr>
                <a:spLocks noChangeShapeType="1"/>
              </p:cNvSpPr>
              <p:nvPr/>
            </p:nvSpPr>
            <p:spPr bwMode="auto">
              <a:xfrm>
                <a:off x="2832" y="3136"/>
                <a:ext cx="0" cy="192"/>
              </a:xfrm>
              <a:prstGeom prst="line">
                <a:avLst/>
              </a:prstGeom>
              <a:noFill/>
              <a:ln w="9525">
                <a:solidFill>
                  <a:schemeClr val="bg1">
                    <a:lumMod val="65000"/>
                  </a:schemeClr>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33" name="Line 17"/>
              <p:cNvSpPr>
                <a:spLocks noChangeShapeType="1"/>
              </p:cNvSpPr>
              <p:nvPr/>
            </p:nvSpPr>
            <p:spPr bwMode="auto">
              <a:xfrm flipH="1" flipV="1">
                <a:off x="3552" y="1536"/>
                <a:ext cx="336" cy="288"/>
              </a:xfrm>
              <a:prstGeom prst="line">
                <a:avLst/>
              </a:prstGeom>
              <a:noFill/>
              <a:ln w="9525" cap="rnd">
                <a:solidFill>
                  <a:schemeClr val="bg1">
                    <a:lumMod val="65000"/>
                  </a:schemeClr>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34" name="Line 18"/>
              <p:cNvSpPr>
                <a:spLocks noChangeShapeType="1"/>
              </p:cNvSpPr>
              <p:nvPr/>
            </p:nvSpPr>
            <p:spPr bwMode="auto">
              <a:xfrm flipH="1" flipV="1">
                <a:off x="3416" y="1544"/>
                <a:ext cx="384" cy="336"/>
              </a:xfrm>
              <a:prstGeom prst="line">
                <a:avLst/>
              </a:prstGeom>
              <a:noFill/>
              <a:ln w="9525" cap="rnd">
                <a:solidFill>
                  <a:schemeClr val="bg1">
                    <a:lumMod val="65000"/>
                  </a:schemeClr>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grpSp>
            <p:nvGrpSpPr>
              <p:cNvPr id="35" name="Group 19"/>
              <p:cNvGrpSpPr/>
              <p:nvPr/>
            </p:nvGrpSpPr>
            <p:grpSpPr bwMode="auto">
              <a:xfrm>
                <a:off x="3168" y="1776"/>
                <a:ext cx="528" cy="384"/>
                <a:chOff x="2832" y="1624"/>
                <a:chExt cx="528" cy="384"/>
              </a:xfrm>
            </p:grpSpPr>
            <p:sp>
              <p:nvSpPr>
                <p:cNvPr id="61" name="Arc 20"/>
                <p:cNvSpPr/>
                <p:nvPr/>
              </p:nvSpPr>
              <p:spPr bwMode="auto">
                <a:xfrm>
                  <a:off x="2880" y="1624"/>
                  <a:ext cx="480" cy="3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chemeClr val="bg1">
                      <a:lumMod val="65000"/>
                    </a:schemeClr>
                  </a:solidFill>
                  <a:round/>
                </a:ln>
                <a:extLst>
                  <a:ext uri="{909E8E84-426E-40DD-AFC4-6F175D3DCCD1}">
                    <a14:hiddenFill xmlns:a14="http://schemas.microsoft.com/office/drawing/2010/main">
                      <a:solidFill>
                        <a:schemeClr val="accent1"/>
                      </a:solidFill>
                    </a14:hiddenFill>
                  </a:ext>
                </a:extLst>
              </p:spPr>
              <p:txBody>
                <a:bodyPr wrap="none" anchor="ctr"/>
                <a:lstStyle/>
                <a:p>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62" name="Line 21"/>
                <p:cNvSpPr>
                  <a:spLocks noChangeShapeType="1"/>
                </p:cNvSpPr>
                <p:nvPr/>
              </p:nvSpPr>
              <p:spPr bwMode="auto">
                <a:xfrm flipH="1">
                  <a:off x="2832" y="1632"/>
                  <a:ext cx="144" cy="0"/>
                </a:xfrm>
                <a:prstGeom prst="line">
                  <a:avLst/>
                </a:prstGeom>
                <a:noFill/>
                <a:ln w="9525">
                  <a:solidFill>
                    <a:schemeClr val="bg1">
                      <a:lumMod val="65000"/>
                    </a:schemeClr>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grpSp>
          <p:grpSp>
            <p:nvGrpSpPr>
              <p:cNvPr id="36" name="Group 22"/>
              <p:cNvGrpSpPr/>
              <p:nvPr/>
            </p:nvGrpSpPr>
            <p:grpSpPr bwMode="auto">
              <a:xfrm>
                <a:off x="3312" y="2552"/>
                <a:ext cx="528" cy="384"/>
                <a:chOff x="2832" y="1624"/>
                <a:chExt cx="528" cy="384"/>
              </a:xfrm>
            </p:grpSpPr>
            <p:sp>
              <p:nvSpPr>
                <p:cNvPr id="59" name="Arc 23"/>
                <p:cNvSpPr/>
                <p:nvPr/>
              </p:nvSpPr>
              <p:spPr bwMode="auto">
                <a:xfrm>
                  <a:off x="2880" y="1624"/>
                  <a:ext cx="480" cy="3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cap="rnd">
                  <a:solidFill>
                    <a:schemeClr val="bg1">
                      <a:lumMod val="65000"/>
                    </a:schemeClr>
                  </a:solidFill>
                  <a:prstDash val="sysDot"/>
                  <a:round/>
                </a:ln>
                <a:extLst>
                  <a:ext uri="{909E8E84-426E-40DD-AFC4-6F175D3DCCD1}">
                    <a14:hiddenFill xmlns:a14="http://schemas.microsoft.com/office/drawing/2010/main">
                      <a:solidFill>
                        <a:schemeClr val="accent1"/>
                      </a:solidFill>
                    </a14:hiddenFill>
                  </a:ext>
                </a:extLst>
              </p:spPr>
              <p:txBody>
                <a:bodyPr wrap="none" anchor="ctr"/>
                <a:lstStyle/>
                <a:p>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60" name="Line 24"/>
                <p:cNvSpPr>
                  <a:spLocks noChangeShapeType="1"/>
                </p:cNvSpPr>
                <p:nvPr/>
              </p:nvSpPr>
              <p:spPr bwMode="auto">
                <a:xfrm flipH="1">
                  <a:off x="2832" y="1632"/>
                  <a:ext cx="144" cy="0"/>
                </a:xfrm>
                <a:prstGeom prst="line">
                  <a:avLst/>
                </a:prstGeom>
                <a:noFill/>
                <a:ln w="9525" cap="rnd">
                  <a:solidFill>
                    <a:schemeClr val="bg1">
                      <a:lumMod val="65000"/>
                    </a:schemeClr>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grpSp>
          <p:grpSp>
            <p:nvGrpSpPr>
              <p:cNvPr id="37" name="Group 25"/>
              <p:cNvGrpSpPr/>
              <p:nvPr/>
            </p:nvGrpSpPr>
            <p:grpSpPr bwMode="auto">
              <a:xfrm>
                <a:off x="3216" y="2632"/>
                <a:ext cx="528" cy="392"/>
                <a:chOff x="2928" y="2392"/>
                <a:chExt cx="528" cy="392"/>
              </a:xfrm>
            </p:grpSpPr>
            <p:sp>
              <p:nvSpPr>
                <p:cNvPr id="57" name="Arc 26"/>
                <p:cNvSpPr/>
                <p:nvPr/>
              </p:nvSpPr>
              <p:spPr bwMode="auto">
                <a:xfrm>
                  <a:off x="2976" y="2400"/>
                  <a:ext cx="480" cy="3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cap="rnd">
                  <a:solidFill>
                    <a:schemeClr val="bg1">
                      <a:lumMod val="65000"/>
                    </a:schemeClr>
                  </a:solidFill>
                  <a:prstDash val="sysDot"/>
                  <a:round/>
                </a:ln>
                <a:extLst>
                  <a:ext uri="{909E8E84-426E-40DD-AFC4-6F175D3DCCD1}">
                    <a14:hiddenFill xmlns:a14="http://schemas.microsoft.com/office/drawing/2010/main">
                      <a:solidFill>
                        <a:schemeClr val="accent1"/>
                      </a:solidFill>
                    </a14:hiddenFill>
                  </a:ext>
                </a:extLst>
              </p:spPr>
              <p:txBody>
                <a:bodyPr wrap="none" anchor="ctr"/>
                <a:lstStyle/>
                <a:p>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58" name="Line 27"/>
                <p:cNvSpPr>
                  <a:spLocks noChangeShapeType="1"/>
                </p:cNvSpPr>
                <p:nvPr/>
              </p:nvSpPr>
              <p:spPr bwMode="auto">
                <a:xfrm rot="1211147" flipH="1">
                  <a:off x="2928" y="2392"/>
                  <a:ext cx="144" cy="1"/>
                </a:xfrm>
                <a:prstGeom prst="line">
                  <a:avLst/>
                </a:prstGeom>
                <a:noFill/>
                <a:ln w="9525" cap="rnd">
                  <a:solidFill>
                    <a:schemeClr val="bg1">
                      <a:lumMod val="65000"/>
                    </a:schemeClr>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grpSp>
          <p:sp>
            <p:nvSpPr>
              <p:cNvPr id="38" name="Arc 28"/>
              <p:cNvSpPr/>
              <p:nvPr/>
            </p:nvSpPr>
            <p:spPr bwMode="auto">
              <a:xfrm flipH="1">
                <a:off x="2112" y="2544"/>
                <a:ext cx="192" cy="2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cap="rnd">
                <a:solidFill>
                  <a:schemeClr val="bg1">
                    <a:lumMod val="65000"/>
                  </a:schemeClr>
                </a:solidFill>
                <a:prstDash val="sysDot"/>
                <a:round/>
              </a:ln>
              <a:extLst>
                <a:ext uri="{909E8E84-426E-40DD-AFC4-6F175D3DCCD1}">
                  <a14:hiddenFill xmlns:a14="http://schemas.microsoft.com/office/drawing/2010/main">
                    <a:solidFill>
                      <a:schemeClr val="accent1"/>
                    </a:solidFill>
                  </a14:hiddenFill>
                </a:ext>
              </a:extLst>
            </p:spPr>
            <p:txBody>
              <a:bodyPr wrap="none" anchor="ctr"/>
              <a:lstStyle/>
              <a:p>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39" name="Arc 29"/>
              <p:cNvSpPr/>
              <p:nvPr/>
            </p:nvSpPr>
            <p:spPr bwMode="auto">
              <a:xfrm flipH="1">
                <a:off x="2208" y="2592"/>
                <a:ext cx="192" cy="2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cap="rnd">
                <a:solidFill>
                  <a:schemeClr val="bg1">
                    <a:lumMod val="65000"/>
                  </a:schemeClr>
                </a:solidFill>
                <a:prstDash val="sysDot"/>
                <a:round/>
              </a:ln>
              <a:extLst>
                <a:ext uri="{909E8E84-426E-40DD-AFC4-6F175D3DCCD1}">
                  <a14:hiddenFill xmlns:a14="http://schemas.microsoft.com/office/drawing/2010/main">
                    <a:solidFill>
                      <a:schemeClr val="accent1"/>
                    </a:solidFill>
                  </a14:hiddenFill>
                </a:ext>
              </a:extLst>
            </p:spPr>
            <p:txBody>
              <a:bodyPr wrap="none" anchor="ctr"/>
              <a:lstStyle/>
              <a:p>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40" name="Arc 30"/>
              <p:cNvSpPr/>
              <p:nvPr/>
            </p:nvSpPr>
            <p:spPr bwMode="auto">
              <a:xfrm rot="11935604" flipH="1">
                <a:off x="3392" y="3168"/>
                <a:ext cx="240" cy="43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chemeClr val="bg1">
                    <a:lumMod val="65000"/>
                  </a:schemeClr>
                </a:solidFill>
                <a:round/>
              </a:ln>
              <a:extLst>
                <a:ext uri="{909E8E84-426E-40DD-AFC4-6F175D3DCCD1}">
                  <a14:hiddenFill xmlns:a14="http://schemas.microsoft.com/office/drawing/2010/main">
                    <a:solidFill>
                      <a:schemeClr val="accent1"/>
                    </a:solidFill>
                  </a14:hiddenFill>
                </a:ext>
              </a:extLst>
            </p:spPr>
            <p:txBody>
              <a:bodyPr wrap="none" anchor="ctr"/>
              <a:lstStyle/>
              <a:p>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grpSp>
            <p:nvGrpSpPr>
              <p:cNvPr id="41" name="Group 31"/>
              <p:cNvGrpSpPr/>
              <p:nvPr/>
            </p:nvGrpSpPr>
            <p:grpSpPr bwMode="auto">
              <a:xfrm>
                <a:off x="2016" y="3216"/>
                <a:ext cx="432" cy="240"/>
                <a:chOff x="1728" y="2976"/>
                <a:chExt cx="432" cy="240"/>
              </a:xfrm>
            </p:grpSpPr>
            <p:sp>
              <p:nvSpPr>
                <p:cNvPr id="55" name="Arc 32"/>
                <p:cNvSpPr/>
                <p:nvPr/>
              </p:nvSpPr>
              <p:spPr bwMode="auto">
                <a:xfrm rot="17571990" flipH="1">
                  <a:off x="1824" y="2880"/>
                  <a:ext cx="240" cy="43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cap="rnd">
                  <a:solidFill>
                    <a:schemeClr val="bg1">
                      <a:lumMod val="65000"/>
                    </a:schemeClr>
                  </a:solidFill>
                  <a:prstDash val="sysDot"/>
                  <a:round/>
                </a:ln>
                <a:extLst>
                  <a:ext uri="{909E8E84-426E-40DD-AFC4-6F175D3DCCD1}">
                    <a14:hiddenFill xmlns:a14="http://schemas.microsoft.com/office/drawing/2010/main">
                      <a:solidFill>
                        <a:schemeClr val="accent1"/>
                      </a:solidFill>
                    </a14:hiddenFill>
                  </a:ext>
                </a:extLst>
              </p:spPr>
              <p:txBody>
                <a:bodyPr wrap="none" anchor="ctr"/>
                <a:lstStyle/>
                <a:p>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56" name="Line 33"/>
                <p:cNvSpPr>
                  <a:spLocks noChangeShapeType="1"/>
                </p:cNvSpPr>
                <p:nvPr/>
              </p:nvSpPr>
              <p:spPr bwMode="auto">
                <a:xfrm flipH="1" flipV="1">
                  <a:off x="1776" y="2976"/>
                  <a:ext cx="48" cy="96"/>
                </a:xfrm>
                <a:prstGeom prst="line">
                  <a:avLst/>
                </a:prstGeom>
                <a:noFill/>
                <a:ln w="9525" cap="rnd">
                  <a:solidFill>
                    <a:schemeClr val="bg1">
                      <a:lumMod val="65000"/>
                    </a:schemeClr>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grpSp>
          <p:sp>
            <p:nvSpPr>
              <p:cNvPr id="42" name="Line 34"/>
              <p:cNvSpPr>
                <a:spLocks noChangeShapeType="1"/>
              </p:cNvSpPr>
              <p:nvPr/>
            </p:nvSpPr>
            <p:spPr bwMode="auto">
              <a:xfrm flipV="1">
                <a:off x="2320" y="2576"/>
                <a:ext cx="96" cy="48"/>
              </a:xfrm>
              <a:prstGeom prst="line">
                <a:avLst/>
              </a:prstGeom>
              <a:noFill/>
              <a:ln w="9525">
                <a:solidFill>
                  <a:schemeClr val="bg1">
                    <a:lumMod val="65000"/>
                  </a:schemeClr>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43" name="Arc 35"/>
              <p:cNvSpPr/>
              <p:nvPr/>
            </p:nvSpPr>
            <p:spPr bwMode="auto">
              <a:xfrm>
                <a:off x="3456" y="1264"/>
                <a:ext cx="528" cy="52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cap="rnd">
                <a:solidFill>
                  <a:schemeClr val="bg1">
                    <a:lumMod val="65000"/>
                  </a:schemeClr>
                </a:solidFill>
                <a:prstDash val="sysDot"/>
                <a:round/>
              </a:ln>
              <a:extLst>
                <a:ext uri="{909E8E84-426E-40DD-AFC4-6F175D3DCCD1}">
                  <a14:hiddenFill xmlns:a14="http://schemas.microsoft.com/office/drawing/2010/main">
                    <a:solidFill>
                      <a:schemeClr val="accent1"/>
                    </a:solidFill>
                  </a14:hiddenFill>
                </a:ext>
              </a:extLst>
            </p:spPr>
            <p:txBody>
              <a:bodyPr wrap="none" anchor="ctr"/>
              <a:lstStyle/>
              <a:p>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44" name="Arc 36"/>
              <p:cNvSpPr/>
              <p:nvPr/>
            </p:nvSpPr>
            <p:spPr bwMode="auto">
              <a:xfrm rot="10395876" flipH="1">
                <a:off x="3216" y="2496"/>
                <a:ext cx="1152" cy="12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cap="rnd">
                <a:solidFill>
                  <a:schemeClr val="bg1">
                    <a:lumMod val="65000"/>
                  </a:schemeClr>
                </a:solidFill>
                <a:prstDash val="sysDot"/>
                <a:round/>
              </a:ln>
              <a:extLst>
                <a:ext uri="{909E8E84-426E-40DD-AFC4-6F175D3DCCD1}">
                  <a14:hiddenFill xmlns:a14="http://schemas.microsoft.com/office/drawing/2010/main">
                    <a:solidFill>
                      <a:schemeClr val="accent1"/>
                    </a:solidFill>
                  </a14:hiddenFill>
                </a:ext>
              </a:extLst>
            </p:spPr>
            <p:txBody>
              <a:bodyPr wrap="none" anchor="ctr"/>
              <a:lstStyle/>
              <a:p>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45" name="Arc 37"/>
              <p:cNvSpPr/>
              <p:nvPr/>
            </p:nvSpPr>
            <p:spPr bwMode="auto">
              <a:xfrm rot="16630911" flipH="1">
                <a:off x="1416" y="2496"/>
                <a:ext cx="1152" cy="12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cap="rnd">
                <a:solidFill>
                  <a:schemeClr val="bg1">
                    <a:lumMod val="65000"/>
                  </a:schemeClr>
                </a:solidFill>
                <a:prstDash val="sysDot"/>
                <a:round/>
              </a:ln>
              <a:extLst>
                <a:ext uri="{909E8E84-426E-40DD-AFC4-6F175D3DCCD1}">
                  <a14:hiddenFill xmlns:a14="http://schemas.microsoft.com/office/drawing/2010/main">
                    <a:solidFill>
                      <a:schemeClr val="accent1"/>
                    </a:solidFill>
                  </a14:hiddenFill>
                </a:ext>
              </a:extLst>
            </p:spPr>
            <p:txBody>
              <a:bodyPr wrap="none" anchor="ctr"/>
              <a:lstStyle/>
              <a:p>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46" name="Arc 38"/>
              <p:cNvSpPr/>
              <p:nvPr/>
            </p:nvSpPr>
            <p:spPr bwMode="auto">
              <a:xfrm rot="-5784723">
                <a:off x="1680" y="1296"/>
                <a:ext cx="528" cy="52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cap="rnd">
                <a:solidFill>
                  <a:schemeClr val="bg1">
                    <a:lumMod val="65000"/>
                  </a:schemeClr>
                </a:solidFill>
                <a:prstDash val="sysDot"/>
                <a:round/>
              </a:ln>
              <a:extLst>
                <a:ext uri="{909E8E84-426E-40DD-AFC4-6F175D3DCCD1}">
                  <a14:hiddenFill xmlns:a14="http://schemas.microsoft.com/office/drawing/2010/main">
                    <a:solidFill>
                      <a:schemeClr val="accent1"/>
                    </a:solidFill>
                  </a14:hiddenFill>
                </a:ext>
              </a:extLst>
            </p:spPr>
            <p:txBody>
              <a:bodyPr wrap="none" anchor="ctr"/>
              <a:lstStyle/>
              <a:p>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47" name="Line 39"/>
              <p:cNvSpPr>
                <a:spLocks noChangeShapeType="1"/>
              </p:cNvSpPr>
              <p:nvPr/>
            </p:nvSpPr>
            <p:spPr bwMode="auto">
              <a:xfrm flipV="1">
                <a:off x="1456" y="2512"/>
                <a:ext cx="0" cy="144"/>
              </a:xfrm>
              <a:prstGeom prst="line">
                <a:avLst/>
              </a:prstGeom>
              <a:noFill/>
              <a:ln w="9525">
                <a:solidFill>
                  <a:schemeClr val="bg1">
                    <a:lumMod val="65000"/>
                  </a:schemeClr>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48" name="Line 40"/>
              <p:cNvSpPr>
                <a:spLocks noChangeShapeType="1"/>
              </p:cNvSpPr>
              <p:nvPr/>
            </p:nvSpPr>
            <p:spPr bwMode="auto">
              <a:xfrm rot="788076" flipV="1">
                <a:off x="2064" y="1264"/>
                <a:ext cx="96" cy="48"/>
              </a:xfrm>
              <a:prstGeom prst="line">
                <a:avLst/>
              </a:prstGeom>
              <a:noFill/>
              <a:ln w="9525">
                <a:solidFill>
                  <a:schemeClr val="bg1">
                    <a:lumMod val="65000"/>
                  </a:schemeClr>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49" name="Line 41"/>
              <p:cNvSpPr>
                <a:spLocks noChangeShapeType="1"/>
              </p:cNvSpPr>
              <p:nvPr/>
            </p:nvSpPr>
            <p:spPr bwMode="auto">
              <a:xfrm flipV="1">
                <a:off x="4304" y="2520"/>
                <a:ext cx="0" cy="144"/>
              </a:xfrm>
              <a:prstGeom prst="line">
                <a:avLst/>
              </a:prstGeom>
              <a:noFill/>
              <a:ln w="9525">
                <a:solidFill>
                  <a:schemeClr val="bg1">
                    <a:lumMod val="65000"/>
                  </a:schemeClr>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50" name="Line 42"/>
              <p:cNvSpPr>
                <a:spLocks noChangeShapeType="1"/>
              </p:cNvSpPr>
              <p:nvPr/>
            </p:nvSpPr>
            <p:spPr bwMode="auto">
              <a:xfrm flipH="1">
                <a:off x="3504" y="1280"/>
                <a:ext cx="96" cy="0"/>
              </a:xfrm>
              <a:prstGeom prst="line">
                <a:avLst/>
              </a:prstGeom>
              <a:noFill/>
              <a:ln w="9525">
                <a:solidFill>
                  <a:schemeClr val="bg1">
                    <a:lumMod val="65000"/>
                  </a:schemeClr>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51" name="Arc 43"/>
              <p:cNvSpPr/>
              <p:nvPr/>
            </p:nvSpPr>
            <p:spPr bwMode="auto">
              <a:xfrm rot="1514453" flipH="1">
                <a:off x="2112" y="1680"/>
                <a:ext cx="240" cy="43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chemeClr val="bg1">
                    <a:lumMod val="65000"/>
                  </a:schemeClr>
                </a:solidFill>
                <a:round/>
              </a:ln>
              <a:extLst>
                <a:ext uri="{909E8E84-426E-40DD-AFC4-6F175D3DCCD1}">
                  <a14:hiddenFill xmlns:a14="http://schemas.microsoft.com/office/drawing/2010/main">
                    <a:solidFill>
                      <a:schemeClr val="accent1"/>
                    </a:solidFill>
                  </a14:hiddenFill>
                </a:ext>
              </a:extLst>
            </p:spPr>
            <p:txBody>
              <a:bodyPr wrap="none" anchor="ctr"/>
              <a:lstStyle/>
              <a:p>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52" name="Line 44"/>
              <p:cNvSpPr>
                <a:spLocks noChangeShapeType="1"/>
              </p:cNvSpPr>
              <p:nvPr/>
            </p:nvSpPr>
            <p:spPr bwMode="auto">
              <a:xfrm>
                <a:off x="2304" y="1752"/>
                <a:ext cx="96" cy="0"/>
              </a:xfrm>
              <a:prstGeom prst="line">
                <a:avLst/>
              </a:prstGeom>
              <a:noFill/>
              <a:ln w="9525">
                <a:solidFill>
                  <a:schemeClr val="bg1">
                    <a:lumMod val="65000"/>
                  </a:schemeClr>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53" name="Arc 45"/>
              <p:cNvSpPr/>
              <p:nvPr/>
            </p:nvSpPr>
            <p:spPr bwMode="auto">
              <a:xfrm rot="-2589413">
                <a:off x="2448" y="2448"/>
                <a:ext cx="1008" cy="110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chemeClr val="bg1">
                    <a:lumMod val="65000"/>
                  </a:schemeClr>
                </a:solidFill>
                <a:round/>
              </a:ln>
              <a:extLst>
                <a:ext uri="{909E8E84-426E-40DD-AFC4-6F175D3DCCD1}">
                  <a14:hiddenFill xmlns:a14="http://schemas.microsoft.com/office/drawing/2010/main">
                    <a:solidFill>
                      <a:schemeClr val="accent1"/>
                    </a:solidFill>
                  </a14:hiddenFill>
                </a:ext>
              </a:extLst>
            </p:spPr>
            <p:txBody>
              <a:bodyPr wrap="none" anchor="ctr"/>
              <a:lstStyle/>
              <a:p>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54" name="Line 46"/>
              <p:cNvSpPr>
                <a:spLocks noChangeShapeType="1"/>
              </p:cNvSpPr>
              <p:nvPr/>
            </p:nvSpPr>
            <p:spPr bwMode="auto">
              <a:xfrm flipV="1">
                <a:off x="3664" y="3208"/>
                <a:ext cx="48" cy="96"/>
              </a:xfrm>
              <a:prstGeom prst="line">
                <a:avLst/>
              </a:prstGeom>
              <a:noFill/>
              <a:ln w="9525">
                <a:solidFill>
                  <a:schemeClr val="bg1">
                    <a:lumMod val="65000"/>
                  </a:schemeClr>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grpSp>
        <p:sp>
          <p:nvSpPr>
            <p:cNvPr id="9" name="Text Box 47"/>
            <p:cNvSpPr txBox="1">
              <a:spLocks noChangeArrowheads="1"/>
            </p:cNvSpPr>
            <p:nvPr/>
          </p:nvSpPr>
          <p:spPr bwMode="auto">
            <a:xfrm>
              <a:off x="2544" y="1282"/>
              <a:ext cx="816" cy="156"/>
            </a:xfrm>
            <a:prstGeom prst="rect">
              <a:avLst/>
            </a:prstGeom>
            <a:solidFill>
              <a:srgbClr val="FFC000"/>
            </a:solidFill>
            <a:ln w="9525">
              <a:noFill/>
              <a:miter lim="800000"/>
            </a:ln>
          </p:spPr>
          <p:txBody>
            <a:bodyPr tIns="0" bIns="0" anchor="ctr">
              <a:spAutoFit/>
            </a:bodyPr>
            <a:lstStyle/>
            <a:p>
              <a:pPr algn="ctr" eaLnBrk="1" hangingPunct="1">
                <a:spcBef>
                  <a:spcPct val="50000"/>
                </a:spcBef>
              </a:pPr>
              <a:r>
                <a:rPr kumimoji="1" lang="zh-CN" altLang="en-US" sz="1600">
                  <a:solidFill>
                    <a:schemeClr val="bg2">
                      <a:lumMod val="25000"/>
                    </a:schemeClr>
                  </a:solidFill>
                  <a:latin typeface="思源黑体" panose="020B0500000000000000" pitchFamily="34" charset="-122"/>
                  <a:ea typeface="思源黑体" panose="020B0500000000000000" pitchFamily="34" charset="-122"/>
                </a:rPr>
                <a:t>不安全行为</a:t>
              </a:r>
              <a:endParaRPr kumimoji="1" lang="zh-CN" altLang="en-US" sz="2000">
                <a:solidFill>
                  <a:schemeClr val="bg2">
                    <a:lumMod val="25000"/>
                  </a:schemeClr>
                </a:solidFill>
                <a:latin typeface="思源黑体" panose="020B0500000000000000" pitchFamily="34" charset="-122"/>
                <a:ea typeface="思源黑体" panose="020B0500000000000000" pitchFamily="34" charset="-122"/>
              </a:endParaRPr>
            </a:p>
          </p:txBody>
        </p:sp>
        <p:sp>
          <p:nvSpPr>
            <p:cNvPr id="10" name="Text Box 48"/>
            <p:cNvSpPr txBox="1">
              <a:spLocks noChangeArrowheads="1"/>
            </p:cNvSpPr>
            <p:nvPr/>
          </p:nvSpPr>
          <p:spPr bwMode="auto">
            <a:xfrm>
              <a:off x="3552" y="1282"/>
              <a:ext cx="816" cy="156"/>
            </a:xfrm>
            <a:prstGeom prst="rect">
              <a:avLst/>
            </a:prstGeom>
            <a:solidFill>
              <a:srgbClr val="FFC000"/>
            </a:solidFill>
            <a:ln w="9525">
              <a:noFill/>
              <a:miter lim="800000"/>
            </a:ln>
          </p:spPr>
          <p:txBody>
            <a:bodyPr tIns="0" bIns="0" anchor="ctr">
              <a:spAutoFit/>
            </a:bodyPr>
            <a:lstStyle/>
            <a:p>
              <a:pPr algn="ctr" eaLnBrk="1" hangingPunct="1">
                <a:spcBef>
                  <a:spcPct val="50000"/>
                </a:spcBef>
              </a:pPr>
              <a:r>
                <a:rPr kumimoji="1" lang="zh-CN" altLang="en-US" sz="1600" dirty="0">
                  <a:solidFill>
                    <a:schemeClr val="bg2">
                      <a:lumMod val="25000"/>
                    </a:schemeClr>
                  </a:solidFill>
                  <a:latin typeface="思源黑体" panose="020B0500000000000000" pitchFamily="34" charset="-122"/>
                  <a:ea typeface="思源黑体" panose="020B0500000000000000" pitchFamily="34" charset="-122"/>
                </a:rPr>
                <a:t>不安全状态</a:t>
              </a:r>
              <a:endParaRPr kumimoji="1" lang="zh-CN" altLang="en-US" sz="2000" dirty="0">
                <a:solidFill>
                  <a:schemeClr val="bg2">
                    <a:lumMod val="25000"/>
                  </a:schemeClr>
                </a:solidFill>
                <a:latin typeface="思源黑体" panose="020B0500000000000000" pitchFamily="34" charset="-122"/>
                <a:ea typeface="思源黑体" panose="020B0500000000000000" pitchFamily="34" charset="-122"/>
              </a:endParaRPr>
            </a:p>
          </p:txBody>
        </p:sp>
        <p:grpSp>
          <p:nvGrpSpPr>
            <p:cNvPr id="11" name="Group 49"/>
            <p:cNvGrpSpPr/>
            <p:nvPr/>
          </p:nvGrpSpPr>
          <p:grpSpPr bwMode="auto">
            <a:xfrm>
              <a:off x="1838" y="723"/>
              <a:ext cx="3413" cy="3165"/>
              <a:chOff x="1838" y="723"/>
              <a:chExt cx="3413" cy="3165"/>
            </a:xfrm>
          </p:grpSpPr>
          <p:sp>
            <p:nvSpPr>
              <p:cNvPr id="14" name="Text Box 50"/>
              <p:cNvSpPr txBox="1">
                <a:spLocks noChangeArrowheads="1"/>
              </p:cNvSpPr>
              <p:nvPr/>
            </p:nvSpPr>
            <p:spPr bwMode="auto">
              <a:xfrm>
                <a:off x="3080" y="2737"/>
                <a:ext cx="744" cy="305"/>
              </a:xfrm>
              <a:prstGeom prst="rect">
                <a:avLst/>
              </a:prstGeom>
              <a:solidFill>
                <a:srgbClr val="BD1127"/>
              </a:solidFill>
              <a:ln w="9525">
                <a:solidFill>
                  <a:srgbClr val="BD1127"/>
                </a:solidFill>
                <a:miter lim="800000"/>
              </a:ln>
            </p:spPr>
            <p:txBody>
              <a:bodyPr tIns="0" bIns="0" anchor="ctr">
                <a:spAutoFit/>
              </a:bodyPr>
              <a:lstStyle/>
              <a:p>
                <a:pPr algn="ctr" eaLnBrk="1" hangingPunct="1">
                  <a:spcBef>
                    <a:spcPct val="50000"/>
                  </a:spcBef>
                </a:pPr>
                <a:r>
                  <a:rPr kumimoji="1" lang="zh-CN" altLang="en-US" sz="1600">
                    <a:solidFill>
                      <a:schemeClr val="bg1"/>
                    </a:solidFill>
                    <a:latin typeface="思源黑体" panose="020B0500000000000000" pitchFamily="34" charset="-122"/>
                    <a:ea typeface="思源黑体" panose="020B0500000000000000" pitchFamily="34" charset="-122"/>
                  </a:rPr>
                  <a:t>人员伤亡财产损失</a:t>
                </a:r>
                <a:endParaRPr kumimoji="1" lang="zh-CN" altLang="en-US" sz="2000">
                  <a:solidFill>
                    <a:schemeClr val="bg1"/>
                  </a:solidFill>
                  <a:latin typeface="思源黑体" panose="020B0500000000000000" pitchFamily="34" charset="-122"/>
                  <a:ea typeface="思源黑体" panose="020B0500000000000000" pitchFamily="34" charset="-122"/>
                </a:endParaRPr>
              </a:p>
            </p:txBody>
          </p:sp>
          <p:sp>
            <p:nvSpPr>
              <p:cNvPr id="15" name="Text Box 51"/>
              <p:cNvSpPr txBox="1">
                <a:spLocks noChangeArrowheads="1"/>
              </p:cNvSpPr>
              <p:nvPr/>
            </p:nvSpPr>
            <p:spPr bwMode="auto">
              <a:xfrm>
                <a:off x="3024" y="723"/>
                <a:ext cx="816" cy="155"/>
              </a:xfrm>
              <a:prstGeom prst="rect">
                <a:avLst/>
              </a:prstGeom>
              <a:solidFill>
                <a:srgbClr val="FFC000"/>
              </a:solidFill>
              <a:ln w="9525">
                <a:noFill/>
                <a:miter lim="800000"/>
              </a:ln>
            </p:spPr>
            <p:txBody>
              <a:bodyPr tIns="0" bIns="0" anchor="ctr">
                <a:spAutoFit/>
              </a:bodyPr>
              <a:lstStyle/>
              <a:p>
                <a:pPr algn="ctr" eaLnBrk="1" hangingPunct="1">
                  <a:spcBef>
                    <a:spcPct val="50000"/>
                  </a:spcBef>
                </a:pPr>
                <a:r>
                  <a:rPr kumimoji="1" lang="zh-CN" altLang="en-US" sz="1600" dirty="0">
                    <a:solidFill>
                      <a:schemeClr val="bg2">
                        <a:lumMod val="25000"/>
                      </a:schemeClr>
                    </a:solidFill>
                    <a:latin typeface="思源黑体" panose="020B0500000000000000" pitchFamily="34" charset="-122"/>
                    <a:ea typeface="思源黑体" panose="020B0500000000000000" pitchFamily="34" charset="-122"/>
                  </a:rPr>
                  <a:t>管理失误</a:t>
                </a:r>
                <a:endParaRPr kumimoji="1" lang="zh-CN" altLang="en-US" sz="2000"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16" name="Text Box 52"/>
              <p:cNvSpPr txBox="1">
                <a:spLocks noChangeArrowheads="1"/>
              </p:cNvSpPr>
              <p:nvPr/>
            </p:nvSpPr>
            <p:spPr bwMode="auto">
              <a:xfrm>
                <a:off x="2784" y="1010"/>
                <a:ext cx="1344" cy="156"/>
              </a:xfrm>
              <a:prstGeom prst="rect">
                <a:avLst/>
              </a:prstGeom>
              <a:solidFill>
                <a:srgbClr val="FFC000"/>
              </a:solidFill>
              <a:ln w="9525">
                <a:noFill/>
                <a:miter lim="800000"/>
              </a:ln>
            </p:spPr>
            <p:txBody>
              <a:bodyPr tIns="0" bIns="0" anchor="ctr">
                <a:spAutoFit/>
              </a:bodyPr>
              <a:lstStyle/>
              <a:p>
                <a:pPr algn="ctr" eaLnBrk="1" hangingPunct="1">
                  <a:spcBef>
                    <a:spcPct val="50000"/>
                  </a:spcBef>
                </a:pPr>
                <a:r>
                  <a:rPr kumimoji="1" lang="zh-CN" altLang="en-US" sz="1600">
                    <a:solidFill>
                      <a:schemeClr val="bg2">
                        <a:lumMod val="25000"/>
                      </a:schemeClr>
                    </a:solidFill>
                    <a:latin typeface="思源黑体" panose="020B0500000000000000" pitchFamily="34" charset="-122"/>
                    <a:ea typeface="思源黑体" panose="020B0500000000000000" pitchFamily="34" charset="-122"/>
                  </a:rPr>
                  <a:t>个人原因、环境原因</a:t>
                </a:r>
                <a:endParaRPr kumimoji="1" lang="zh-CN" altLang="en-US" sz="2000">
                  <a:solidFill>
                    <a:schemeClr val="bg2">
                      <a:lumMod val="25000"/>
                    </a:schemeClr>
                  </a:solidFill>
                  <a:latin typeface="思源黑体" panose="020B0500000000000000" pitchFamily="34" charset="-122"/>
                  <a:ea typeface="思源黑体" panose="020B0500000000000000" pitchFamily="34" charset="-122"/>
                </a:endParaRPr>
              </a:p>
            </p:txBody>
          </p:sp>
          <p:sp>
            <p:nvSpPr>
              <p:cNvPr id="17" name="Oval 53"/>
              <p:cNvSpPr>
                <a:spLocks noChangeArrowheads="1"/>
              </p:cNvSpPr>
              <p:nvPr/>
            </p:nvSpPr>
            <p:spPr bwMode="auto">
              <a:xfrm>
                <a:off x="2880" y="2160"/>
                <a:ext cx="1018" cy="384"/>
              </a:xfrm>
              <a:prstGeom prst="rect">
                <a:avLst/>
              </a:prstGeom>
              <a:solidFill>
                <a:srgbClr val="BD1127"/>
              </a:solidFill>
              <a:ln w="9525">
                <a:solidFill>
                  <a:srgbClr val="BD1127"/>
                </a:solidFill>
                <a:round/>
              </a:ln>
            </p:spPr>
            <p:txBody>
              <a:bodyPr wrap="none" anchor="ctr"/>
              <a:lstStyle/>
              <a:p>
                <a:pPr algn="ctr" eaLnBrk="1" hangingPunct="1"/>
                <a:r>
                  <a:rPr kumimoji="1" lang="zh-CN" altLang="en-US" sz="1600" dirty="0">
                    <a:solidFill>
                      <a:schemeClr val="bg1"/>
                    </a:solidFill>
                    <a:latin typeface="思源黑体" panose="020B0500000000000000" pitchFamily="34" charset="-122"/>
                    <a:ea typeface="思源黑体" panose="020B0500000000000000" pitchFamily="34" charset="-122"/>
                  </a:rPr>
                  <a:t>能量或危险物质</a:t>
                </a:r>
                <a:endParaRPr kumimoji="1" lang="zh-CN" altLang="en-US" sz="1600" dirty="0">
                  <a:solidFill>
                    <a:schemeClr val="bg1"/>
                  </a:solidFill>
                  <a:latin typeface="思源黑体" panose="020B0500000000000000" pitchFamily="34" charset="-122"/>
                  <a:ea typeface="思源黑体" panose="020B0500000000000000" pitchFamily="34" charset="-122"/>
                </a:endParaRPr>
              </a:p>
              <a:p>
                <a:pPr algn="ctr" eaLnBrk="1" hangingPunct="1"/>
                <a:r>
                  <a:rPr kumimoji="1" lang="zh-CN" altLang="en-US" sz="1600" dirty="0">
                    <a:solidFill>
                      <a:schemeClr val="bg1"/>
                    </a:solidFill>
                    <a:latin typeface="思源黑体" panose="020B0500000000000000" pitchFamily="34" charset="-122"/>
                    <a:ea typeface="思源黑体" panose="020B0500000000000000" pitchFamily="34" charset="-122"/>
                  </a:rPr>
                  <a:t>意外释放</a:t>
                </a:r>
                <a:endParaRPr kumimoji="1" lang="zh-CN" altLang="en-US" sz="2000" dirty="0">
                  <a:solidFill>
                    <a:schemeClr val="bg1"/>
                  </a:solidFill>
                  <a:latin typeface="思源黑体" panose="020B0500000000000000" pitchFamily="34" charset="-122"/>
                  <a:ea typeface="思源黑体" panose="020B0500000000000000" pitchFamily="34" charset="-122"/>
                </a:endParaRPr>
              </a:p>
            </p:txBody>
          </p:sp>
          <p:sp>
            <p:nvSpPr>
              <p:cNvPr id="18" name="Oval 54"/>
              <p:cNvSpPr>
                <a:spLocks noChangeArrowheads="1"/>
              </p:cNvSpPr>
              <p:nvPr/>
            </p:nvSpPr>
            <p:spPr bwMode="auto">
              <a:xfrm>
                <a:off x="4320" y="1968"/>
                <a:ext cx="931" cy="576"/>
              </a:xfrm>
              <a:prstGeom prst="rect">
                <a:avLst/>
              </a:prstGeom>
              <a:solidFill>
                <a:schemeClr val="bg1"/>
              </a:solidFill>
              <a:ln w="9525">
                <a:solidFill>
                  <a:srgbClr val="BD1127"/>
                </a:solidFill>
                <a:round/>
              </a:ln>
            </p:spPr>
            <p:txBody>
              <a:bodyPr wrap="none" lIns="0" tIns="0" rIns="0" bIns="0" anchor="ctr"/>
              <a:lstStyle/>
              <a:p>
                <a:pPr algn="ctr" eaLnBrk="1" hangingPunct="1"/>
                <a:r>
                  <a:rPr kumimoji="1" lang="zh-CN" altLang="en-US" sz="1400" dirty="0">
                    <a:solidFill>
                      <a:schemeClr val="bg2">
                        <a:lumMod val="25000"/>
                      </a:schemeClr>
                    </a:solidFill>
                    <a:latin typeface="思源黑体" panose="020B0500000000000000" pitchFamily="34" charset="-122"/>
                    <a:ea typeface="思源黑体" panose="020B0500000000000000" pitchFamily="34" charset="-122"/>
                  </a:rPr>
                  <a:t>作业安全分析</a:t>
                </a:r>
                <a:endParaRPr kumimoji="1" lang="zh-CN" altLang="en-US" sz="1400" dirty="0">
                  <a:solidFill>
                    <a:schemeClr val="bg2">
                      <a:lumMod val="25000"/>
                    </a:schemeClr>
                  </a:solidFill>
                  <a:latin typeface="思源黑体" panose="020B0500000000000000" pitchFamily="34" charset="-122"/>
                  <a:ea typeface="思源黑体" panose="020B0500000000000000" pitchFamily="34" charset="-122"/>
                </a:endParaRPr>
              </a:p>
              <a:p>
                <a:pPr algn="ctr" eaLnBrk="1" hangingPunct="1"/>
                <a:r>
                  <a:rPr kumimoji="1" lang="zh-CN" altLang="en-US" sz="1400" dirty="0">
                    <a:solidFill>
                      <a:schemeClr val="bg2">
                        <a:lumMod val="25000"/>
                      </a:schemeClr>
                    </a:solidFill>
                    <a:latin typeface="思源黑体" panose="020B0500000000000000" pitchFamily="34" charset="-122"/>
                    <a:ea typeface="思源黑体" panose="020B0500000000000000" pitchFamily="34" charset="-122"/>
                  </a:rPr>
                  <a:t>设计检查技术维修</a:t>
                </a:r>
                <a:endParaRPr kumimoji="1" lang="zh-CN" altLang="en-US" sz="1400" dirty="0">
                  <a:solidFill>
                    <a:schemeClr val="bg2">
                      <a:lumMod val="25000"/>
                    </a:schemeClr>
                  </a:solidFill>
                  <a:latin typeface="思源黑体" panose="020B0500000000000000" pitchFamily="34" charset="-122"/>
                  <a:ea typeface="思源黑体" panose="020B0500000000000000" pitchFamily="34" charset="-122"/>
                </a:endParaRPr>
              </a:p>
              <a:p>
                <a:pPr algn="ctr" eaLnBrk="1" hangingPunct="1"/>
                <a:r>
                  <a:rPr kumimoji="1" lang="zh-CN" altLang="en-US" sz="1400" dirty="0">
                    <a:solidFill>
                      <a:schemeClr val="bg2">
                        <a:lumMod val="25000"/>
                      </a:schemeClr>
                    </a:solidFill>
                    <a:latin typeface="思源黑体" panose="020B0500000000000000" pitchFamily="34" charset="-122"/>
                    <a:ea typeface="思源黑体" panose="020B0500000000000000" pitchFamily="34" charset="-122"/>
                  </a:rPr>
                  <a:t>审查</a:t>
                </a:r>
                <a:endParaRPr kumimoji="1" lang="zh-CN" altLang="en-US" sz="1400"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19" name="Oval 55"/>
              <p:cNvSpPr>
                <a:spLocks noChangeArrowheads="1"/>
              </p:cNvSpPr>
              <p:nvPr/>
            </p:nvSpPr>
            <p:spPr bwMode="auto">
              <a:xfrm>
                <a:off x="2976" y="3216"/>
                <a:ext cx="960" cy="672"/>
              </a:xfrm>
              <a:prstGeom prst="rect">
                <a:avLst/>
              </a:prstGeom>
              <a:solidFill>
                <a:schemeClr val="bg1"/>
              </a:solidFill>
              <a:ln w="9525">
                <a:solidFill>
                  <a:srgbClr val="BD1127"/>
                </a:solidFill>
                <a:round/>
              </a:ln>
            </p:spPr>
            <p:txBody>
              <a:bodyPr wrap="none" lIns="0" tIns="0" rIns="0" bIns="0" anchor="ctr"/>
              <a:lstStyle/>
              <a:p>
                <a:pPr algn="ctr" eaLnBrk="1" hangingPunct="1"/>
                <a:r>
                  <a:rPr kumimoji="1" lang="zh-CN" altLang="en-US" sz="1400" dirty="0">
                    <a:solidFill>
                      <a:schemeClr val="bg2">
                        <a:lumMod val="25000"/>
                      </a:schemeClr>
                    </a:solidFill>
                    <a:latin typeface="思源黑体" panose="020B0500000000000000" pitchFamily="34" charset="-122"/>
                    <a:ea typeface="思源黑体" panose="020B0500000000000000" pitchFamily="34" charset="-122"/>
                  </a:rPr>
                  <a:t>急救、修理</a:t>
                </a:r>
                <a:endParaRPr kumimoji="1" lang="zh-CN" altLang="en-US" sz="1400" dirty="0">
                  <a:solidFill>
                    <a:schemeClr val="bg2">
                      <a:lumMod val="25000"/>
                    </a:schemeClr>
                  </a:solidFill>
                  <a:latin typeface="思源黑体" panose="020B0500000000000000" pitchFamily="34" charset="-122"/>
                  <a:ea typeface="思源黑体" panose="020B0500000000000000" pitchFamily="34" charset="-122"/>
                </a:endParaRPr>
              </a:p>
              <a:p>
                <a:pPr algn="ctr" eaLnBrk="1" hangingPunct="1"/>
                <a:r>
                  <a:rPr kumimoji="1" lang="zh-CN" altLang="en-US" sz="1400" dirty="0">
                    <a:solidFill>
                      <a:schemeClr val="bg2">
                        <a:lumMod val="25000"/>
                      </a:schemeClr>
                    </a:solidFill>
                    <a:latin typeface="思源黑体" panose="020B0500000000000000" pitchFamily="34" charset="-122"/>
                    <a:ea typeface="思源黑体" panose="020B0500000000000000" pitchFamily="34" charset="-122"/>
                  </a:rPr>
                  <a:t>更换、调查</a:t>
                </a:r>
                <a:endParaRPr kumimoji="1" lang="zh-CN" altLang="en-US" sz="1400" dirty="0">
                  <a:solidFill>
                    <a:schemeClr val="bg2">
                      <a:lumMod val="25000"/>
                    </a:schemeClr>
                  </a:solidFill>
                  <a:latin typeface="思源黑体" panose="020B0500000000000000" pitchFamily="34" charset="-122"/>
                  <a:ea typeface="思源黑体" panose="020B0500000000000000" pitchFamily="34" charset="-122"/>
                </a:endParaRPr>
              </a:p>
              <a:p>
                <a:pPr algn="ctr" eaLnBrk="1" hangingPunct="1"/>
                <a:r>
                  <a:rPr kumimoji="1" lang="zh-CN" altLang="en-US" sz="1400" dirty="0">
                    <a:solidFill>
                      <a:schemeClr val="bg2">
                        <a:lumMod val="25000"/>
                      </a:schemeClr>
                    </a:solidFill>
                    <a:latin typeface="思源黑体" panose="020B0500000000000000" pitchFamily="34" charset="-122"/>
                    <a:ea typeface="思源黑体" panose="020B0500000000000000" pitchFamily="34" charset="-122"/>
                  </a:rPr>
                  <a:t>危险分析</a:t>
                </a:r>
                <a:endParaRPr kumimoji="1" lang="zh-CN" altLang="en-US" sz="1400" dirty="0">
                  <a:solidFill>
                    <a:schemeClr val="bg2">
                      <a:lumMod val="25000"/>
                    </a:schemeClr>
                  </a:solidFill>
                  <a:latin typeface="思源黑体" panose="020B0500000000000000" pitchFamily="34" charset="-122"/>
                  <a:ea typeface="思源黑体" panose="020B0500000000000000" pitchFamily="34" charset="-122"/>
                </a:endParaRPr>
              </a:p>
              <a:p>
                <a:pPr algn="ctr" eaLnBrk="1" hangingPunct="1"/>
                <a:r>
                  <a:rPr kumimoji="1" lang="zh-CN" altLang="en-US" sz="1400" dirty="0">
                    <a:solidFill>
                      <a:schemeClr val="bg2">
                        <a:lumMod val="25000"/>
                      </a:schemeClr>
                    </a:solidFill>
                    <a:latin typeface="思源黑体" panose="020B0500000000000000" pitchFamily="34" charset="-122"/>
                    <a:ea typeface="思源黑体" panose="020B0500000000000000" pitchFamily="34" charset="-122"/>
                  </a:rPr>
                  <a:t>安全意识</a:t>
                </a:r>
                <a:endParaRPr kumimoji="1" lang="zh-CN" altLang="en-US" sz="1600"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20" name="Oval 56"/>
              <p:cNvSpPr>
                <a:spLocks noChangeArrowheads="1"/>
              </p:cNvSpPr>
              <p:nvPr/>
            </p:nvSpPr>
            <p:spPr bwMode="auto">
              <a:xfrm>
                <a:off x="1838" y="1932"/>
                <a:ext cx="896" cy="591"/>
              </a:xfrm>
              <a:prstGeom prst="rect">
                <a:avLst/>
              </a:prstGeom>
              <a:solidFill>
                <a:schemeClr val="bg1"/>
              </a:solidFill>
              <a:ln w="9525">
                <a:solidFill>
                  <a:srgbClr val="BD1127"/>
                </a:solidFill>
                <a:round/>
              </a:ln>
            </p:spPr>
            <p:txBody>
              <a:bodyPr wrap="none" lIns="0" tIns="0" rIns="0" bIns="0" anchor="ctr"/>
              <a:lstStyle/>
              <a:p>
                <a:pPr algn="ctr" eaLnBrk="1" hangingPunct="1"/>
                <a:r>
                  <a:rPr kumimoji="1" lang="zh-CN" altLang="en-US" sz="1400" dirty="0">
                    <a:solidFill>
                      <a:schemeClr val="bg2">
                        <a:lumMod val="25000"/>
                      </a:schemeClr>
                    </a:solidFill>
                    <a:latin typeface="思源黑体" panose="020B0500000000000000" pitchFamily="34" charset="-122"/>
                    <a:ea typeface="思源黑体" panose="020B0500000000000000" pitchFamily="34" charset="-122"/>
                  </a:rPr>
                  <a:t>教育训练思想工作</a:t>
                </a:r>
                <a:endParaRPr kumimoji="1" lang="zh-CN" altLang="en-US" sz="1400" dirty="0">
                  <a:solidFill>
                    <a:schemeClr val="bg2">
                      <a:lumMod val="25000"/>
                    </a:schemeClr>
                  </a:solidFill>
                  <a:latin typeface="思源黑体" panose="020B0500000000000000" pitchFamily="34" charset="-122"/>
                  <a:ea typeface="思源黑体" panose="020B0500000000000000" pitchFamily="34" charset="-122"/>
                </a:endParaRPr>
              </a:p>
              <a:p>
                <a:pPr algn="ctr" eaLnBrk="1" hangingPunct="1"/>
                <a:r>
                  <a:rPr kumimoji="1" lang="zh-CN" altLang="en-US" sz="1400" dirty="0">
                    <a:solidFill>
                      <a:schemeClr val="bg2">
                        <a:lumMod val="25000"/>
                      </a:schemeClr>
                    </a:solidFill>
                    <a:latin typeface="思源黑体" panose="020B0500000000000000" pitchFamily="34" charset="-122"/>
                    <a:ea typeface="思源黑体" panose="020B0500000000000000" pitchFamily="34" charset="-122"/>
                  </a:rPr>
                  <a:t>人员选择调查研究</a:t>
                </a:r>
                <a:endParaRPr kumimoji="1" lang="zh-CN" altLang="en-US" sz="1600"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21" name="Oval 57"/>
              <p:cNvSpPr>
                <a:spLocks noChangeArrowheads="1"/>
              </p:cNvSpPr>
              <p:nvPr/>
            </p:nvSpPr>
            <p:spPr bwMode="auto">
              <a:xfrm>
                <a:off x="2496" y="2783"/>
                <a:ext cx="432" cy="337"/>
              </a:xfrm>
              <a:prstGeom prst="rect">
                <a:avLst/>
              </a:prstGeom>
              <a:solidFill>
                <a:schemeClr val="bg1"/>
              </a:solidFill>
              <a:ln w="9525">
                <a:solidFill>
                  <a:srgbClr val="BD1127"/>
                </a:solidFill>
                <a:round/>
              </a:ln>
            </p:spPr>
            <p:txBody>
              <a:bodyPr wrap="none" anchor="ctr"/>
              <a:lstStyle/>
              <a:p>
                <a:pPr algn="ctr" eaLnBrk="1" hangingPunct="1"/>
                <a:r>
                  <a:rPr kumimoji="1" lang="zh-CN" altLang="en-US" sz="1400" dirty="0">
                    <a:solidFill>
                      <a:schemeClr val="bg2">
                        <a:lumMod val="25000"/>
                      </a:schemeClr>
                    </a:solidFill>
                    <a:latin typeface="思源黑体" panose="020B0500000000000000" pitchFamily="34" charset="-122"/>
                    <a:ea typeface="思源黑体" panose="020B0500000000000000" pitchFamily="34" charset="-122"/>
                  </a:rPr>
                  <a:t>减小</a:t>
                </a:r>
                <a:endParaRPr kumimoji="1" lang="zh-CN" altLang="en-US" sz="1400" dirty="0">
                  <a:solidFill>
                    <a:schemeClr val="bg2">
                      <a:lumMod val="25000"/>
                    </a:schemeClr>
                  </a:solidFill>
                  <a:latin typeface="思源黑体" panose="020B0500000000000000" pitchFamily="34" charset="-122"/>
                  <a:ea typeface="思源黑体" panose="020B0500000000000000" pitchFamily="34" charset="-122"/>
                </a:endParaRPr>
              </a:p>
              <a:p>
                <a:pPr algn="ctr" eaLnBrk="1" hangingPunct="1"/>
                <a:r>
                  <a:rPr kumimoji="1" lang="zh-CN" altLang="en-US" sz="1400" dirty="0">
                    <a:solidFill>
                      <a:schemeClr val="bg2">
                        <a:lumMod val="25000"/>
                      </a:schemeClr>
                    </a:solidFill>
                    <a:latin typeface="思源黑体" panose="020B0500000000000000" pitchFamily="34" charset="-122"/>
                    <a:ea typeface="思源黑体" panose="020B0500000000000000" pitchFamily="34" charset="-122"/>
                  </a:rPr>
                  <a:t>数量</a:t>
                </a:r>
                <a:endParaRPr kumimoji="1" lang="zh-CN" altLang="en-US" sz="1400"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22" name="Oval 58"/>
              <p:cNvSpPr>
                <a:spLocks noChangeArrowheads="1"/>
              </p:cNvSpPr>
              <p:nvPr/>
            </p:nvSpPr>
            <p:spPr bwMode="auto">
              <a:xfrm>
                <a:off x="4080" y="2671"/>
                <a:ext cx="576" cy="465"/>
              </a:xfrm>
              <a:prstGeom prst="rect">
                <a:avLst/>
              </a:prstGeom>
              <a:solidFill>
                <a:schemeClr val="bg1"/>
              </a:solidFill>
              <a:ln w="9525">
                <a:solidFill>
                  <a:srgbClr val="BD1127"/>
                </a:solidFill>
                <a:round/>
              </a:ln>
            </p:spPr>
            <p:txBody>
              <a:bodyPr wrap="none" anchor="ctr"/>
              <a:lstStyle/>
              <a:p>
                <a:pPr algn="ctr" eaLnBrk="1" hangingPunct="1"/>
                <a:r>
                  <a:rPr kumimoji="1" lang="zh-CN" altLang="en-US" sz="1400" dirty="0">
                    <a:solidFill>
                      <a:schemeClr val="bg2">
                        <a:lumMod val="25000"/>
                      </a:schemeClr>
                    </a:solidFill>
                    <a:latin typeface="思源黑体" panose="020B0500000000000000" pitchFamily="34" charset="-122"/>
                    <a:ea typeface="思源黑体" panose="020B0500000000000000" pitchFamily="34" charset="-122"/>
                  </a:rPr>
                  <a:t>防护装置</a:t>
                </a:r>
                <a:endParaRPr kumimoji="1" lang="zh-CN" altLang="en-US" sz="1400" dirty="0">
                  <a:solidFill>
                    <a:schemeClr val="bg2">
                      <a:lumMod val="25000"/>
                    </a:schemeClr>
                  </a:solidFill>
                  <a:latin typeface="思源黑体" panose="020B0500000000000000" pitchFamily="34" charset="-122"/>
                  <a:ea typeface="思源黑体" panose="020B0500000000000000" pitchFamily="34" charset="-122"/>
                </a:endParaRPr>
              </a:p>
              <a:p>
                <a:pPr algn="ctr" eaLnBrk="1" hangingPunct="1"/>
                <a:r>
                  <a:rPr kumimoji="1" lang="zh-CN" altLang="en-US" sz="1400" dirty="0">
                    <a:solidFill>
                      <a:schemeClr val="bg2">
                        <a:lumMod val="25000"/>
                      </a:schemeClr>
                    </a:solidFill>
                    <a:latin typeface="思源黑体" panose="020B0500000000000000" pitchFamily="34" charset="-122"/>
                    <a:ea typeface="思源黑体" panose="020B0500000000000000" pitchFamily="34" charset="-122"/>
                  </a:rPr>
                  <a:t>及构造</a:t>
                </a:r>
                <a:endParaRPr kumimoji="1" lang="zh-CN" altLang="en-US" sz="1400" dirty="0">
                  <a:solidFill>
                    <a:schemeClr val="bg2">
                      <a:lumMod val="25000"/>
                    </a:schemeClr>
                  </a:solidFill>
                  <a:latin typeface="思源黑体" panose="020B0500000000000000" pitchFamily="34" charset="-122"/>
                  <a:ea typeface="思源黑体" panose="020B0500000000000000" pitchFamily="34" charset="-122"/>
                </a:endParaRPr>
              </a:p>
            </p:txBody>
          </p:sp>
        </p:grpSp>
        <p:sp>
          <p:nvSpPr>
            <p:cNvPr id="12" name="Line 59"/>
            <p:cNvSpPr>
              <a:spLocks noChangeShapeType="1"/>
            </p:cNvSpPr>
            <p:nvPr/>
          </p:nvSpPr>
          <p:spPr bwMode="auto">
            <a:xfrm>
              <a:off x="3360" y="1336"/>
              <a:ext cx="192" cy="0"/>
            </a:xfrm>
            <a:prstGeom prst="line">
              <a:avLst/>
            </a:prstGeom>
            <a:noFill/>
            <a:ln w="9525">
              <a:solidFill>
                <a:schemeClr val="bg1">
                  <a:lumMod val="65000"/>
                </a:schemeClr>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13" name="Line 60"/>
            <p:cNvSpPr>
              <a:spLocks noChangeShapeType="1"/>
            </p:cNvSpPr>
            <p:nvPr/>
          </p:nvSpPr>
          <p:spPr bwMode="auto">
            <a:xfrm flipH="1">
              <a:off x="3360" y="1392"/>
              <a:ext cx="192" cy="0"/>
            </a:xfrm>
            <a:prstGeom prst="line">
              <a:avLst/>
            </a:prstGeom>
            <a:noFill/>
            <a:ln w="9525">
              <a:solidFill>
                <a:schemeClr val="bg1">
                  <a:lumMod val="65000"/>
                </a:schemeClr>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2"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870527" y="310415"/>
            <a:ext cx="43110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800" b="1" dirty="0">
                <a:solidFill>
                  <a:schemeClr val="bg2">
                    <a:lumMod val="25000"/>
                  </a:schemeClr>
                </a:solidFill>
                <a:latin typeface="思源黑体" panose="020B0500000000000000" pitchFamily="34" charset="-122"/>
                <a:ea typeface="思源黑体" panose="020B0500000000000000" pitchFamily="34" charset="-122"/>
              </a:rPr>
              <a:t>企业安全管理主要工作</a:t>
            </a:r>
            <a:endParaRPr lang="zh-CN" altLang="en-US" sz="2800"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5" name="矩形 4"/>
          <p:cNvSpPr/>
          <p:nvPr/>
        </p:nvSpPr>
        <p:spPr>
          <a:xfrm>
            <a:off x="1" y="294541"/>
            <a:ext cx="768926" cy="461665"/>
          </a:xfrm>
          <a:prstGeom prst="rect">
            <a:avLst/>
          </a:prstGeom>
          <a:solidFill>
            <a:srgbClr val="BD1127"/>
          </a:solidFill>
        </p:spPr>
        <p:txBody>
          <a:bodyPr wrap="square">
            <a:spAutoFit/>
          </a:bodyPr>
          <a:lstStyle/>
          <a:p>
            <a:pPr algn="ctr"/>
            <a:r>
              <a:rPr lang="en-US" altLang="zh-CN" sz="2400" b="1" dirty="0">
                <a:solidFill>
                  <a:schemeClr val="bg1"/>
                </a:solidFill>
                <a:latin typeface="思源黑体" panose="020B0500000000000000" pitchFamily="34" charset="-122"/>
                <a:ea typeface="思源黑体" panose="020B0500000000000000" pitchFamily="34" charset="-122"/>
              </a:rPr>
              <a:t>4</a:t>
            </a:r>
            <a:endParaRPr lang="zh-CN" altLang="en-US" sz="2400" b="1" dirty="0">
              <a:solidFill>
                <a:schemeClr val="bg1"/>
              </a:solidFill>
              <a:latin typeface="思源黑体" panose="020B0500000000000000" pitchFamily="34" charset="-122"/>
              <a:ea typeface="思源黑体" panose="020B0500000000000000" pitchFamily="34" charset="-122"/>
            </a:endParaRPr>
          </a:p>
        </p:txBody>
      </p:sp>
      <p:sp>
        <p:nvSpPr>
          <p:cNvPr id="8" name="Text Box 119"/>
          <p:cNvSpPr txBox="1">
            <a:spLocks noChangeArrowheads="1"/>
          </p:cNvSpPr>
          <p:nvPr/>
        </p:nvSpPr>
        <p:spPr bwMode="auto">
          <a:xfrm>
            <a:off x="1730375" y="1497973"/>
            <a:ext cx="4168773" cy="400110"/>
          </a:xfrm>
          <a:prstGeom prst="rect">
            <a:avLst/>
          </a:prstGeom>
          <a:noFill/>
          <a:ln>
            <a:noFill/>
          </a:ln>
          <a:effectLst/>
        </p:spPr>
        <p:txBody>
          <a:bodyPr wrap="square">
            <a:spAutoFit/>
          </a:bodyPr>
          <a:lstStyle/>
          <a:p>
            <a:r>
              <a:rPr lang="en-US" altLang="zh-CN" sz="2000" b="1" dirty="0">
                <a:solidFill>
                  <a:srgbClr val="BD1127"/>
                </a:solidFill>
                <a:latin typeface="思源黑体" panose="020B0500000000000000" pitchFamily="34" charset="-122"/>
                <a:ea typeface="思源黑体" panose="020B0500000000000000" pitchFamily="34" charset="-122"/>
              </a:rPr>
              <a:t>2</a:t>
            </a:r>
            <a:r>
              <a:rPr lang="zh-CN" altLang="en-US" sz="2000" b="1" dirty="0">
                <a:solidFill>
                  <a:srgbClr val="BD1127"/>
                </a:solidFill>
                <a:latin typeface="思源黑体" panose="020B0500000000000000" pitchFamily="34" charset="-122"/>
                <a:ea typeface="思源黑体" panose="020B0500000000000000" pitchFamily="34" charset="-122"/>
              </a:rPr>
              <a:t>、 危险源辨识三三六 </a:t>
            </a:r>
            <a:endParaRPr lang="zh-CN" altLang="en-US" sz="2000" b="1" dirty="0">
              <a:solidFill>
                <a:srgbClr val="BD1127"/>
              </a:solidFill>
              <a:latin typeface="思源黑体" panose="020B0500000000000000" pitchFamily="34" charset="-122"/>
              <a:ea typeface="思源黑体" panose="020B0500000000000000" pitchFamily="34" charset="-122"/>
            </a:endParaRPr>
          </a:p>
        </p:txBody>
      </p:sp>
      <p:sp>
        <p:nvSpPr>
          <p:cNvPr id="6" name="Rectangle 2"/>
          <p:cNvSpPr>
            <a:spLocks noChangeArrowheads="1"/>
          </p:cNvSpPr>
          <p:nvPr/>
        </p:nvSpPr>
        <p:spPr bwMode="auto">
          <a:xfrm>
            <a:off x="4835525" y="1477143"/>
            <a:ext cx="2879725" cy="441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a:defRPr kumimoji="1" sz="2400">
                <a:solidFill>
                  <a:schemeClr val="tx1"/>
                </a:solidFill>
                <a:latin typeface="Times New Roman" panose="02020603050405020304" pitchFamily="18" charset="0"/>
                <a:ea typeface="宋体" panose="02010600030101010101" pitchFamily="2" charset="-122"/>
              </a:defRPr>
            </a:lvl1pPr>
            <a:lvl2pPr marL="990600" indent="-457200" algn="l">
              <a:defRPr kumimoji="1" sz="2400">
                <a:solidFill>
                  <a:schemeClr val="tx1"/>
                </a:solidFill>
                <a:latin typeface="Times New Roman" panose="02020603050405020304" pitchFamily="18" charset="0"/>
                <a:ea typeface="宋体" panose="02010600030101010101" pitchFamily="2" charset="-122"/>
              </a:defRPr>
            </a:lvl2pPr>
            <a:lvl3pPr marL="1657350" indent="-457200" algn="l">
              <a:defRPr kumimoji="1" sz="2400">
                <a:solidFill>
                  <a:schemeClr val="tx1"/>
                </a:solidFill>
                <a:latin typeface="Times New Roman" panose="02020603050405020304" pitchFamily="18" charset="0"/>
                <a:ea typeface="宋体" panose="02010600030101010101" pitchFamily="2" charset="-122"/>
              </a:defRPr>
            </a:lvl3pPr>
            <a:lvl4pPr marL="2781300" indent="-457200" algn="l">
              <a:defRPr kumimoji="1" sz="2400">
                <a:solidFill>
                  <a:schemeClr val="tx1"/>
                </a:solidFill>
                <a:latin typeface="Times New Roman" panose="02020603050405020304" pitchFamily="18" charset="0"/>
                <a:ea typeface="宋体" panose="02010600030101010101" pitchFamily="2" charset="-122"/>
              </a:defRPr>
            </a:lvl4pPr>
            <a:lvl5pPr marL="3200400" indent="-457200" algn="l">
              <a:defRPr kumimoji="1" sz="2400">
                <a:solidFill>
                  <a:schemeClr val="tx1"/>
                </a:solidFill>
                <a:latin typeface="Times New Roman" panose="02020603050405020304" pitchFamily="18" charset="0"/>
                <a:ea typeface="宋体" panose="02010600030101010101" pitchFamily="2" charset="-122"/>
              </a:defRPr>
            </a:lvl5pPr>
            <a:lvl6pPr marL="3657600" indent="-4572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4114800" indent="-4572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4572000" indent="-4572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5029200" indent="-4572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135000"/>
              </a:lnSpc>
            </a:pPr>
            <a:r>
              <a:rPr lang="zh-CN" altLang="en-GB" sz="1800" b="1" dirty="0">
                <a:solidFill>
                  <a:schemeClr val="bg2">
                    <a:lumMod val="25000"/>
                  </a:schemeClr>
                </a:solidFill>
                <a:latin typeface="思源黑体" panose="020B0500000000000000" pitchFamily="34" charset="-122"/>
                <a:ea typeface="思源黑体" panose="020B0500000000000000" pitchFamily="34" charset="-122"/>
              </a:rPr>
              <a:t>过程方法</a:t>
            </a:r>
            <a:r>
              <a:rPr lang="en-GB" altLang="zh-CN" sz="1800" b="1" dirty="0">
                <a:solidFill>
                  <a:schemeClr val="bg2">
                    <a:lumMod val="25000"/>
                  </a:schemeClr>
                </a:solidFill>
                <a:latin typeface="思源黑体" panose="020B0500000000000000" pitchFamily="34" charset="-122"/>
                <a:ea typeface="思源黑体" panose="020B0500000000000000" pitchFamily="34" charset="-122"/>
              </a:rPr>
              <a:t>+336</a:t>
            </a:r>
            <a:endParaRPr lang="en-US" altLang="zh-CN" sz="1800" b="1" dirty="0">
              <a:solidFill>
                <a:schemeClr val="bg2">
                  <a:lumMod val="25000"/>
                </a:schemeClr>
              </a:solidFill>
              <a:latin typeface="思源黑体" panose="020B0500000000000000" pitchFamily="34" charset="-122"/>
              <a:ea typeface="思源黑体" panose="020B0500000000000000" pitchFamily="34" charset="-122"/>
            </a:endParaRPr>
          </a:p>
        </p:txBody>
      </p:sp>
      <p:graphicFrame>
        <p:nvGraphicFramePr>
          <p:cNvPr id="7" name="Group 4"/>
          <p:cNvGraphicFramePr>
            <a:graphicFrameLocks noGrp="1"/>
          </p:cNvGraphicFramePr>
          <p:nvPr/>
        </p:nvGraphicFramePr>
        <p:xfrm>
          <a:off x="1628775" y="2167894"/>
          <a:ext cx="8934450" cy="3891016"/>
        </p:xfrm>
        <a:graphic>
          <a:graphicData uri="http://schemas.openxmlformats.org/drawingml/2006/table">
            <a:tbl>
              <a:tblPr/>
              <a:tblGrid>
                <a:gridCol w="2132216"/>
                <a:gridCol w="6802234"/>
              </a:tblGrid>
              <a:tr h="499106">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8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rPr>
                        <a:t>方面</a:t>
                      </a:r>
                      <a:endParaRPr kumimoji="0" lang="zh-CN" altLang="en-US" sz="18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BD1127"/>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8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rPr>
                        <a:t>内容</a:t>
                      </a:r>
                      <a:endParaRPr kumimoji="0" lang="zh-CN" altLang="en-US" sz="18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BD1127"/>
                    </a:solidFill>
                  </a:tcPr>
                </a:tc>
              </a:tr>
              <a:tr h="579286">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1"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三种</a:t>
                      </a:r>
                      <a:endParaRPr kumimoji="0" lang="zh-CN" altLang="en-US" sz="1800" b="1"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1"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状态</a:t>
                      </a:r>
                      <a:endParaRPr kumimoji="0" lang="zh-CN" altLang="en-US" sz="1800" b="1"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6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正常、异常、紧急</a:t>
                      </a:r>
                      <a:endParaRPr kumimoji="0" lang="zh-CN" altLang="en-US" sz="16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578002">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1"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三种</a:t>
                      </a:r>
                      <a:endParaRPr kumimoji="0" lang="zh-CN" altLang="en-US" sz="1800" b="1"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1"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时态</a:t>
                      </a:r>
                      <a:endParaRPr kumimoji="0" lang="zh-CN" altLang="en-US" sz="1800" b="1"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
                          <a:schemeClr val="hlink"/>
                        </a:buClr>
                        <a:buSzTx/>
                        <a:buFont typeface="Wingdings" panose="05000000000000000000" pitchFamily="2" charset="2"/>
                        <a:buNone/>
                      </a:pPr>
                      <a:r>
                        <a:rPr kumimoji="0" lang="zh-CN" altLang="en-US" sz="16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过去、现在、将来</a:t>
                      </a:r>
                      <a:endParaRPr kumimoji="0" lang="zh-CN" altLang="en-US" sz="16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369921">
                <a:tc rowSpan="6">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endParaRPr kumimoji="0" lang="en-US" altLang="zh-CN" sz="1800" b="1"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endParaRPr kumimoji="0" lang="en-US" altLang="zh-CN" sz="1800" b="1"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1"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六</a:t>
                      </a:r>
                      <a:endParaRPr kumimoji="0" lang="zh-CN" altLang="en-US" sz="1800" b="1"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1"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种</a:t>
                      </a:r>
                      <a:endParaRPr kumimoji="0" lang="zh-CN" altLang="en-US" sz="1800" b="1"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1"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类</a:t>
                      </a:r>
                      <a:endParaRPr kumimoji="0" lang="zh-CN" altLang="en-US" sz="1800" b="1"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1"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型</a:t>
                      </a:r>
                      <a:endParaRPr kumimoji="0" lang="zh-CN" altLang="en-US" sz="1800" b="1"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en-US" altLang="zh-CN" sz="16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1</a:t>
                      </a:r>
                      <a:r>
                        <a:rPr kumimoji="0" lang="zh-CN" altLang="en-US" sz="16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、物理性危险源</a:t>
                      </a:r>
                      <a:endParaRPr kumimoji="0" lang="zh-CN" altLang="en-US" sz="16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368637">
                <a:tc vMerge="1">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en-US" altLang="zh-CN" sz="16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2</a:t>
                      </a:r>
                      <a:r>
                        <a:rPr kumimoji="0" lang="zh-CN" altLang="en-US" sz="16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、化学性危险源</a:t>
                      </a:r>
                      <a:endParaRPr kumimoji="0" lang="zh-CN" altLang="en-US" sz="16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367352">
                <a:tc vMerge="1">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en-US" altLang="zh-CN" sz="16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3</a:t>
                      </a:r>
                      <a:r>
                        <a:rPr kumimoji="0" lang="zh-CN" altLang="en-US" sz="16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、生物性危险源</a:t>
                      </a:r>
                      <a:endParaRPr kumimoji="0" lang="zh-CN" altLang="en-US" sz="16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331388">
                <a:tc vMerge="1">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en-US" altLang="zh-CN" sz="16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4</a:t>
                      </a:r>
                      <a:r>
                        <a:rPr kumimoji="0" lang="zh-CN" altLang="en-US" sz="16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、心理、生理性危险源</a:t>
                      </a:r>
                      <a:endParaRPr kumimoji="0" lang="zh-CN" altLang="en-US" sz="16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330104">
                <a:tc vMerge="1">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en-US" altLang="zh-CN" sz="16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5</a:t>
                      </a:r>
                      <a:r>
                        <a:rPr kumimoji="0" lang="zh-CN" altLang="en-US" sz="16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、行为性危险源</a:t>
                      </a:r>
                      <a:endParaRPr kumimoji="0" lang="zh-CN" altLang="en-US" sz="16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330104">
                <a:tc vMerge="1">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en-US" altLang="zh-CN" sz="16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6</a:t>
                      </a:r>
                      <a:r>
                        <a:rPr kumimoji="0" lang="zh-CN" altLang="en-US" sz="16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、其他危险源</a:t>
                      </a:r>
                      <a:endParaRPr kumimoji="0" lang="zh-CN" altLang="en-US" sz="16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870527" y="310415"/>
            <a:ext cx="43110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800" b="1" dirty="0">
                <a:solidFill>
                  <a:schemeClr val="bg2">
                    <a:lumMod val="25000"/>
                  </a:schemeClr>
                </a:solidFill>
                <a:latin typeface="思源黑体" panose="020B0500000000000000" pitchFamily="34" charset="-122"/>
                <a:ea typeface="思源黑体" panose="020B0500000000000000" pitchFamily="34" charset="-122"/>
              </a:rPr>
              <a:t>企业安全管理主要工作</a:t>
            </a:r>
            <a:endParaRPr lang="zh-CN" altLang="en-US" sz="2800"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5" name="矩形 4"/>
          <p:cNvSpPr/>
          <p:nvPr/>
        </p:nvSpPr>
        <p:spPr>
          <a:xfrm>
            <a:off x="1" y="294541"/>
            <a:ext cx="768926" cy="461665"/>
          </a:xfrm>
          <a:prstGeom prst="rect">
            <a:avLst/>
          </a:prstGeom>
          <a:solidFill>
            <a:srgbClr val="BD1127"/>
          </a:solidFill>
        </p:spPr>
        <p:txBody>
          <a:bodyPr wrap="square">
            <a:spAutoFit/>
          </a:bodyPr>
          <a:lstStyle/>
          <a:p>
            <a:pPr algn="ctr"/>
            <a:r>
              <a:rPr lang="en-US" altLang="zh-CN" sz="2400" b="1" dirty="0">
                <a:solidFill>
                  <a:schemeClr val="bg1"/>
                </a:solidFill>
                <a:latin typeface="思源黑体" panose="020B0500000000000000" pitchFamily="34" charset="-122"/>
                <a:ea typeface="思源黑体" panose="020B0500000000000000" pitchFamily="34" charset="-122"/>
              </a:rPr>
              <a:t>4</a:t>
            </a:r>
            <a:endParaRPr lang="zh-CN" altLang="en-US" sz="2400" b="1" dirty="0">
              <a:solidFill>
                <a:schemeClr val="bg1"/>
              </a:solidFill>
              <a:latin typeface="思源黑体" panose="020B0500000000000000" pitchFamily="34" charset="-122"/>
              <a:ea typeface="思源黑体" panose="020B0500000000000000" pitchFamily="34" charset="-122"/>
            </a:endParaRPr>
          </a:p>
        </p:txBody>
      </p:sp>
      <p:grpSp>
        <p:nvGrpSpPr>
          <p:cNvPr id="2" name="组合 1"/>
          <p:cNvGrpSpPr/>
          <p:nvPr/>
        </p:nvGrpSpPr>
        <p:grpSpPr>
          <a:xfrm>
            <a:off x="1475763" y="1364294"/>
            <a:ext cx="8211156" cy="4780902"/>
            <a:chOff x="254811" y="1377950"/>
            <a:chExt cx="9771839" cy="5689600"/>
          </a:xfrm>
        </p:grpSpPr>
        <p:sp>
          <p:nvSpPr>
            <p:cNvPr id="55" name="AutoShape 50"/>
            <p:cNvSpPr>
              <a:spLocks noChangeArrowheads="1"/>
            </p:cNvSpPr>
            <p:nvPr/>
          </p:nvSpPr>
          <p:spPr bwMode="auto">
            <a:xfrm>
              <a:off x="5346701" y="6707188"/>
              <a:ext cx="792163" cy="360362"/>
            </a:xfrm>
            <a:prstGeom prst="roundRect">
              <a:avLst>
                <a:gd name="adj" fmla="val 16667"/>
              </a:avLst>
            </a:prstGeom>
            <a:solidFill>
              <a:schemeClr val="bg1"/>
            </a:solidFill>
            <a:ln w="25400" algn="ctr">
              <a:solidFill>
                <a:srgbClr val="BD1127"/>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zh-CN" altLang="en-US" sz="1600" b="1" dirty="0">
                  <a:solidFill>
                    <a:srgbClr val="BD1127"/>
                  </a:solidFill>
                  <a:latin typeface="思源黑体" panose="020B0500000000000000" pitchFamily="34" charset="-122"/>
                  <a:ea typeface="思源黑体" panose="020B0500000000000000" pitchFamily="34" charset="-122"/>
                </a:rPr>
                <a:t>评价</a:t>
              </a:r>
              <a:endParaRPr lang="zh-CN" altLang="en-US" sz="1600" b="1" dirty="0">
                <a:solidFill>
                  <a:srgbClr val="BD1127"/>
                </a:solidFill>
                <a:latin typeface="思源黑体" panose="020B0500000000000000" pitchFamily="34" charset="-122"/>
                <a:ea typeface="思源黑体" panose="020B0500000000000000" pitchFamily="34" charset="-122"/>
              </a:endParaRPr>
            </a:p>
          </p:txBody>
        </p:sp>
        <p:sp>
          <p:nvSpPr>
            <p:cNvPr id="56" name="AutoShape 51"/>
            <p:cNvSpPr>
              <a:spLocks noChangeArrowheads="1"/>
            </p:cNvSpPr>
            <p:nvPr/>
          </p:nvSpPr>
          <p:spPr bwMode="auto">
            <a:xfrm>
              <a:off x="7723188" y="6707188"/>
              <a:ext cx="792162" cy="360362"/>
            </a:xfrm>
            <a:prstGeom prst="roundRect">
              <a:avLst>
                <a:gd name="adj" fmla="val 16667"/>
              </a:avLst>
            </a:prstGeom>
            <a:solidFill>
              <a:schemeClr val="bg1"/>
            </a:solidFill>
            <a:ln w="25400" algn="ctr">
              <a:solidFill>
                <a:srgbClr val="BD1127"/>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zh-CN" altLang="en-US" sz="1600" b="1" dirty="0">
                  <a:solidFill>
                    <a:srgbClr val="BD1127"/>
                  </a:solidFill>
                  <a:latin typeface="思源黑体" panose="020B0500000000000000" pitchFamily="34" charset="-122"/>
                  <a:ea typeface="思源黑体" panose="020B0500000000000000" pitchFamily="34" charset="-122"/>
                </a:rPr>
                <a:t>控制</a:t>
              </a:r>
              <a:endParaRPr lang="zh-CN" altLang="en-US" sz="1600" b="1" dirty="0">
                <a:solidFill>
                  <a:srgbClr val="BD1127"/>
                </a:solidFill>
                <a:latin typeface="思源黑体" panose="020B0500000000000000" pitchFamily="34" charset="-122"/>
                <a:ea typeface="思源黑体" panose="020B0500000000000000" pitchFamily="34" charset="-122"/>
              </a:endParaRPr>
            </a:p>
          </p:txBody>
        </p:sp>
        <p:sp>
          <p:nvSpPr>
            <p:cNvPr id="9" name="Text Box 2"/>
            <p:cNvSpPr txBox="1">
              <a:spLocks noChangeArrowheads="1"/>
            </p:cNvSpPr>
            <p:nvPr/>
          </p:nvSpPr>
          <p:spPr bwMode="auto">
            <a:xfrm>
              <a:off x="6146800" y="3327401"/>
              <a:ext cx="1647825" cy="402902"/>
            </a:xfrm>
            <a:prstGeom prst="rect">
              <a:avLst/>
            </a:prstGeom>
            <a:solidFill>
              <a:schemeClr val="accent2">
                <a:lumMod val="75000"/>
              </a:schemeClr>
            </a:solidFill>
            <a:ln w="9525">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zh-CN" altLang="en-US" sz="1600" dirty="0">
                  <a:solidFill>
                    <a:schemeClr val="bg1"/>
                  </a:solidFill>
                  <a:latin typeface="思源黑体" panose="020B0500000000000000" pitchFamily="34" charset="-122"/>
                  <a:ea typeface="思源黑体" panose="020B0500000000000000" pitchFamily="34" charset="-122"/>
                </a:rPr>
                <a:t>频率</a:t>
              </a:r>
              <a:r>
                <a:rPr kumimoji="1" lang="zh-TW" altLang="en-US" sz="1600" dirty="0">
                  <a:solidFill>
                    <a:schemeClr val="bg1"/>
                  </a:solidFill>
                  <a:latin typeface="思源黑体" panose="020B0500000000000000" pitchFamily="34" charset="-122"/>
                  <a:ea typeface="思源黑体" panose="020B0500000000000000" pitchFamily="34" charset="-122"/>
                </a:rPr>
                <a:t>分析</a:t>
              </a:r>
              <a:endParaRPr kumimoji="1" lang="zh-TW" altLang="en-US" sz="1600" dirty="0">
                <a:solidFill>
                  <a:schemeClr val="bg1"/>
                </a:solidFill>
                <a:latin typeface="思源黑体" panose="020B0500000000000000" pitchFamily="34" charset="-122"/>
                <a:ea typeface="思源黑体" panose="020B0500000000000000" pitchFamily="34" charset="-122"/>
              </a:endParaRPr>
            </a:p>
          </p:txBody>
        </p:sp>
        <p:sp>
          <p:nvSpPr>
            <p:cNvPr id="10" name="Text Box 3"/>
            <p:cNvSpPr txBox="1">
              <a:spLocks noChangeArrowheads="1"/>
            </p:cNvSpPr>
            <p:nvPr/>
          </p:nvSpPr>
          <p:spPr bwMode="auto">
            <a:xfrm>
              <a:off x="8204200" y="3327401"/>
              <a:ext cx="1822450" cy="402902"/>
            </a:xfrm>
            <a:prstGeom prst="rect">
              <a:avLst/>
            </a:prstGeom>
            <a:solidFill>
              <a:schemeClr val="accent2">
                <a:lumMod val="75000"/>
              </a:schemeClr>
            </a:solidFill>
            <a:ln w="9525">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zh-CN" altLang="en-US" sz="1600" dirty="0">
                  <a:solidFill>
                    <a:schemeClr val="bg1"/>
                  </a:solidFill>
                  <a:latin typeface="思源黑体" panose="020B0500000000000000" pitchFamily="34" charset="-122"/>
                  <a:ea typeface="思源黑体" panose="020B0500000000000000" pitchFamily="34" charset="-122"/>
                </a:rPr>
                <a:t>严重度</a:t>
              </a:r>
              <a:r>
                <a:rPr kumimoji="1" lang="zh-TW" altLang="en-US" sz="1600" dirty="0">
                  <a:solidFill>
                    <a:schemeClr val="bg1"/>
                  </a:solidFill>
                  <a:latin typeface="思源黑体" panose="020B0500000000000000" pitchFamily="34" charset="-122"/>
                  <a:ea typeface="思源黑体" panose="020B0500000000000000" pitchFamily="34" charset="-122"/>
                </a:rPr>
                <a:t>分析</a:t>
              </a:r>
              <a:endParaRPr kumimoji="1" lang="zh-TW" altLang="en-US" sz="1600" dirty="0">
                <a:solidFill>
                  <a:schemeClr val="bg1"/>
                </a:solidFill>
                <a:latin typeface="思源黑体" panose="020B0500000000000000" pitchFamily="34" charset="-122"/>
                <a:ea typeface="思源黑体" panose="020B0500000000000000" pitchFamily="34" charset="-122"/>
              </a:endParaRPr>
            </a:p>
          </p:txBody>
        </p:sp>
        <p:sp>
          <p:nvSpPr>
            <p:cNvPr id="11" name="Text Box 4"/>
            <p:cNvSpPr txBox="1">
              <a:spLocks noChangeArrowheads="1"/>
            </p:cNvSpPr>
            <p:nvPr/>
          </p:nvSpPr>
          <p:spPr bwMode="auto">
            <a:xfrm>
              <a:off x="7213600" y="4224338"/>
              <a:ext cx="1876425" cy="402902"/>
            </a:xfrm>
            <a:prstGeom prst="rect">
              <a:avLst/>
            </a:prstGeom>
            <a:solidFill>
              <a:srgbClr val="FFFF00"/>
            </a:solidFill>
            <a:ln w="9525">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zh-CN" altLang="en-US" sz="1600">
                  <a:solidFill>
                    <a:schemeClr val="bg2">
                      <a:lumMod val="25000"/>
                    </a:schemeClr>
                  </a:solidFill>
                  <a:latin typeface="思源黑体" panose="020B0500000000000000" pitchFamily="34" charset="-122"/>
                  <a:ea typeface="思源黑体" panose="020B0500000000000000" pitchFamily="34" charset="-122"/>
                </a:rPr>
                <a:t>风险评价</a:t>
              </a:r>
              <a:endParaRPr kumimoji="1" lang="zh-TW" altLang="en-US" sz="1600">
                <a:solidFill>
                  <a:schemeClr val="bg2">
                    <a:lumMod val="25000"/>
                  </a:schemeClr>
                </a:solidFill>
                <a:latin typeface="思源黑体" panose="020B0500000000000000" pitchFamily="34" charset="-122"/>
                <a:ea typeface="思源黑体" panose="020B0500000000000000" pitchFamily="34" charset="-122"/>
              </a:endParaRPr>
            </a:p>
          </p:txBody>
        </p:sp>
        <p:sp>
          <p:nvSpPr>
            <p:cNvPr id="12" name="Text Box 5"/>
            <p:cNvSpPr txBox="1">
              <a:spLocks noChangeArrowheads="1"/>
            </p:cNvSpPr>
            <p:nvPr/>
          </p:nvSpPr>
          <p:spPr bwMode="auto">
            <a:xfrm>
              <a:off x="4699000" y="5345113"/>
              <a:ext cx="1524001" cy="695922"/>
            </a:xfrm>
            <a:prstGeom prst="rect">
              <a:avLst/>
            </a:prstGeom>
            <a:solidFill>
              <a:srgbClr val="FFFF00"/>
            </a:solidFill>
            <a:ln w="9525">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zh-CN" altLang="en-US" sz="1600" dirty="0">
                  <a:solidFill>
                    <a:schemeClr val="bg2">
                      <a:lumMod val="25000"/>
                    </a:schemeClr>
                  </a:solidFill>
                  <a:latin typeface="思源黑体" panose="020B0500000000000000" pitchFamily="34" charset="-122"/>
                  <a:ea typeface="思源黑体" panose="020B0500000000000000" pitchFamily="34" charset="-122"/>
                </a:rPr>
                <a:t>改善计划或管理控制</a:t>
              </a:r>
              <a:endParaRPr kumimoji="1" lang="zh-TW" altLang="en-US" sz="1600"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13" name="Text Box 6"/>
            <p:cNvSpPr txBox="1">
              <a:spLocks noChangeArrowheads="1"/>
            </p:cNvSpPr>
            <p:nvPr/>
          </p:nvSpPr>
          <p:spPr bwMode="auto">
            <a:xfrm>
              <a:off x="2336801" y="3717925"/>
              <a:ext cx="1929050" cy="402902"/>
            </a:xfrm>
            <a:prstGeom prst="rect">
              <a:avLst/>
            </a:prstGeom>
            <a:solidFill>
              <a:srgbClr val="FFFF00"/>
            </a:solidFill>
            <a:ln w="9525">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600">
                  <a:solidFill>
                    <a:schemeClr val="bg2">
                      <a:lumMod val="25000"/>
                    </a:schemeClr>
                  </a:solidFill>
                  <a:latin typeface="思源黑体" panose="020B0500000000000000" pitchFamily="34" charset="-122"/>
                  <a:ea typeface="思源黑体" panose="020B0500000000000000" pitchFamily="34" charset="-122"/>
                </a:rPr>
                <a:t>检查控制有效性</a:t>
              </a:r>
              <a:endParaRPr kumimoji="1" lang="zh-TW" altLang="en-US" sz="1600">
                <a:solidFill>
                  <a:schemeClr val="bg2">
                    <a:lumMod val="25000"/>
                  </a:schemeClr>
                </a:solidFill>
                <a:latin typeface="思源黑体" panose="020B0500000000000000" pitchFamily="34" charset="-122"/>
                <a:ea typeface="思源黑体" panose="020B0500000000000000" pitchFamily="34" charset="-122"/>
              </a:endParaRPr>
            </a:p>
          </p:txBody>
        </p:sp>
        <p:sp>
          <p:nvSpPr>
            <p:cNvPr id="14" name="Text Box 7"/>
            <p:cNvSpPr txBox="1">
              <a:spLocks noChangeArrowheads="1"/>
            </p:cNvSpPr>
            <p:nvPr/>
          </p:nvSpPr>
          <p:spPr bwMode="auto">
            <a:xfrm>
              <a:off x="2844801" y="1660525"/>
              <a:ext cx="1565275" cy="402902"/>
            </a:xfrm>
            <a:prstGeom prst="rect">
              <a:avLst/>
            </a:prstGeom>
            <a:solidFill>
              <a:srgbClr val="FFFF00"/>
            </a:solidFill>
            <a:ln w="9525">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zh-CN" altLang="en-US" sz="1600">
                  <a:solidFill>
                    <a:schemeClr val="bg2">
                      <a:lumMod val="25000"/>
                    </a:schemeClr>
                  </a:solidFill>
                  <a:latin typeface="思源黑体" panose="020B0500000000000000" pitchFamily="34" charset="-122"/>
                  <a:ea typeface="思源黑体" panose="020B0500000000000000" pitchFamily="34" charset="-122"/>
                </a:rPr>
                <a:t>纠正预防</a:t>
              </a:r>
              <a:endParaRPr kumimoji="1" lang="zh-TW" altLang="en-US" sz="1600">
                <a:solidFill>
                  <a:schemeClr val="bg2">
                    <a:lumMod val="25000"/>
                  </a:schemeClr>
                </a:solidFill>
                <a:latin typeface="思源黑体" panose="020B0500000000000000" pitchFamily="34" charset="-122"/>
                <a:ea typeface="思源黑体" panose="020B0500000000000000" pitchFamily="34" charset="-122"/>
              </a:endParaRPr>
            </a:p>
          </p:txBody>
        </p:sp>
        <p:sp>
          <p:nvSpPr>
            <p:cNvPr id="15" name="Line 8"/>
            <p:cNvSpPr>
              <a:spLocks noChangeShapeType="1"/>
            </p:cNvSpPr>
            <p:nvPr/>
          </p:nvSpPr>
          <p:spPr bwMode="auto">
            <a:xfrm>
              <a:off x="6756400" y="3059113"/>
              <a:ext cx="2438400" cy="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solidFill>
                  <a:schemeClr val="bg2">
                    <a:lumMod val="25000"/>
                  </a:schemeClr>
                </a:solidFill>
                <a:latin typeface="思源黑体" panose="020B0500000000000000" pitchFamily="34" charset="-122"/>
                <a:ea typeface="思源黑体" panose="020B0500000000000000" pitchFamily="34" charset="-122"/>
              </a:endParaRPr>
            </a:p>
          </p:txBody>
        </p:sp>
        <p:sp>
          <p:nvSpPr>
            <p:cNvPr id="16" name="Line 9"/>
            <p:cNvSpPr>
              <a:spLocks noChangeShapeType="1"/>
            </p:cNvSpPr>
            <p:nvPr/>
          </p:nvSpPr>
          <p:spPr bwMode="auto">
            <a:xfrm>
              <a:off x="7975600" y="2906713"/>
              <a:ext cx="0" cy="152400"/>
            </a:xfrm>
            <a:prstGeom prst="line">
              <a:avLst/>
            </a:prstGeom>
            <a:noFill/>
            <a:ln w="9525">
              <a:solidFill>
                <a:schemeClr val="bg1">
                  <a:lumMod val="65000"/>
                </a:schemeClr>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solidFill>
                  <a:schemeClr val="bg2">
                    <a:lumMod val="25000"/>
                  </a:schemeClr>
                </a:solidFill>
                <a:latin typeface="思源黑体" panose="020B0500000000000000" pitchFamily="34" charset="-122"/>
                <a:ea typeface="思源黑体" panose="020B0500000000000000" pitchFamily="34" charset="-122"/>
              </a:endParaRPr>
            </a:p>
          </p:txBody>
        </p:sp>
        <p:sp>
          <p:nvSpPr>
            <p:cNvPr id="17" name="Line 10"/>
            <p:cNvSpPr>
              <a:spLocks noChangeShapeType="1"/>
            </p:cNvSpPr>
            <p:nvPr/>
          </p:nvSpPr>
          <p:spPr bwMode="auto">
            <a:xfrm>
              <a:off x="6756400" y="3059113"/>
              <a:ext cx="0" cy="228600"/>
            </a:xfrm>
            <a:prstGeom prst="line">
              <a:avLst/>
            </a:prstGeom>
            <a:noFill/>
            <a:ln w="9525">
              <a:solidFill>
                <a:schemeClr val="bg1">
                  <a:lumMod val="65000"/>
                </a:schemeClr>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solidFill>
                  <a:schemeClr val="bg2">
                    <a:lumMod val="25000"/>
                  </a:schemeClr>
                </a:solidFill>
                <a:latin typeface="思源黑体" panose="020B0500000000000000" pitchFamily="34" charset="-122"/>
                <a:ea typeface="思源黑体" panose="020B0500000000000000" pitchFamily="34" charset="-122"/>
              </a:endParaRPr>
            </a:p>
          </p:txBody>
        </p:sp>
        <p:sp>
          <p:nvSpPr>
            <p:cNvPr id="18" name="Line 11"/>
            <p:cNvSpPr>
              <a:spLocks noChangeShapeType="1"/>
            </p:cNvSpPr>
            <p:nvPr/>
          </p:nvSpPr>
          <p:spPr bwMode="auto">
            <a:xfrm>
              <a:off x="9194800" y="3059113"/>
              <a:ext cx="0" cy="228600"/>
            </a:xfrm>
            <a:prstGeom prst="line">
              <a:avLst/>
            </a:prstGeom>
            <a:noFill/>
            <a:ln w="9525">
              <a:solidFill>
                <a:schemeClr val="bg1">
                  <a:lumMod val="65000"/>
                </a:schemeClr>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solidFill>
                  <a:schemeClr val="bg2">
                    <a:lumMod val="25000"/>
                  </a:schemeClr>
                </a:solidFill>
                <a:latin typeface="思源黑体" panose="020B0500000000000000" pitchFamily="34" charset="-122"/>
                <a:ea typeface="思源黑体" panose="020B0500000000000000" pitchFamily="34" charset="-122"/>
              </a:endParaRPr>
            </a:p>
          </p:txBody>
        </p:sp>
        <p:sp>
          <p:nvSpPr>
            <p:cNvPr id="19" name="Line 12"/>
            <p:cNvSpPr>
              <a:spLocks noChangeShapeType="1"/>
            </p:cNvSpPr>
            <p:nvPr/>
          </p:nvSpPr>
          <p:spPr bwMode="auto">
            <a:xfrm>
              <a:off x="6756400" y="4049713"/>
              <a:ext cx="2438400" cy="0"/>
            </a:xfrm>
            <a:prstGeom prst="line">
              <a:avLst/>
            </a:prstGeom>
            <a:noFill/>
            <a:ln w="9525">
              <a:solidFill>
                <a:schemeClr val="bg1">
                  <a:lumMod val="65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solidFill>
                  <a:schemeClr val="bg2">
                    <a:lumMod val="25000"/>
                  </a:schemeClr>
                </a:solidFill>
                <a:latin typeface="思源黑体" panose="020B0500000000000000" pitchFamily="34" charset="-122"/>
                <a:ea typeface="思源黑体" panose="020B0500000000000000" pitchFamily="34" charset="-122"/>
              </a:endParaRPr>
            </a:p>
          </p:txBody>
        </p:sp>
        <p:sp>
          <p:nvSpPr>
            <p:cNvPr id="20" name="Line 13"/>
            <p:cNvSpPr>
              <a:spLocks noChangeShapeType="1"/>
            </p:cNvSpPr>
            <p:nvPr/>
          </p:nvSpPr>
          <p:spPr bwMode="auto">
            <a:xfrm flipV="1">
              <a:off x="8051800" y="4049713"/>
              <a:ext cx="0" cy="152400"/>
            </a:xfrm>
            <a:prstGeom prst="line">
              <a:avLst/>
            </a:prstGeom>
            <a:noFill/>
            <a:ln w="9525">
              <a:solidFill>
                <a:schemeClr val="bg1">
                  <a:lumMod val="65000"/>
                </a:schemeClr>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solidFill>
                  <a:schemeClr val="bg2">
                    <a:lumMod val="25000"/>
                  </a:schemeClr>
                </a:solidFill>
                <a:latin typeface="思源黑体" panose="020B0500000000000000" pitchFamily="34" charset="-122"/>
                <a:ea typeface="思源黑体" panose="020B0500000000000000" pitchFamily="34" charset="-122"/>
              </a:endParaRPr>
            </a:p>
          </p:txBody>
        </p:sp>
        <p:sp>
          <p:nvSpPr>
            <p:cNvPr id="21" name="Line 14"/>
            <p:cNvSpPr>
              <a:spLocks noChangeShapeType="1"/>
            </p:cNvSpPr>
            <p:nvPr/>
          </p:nvSpPr>
          <p:spPr bwMode="auto">
            <a:xfrm flipV="1">
              <a:off x="6756400" y="3821113"/>
              <a:ext cx="0" cy="228600"/>
            </a:xfrm>
            <a:prstGeom prst="line">
              <a:avLst/>
            </a:prstGeom>
            <a:noFill/>
            <a:ln w="9525">
              <a:solidFill>
                <a:schemeClr val="bg1">
                  <a:lumMod val="65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solidFill>
                  <a:schemeClr val="bg2">
                    <a:lumMod val="25000"/>
                  </a:schemeClr>
                </a:solidFill>
                <a:latin typeface="思源黑体" panose="020B0500000000000000" pitchFamily="34" charset="-122"/>
                <a:ea typeface="思源黑体" panose="020B0500000000000000" pitchFamily="34" charset="-122"/>
              </a:endParaRPr>
            </a:p>
          </p:txBody>
        </p:sp>
        <p:sp>
          <p:nvSpPr>
            <p:cNvPr id="22" name="Line 15"/>
            <p:cNvSpPr>
              <a:spLocks noChangeShapeType="1"/>
            </p:cNvSpPr>
            <p:nvPr/>
          </p:nvSpPr>
          <p:spPr bwMode="auto">
            <a:xfrm flipV="1">
              <a:off x="9194800" y="3821113"/>
              <a:ext cx="0" cy="228600"/>
            </a:xfrm>
            <a:prstGeom prst="line">
              <a:avLst/>
            </a:prstGeom>
            <a:noFill/>
            <a:ln w="9525">
              <a:solidFill>
                <a:schemeClr val="bg1">
                  <a:lumMod val="65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solidFill>
                  <a:schemeClr val="bg2">
                    <a:lumMod val="25000"/>
                  </a:schemeClr>
                </a:solidFill>
                <a:latin typeface="思源黑体" panose="020B0500000000000000" pitchFamily="34" charset="-122"/>
                <a:ea typeface="思源黑体" panose="020B0500000000000000" pitchFamily="34" charset="-122"/>
              </a:endParaRPr>
            </a:p>
          </p:txBody>
        </p:sp>
        <p:sp>
          <p:nvSpPr>
            <p:cNvPr id="23" name="Line 16"/>
            <p:cNvSpPr>
              <a:spLocks noChangeShapeType="1"/>
            </p:cNvSpPr>
            <p:nvPr/>
          </p:nvSpPr>
          <p:spPr bwMode="auto">
            <a:xfrm>
              <a:off x="8051800" y="4735513"/>
              <a:ext cx="0" cy="381000"/>
            </a:xfrm>
            <a:prstGeom prst="line">
              <a:avLst/>
            </a:prstGeom>
            <a:noFill/>
            <a:ln w="9525">
              <a:solidFill>
                <a:schemeClr val="bg1">
                  <a:lumMod val="65000"/>
                </a:schemeClr>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solidFill>
                  <a:schemeClr val="bg2">
                    <a:lumMod val="25000"/>
                  </a:schemeClr>
                </a:solidFill>
                <a:latin typeface="思源黑体" panose="020B0500000000000000" pitchFamily="34" charset="-122"/>
                <a:ea typeface="思源黑体" panose="020B0500000000000000" pitchFamily="34" charset="-122"/>
              </a:endParaRPr>
            </a:p>
          </p:txBody>
        </p:sp>
        <p:sp>
          <p:nvSpPr>
            <p:cNvPr id="24" name="Line 17"/>
            <p:cNvSpPr>
              <a:spLocks noChangeShapeType="1"/>
            </p:cNvSpPr>
            <p:nvPr/>
          </p:nvSpPr>
          <p:spPr bwMode="auto">
            <a:xfrm flipH="1">
              <a:off x="6223000" y="5649913"/>
              <a:ext cx="914400" cy="0"/>
            </a:xfrm>
            <a:prstGeom prst="line">
              <a:avLst/>
            </a:prstGeom>
            <a:noFill/>
            <a:ln w="9525">
              <a:solidFill>
                <a:schemeClr val="bg1">
                  <a:lumMod val="65000"/>
                </a:schemeClr>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solidFill>
                  <a:schemeClr val="bg2">
                    <a:lumMod val="25000"/>
                  </a:schemeClr>
                </a:solidFill>
                <a:latin typeface="思源黑体" panose="020B0500000000000000" pitchFamily="34" charset="-122"/>
                <a:ea typeface="思源黑体" panose="020B0500000000000000" pitchFamily="34" charset="-122"/>
              </a:endParaRPr>
            </a:p>
          </p:txBody>
        </p:sp>
        <p:sp>
          <p:nvSpPr>
            <p:cNvPr id="25" name="Line 18"/>
            <p:cNvSpPr>
              <a:spLocks noChangeShapeType="1"/>
            </p:cNvSpPr>
            <p:nvPr/>
          </p:nvSpPr>
          <p:spPr bwMode="auto">
            <a:xfrm flipH="1">
              <a:off x="6223000" y="6411913"/>
              <a:ext cx="1828800" cy="0"/>
            </a:xfrm>
            <a:prstGeom prst="line">
              <a:avLst/>
            </a:prstGeom>
            <a:noFill/>
            <a:ln w="9525">
              <a:solidFill>
                <a:schemeClr val="bg1">
                  <a:lumMod val="65000"/>
                </a:schemeClr>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solidFill>
                  <a:schemeClr val="bg2">
                    <a:lumMod val="25000"/>
                  </a:schemeClr>
                </a:solidFill>
                <a:latin typeface="思源黑体" panose="020B0500000000000000" pitchFamily="34" charset="-122"/>
                <a:ea typeface="思源黑体" panose="020B0500000000000000" pitchFamily="34" charset="-122"/>
              </a:endParaRPr>
            </a:p>
          </p:txBody>
        </p:sp>
        <p:sp>
          <p:nvSpPr>
            <p:cNvPr id="26" name="Line 19"/>
            <p:cNvSpPr>
              <a:spLocks noChangeShapeType="1"/>
            </p:cNvSpPr>
            <p:nvPr/>
          </p:nvSpPr>
          <p:spPr bwMode="auto">
            <a:xfrm>
              <a:off x="3551238" y="2157413"/>
              <a:ext cx="4762" cy="1587500"/>
            </a:xfrm>
            <a:prstGeom prst="line">
              <a:avLst/>
            </a:prstGeom>
            <a:noFill/>
            <a:ln w="9525">
              <a:solidFill>
                <a:schemeClr val="bg1">
                  <a:lumMod val="65000"/>
                </a:schemeClr>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solidFill>
                  <a:schemeClr val="bg2">
                    <a:lumMod val="25000"/>
                  </a:schemeClr>
                </a:solidFill>
                <a:latin typeface="思源黑体" panose="020B0500000000000000" pitchFamily="34" charset="-122"/>
                <a:ea typeface="思源黑体" panose="020B0500000000000000" pitchFamily="34" charset="-122"/>
              </a:endParaRPr>
            </a:p>
          </p:txBody>
        </p:sp>
        <p:sp>
          <p:nvSpPr>
            <p:cNvPr id="27" name="Line 20"/>
            <p:cNvSpPr>
              <a:spLocks noChangeShapeType="1"/>
            </p:cNvSpPr>
            <p:nvPr/>
          </p:nvSpPr>
          <p:spPr bwMode="auto">
            <a:xfrm flipH="1">
              <a:off x="3551238" y="4202113"/>
              <a:ext cx="4762" cy="2120900"/>
            </a:xfrm>
            <a:prstGeom prst="line">
              <a:avLst/>
            </a:prstGeom>
            <a:noFill/>
            <a:ln w="9525">
              <a:solidFill>
                <a:schemeClr val="bg1">
                  <a:lumMod val="65000"/>
                </a:schemeClr>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solidFill>
                  <a:schemeClr val="bg2">
                    <a:lumMod val="25000"/>
                  </a:schemeClr>
                </a:solidFill>
                <a:latin typeface="思源黑体" panose="020B0500000000000000" pitchFamily="34" charset="-122"/>
                <a:ea typeface="思源黑体" panose="020B0500000000000000" pitchFamily="34" charset="-122"/>
              </a:endParaRPr>
            </a:p>
          </p:txBody>
        </p:sp>
        <p:sp>
          <p:nvSpPr>
            <p:cNvPr id="28" name="Line 21"/>
            <p:cNvSpPr>
              <a:spLocks noChangeShapeType="1"/>
            </p:cNvSpPr>
            <p:nvPr/>
          </p:nvSpPr>
          <p:spPr bwMode="auto">
            <a:xfrm flipH="1" flipV="1">
              <a:off x="3556000" y="5649913"/>
              <a:ext cx="1149350" cy="0"/>
            </a:xfrm>
            <a:prstGeom prst="line">
              <a:avLst/>
            </a:prstGeom>
            <a:noFill/>
            <a:ln w="9525">
              <a:solidFill>
                <a:schemeClr val="bg1">
                  <a:lumMod val="65000"/>
                </a:schemeClr>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solidFill>
                  <a:schemeClr val="bg2">
                    <a:lumMod val="25000"/>
                  </a:schemeClr>
                </a:solidFill>
                <a:latin typeface="思源黑体" panose="020B0500000000000000" pitchFamily="34" charset="-122"/>
                <a:ea typeface="思源黑体" panose="020B0500000000000000" pitchFamily="34" charset="-122"/>
              </a:endParaRPr>
            </a:p>
          </p:txBody>
        </p:sp>
        <p:sp>
          <p:nvSpPr>
            <p:cNvPr id="29" name="Line 22"/>
            <p:cNvSpPr>
              <a:spLocks noChangeShapeType="1"/>
            </p:cNvSpPr>
            <p:nvPr/>
          </p:nvSpPr>
          <p:spPr bwMode="auto">
            <a:xfrm>
              <a:off x="3556000" y="6335713"/>
              <a:ext cx="1138238" cy="0"/>
            </a:xfrm>
            <a:prstGeom prst="line">
              <a:avLst/>
            </a:prstGeom>
            <a:noFill/>
            <a:ln w="9525">
              <a:solidFill>
                <a:schemeClr val="bg1">
                  <a:lumMod val="65000"/>
                </a:schemeClr>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solidFill>
                  <a:schemeClr val="bg2">
                    <a:lumMod val="25000"/>
                  </a:schemeClr>
                </a:solidFill>
                <a:latin typeface="思源黑体" panose="020B0500000000000000" pitchFamily="34" charset="-122"/>
                <a:ea typeface="思源黑体" panose="020B0500000000000000" pitchFamily="34" charset="-122"/>
              </a:endParaRPr>
            </a:p>
          </p:txBody>
        </p:sp>
        <p:sp>
          <p:nvSpPr>
            <p:cNvPr id="30" name="Line 23"/>
            <p:cNvSpPr>
              <a:spLocks noChangeShapeType="1"/>
            </p:cNvSpPr>
            <p:nvPr/>
          </p:nvSpPr>
          <p:spPr bwMode="auto">
            <a:xfrm flipH="1">
              <a:off x="4705349" y="1852613"/>
              <a:ext cx="2449515" cy="0"/>
            </a:xfrm>
            <a:prstGeom prst="line">
              <a:avLst/>
            </a:prstGeom>
            <a:noFill/>
            <a:ln w="9525">
              <a:solidFill>
                <a:schemeClr val="bg1">
                  <a:lumMod val="65000"/>
                </a:schemeClr>
              </a:solidFill>
              <a:round/>
              <a:headEnd type="arrow"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solidFill>
                  <a:schemeClr val="bg2">
                    <a:lumMod val="25000"/>
                  </a:schemeClr>
                </a:solidFill>
                <a:latin typeface="思源黑体" panose="020B0500000000000000" pitchFamily="34" charset="-122"/>
                <a:ea typeface="思源黑体" panose="020B0500000000000000" pitchFamily="34" charset="-122"/>
              </a:endParaRPr>
            </a:p>
          </p:txBody>
        </p:sp>
        <p:sp>
          <p:nvSpPr>
            <p:cNvPr id="31" name="Rectangle 24"/>
            <p:cNvSpPr>
              <a:spLocks noChangeArrowheads="1"/>
            </p:cNvSpPr>
            <p:nvPr/>
          </p:nvSpPr>
          <p:spPr bwMode="auto">
            <a:xfrm>
              <a:off x="4914900" y="1377950"/>
              <a:ext cx="1619250" cy="402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zh-CN" altLang="en-US" sz="1600" dirty="0">
                  <a:solidFill>
                    <a:schemeClr val="bg2">
                      <a:lumMod val="25000"/>
                    </a:schemeClr>
                  </a:solidFill>
                  <a:latin typeface="思源黑体" panose="020B0500000000000000" pitchFamily="34" charset="-122"/>
                  <a:ea typeface="思源黑体" panose="020B0500000000000000" pitchFamily="34" charset="-122"/>
                </a:rPr>
                <a:t>持续改进</a:t>
              </a:r>
              <a:endParaRPr kumimoji="1" lang="zh-TW" altLang="en-US" sz="1600"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32" name="Text Box 25"/>
            <p:cNvSpPr txBox="1">
              <a:spLocks noChangeArrowheads="1"/>
            </p:cNvSpPr>
            <p:nvPr/>
          </p:nvSpPr>
          <p:spPr bwMode="auto">
            <a:xfrm>
              <a:off x="6375400" y="5167314"/>
              <a:ext cx="544071" cy="402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TW" sz="1600">
                  <a:solidFill>
                    <a:schemeClr val="bg2">
                      <a:lumMod val="25000"/>
                    </a:schemeClr>
                  </a:solidFill>
                  <a:latin typeface="思源黑体" panose="020B0500000000000000" pitchFamily="34" charset="-122"/>
                  <a:ea typeface="思源黑体" panose="020B0500000000000000" pitchFamily="34" charset="-122"/>
                </a:rPr>
                <a:t>No</a:t>
              </a:r>
              <a:endParaRPr kumimoji="1" lang="en-US" altLang="zh-TW" sz="1600">
                <a:solidFill>
                  <a:schemeClr val="bg2">
                    <a:lumMod val="25000"/>
                  </a:schemeClr>
                </a:solidFill>
                <a:latin typeface="思源黑体" panose="020B0500000000000000" pitchFamily="34" charset="-122"/>
                <a:ea typeface="思源黑体" panose="020B0500000000000000" pitchFamily="34" charset="-122"/>
              </a:endParaRPr>
            </a:p>
          </p:txBody>
        </p:sp>
        <p:sp>
          <p:nvSpPr>
            <p:cNvPr id="33" name="Text Box 26"/>
            <p:cNvSpPr txBox="1">
              <a:spLocks noChangeArrowheads="1"/>
            </p:cNvSpPr>
            <p:nvPr/>
          </p:nvSpPr>
          <p:spPr bwMode="auto">
            <a:xfrm>
              <a:off x="6375401" y="5929313"/>
              <a:ext cx="588177" cy="402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TW" sz="1600">
                  <a:solidFill>
                    <a:schemeClr val="bg2">
                      <a:lumMod val="25000"/>
                    </a:schemeClr>
                  </a:solidFill>
                  <a:latin typeface="思源黑体" panose="020B0500000000000000" pitchFamily="34" charset="-122"/>
                  <a:ea typeface="思源黑体" panose="020B0500000000000000" pitchFamily="34" charset="-122"/>
                </a:rPr>
                <a:t>Yes</a:t>
              </a:r>
              <a:endParaRPr kumimoji="1" lang="en-US" altLang="zh-TW" sz="1600">
                <a:solidFill>
                  <a:schemeClr val="bg2">
                    <a:lumMod val="25000"/>
                  </a:schemeClr>
                </a:solidFill>
                <a:latin typeface="思源黑体" panose="020B0500000000000000" pitchFamily="34" charset="-122"/>
                <a:ea typeface="思源黑体" panose="020B0500000000000000" pitchFamily="34" charset="-122"/>
              </a:endParaRPr>
            </a:p>
          </p:txBody>
        </p:sp>
        <p:sp>
          <p:nvSpPr>
            <p:cNvPr id="34" name="Oval 27"/>
            <p:cNvSpPr>
              <a:spLocks noChangeArrowheads="1"/>
            </p:cNvSpPr>
            <p:nvPr/>
          </p:nvSpPr>
          <p:spPr bwMode="auto">
            <a:xfrm>
              <a:off x="8801101" y="4672013"/>
              <a:ext cx="787107" cy="533399"/>
            </a:xfrm>
            <a:prstGeom prst="roundRect">
              <a:avLst/>
            </a:prstGeom>
            <a:solidFill>
              <a:srgbClr val="BD1127"/>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round/>
                  <a:headEnd type="none" w="sm" len="sm"/>
                  <a:tailEnd type="none" w="sm" len="sm"/>
                </a14:hiddenLine>
              </a:ext>
            </a:extLst>
          </p:spPr>
          <p:txBody>
            <a:bodyPr wrap="none" anchor="ctr"/>
            <a:lstStyle/>
            <a:p>
              <a:pPr algn="ctr"/>
              <a:r>
                <a:rPr kumimoji="1" lang="en-US" altLang="zh-TW" sz="2400">
                  <a:solidFill>
                    <a:schemeClr val="bg1"/>
                  </a:solidFill>
                  <a:latin typeface="思源黑体" panose="020B0500000000000000" pitchFamily="34" charset="-122"/>
                  <a:ea typeface="思源黑体" panose="020B0500000000000000" pitchFamily="34" charset="-122"/>
                </a:rPr>
                <a:t>P</a:t>
              </a:r>
              <a:endParaRPr kumimoji="1" lang="en-US" altLang="zh-TW" sz="2400">
                <a:solidFill>
                  <a:schemeClr val="bg1"/>
                </a:solidFill>
                <a:latin typeface="思源黑体" panose="020B0500000000000000" pitchFamily="34" charset="-122"/>
                <a:ea typeface="思源黑体" panose="020B0500000000000000" pitchFamily="34" charset="-122"/>
              </a:endParaRPr>
            </a:p>
          </p:txBody>
        </p:sp>
        <p:sp>
          <p:nvSpPr>
            <p:cNvPr id="35" name="Oval 28"/>
            <p:cNvSpPr>
              <a:spLocks noChangeArrowheads="1"/>
            </p:cNvSpPr>
            <p:nvPr/>
          </p:nvSpPr>
          <p:spPr bwMode="auto">
            <a:xfrm>
              <a:off x="4622801" y="4659313"/>
              <a:ext cx="787107" cy="533399"/>
            </a:xfrm>
            <a:prstGeom prst="roundRect">
              <a:avLst/>
            </a:prstGeom>
            <a:solidFill>
              <a:srgbClr val="BD1127"/>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round/>
                  <a:headEnd type="none" w="sm" len="sm"/>
                  <a:tailEnd type="none" w="sm" len="sm"/>
                </a14:hiddenLine>
              </a:ext>
            </a:extLst>
          </p:spPr>
          <p:txBody>
            <a:bodyPr wrap="none" anchor="ctr"/>
            <a:lstStyle/>
            <a:p>
              <a:pPr algn="ctr"/>
              <a:r>
                <a:rPr kumimoji="1" lang="en-US" altLang="zh-TW" sz="2400">
                  <a:solidFill>
                    <a:schemeClr val="bg1"/>
                  </a:solidFill>
                  <a:latin typeface="思源黑体" panose="020B0500000000000000" pitchFamily="34" charset="-122"/>
                  <a:ea typeface="思源黑体" panose="020B0500000000000000" pitchFamily="34" charset="-122"/>
                </a:rPr>
                <a:t>D</a:t>
              </a:r>
              <a:endParaRPr kumimoji="1" lang="en-US" altLang="zh-TW" sz="2400">
                <a:solidFill>
                  <a:schemeClr val="bg1"/>
                </a:solidFill>
                <a:latin typeface="思源黑体" panose="020B0500000000000000" pitchFamily="34" charset="-122"/>
                <a:ea typeface="思源黑体" panose="020B0500000000000000" pitchFamily="34" charset="-122"/>
              </a:endParaRPr>
            </a:p>
          </p:txBody>
        </p:sp>
        <p:sp>
          <p:nvSpPr>
            <p:cNvPr id="36" name="Oval 29"/>
            <p:cNvSpPr>
              <a:spLocks noChangeArrowheads="1"/>
            </p:cNvSpPr>
            <p:nvPr/>
          </p:nvSpPr>
          <p:spPr bwMode="auto">
            <a:xfrm>
              <a:off x="1879600" y="4278313"/>
              <a:ext cx="828533" cy="533399"/>
            </a:xfrm>
            <a:prstGeom prst="roundRect">
              <a:avLst/>
            </a:prstGeom>
            <a:solidFill>
              <a:srgbClr val="BD1127"/>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round/>
                  <a:headEnd type="none" w="sm" len="sm"/>
                  <a:tailEnd type="none" w="sm" len="sm"/>
                </a14:hiddenLine>
              </a:ext>
            </a:extLst>
          </p:spPr>
          <p:txBody>
            <a:bodyPr wrap="none" anchor="ctr"/>
            <a:lstStyle/>
            <a:p>
              <a:pPr algn="ctr"/>
              <a:r>
                <a:rPr kumimoji="1" lang="en-US" altLang="zh-TW" sz="2400">
                  <a:solidFill>
                    <a:schemeClr val="bg1"/>
                  </a:solidFill>
                  <a:latin typeface="思源黑体" panose="020B0500000000000000" pitchFamily="34" charset="-122"/>
                  <a:ea typeface="思源黑体" panose="020B0500000000000000" pitchFamily="34" charset="-122"/>
                </a:rPr>
                <a:t>C</a:t>
              </a:r>
              <a:endParaRPr kumimoji="1" lang="en-US" altLang="zh-TW" sz="2400">
                <a:solidFill>
                  <a:schemeClr val="bg1"/>
                </a:solidFill>
                <a:latin typeface="思源黑体" panose="020B0500000000000000" pitchFamily="34" charset="-122"/>
                <a:ea typeface="思源黑体" panose="020B0500000000000000" pitchFamily="34" charset="-122"/>
              </a:endParaRPr>
            </a:p>
          </p:txBody>
        </p:sp>
        <p:sp>
          <p:nvSpPr>
            <p:cNvPr id="37" name="AutoShape 30"/>
            <p:cNvSpPr>
              <a:spLocks noChangeArrowheads="1"/>
            </p:cNvSpPr>
            <p:nvPr/>
          </p:nvSpPr>
          <p:spPr bwMode="auto">
            <a:xfrm>
              <a:off x="7137400" y="5116513"/>
              <a:ext cx="1905000" cy="990600"/>
            </a:xfrm>
            <a:prstGeom prst="flowChartDecision">
              <a:avLst/>
            </a:prstGeom>
            <a:solidFill>
              <a:srgbClr val="FFFF00"/>
            </a:solidFill>
            <a:ln w="9525">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solidFill>
                    <a:schemeClr val="bg2">
                      <a:lumMod val="25000"/>
                    </a:schemeClr>
                  </a:solidFill>
                  <a:latin typeface="思源黑体" panose="020B0500000000000000" pitchFamily="34" charset="-122"/>
                  <a:ea typeface="思源黑体" panose="020B0500000000000000" pitchFamily="34" charset="-122"/>
                </a:rPr>
                <a:t> </a:t>
              </a:r>
              <a:r>
                <a:rPr kumimoji="1" lang="zh-CN" altLang="en-US" sz="1600">
                  <a:solidFill>
                    <a:schemeClr val="bg2">
                      <a:lumMod val="25000"/>
                    </a:schemeClr>
                  </a:solidFill>
                  <a:latin typeface="思源黑体" panose="020B0500000000000000" pitchFamily="34" charset="-122"/>
                  <a:ea typeface="思源黑体" panose="020B0500000000000000" pitchFamily="34" charset="-122"/>
                </a:rPr>
                <a:t>可容许风险</a:t>
              </a:r>
              <a:r>
                <a:rPr kumimoji="1" lang="zh-TW" altLang="en-US" sz="1600">
                  <a:solidFill>
                    <a:schemeClr val="bg2">
                      <a:lumMod val="25000"/>
                    </a:schemeClr>
                  </a:solidFill>
                  <a:latin typeface="思源黑体" panose="020B0500000000000000" pitchFamily="34" charset="-122"/>
                  <a:ea typeface="思源黑体" panose="020B0500000000000000" pitchFamily="34" charset="-122"/>
                </a:rPr>
                <a:t>？</a:t>
              </a:r>
              <a:endParaRPr kumimoji="1" lang="zh-TW" altLang="en-US" sz="1600">
                <a:solidFill>
                  <a:schemeClr val="bg2">
                    <a:lumMod val="25000"/>
                  </a:schemeClr>
                </a:solidFill>
                <a:latin typeface="思源黑体" panose="020B0500000000000000" pitchFamily="34" charset="-122"/>
                <a:ea typeface="思源黑体" panose="020B0500000000000000" pitchFamily="34" charset="-122"/>
              </a:endParaRPr>
            </a:p>
          </p:txBody>
        </p:sp>
        <p:sp>
          <p:nvSpPr>
            <p:cNvPr id="38" name="Line 31"/>
            <p:cNvSpPr>
              <a:spLocks noChangeShapeType="1"/>
            </p:cNvSpPr>
            <p:nvPr/>
          </p:nvSpPr>
          <p:spPr bwMode="auto">
            <a:xfrm>
              <a:off x="8051800" y="6107113"/>
              <a:ext cx="0" cy="304800"/>
            </a:xfrm>
            <a:prstGeom prst="line">
              <a:avLst/>
            </a:prstGeom>
            <a:noFill/>
            <a:ln w="9525">
              <a:solidFill>
                <a:schemeClr val="bg1">
                  <a:lumMod val="65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solidFill>
                  <a:schemeClr val="bg2">
                    <a:lumMod val="25000"/>
                  </a:schemeClr>
                </a:solidFill>
                <a:latin typeface="思源黑体" panose="020B0500000000000000" pitchFamily="34" charset="-122"/>
                <a:ea typeface="思源黑体" panose="020B0500000000000000" pitchFamily="34" charset="-122"/>
              </a:endParaRPr>
            </a:p>
          </p:txBody>
        </p:sp>
        <p:sp>
          <p:nvSpPr>
            <p:cNvPr id="39" name="Text Box 32"/>
            <p:cNvSpPr txBox="1">
              <a:spLocks noChangeArrowheads="1"/>
            </p:cNvSpPr>
            <p:nvPr/>
          </p:nvSpPr>
          <p:spPr bwMode="auto">
            <a:xfrm>
              <a:off x="7213600" y="1633538"/>
              <a:ext cx="1660525" cy="402902"/>
            </a:xfrm>
            <a:prstGeom prst="rect">
              <a:avLst/>
            </a:prstGeom>
            <a:solidFill>
              <a:srgbClr val="FFFF00"/>
            </a:solidFill>
            <a:ln w="9525">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zh-CN" altLang="en-US" sz="1600" dirty="0">
                  <a:solidFill>
                    <a:schemeClr val="bg2">
                      <a:lumMod val="25000"/>
                    </a:schemeClr>
                  </a:solidFill>
                  <a:latin typeface="思源黑体" panose="020B0500000000000000" pitchFamily="34" charset="-122"/>
                  <a:ea typeface="思源黑体" panose="020B0500000000000000" pitchFamily="34" charset="-122"/>
                </a:rPr>
                <a:t>作业区分</a:t>
              </a:r>
              <a:endParaRPr kumimoji="1" lang="zh-TW" altLang="en-US" sz="1600"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40" name="Line 33"/>
            <p:cNvSpPr>
              <a:spLocks noChangeShapeType="1"/>
            </p:cNvSpPr>
            <p:nvPr/>
          </p:nvSpPr>
          <p:spPr bwMode="auto">
            <a:xfrm>
              <a:off x="7975600" y="2144713"/>
              <a:ext cx="0" cy="228600"/>
            </a:xfrm>
            <a:prstGeom prst="line">
              <a:avLst/>
            </a:prstGeom>
            <a:noFill/>
            <a:ln w="9525">
              <a:solidFill>
                <a:schemeClr val="bg1">
                  <a:lumMod val="65000"/>
                </a:schemeClr>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solidFill>
                  <a:schemeClr val="bg2">
                    <a:lumMod val="25000"/>
                  </a:schemeClr>
                </a:solidFill>
                <a:latin typeface="思源黑体" panose="020B0500000000000000" pitchFamily="34" charset="-122"/>
                <a:ea typeface="思源黑体" panose="020B0500000000000000" pitchFamily="34" charset="-122"/>
              </a:endParaRPr>
            </a:p>
          </p:txBody>
        </p:sp>
        <p:sp>
          <p:nvSpPr>
            <p:cNvPr id="41" name="Text Box 34"/>
            <p:cNvSpPr txBox="1">
              <a:spLocks noChangeArrowheads="1"/>
            </p:cNvSpPr>
            <p:nvPr/>
          </p:nvSpPr>
          <p:spPr bwMode="auto">
            <a:xfrm>
              <a:off x="7264400" y="2397125"/>
              <a:ext cx="1440683" cy="402902"/>
            </a:xfrm>
            <a:prstGeom prst="rect">
              <a:avLst/>
            </a:prstGeom>
            <a:solidFill>
              <a:srgbClr val="FFFF00"/>
            </a:solidFill>
            <a:ln w="9525">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600">
                  <a:solidFill>
                    <a:schemeClr val="bg2">
                      <a:lumMod val="25000"/>
                    </a:schemeClr>
                  </a:solidFill>
                  <a:latin typeface="思源黑体" panose="020B0500000000000000" pitchFamily="34" charset="-122"/>
                  <a:ea typeface="思源黑体" panose="020B0500000000000000" pitchFamily="34" charset="-122"/>
                </a:rPr>
                <a:t>危险源辨识</a:t>
              </a:r>
              <a:endParaRPr kumimoji="1" lang="zh-TW" altLang="en-US" sz="1600">
                <a:solidFill>
                  <a:schemeClr val="bg2">
                    <a:lumMod val="25000"/>
                  </a:schemeClr>
                </a:solidFill>
                <a:latin typeface="思源黑体" panose="020B0500000000000000" pitchFamily="34" charset="-122"/>
                <a:ea typeface="思源黑体" panose="020B0500000000000000" pitchFamily="34" charset="-122"/>
              </a:endParaRPr>
            </a:p>
          </p:txBody>
        </p:sp>
        <p:sp>
          <p:nvSpPr>
            <p:cNvPr id="42" name="Oval 35"/>
            <p:cNvSpPr>
              <a:spLocks noChangeArrowheads="1"/>
            </p:cNvSpPr>
            <p:nvPr/>
          </p:nvSpPr>
          <p:spPr bwMode="auto">
            <a:xfrm>
              <a:off x="8966200" y="1596703"/>
              <a:ext cx="457201" cy="457201"/>
            </a:xfrm>
            <a:prstGeom prst="ellipse">
              <a:avLst/>
            </a:prstGeom>
            <a:solidFill>
              <a:srgbClr val="BD1127"/>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zh-TW" altLang="en-US" sz="2400" dirty="0">
                  <a:solidFill>
                    <a:schemeClr val="bg1"/>
                  </a:solidFill>
                  <a:latin typeface="思源黑体" panose="020B0500000000000000" pitchFamily="34" charset="-122"/>
                  <a:ea typeface="思源黑体" panose="020B0500000000000000" pitchFamily="34" charset="-122"/>
                </a:rPr>
                <a:t>1</a:t>
              </a:r>
              <a:endParaRPr kumimoji="1" lang="zh-TW" altLang="en-US" sz="2400" dirty="0">
                <a:solidFill>
                  <a:schemeClr val="bg1"/>
                </a:solidFill>
                <a:latin typeface="思源黑体" panose="020B0500000000000000" pitchFamily="34" charset="-122"/>
                <a:ea typeface="思源黑体" panose="020B0500000000000000" pitchFamily="34" charset="-122"/>
              </a:endParaRPr>
            </a:p>
          </p:txBody>
        </p:sp>
        <p:sp>
          <p:nvSpPr>
            <p:cNvPr id="43" name="Oval 36"/>
            <p:cNvSpPr>
              <a:spLocks noChangeArrowheads="1"/>
            </p:cNvSpPr>
            <p:nvPr/>
          </p:nvSpPr>
          <p:spPr bwMode="auto">
            <a:xfrm>
              <a:off x="8966200" y="2373313"/>
              <a:ext cx="457200" cy="457200"/>
            </a:xfrm>
            <a:prstGeom prst="ellipse">
              <a:avLst/>
            </a:prstGeom>
            <a:solidFill>
              <a:srgbClr val="BD1127"/>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zh-TW" altLang="en-US" sz="2400">
                  <a:solidFill>
                    <a:schemeClr val="bg1"/>
                  </a:solidFill>
                  <a:latin typeface="思源黑体" panose="020B0500000000000000" pitchFamily="34" charset="-122"/>
                  <a:ea typeface="思源黑体" panose="020B0500000000000000" pitchFamily="34" charset="-122"/>
                </a:rPr>
                <a:t>2</a:t>
              </a:r>
              <a:endParaRPr kumimoji="1" lang="zh-TW" altLang="en-US" sz="2400">
                <a:solidFill>
                  <a:schemeClr val="bg1"/>
                </a:solidFill>
                <a:latin typeface="思源黑体" panose="020B0500000000000000" pitchFamily="34" charset="-122"/>
                <a:ea typeface="思源黑体" panose="020B0500000000000000" pitchFamily="34" charset="-122"/>
              </a:endParaRPr>
            </a:p>
          </p:txBody>
        </p:sp>
        <p:sp>
          <p:nvSpPr>
            <p:cNvPr id="44" name="Oval 37"/>
            <p:cNvSpPr>
              <a:spLocks noChangeArrowheads="1"/>
            </p:cNvSpPr>
            <p:nvPr/>
          </p:nvSpPr>
          <p:spPr bwMode="auto">
            <a:xfrm>
              <a:off x="9337788" y="4092730"/>
              <a:ext cx="457201" cy="457201"/>
            </a:xfrm>
            <a:prstGeom prst="ellipse">
              <a:avLst/>
            </a:prstGeom>
            <a:solidFill>
              <a:srgbClr val="BD1127"/>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zh-TW" altLang="en-US" sz="2400">
                  <a:solidFill>
                    <a:schemeClr val="bg1"/>
                  </a:solidFill>
                  <a:latin typeface="思源黑体" panose="020B0500000000000000" pitchFamily="34" charset="-122"/>
                  <a:ea typeface="思源黑体" panose="020B0500000000000000" pitchFamily="34" charset="-122"/>
                </a:rPr>
                <a:t>3</a:t>
              </a:r>
              <a:endParaRPr kumimoji="1" lang="zh-TW" altLang="en-US" sz="2400">
                <a:solidFill>
                  <a:schemeClr val="bg1"/>
                </a:solidFill>
                <a:latin typeface="思源黑体" panose="020B0500000000000000" pitchFamily="34" charset="-122"/>
                <a:ea typeface="思源黑体" panose="020B0500000000000000" pitchFamily="34" charset="-122"/>
              </a:endParaRPr>
            </a:p>
          </p:txBody>
        </p:sp>
        <p:sp>
          <p:nvSpPr>
            <p:cNvPr id="45" name="Oval 38"/>
            <p:cNvSpPr>
              <a:spLocks noChangeArrowheads="1"/>
            </p:cNvSpPr>
            <p:nvPr/>
          </p:nvSpPr>
          <p:spPr bwMode="auto">
            <a:xfrm>
              <a:off x="9298729" y="5442939"/>
              <a:ext cx="457201" cy="457201"/>
            </a:xfrm>
            <a:prstGeom prst="ellipse">
              <a:avLst/>
            </a:prstGeom>
            <a:solidFill>
              <a:srgbClr val="BD1127"/>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zh-TW" altLang="en-US" sz="2400" dirty="0">
                  <a:solidFill>
                    <a:schemeClr val="bg1"/>
                  </a:solidFill>
                  <a:latin typeface="思源黑体" panose="020B0500000000000000" pitchFamily="34" charset="-122"/>
                  <a:ea typeface="思源黑体" panose="020B0500000000000000" pitchFamily="34" charset="-122"/>
                </a:rPr>
                <a:t>4</a:t>
              </a:r>
              <a:endParaRPr kumimoji="1" lang="zh-TW" altLang="en-US" sz="2400" dirty="0">
                <a:solidFill>
                  <a:schemeClr val="bg1"/>
                </a:solidFill>
                <a:latin typeface="思源黑体" panose="020B0500000000000000" pitchFamily="34" charset="-122"/>
                <a:ea typeface="思源黑体" panose="020B0500000000000000" pitchFamily="34" charset="-122"/>
              </a:endParaRPr>
            </a:p>
          </p:txBody>
        </p:sp>
        <p:sp>
          <p:nvSpPr>
            <p:cNvPr id="46" name="Oval 39"/>
            <p:cNvSpPr>
              <a:spLocks noChangeArrowheads="1"/>
            </p:cNvSpPr>
            <p:nvPr/>
          </p:nvSpPr>
          <p:spPr bwMode="auto">
            <a:xfrm>
              <a:off x="4165600" y="5116513"/>
              <a:ext cx="457200" cy="457200"/>
            </a:xfrm>
            <a:prstGeom prst="ellipse">
              <a:avLst/>
            </a:prstGeom>
            <a:solidFill>
              <a:srgbClr val="BD1127"/>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zh-TW" altLang="en-US" sz="2400">
                  <a:solidFill>
                    <a:schemeClr val="bg1"/>
                  </a:solidFill>
                  <a:latin typeface="思源黑体" panose="020B0500000000000000" pitchFamily="34" charset="-122"/>
                  <a:ea typeface="思源黑体" panose="020B0500000000000000" pitchFamily="34" charset="-122"/>
                </a:rPr>
                <a:t>5</a:t>
              </a:r>
              <a:endParaRPr kumimoji="1" lang="zh-TW" altLang="en-US" sz="2400">
                <a:solidFill>
                  <a:schemeClr val="bg1"/>
                </a:solidFill>
                <a:latin typeface="思源黑体" panose="020B0500000000000000" pitchFamily="34" charset="-122"/>
                <a:ea typeface="思源黑体" panose="020B0500000000000000" pitchFamily="34" charset="-122"/>
              </a:endParaRPr>
            </a:p>
          </p:txBody>
        </p:sp>
        <p:sp>
          <p:nvSpPr>
            <p:cNvPr id="47" name="Oval 40"/>
            <p:cNvSpPr>
              <a:spLocks noChangeArrowheads="1"/>
            </p:cNvSpPr>
            <p:nvPr/>
          </p:nvSpPr>
          <p:spPr bwMode="auto">
            <a:xfrm>
              <a:off x="1879600" y="3744913"/>
              <a:ext cx="457200" cy="457200"/>
            </a:xfrm>
            <a:prstGeom prst="ellipse">
              <a:avLst/>
            </a:prstGeom>
            <a:solidFill>
              <a:srgbClr val="BD1127"/>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zh-TW" altLang="en-US" sz="2400">
                  <a:solidFill>
                    <a:schemeClr val="bg1"/>
                  </a:solidFill>
                  <a:latin typeface="思源黑体" panose="020B0500000000000000" pitchFamily="34" charset="-122"/>
                  <a:ea typeface="思源黑体" panose="020B0500000000000000" pitchFamily="34" charset="-122"/>
                </a:rPr>
                <a:t>6</a:t>
              </a:r>
              <a:endParaRPr kumimoji="1" lang="zh-TW" altLang="en-US" sz="2400">
                <a:solidFill>
                  <a:schemeClr val="bg1"/>
                </a:solidFill>
                <a:latin typeface="思源黑体" panose="020B0500000000000000" pitchFamily="34" charset="-122"/>
                <a:ea typeface="思源黑体" panose="020B0500000000000000" pitchFamily="34" charset="-122"/>
              </a:endParaRPr>
            </a:p>
          </p:txBody>
        </p:sp>
        <p:sp>
          <p:nvSpPr>
            <p:cNvPr id="48" name="Oval 41"/>
            <p:cNvSpPr>
              <a:spLocks noChangeArrowheads="1"/>
            </p:cNvSpPr>
            <p:nvPr/>
          </p:nvSpPr>
          <p:spPr bwMode="auto">
            <a:xfrm>
              <a:off x="1879600" y="1687513"/>
              <a:ext cx="457200" cy="457200"/>
            </a:xfrm>
            <a:prstGeom prst="ellipse">
              <a:avLst/>
            </a:prstGeom>
            <a:solidFill>
              <a:srgbClr val="BD1127"/>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zh-TW" altLang="en-US" sz="2400" dirty="0">
                  <a:solidFill>
                    <a:schemeClr val="bg1"/>
                  </a:solidFill>
                  <a:latin typeface="思源黑体" panose="020B0500000000000000" pitchFamily="34" charset="-122"/>
                  <a:ea typeface="思源黑体" panose="020B0500000000000000" pitchFamily="34" charset="-122"/>
                </a:rPr>
                <a:t>7</a:t>
              </a:r>
              <a:endParaRPr kumimoji="1" lang="zh-TW" altLang="en-US" sz="2400" dirty="0">
                <a:solidFill>
                  <a:schemeClr val="bg1"/>
                </a:solidFill>
                <a:latin typeface="思源黑体" panose="020B0500000000000000" pitchFamily="34" charset="-122"/>
                <a:ea typeface="思源黑体" panose="020B0500000000000000" pitchFamily="34" charset="-122"/>
              </a:endParaRPr>
            </a:p>
          </p:txBody>
        </p:sp>
        <p:sp>
          <p:nvSpPr>
            <p:cNvPr id="49" name="Text Box 42"/>
            <p:cNvSpPr txBox="1">
              <a:spLocks noChangeArrowheads="1"/>
            </p:cNvSpPr>
            <p:nvPr/>
          </p:nvSpPr>
          <p:spPr bwMode="auto">
            <a:xfrm>
              <a:off x="4671253" y="6138227"/>
              <a:ext cx="1539875" cy="402902"/>
            </a:xfrm>
            <a:prstGeom prst="rect">
              <a:avLst/>
            </a:prstGeom>
            <a:solidFill>
              <a:srgbClr val="FFFF00"/>
            </a:solidFill>
            <a:ln w="9525">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zh-CN" altLang="en-US" sz="1600" dirty="0">
                  <a:solidFill>
                    <a:schemeClr val="bg2">
                      <a:lumMod val="25000"/>
                    </a:schemeClr>
                  </a:solidFill>
                  <a:latin typeface="思源黑体" panose="020B0500000000000000" pitchFamily="34" charset="-122"/>
                  <a:ea typeface="思源黑体" panose="020B0500000000000000" pitchFamily="34" charset="-122"/>
                </a:rPr>
                <a:t>维持</a:t>
              </a:r>
              <a:r>
                <a:rPr kumimoji="1" lang="zh-TW" altLang="en-US" sz="1600" dirty="0">
                  <a:solidFill>
                    <a:schemeClr val="bg2">
                      <a:lumMod val="25000"/>
                    </a:schemeClr>
                  </a:solidFill>
                  <a:latin typeface="思源黑体" panose="020B0500000000000000" pitchFamily="34" charset="-122"/>
                  <a:ea typeface="思源黑体" panose="020B0500000000000000" pitchFamily="34" charset="-122"/>
                </a:rPr>
                <a:t>管理</a:t>
              </a:r>
              <a:endParaRPr kumimoji="1" lang="zh-TW" altLang="en-US" sz="1600"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50" name="Oval 43"/>
            <p:cNvSpPr>
              <a:spLocks noChangeArrowheads="1"/>
            </p:cNvSpPr>
            <p:nvPr/>
          </p:nvSpPr>
          <p:spPr bwMode="auto">
            <a:xfrm>
              <a:off x="1854200" y="2284413"/>
              <a:ext cx="828533" cy="533399"/>
            </a:xfrm>
            <a:prstGeom prst="roundRect">
              <a:avLst/>
            </a:prstGeom>
            <a:solidFill>
              <a:srgbClr val="BD1127"/>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round/>
                  <a:headEnd type="none" w="sm" len="sm"/>
                  <a:tailEnd type="none" w="sm" len="sm"/>
                </a14:hiddenLine>
              </a:ext>
            </a:extLst>
          </p:spPr>
          <p:txBody>
            <a:bodyPr wrap="none" anchor="ctr"/>
            <a:lstStyle/>
            <a:p>
              <a:pPr algn="ctr"/>
              <a:r>
                <a:rPr kumimoji="1" lang="en-US" altLang="zh-TW" sz="2400">
                  <a:solidFill>
                    <a:schemeClr val="bg1"/>
                  </a:solidFill>
                  <a:latin typeface="思源黑体" panose="020B0500000000000000" pitchFamily="34" charset="-122"/>
                  <a:ea typeface="思源黑体" panose="020B0500000000000000" pitchFamily="34" charset="-122"/>
                </a:rPr>
                <a:t>A</a:t>
              </a:r>
              <a:endParaRPr kumimoji="1" lang="en-US" altLang="zh-TW" sz="2400">
                <a:solidFill>
                  <a:schemeClr val="bg1"/>
                </a:solidFill>
                <a:latin typeface="思源黑体" panose="020B0500000000000000" pitchFamily="34" charset="-122"/>
                <a:ea typeface="思源黑体" panose="020B0500000000000000" pitchFamily="34" charset="-122"/>
              </a:endParaRPr>
            </a:p>
          </p:txBody>
        </p:sp>
        <p:sp>
          <p:nvSpPr>
            <p:cNvPr id="54" name="AutoShape 49"/>
            <p:cNvSpPr>
              <a:spLocks noChangeArrowheads="1"/>
            </p:cNvSpPr>
            <p:nvPr/>
          </p:nvSpPr>
          <p:spPr bwMode="auto">
            <a:xfrm>
              <a:off x="3257551" y="6707188"/>
              <a:ext cx="792163" cy="360362"/>
            </a:xfrm>
            <a:prstGeom prst="roundRect">
              <a:avLst>
                <a:gd name="adj" fmla="val 16667"/>
              </a:avLst>
            </a:prstGeom>
            <a:solidFill>
              <a:schemeClr val="bg1"/>
            </a:solidFill>
            <a:ln w="25400" algn="ctr">
              <a:solidFill>
                <a:srgbClr val="BD1127"/>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zh-CN" altLang="en-US" sz="1600" b="1" dirty="0">
                  <a:solidFill>
                    <a:srgbClr val="BD1127"/>
                  </a:solidFill>
                  <a:latin typeface="思源黑体" panose="020B0500000000000000" pitchFamily="34" charset="-122"/>
                  <a:ea typeface="思源黑体" panose="020B0500000000000000" pitchFamily="34" charset="-122"/>
                </a:rPr>
                <a:t>辨识</a:t>
              </a:r>
              <a:endParaRPr lang="zh-CN" altLang="en-US" sz="1600" b="1" dirty="0">
                <a:solidFill>
                  <a:srgbClr val="BD1127"/>
                </a:solidFill>
                <a:latin typeface="思源黑体" panose="020B0500000000000000" pitchFamily="34" charset="-122"/>
                <a:ea typeface="思源黑体" panose="020B0500000000000000" pitchFamily="34" charset="-122"/>
              </a:endParaRPr>
            </a:p>
          </p:txBody>
        </p:sp>
        <p:sp>
          <p:nvSpPr>
            <p:cNvPr id="57" name="Text Box 53"/>
            <p:cNvSpPr txBox="1">
              <a:spLocks noChangeArrowheads="1"/>
            </p:cNvSpPr>
            <p:nvPr/>
          </p:nvSpPr>
          <p:spPr bwMode="auto">
            <a:xfrm>
              <a:off x="254811" y="1784949"/>
              <a:ext cx="659296" cy="4377128"/>
            </a:xfrm>
            <a:prstGeom prst="rect">
              <a:avLst/>
            </a:prstGeom>
            <a:solidFill>
              <a:srgbClr val="BD1127"/>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p>
              <a:pPr algn="ctr" eaLnBrk="1" hangingPunct="1">
                <a:spcBef>
                  <a:spcPct val="50000"/>
                </a:spcBef>
              </a:pPr>
              <a:r>
                <a:rPr lang="en-US" altLang="zh-CN" sz="2400" b="1" dirty="0">
                  <a:solidFill>
                    <a:schemeClr val="bg1"/>
                  </a:solidFill>
                  <a:latin typeface="思源黑体" panose="020B0500000000000000" pitchFamily="34" charset="-122"/>
                  <a:ea typeface="思源黑体" panose="020B0500000000000000" pitchFamily="34" charset="-122"/>
                </a:rPr>
                <a:t>1</a:t>
              </a:r>
              <a:r>
                <a:rPr lang="zh-CN" altLang="en-US" sz="2400" b="1" dirty="0">
                  <a:solidFill>
                    <a:schemeClr val="bg1"/>
                  </a:solidFill>
                  <a:latin typeface="思源黑体" panose="020B0500000000000000" pitchFamily="34" charset="-122"/>
                  <a:ea typeface="思源黑体" panose="020B0500000000000000" pitchFamily="34" charset="-122"/>
                </a:rPr>
                <a:t>、</a:t>
              </a:r>
              <a:r>
                <a:rPr lang="en-US" altLang="zh-CN" sz="2400" b="1" dirty="0">
                  <a:solidFill>
                    <a:schemeClr val="bg1"/>
                  </a:solidFill>
                  <a:latin typeface="思源黑体" panose="020B0500000000000000" pitchFamily="34" charset="-122"/>
                  <a:ea typeface="思源黑体" panose="020B0500000000000000" pitchFamily="34" charset="-122"/>
                </a:rPr>
                <a:t>PDCA</a:t>
              </a:r>
              <a:r>
                <a:rPr lang="zh-CN" altLang="en-US" sz="2400" b="1" dirty="0">
                  <a:solidFill>
                    <a:schemeClr val="bg1"/>
                  </a:solidFill>
                  <a:latin typeface="思源黑体" panose="020B0500000000000000" pitchFamily="34" charset="-122"/>
                  <a:ea typeface="思源黑体" panose="020B0500000000000000" pitchFamily="34" charset="-122"/>
                </a:rPr>
                <a:t>过程方法</a:t>
              </a:r>
              <a:endParaRPr lang="zh-CN" altLang="en-US" sz="2400" b="1" dirty="0">
                <a:solidFill>
                  <a:schemeClr val="bg1"/>
                </a:solidFill>
                <a:latin typeface="思源黑体" panose="020B0500000000000000" pitchFamily="34" charset="-122"/>
                <a:ea typeface="思源黑体" panose="020B0500000000000000" pitchFamily="34" charset="-122"/>
              </a:endParaRPr>
            </a:p>
          </p:txBody>
        </p:sp>
      </p:grpSp>
      <p:sp>
        <p:nvSpPr>
          <p:cNvPr id="58" name="矩形 57"/>
          <p:cNvSpPr/>
          <p:nvPr/>
        </p:nvSpPr>
        <p:spPr>
          <a:xfrm>
            <a:off x="5772834" y="3244334"/>
            <a:ext cx="184731" cy="369332"/>
          </a:xfrm>
          <a:prstGeom prst="rect">
            <a:avLst/>
          </a:prstGeom>
        </p:spPr>
        <p:txBody>
          <a:bodyPr wrap="none">
            <a:spAutoFit/>
          </a:bodyPr>
          <a:lstStyle/>
          <a:p>
            <a:pPr>
              <a:spcBef>
                <a:spcPct val="50000"/>
              </a:spcBef>
            </a:pPr>
            <a:endParaRPr lang="zh-CN" altLang="en-US" dirty="0">
              <a:solidFill>
                <a:schemeClr val="bg2">
                  <a:lumMod val="25000"/>
                </a:schemeClr>
              </a:solidFill>
              <a:effectLst>
                <a:outerShdw blurRad="38100" dist="38100" dir="2700000" algn="tl">
                  <a:srgbClr val="C0C0C0"/>
                </a:outerShdw>
              </a:effectLst>
              <a:latin typeface="思源黑体" panose="020B0500000000000000" pitchFamily="34" charset="-122"/>
              <a:ea typeface="思源黑体"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870527" y="310415"/>
            <a:ext cx="43110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800" b="1" dirty="0">
                <a:solidFill>
                  <a:schemeClr val="bg2">
                    <a:lumMod val="25000"/>
                  </a:schemeClr>
                </a:solidFill>
                <a:latin typeface="思源黑体" panose="020B0500000000000000" pitchFamily="34" charset="-122"/>
                <a:ea typeface="思源黑体" panose="020B0500000000000000" pitchFamily="34" charset="-122"/>
              </a:rPr>
              <a:t>企业安全管理主要工作</a:t>
            </a:r>
            <a:endParaRPr lang="zh-CN" altLang="en-US" sz="2800"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5" name="矩形 4"/>
          <p:cNvSpPr/>
          <p:nvPr/>
        </p:nvSpPr>
        <p:spPr>
          <a:xfrm>
            <a:off x="1" y="294541"/>
            <a:ext cx="768926" cy="461665"/>
          </a:xfrm>
          <a:prstGeom prst="rect">
            <a:avLst/>
          </a:prstGeom>
          <a:solidFill>
            <a:srgbClr val="BD1127"/>
          </a:solidFill>
        </p:spPr>
        <p:txBody>
          <a:bodyPr wrap="square">
            <a:spAutoFit/>
          </a:bodyPr>
          <a:lstStyle/>
          <a:p>
            <a:pPr algn="ctr"/>
            <a:r>
              <a:rPr lang="en-US" altLang="zh-CN" sz="2400" b="1" dirty="0">
                <a:solidFill>
                  <a:schemeClr val="bg1"/>
                </a:solidFill>
                <a:latin typeface="思源黑体" panose="020B0500000000000000" pitchFamily="34" charset="-122"/>
                <a:ea typeface="思源黑体" panose="020B0500000000000000" pitchFamily="34" charset="-122"/>
              </a:rPr>
              <a:t>4</a:t>
            </a:r>
            <a:endParaRPr lang="zh-CN" altLang="en-US" sz="2400" b="1" dirty="0">
              <a:solidFill>
                <a:schemeClr val="bg1"/>
              </a:solidFill>
              <a:latin typeface="思源黑体" panose="020B0500000000000000" pitchFamily="34" charset="-122"/>
              <a:ea typeface="思源黑体" panose="020B0500000000000000" pitchFamily="34" charset="-122"/>
            </a:endParaRPr>
          </a:p>
        </p:txBody>
      </p:sp>
      <p:sp>
        <p:nvSpPr>
          <p:cNvPr id="60" name="Rectangle 2"/>
          <p:cNvSpPr txBox="1">
            <a:spLocks noChangeArrowheads="1"/>
          </p:cNvSpPr>
          <p:nvPr/>
        </p:nvSpPr>
        <p:spPr bwMode="auto">
          <a:xfrm>
            <a:off x="1838326" y="1543447"/>
            <a:ext cx="4038600" cy="36036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rtlCol="0" anchor="t" anchorCtr="0" compatLnSpc="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3400" indent="-533400">
              <a:spcBef>
                <a:spcPct val="0"/>
              </a:spcBef>
              <a:buClr>
                <a:schemeClr val="bg1"/>
              </a:buClr>
              <a:buFontTx/>
              <a:buAutoNum type="circleNumDbPlain"/>
            </a:pPr>
            <a:r>
              <a:rPr lang="en-US" altLang="zh-CN" sz="1800" b="1" dirty="0">
                <a:solidFill>
                  <a:schemeClr val="bg2">
                    <a:lumMod val="25000"/>
                  </a:schemeClr>
                </a:solidFill>
                <a:latin typeface="思源黑体" panose="020B0500000000000000" pitchFamily="34" charset="-122"/>
                <a:ea typeface="思源黑体" panose="020B0500000000000000" pitchFamily="34" charset="-122"/>
              </a:rPr>
              <a:t>1</a:t>
            </a:r>
            <a:r>
              <a:rPr lang="zh-CN" altLang="en-US" sz="1800" b="1" dirty="0">
                <a:solidFill>
                  <a:schemeClr val="bg2">
                    <a:lumMod val="25000"/>
                  </a:schemeClr>
                </a:solidFill>
                <a:latin typeface="思源黑体" panose="020B0500000000000000" pitchFamily="34" charset="-122"/>
                <a:ea typeface="思源黑体" panose="020B0500000000000000" pitchFamily="34" charset="-122"/>
              </a:rPr>
              <a:t>）物理</a:t>
            </a:r>
            <a:r>
              <a:rPr lang="zh-TW" altLang="en-US" sz="1800" b="1" dirty="0">
                <a:solidFill>
                  <a:schemeClr val="bg2">
                    <a:lumMod val="25000"/>
                  </a:schemeClr>
                </a:solidFill>
                <a:latin typeface="思源黑体" panose="020B0500000000000000" pitchFamily="34" charset="-122"/>
                <a:ea typeface="思源黑体" panose="020B0500000000000000" pitchFamily="34" charset="-122"/>
              </a:rPr>
              <a:t>性</a:t>
            </a:r>
            <a:r>
              <a:rPr lang="zh-CN" altLang="en-US" sz="1800" b="1" dirty="0">
                <a:solidFill>
                  <a:schemeClr val="bg2">
                    <a:lumMod val="25000"/>
                  </a:schemeClr>
                </a:solidFill>
                <a:latin typeface="思源黑体" panose="020B0500000000000000" pitchFamily="34" charset="-122"/>
                <a:ea typeface="思源黑体" panose="020B0500000000000000" pitchFamily="34" charset="-122"/>
              </a:rPr>
              <a:t>危险源</a:t>
            </a:r>
            <a:endParaRPr lang="zh-CN" altLang="en-US" sz="1800" b="1" dirty="0">
              <a:solidFill>
                <a:schemeClr val="bg2">
                  <a:lumMod val="25000"/>
                </a:schemeClr>
              </a:solidFill>
              <a:latin typeface="思源黑体" panose="020B0500000000000000" pitchFamily="34" charset="-122"/>
              <a:ea typeface="思源黑体" panose="020B0500000000000000" pitchFamily="34" charset="-122"/>
            </a:endParaRPr>
          </a:p>
        </p:txBody>
      </p:sp>
      <p:graphicFrame>
        <p:nvGraphicFramePr>
          <p:cNvPr id="61" name="Group 46"/>
          <p:cNvGraphicFramePr/>
          <p:nvPr/>
        </p:nvGraphicFramePr>
        <p:xfrm>
          <a:off x="1557339" y="2061767"/>
          <a:ext cx="9667873" cy="3866198"/>
        </p:xfrm>
        <a:graphic>
          <a:graphicData uri="http://schemas.openxmlformats.org/drawingml/2006/table">
            <a:tbl>
              <a:tblPr/>
              <a:tblGrid>
                <a:gridCol w="847363"/>
                <a:gridCol w="2141704"/>
                <a:gridCol w="6678806"/>
              </a:tblGrid>
              <a:tr h="443584">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0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rPr>
                        <a:t>序号</a:t>
                      </a:r>
                      <a:endParaRPr kumimoji="0" lang="zh-CN" altLang="en-US" sz="20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BD1127"/>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0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rPr>
                        <a:t>类别</a:t>
                      </a:r>
                      <a:endParaRPr kumimoji="0" lang="zh-CN" altLang="en-US" sz="20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BD1127"/>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0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rPr>
                        <a:t>举例</a:t>
                      </a:r>
                      <a:endParaRPr kumimoji="0" lang="zh-CN" altLang="en-US" sz="20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BD1127"/>
                    </a:solidFill>
                  </a:tcPr>
                </a:tc>
              </a:tr>
              <a:tr h="394601">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1</a:t>
                      </a:r>
                      <a:endPar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8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设备、工具缺陷</a:t>
                      </a:r>
                      <a:endPar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8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强度不够、应力集中、外露运动件、操纵制动控制缺陷</a:t>
                      </a:r>
                      <a:endPar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458997">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2</a:t>
                      </a:r>
                      <a:endPar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防护缺陷</a:t>
                      </a:r>
                      <a:endPar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无防护、防护不当、支撑不当、其他防护缺陷</a:t>
                      </a:r>
                      <a:endPar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503527">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3</a:t>
                      </a:r>
                      <a:endPar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3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电伤害</a:t>
                      </a:r>
                      <a:endPar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3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带电部位裸露、漏电、静电、电火花</a:t>
                      </a:r>
                      <a:endPar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532643">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4</a:t>
                      </a:r>
                      <a:endPar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4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噪声</a:t>
                      </a:r>
                      <a:endPar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4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机械性噪声、电磁性噪声、流体动力性</a:t>
                      </a:r>
                      <a:endPar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534355">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5</a:t>
                      </a:r>
                      <a:endPar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4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运动物伤害</a:t>
                      </a:r>
                      <a:endPar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4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抛射物、飞溅物、坠落物、反弹物、料堆滑动、气流</a:t>
                      </a:r>
                      <a:endPar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503527">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6</a:t>
                      </a:r>
                      <a:endPar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信号及标志缺陷</a:t>
                      </a:r>
                      <a:endPar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无信号设施、信号选用不当、无标志、标志选用不当、</a:t>
                      </a:r>
                      <a:endPar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494964">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7</a:t>
                      </a:r>
                      <a:endPar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高温物质</a:t>
                      </a:r>
                      <a:endPar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高温气体、高温固体、高温液体</a:t>
                      </a:r>
                      <a:endPar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62" name="Rectangle 3"/>
          <p:cNvSpPr>
            <a:spLocks noChangeArrowheads="1"/>
          </p:cNvSpPr>
          <p:nvPr/>
        </p:nvSpPr>
        <p:spPr bwMode="auto">
          <a:xfrm>
            <a:off x="1557339" y="1033363"/>
            <a:ext cx="3095625"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600">
                <a:solidFill>
                  <a:schemeClr val="bg1"/>
                </a:solidFill>
                <a:latin typeface="Tahoma" panose="020B0604030504040204" pitchFamily="34" charset="0"/>
                <a:ea typeface="宋体" panose="02010600030101010101" pitchFamily="2" charset="-122"/>
              </a:defRPr>
            </a:lvl1pPr>
            <a:lvl2pPr>
              <a:defRPr sz="3600">
                <a:solidFill>
                  <a:schemeClr val="bg1"/>
                </a:solidFill>
                <a:latin typeface="Tahoma" panose="020B0604030504040204" pitchFamily="34" charset="0"/>
                <a:ea typeface="宋体" panose="02010600030101010101" pitchFamily="2" charset="-122"/>
              </a:defRPr>
            </a:lvl2pPr>
            <a:lvl3pPr>
              <a:defRPr sz="3600">
                <a:solidFill>
                  <a:schemeClr val="bg1"/>
                </a:solidFill>
                <a:latin typeface="Tahoma" panose="020B0604030504040204" pitchFamily="34" charset="0"/>
                <a:ea typeface="宋体" panose="02010600030101010101" pitchFamily="2" charset="-122"/>
              </a:defRPr>
            </a:lvl3pPr>
            <a:lvl4pPr>
              <a:defRPr sz="3600">
                <a:solidFill>
                  <a:schemeClr val="bg1"/>
                </a:solidFill>
                <a:latin typeface="Tahoma" panose="020B0604030504040204" pitchFamily="34" charset="0"/>
                <a:ea typeface="宋体" panose="02010600030101010101" pitchFamily="2" charset="-122"/>
              </a:defRPr>
            </a:lvl4pPr>
            <a:lvl5pPr>
              <a:defRPr sz="3600">
                <a:solidFill>
                  <a:schemeClr val="bg1"/>
                </a:solidFill>
                <a:latin typeface="Tahoma" panose="020B0604030504040204" pitchFamily="34" charset="0"/>
                <a:ea typeface="宋体" panose="02010600030101010101" pitchFamily="2" charset="-122"/>
              </a:defRPr>
            </a:lvl5pPr>
            <a:lvl6pPr marL="457200" algn="ctr" fontAlgn="base">
              <a:spcBef>
                <a:spcPct val="0"/>
              </a:spcBef>
              <a:spcAft>
                <a:spcPct val="0"/>
              </a:spcAft>
              <a:defRPr sz="3600">
                <a:solidFill>
                  <a:schemeClr val="bg1"/>
                </a:solidFill>
                <a:latin typeface="Tahoma" panose="020B0604030504040204" pitchFamily="34" charset="0"/>
                <a:ea typeface="宋体" panose="02010600030101010101" pitchFamily="2" charset="-122"/>
              </a:defRPr>
            </a:lvl6pPr>
            <a:lvl7pPr marL="914400" algn="ctr" fontAlgn="base">
              <a:spcBef>
                <a:spcPct val="0"/>
              </a:spcBef>
              <a:spcAft>
                <a:spcPct val="0"/>
              </a:spcAft>
              <a:defRPr sz="3600">
                <a:solidFill>
                  <a:schemeClr val="bg1"/>
                </a:solidFill>
                <a:latin typeface="Tahoma" panose="020B0604030504040204" pitchFamily="34" charset="0"/>
                <a:ea typeface="宋体" panose="02010600030101010101" pitchFamily="2" charset="-122"/>
              </a:defRPr>
            </a:lvl7pPr>
            <a:lvl8pPr marL="1371600" algn="ctr" fontAlgn="base">
              <a:spcBef>
                <a:spcPct val="0"/>
              </a:spcBef>
              <a:spcAft>
                <a:spcPct val="0"/>
              </a:spcAft>
              <a:defRPr sz="3600">
                <a:solidFill>
                  <a:schemeClr val="bg1"/>
                </a:solidFill>
                <a:latin typeface="Tahoma" panose="020B0604030504040204" pitchFamily="34" charset="0"/>
                <a:ea typeface="宋体" panose="02010600030101010101" pitchFamily="2" charset="-122"/>
              </a:defRPr>
            </a:lvl8pPr>
            <a:lvl9pPr marL="1828800" algn="ctr" fontAlgn="base">
              <a:spcBef>
                <a:spcPct val="0"/>
              </a:spcBef>
              <a:spcAft>
                <a:spcPct val="0"/>
              </a:spcAft>
              <a:defRPr sz="3600">
                <a:solidFill>
                  <a:schemeClr val="bg1"/>
                </a:solidFill>
                <a:latin typeface="Tahoma" panose="020B0604030504040204" pitchFamily="34" charset="0"/>
                <a:ea typeface="宋体" panose="02010600030101010101" pitchFamily="2" charset="-122"/>
              </a:defRPr>
            </a:lvl9pPr>
          </a:lstStyle>
          <a:p>
            <a:pPr algn="l" eaLnBrk="1" hangingPunct="1"/>
            <a:r>
              <a:rPr lang="en-US" altLang="zh-CN" sz="2000" b="1" dirty="0">
                <a:solidFill>
                  <a:srgbClr val="BD1127"/>
                </a:solidFill>
                <a:latin typeface="思源黑体" panose="020B0500000000000000" pitchFamily="34" charset="-122"/>
                <a:ea typeface="思源黑体" panose="020B0500000000000000" pitchFamily="34" charset="-122"/>
              </a:rPr>
              <a:t>2</a:t>
            </a:r>
            <a:r>
              <a:rPr lang="zh-CN" altLang="en-US" sz="2000" b="1" dirty="0">
                <a:solidFill>
                  <a:srgbClr val="BD1127"/>
                </a:solidFill>
                <a:latin typeface="思源黑体" panose="020B0500000000000000" pitchFamily="34" charset="-122"/>
                <a:ea typeface="思源黑体" panose="020B0500000000000000" pitchFamily="34" charset="-122"/>
              </a:rPr>
              <a:t>、六种危险因素</a:t>
            </a:r>
            <a:endParaRPr lang="zh-CN" altLang="en-US" sz="2000" b="1" dirty="0">
              <a:solidFill>
                <a:srgbClr val="BD1127"/>
              </a:solidFill>
              <a:latin typeface="思源黑体" panose="020B0500000000000000" pitchFamily="34" charset="-122"/>
              <a:ea typeface="思源黑体"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1000"/>
                                        <p:tgtEl>
                                          <p:spTgt spid="61"/>
                                        </p:tgtEl>
                                      </p:cBhvr>
                                    </p:animEffect>
                                    <p:anim calcmode="lin" valueType="num">
                                      <p:cBhvr>
                                        <p:cTn id="26" dur="1000" fill="hold"/>
                                        <p:tgtEl>
                                          <p:spTgt spid="61"/>
                                        </p:tgtEl>
                                        <p:attrNameLst>
                                          <p:attrName>ppt_x</p:attrName>
                                        </p:attrNameLst>
                                      </p:cBhvr>
                                      <p:tavLst>
                                        <p:tav tm="0">
                                          <p:val>
                                            <p:strVal val="#ppt_x"/>
                                          </p:val>
                                        </p:tav>
                                        <p:tav tm="100000">
                                          <p:val>
                                            <p:strVal val="#ppt_x"/>
                                          </p:val>
                                        </p:tav>
                                      </p:tavLst>
                                    </p:anim>
                                    <p:anim calcmode="lin" valueType="num">
                                      <p:cBhvr>
                                        <p:cTn id="2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0" grpId="0" animBg="1"/>
      <p:bldP spid="6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52441" t="32087" b="31898"/>
          <a:stretch>
            <a:fillRect/>
          </a:stretch>
        </p:blipFill>
        <p:spPr>
          <a:xfrm>
            <a:off x="811447" y="2647404"/>
            <a:ext cx="11380553" cy="4752109"/>
          </a:xfrm>
          <a:prstGeom prst="rect">
            <a:avLst/>
          </a:prstGeom>
        </p:spPr>
      </p:pic>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48126" b="61212"/>
          <a:stretch>
            <a:fillRect/>
          </a:stretch>
        </p:blipFill>
        <p:spPr>
          <a:xfrm>
            <a:off x="-338876" y="-561033"/>
            <a:ext cx="8520546" cy="4519185"/>
          </a:xfrm>
          <a:prstGeom prst="rect">
            <a:avLst/>
          </a:prstGeom>
        </p:spPr>
      </p:pic>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50001" t="4646" r="-1712" b="40606"/>
          <a:stretch>
            <a:fillRect/>
          </a:stretch>
        </p:blipFill>
        <p:spPr>
          <a:xfrm>
            <a:off x="-34263" y="0"/>
            <a:ext cx="8520546" cy="6378642"/>
          </a:xfrm>
          <a:prstGeom prst="rect">
            <a:avLst/>
          </a:prstGeom>
        </p:spPr>
      </p:pic>
      <p:sp>
        <p:nvSpPr>
          <p:cNvPr id="15" name="矩形 14"/>
          <p:cNvSpPr/>
          <p:nvPr/>
        </p:nvSpPr>
        <p:spPr>
          <a:xfrm>
            <a:off x="3900616" y="565037"/>
            <a:ext cx="2403222" cy="923330"/>
          </a:xfrm>
          <a:prstGeom prst="rect">
            <a:avLst/>
          </a:prstGeom>
        </p:spPr>
        <p:txBody>
          <a:bodyPr wrap="none">
            <a:spAutoFit/>
          </a:bodyPr>
          <a:lstStyle/>
          <a:p>
            <a:r>
              <a:rPr lang="zh-CN" altLang="en-US" sz="5400" dirty="0">
                <a:solidFill>
                  <a:srgbClr val="BD1127"/>
                </a:solidFill>
                <a:latin typeface="字体圈欣意冠黑体2.0" panose="00000500000000000000" pitchFamily="2" charset="-122"/>
                <a:ea typeface="字体圈欣意冠黑体2.0" panose="00000500000000000000" pitchFamily="2" charset="-122"/>
              </a:rPr>
              <a:t>第一部分</a:t>
            </a:r>
            <a:endParaRPr lang="zh-CN" altLang="en-US" sz="5400" dirty="0">
              <a:solidFill>
                <a:srgbClr val="BD1127"/>
              </a:solidFill>
              <a:latin typeface="字体圈欣意冠黑体2.0" panose="00000500000000000000" pitchFamily="2" charset="-122"/>
              <a:ea typeface="字体圈欣意冠黑体2.0" panose="00000500000000000000" pitchFamily="2" charset="-122"/>
            </a:endParaRPr>
          </a:p>
        </p:txBody>
      </p:sp>
      <p:sp>
        <p:nvSpPr>
          <p:cNvPr id="16" name="矩形 15"/>
          <p:cNvSpPr/>
          <p:nvPr/>
        </p:nvSpPr>
        <p:spPr>
          <a:xfrm>
            <a:off x="8592770" y="4584669"/>
            <a:ext cx="2378272" cy="584775"/>
          </a:xfrm>
          <a:prstGeom prst="rect">
            <a:avLst/>
          </a:prstGeom>
        </p:spPr>
        <p:txBody>
          <a:bodyPr wrap="square">
            <a:spAutoFit/>
          </a:bodyPr>
          <a:lstStyle/>
          <a:p>
            <a:pPr algn="dist"/>
            <a:r>
              <a:rPr lang="zh-CN" altLang="en-US" sz="3200" dirty="0">
                <a:solidFill>
                  <a:schemeClr val="bg1"/>
                </a:solidFill>
                <a:latin typeface="思源黑体" panose="020B0500000000000000" pitchFamily="34" charset="-122"/>
                <a:ea typeface="思源黑体" panose="020B0500000000000000" pitchFamily="34" charset="-122"/>
              </a:rPr>
              <a:t>关爱生命</a:t>
            </a:r>
            <a:endParaRPr lang="zh-CN" altLang="en-US" sz="3200" dirty="0">
              <a:solidFill>
                <a:schemeClr val="bg1"/>
              </a:solidFill>
              <a:latin typeface="思源黑体" panose="020B0500000000000000" pitchFamily="34" charset="-122"/>
              <a:ea typeface="思源黑体" panose="020B0500000000000000" pitchFamily="34" charset="-122"/>
            </a:endParaRPr>
          </a:p>
        </p:txBody>
      </p:sp>
      <p:sp>
        <p:nvSpPr>
          <p:cNvPr id="17" name="矩形 16"/>
          <p:cNvSpPr/>
          <p:nvPr/>
        </p:nvSpPr>
        <p:spPr>
          <a:xfrm>
            <a:off x="8592770" y="5179512"/>
            <a:ext cx="2378272" cy="584775"/>
          </a:xfrm>
          <a:prstGeom prst="rect">
            <a:avLst/>
          </a:prstGeom>
        </p:spPr>
        <p:txBody>
          <a:bodyPr wrap="square">
            <a:spAutoFit/>
          </a:bodyPr>
          <a:lstStyle/>
          <a:p>
            <a:pPr algn="dist"/>
            <a:r>
              <a:rPr lang="zh-CN" altLang="en-US" sz="3200" dirty="0">
                <a:solidFill>
                  <a:schemeClr val="bg1"/>
                </a:solidFill>
                <a:latin typeface="思源黑体" panose="020B0500000000000000" pitchFamily="34" charset="-122"/>
                <a:ea typeface="思源黑体" panose="020B0500000000000000" pitchFamily="34" charset="-122"/>
              </a:rPr>
              <a:t>关注安全</a:t>
            </a:r>
            <a:endParaRPr lang="zh-CN" altLang="en-US" sz="3200" dirty="0">
              <a:solidFill>
                <a:schemeClr val="bg1"/>
              </a:solidFill>
              <a:latin typeface="思源黑体" panose="020B0500000000000000" pitchFamily="34" charset="-122"/>
              <a:ea typeface="思源黑体" panose="020B0500000000000000" pitchFamily="34" charset="-122"/>
            </a:endParaRPr>
          </a:p>
        </p:txBody>
      </p:sp>
      <p:sp>
        <p:nvSpPr>
          <p:cNvPr id="21" name="矩形 20"/>
          <p:cNvSpPr/>
          <p:nvPr/>
        </p:nvSpPr>
        <p:spPr>
          <a:xfrm>
            <a:off x="1350026" y="6085577"/>
            <a:ext cx="4115593" cy="398780"/>
          </a:xfrm>
          <a:prstGeom prst="rect">
            <a:avLst/>
          </a:prstGeom>
        </p:spPr>
        <p:txBody>
          <a:bodyPr wrap="square">
            <a:spAutoFit/>
          </a:bodyPr>
          <a:lstStyle/>
          <a:p>
            <a:pPr algn="dist"/>
            <a:r>
              <a:rPr lang="zh-CN" altLang="en-US" sz="2000" dirty="0">
                <a:solidFill>
                  <a:schemeClr val="bg2">
                    <a:lumMod val="25000"/>
                  </a:schemeClr>
                </a:solidFill>
                <a:latin typeface="思源黑体" panose="020B0500000000000000" pitchFamily="34" charset="-122"/>
                <a:ea typeface="思源黑体" panose="020B0500000000000000" pitchFamily="34" charset="-122"/>
              </a:rPr>
              <a:t>XXXXXX</a:t>
            </a:r>
            <a:endParaRPr lang="zh-CN" altLang="en-US" sz="2000"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2" name="矩形 1"/>
          <p:cNvSpPr/>
          <p:nvPr/>
        </p:nvSpPr>
        <p:spPr>
          <a:xfrm>
            <a:off x="5446501" y="1664679"/>
            <a:ext cx="5827236" cy="769441"/>
          </a:xfrm>
          <a:prstGeom prst="rect">
            <a:avLst/>
          </a:prstGeom>
        </p:spPr>
        <p:txBody>
          <a:bodyPr wrap="none">
            <a:spAutoFit/>
          </a:bodyPr>
          <a:lstStyle/>
          <a:p>
            <a:r>
              <a:rPr lang="zh-CN" altLang="en-US" sz="4400" b="1" dirty="0">
                <a:solidFill>
                  <a:schemeClr val="bg2">
                    <a:lumMod val="25000"/>
                  </a:schemeClr>
                </a:solidFill>
                <a:latin typeface="思源黑体" panose="020B0500000000000000" pitchFamily="34" charset="-122"/>
                <a:ea typeface="思源黑体" panose="020B0500000000000000" pitchFamily="34" charset="-122"/>
              </a:rPr>
              <a:t>安全生产政策法规概况</a:t>
            </a:r>
            <a:endParaRPr lang="zh-CN" altLang="en-US" sz="4400"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4" name="矩形 3"/>
          <p:cNvSpPr/>
          <p:nvPr/>
        </p:nvSpPr>
        <p:spPr>
          <a:xfrm>
            <a:off x="5446501" y="2372261"/>
            <a:ext cx="6186052" cy="369332"/>
          </a:xfrm>
          <a:prstGeom prst="rect">
            <a:avLst/>
          </a:prstGeom>
        </p:spPr>
        <p:txBody>
          <a:bodyPr wrap="none">
            <a:spAutoFit/>
          </a:bodyPr>
          <a:lstStyle/>
          <a:p>
            <a:r>
              <a:rPr lang="zh-CN" altLang="en-US" dirty="0">
                <a:solidFill>
                  <a:schemeClr val="bg2">
                    <a:lumMod val="25000"/>
                  </a:schemeClr>
                </a:solidFill>
                <a:latin typeface="思源黑体" panose="020B0500000000000000" pitchFamily="34" charset="-122"/>
                <a:ea typeface="思源黑体" panose="020B0500000000000000" pitchFamily="34" charset="-122"/>
              </a:rPr>
              <a:t>General situation of work safety policies and regulations</a:t>
            </a:r>
            <a:endParaRPr lang="zh-CN" altLang="en-US" dirty="0">
              <a:solidFill>
                <a:schemeClr val="bg2">
                  <a:lumMod val="25000"/>
                </a:schemeClr>
              </a:solidFill>
              <a:latin typeface="思源黑体" panose="020B0500000000000000" pitchFamily="34" charset="-122"/>
              <a:ea typeface="思源黑体"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2"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21" grpId="0"/>
      <p:bldP spid="2"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870527" y="310415"/>
            <a:ext cx="43110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800" b="1" dirty="0">
                <a:solidFill>
                  <a:schemeClr val="bg2">
                    <a:lumMod val="25000"/>
                  </a:schemeClr>
                </a:solidFill>
                <a:latin typeface="思源黑体" panose="020B0500000000000000" pitchFamily="34" charset="-122"/>
                <a:ea typeface="思源黑体" panose="020B0500000000000000" pitchFamily="34" charset="-122"/>
              </a:rPr>
              <a:t>企业安全管理主要工作</a:t>
            </a:r>
            <a:endParaRPr lang="zh-CN" altLang="en-US" sz="2800"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5" name="矩形 4"/>
          <p:cNvSpPr/>
          <p:nvPr/>
        </p:nvSpPr>
        <p:spPr>
          <a:xfrm>
            <a:off x="1" y="294541"/>
            <a:ext cx="768926" cy="461665"/>
          </a:xfrm>
          <a:prstGeom prst="rect">
            <a:avLst/>
          </a:prstGeom>
          <a:solidFill>
            <a:srgbClr val="BD1127"/>
          </a:solidFill>
        </p:spPr>
        <p:txBody>
          <a:bodyPr wrap="square">
            <a:spAutoFit/>
          </a:bodyPr>
          <a:lstStyle/>
          <a:p>
            <a:pPr algn="ctr"/>
            <a:r>
              <a:rPr lang="en-US" altLang="zh-CN" sz="2400" b="1" dirty="0">
                <a:solidFill>
                  <a:schemeClr val="bg1"/>
                </a:solidFill>
                <a:latin typeface="思源黑体" panose="020B0500000000000000" pitchFamily="34" charset="-122"/>
                <a:ea typeface="思源黑体" panose="020B0500000000000000" pitchFamily="34" charset="-122"/>
              </a:rPr>
              <a:t>4</a:t>
            </a:r>
            <a:endParaRPr lang="zh-CN" altLang="en-US" sz="2400" b="1" dirty="0">
              <a:solidFill>
                <a:schemeClr val="bg1"/>
              </a:solidFill>
              <a:latin typeface="思源黑体" panose="020B0500000000000000" pitchFamily="34" charset="-122"/>
              <a:ea typeface="思源黑体" panose="020B0500000000000000" pitchFamily="34" charset="-122"/>
            </a:endParaRPr>
          </a:p>
        </p:txBody>
      </p:sp>
      <p:sp>
        <p:nvSpPr>
          <p:cNvPr id="62" name="Rectangle 3"/>
          <p:cNvSpPr>
            <a:spLocks noChangeArrowheads="1"/>
          </p:cNvSpPr>
          <p:nvPr/>
        </p:nvSpPr>
        <p:spPr bwMode="auto">
          <a:xfrm>
            <a:off x="1762126" y="1285082"/>
            <a:ext cx="3095625"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600">
                <a:solidFill>
                  <a:schemeClr val="bg1"/>
                </a:solidFill>
                <a:latin typeface="Tahoma" panose="020B0604030504040204" pitchFamily="34" charset="0"/>
                <a:ea typeface="宋体" panose="02010600030101010101" pitchFamily="2" charset="-122"/>
              </a:defRPr>
            </a:lvl1pPr>
            <a:lvl2pPr>
              <a:defRPr sz="3600">
                <a:solidFill>
                  <a:schemeClr val="bg1"/>
                </a:solidFill>
                <a:latin typeface="Tahoma" panose="020B0604030504040204" pitchFamily="34" charset="0"/>
                <a:ea typeface="宋体" panose="02010600030101010101" pitchFamily="2" charset="-122"/>
              </a:defRPr>
            </a:lvl2pPr>
            <a:lvl3pPr>
              <a:defRPr sz="3600">
                <a:solidFill>
                  <a:schemeClr val="bg1"/>
                </a:solidFill>
                <a:latin typeface="Tahoma" panose="020B0604030504040204" pitchFamily="34" charset="0"/>
                <a:ea typeface="宋体" panose="02010600030101010101" pitchFamily="2" charset="-122"/>
              </a:defRPr>
            </a:lvl3pPr>
            <a:lvl4pPr>
              <a:defRPr sz="3600">
                <a:solidFill>
                  <a:schemeClr val="bg1"/>
                </a:solidFill>
                <a:latin typeface="Tahoma" panose="020B0604030504040204" pitchFamily="34" charset="0"/>
                <a:ea typeface="宋体" panose="02010600030101010101" pitchFamily="2" charset="-122"/>
              </a:defRPr>
            </a:lvl4pPr>
            <a:lvl5pPr>
              <a:defRPr sz="3600">
                <a:solidFill>
                  <a:schemeClr val="bg1"/>
                </a:solidFill>
                <a:latin typeface="Tahoma" panose="020B0604030504040204" pitchFamily="34" charset="0"/>
                <a:ea typeface="宋体" panose="02010600030101010101" pitchFamily="2" charset="-122"/>
              </a:defRPr>
            </a:lvl5pPr>
            <a:lvl6pPr marL="457200" algn="ctr" fontAlgn="base">
              <a:spcBef>
                <a:spcPct val="0"/>
              </a:spcBef>
              <a:spcAft>
                <a:spcPct val="0"/>
              </a:spcAft>
              <a:defRPr sz="3600">
                <a:solidFill>
                  <a:schemeClr val="bg1"/>
                </a:solidFill>
                <a:latin typeface="Tahoma" panose="020B0604030504040204" pitchFamily="34" charset="0"/>
                <a:ea typeface="宋体" panose="02010600030101010101" pitchFamily="2" charset="-122"/>
              </a:defRPr>
            </a:lvl6pPr>
            <a:lvl7pPr marL="914400" algn="ctr" fontAlgn="base">
              <a:spcBef>
                <a:spcPct val="0"/>
              </a:spcBef>
              <a:spcAft>
                <a:spcPct val="0"/>
              </a:spcAft>
              <a:defRPr sz="3600">
                <a:solidFill>
                  <a:schemeClr val="bg1"/>
                </a:solidFill>
                <a:latin typeface="Tahoma" panose="020B0604030504040204" pitchFamily="34" charset="0"/>
                <a:ea typeface="宋体" panose="02010600030101010101" pitchFamily="2" charset="-122"/>
              </a:defRPr>
            </a:lvl7pPr>
            <a:lvl8pPr marL="1371600" algn="ctr" fontAlgn="base">
              <a:spcBef>
                <a:spcPct val="0"/>
              </a:spcBef>
              <a:spcAft>
                <a:spcPct val="0"/>
              </a:spcAft>
              <a:defRPr sz="3600">
                <a:solidFill>
                  <a:schemeClr val="bg1"/>
                </a:solidFill>
                <a:latin typeface="Tahoma" panose="020B0604030504040204" pitchFamily="34" charset="0"/>
                <a:ea typeface="宋体" panose="02010600030101010101" pitchFamily="2" charset="-122"/>
              </a:defRPr>
            </a:lvl8pPr>
            <a:lvl9pPr marL="1828800" algn="ctr" fontAlgn="base">
              <a:spcBef>
                <a:spcPct val="0"/>
              </a:spcBef>
              <a:spcAft>
                <a:spcPct val="0"/>
              </a:spcAft>
              <a:defRPr sz="3600">
                <a:solidFill>
                  <a:schemeClr val="bg1"/>
                </a:solidFill>
                <a:latin typeface="Tahoma" panose="020B0604030504040204" pitchFamily="34" charset="0"/>
                <a:ea typeface="宋体" panose="02010600030101010101" pitchFamily="2" charset="-122"/>
              </a:defRPr>
            </a:lvl9pPr>
          </a:lstStyle>
          <a:p>
            <a:r>
              <a:rPr lang="en-US" altLang="zh-CN" sz="2000" b="1" dirty="0">
                <a:solidFill>
                  <a:schemeClr val="bg2">
                    <a:lumMod val="25000"/>
                  </a:schemeClr>
                </a:solidFill>
                <a:latin typeface="思源黑体" panose="020B0500000000000000" pitchFamily="34" charset="-122"/>
                <a:ea typeface="思源黑体" panose="020B0500000000000000" pitchFamily="34" charset="-122"/>
              </a:rPr>
              <a:t>2</a:t>
            </a:r>
            <a:r>
              <a:rPr lang="zh-CN" altLang="en-US" sz="2000" b="1" dirty="0">
                <a:solidFill>
                  <a:schemeClr val="bg2">
                    <a:lumMod val="25000"/>
                  </a:schemeClr>
                </a:solidFill>
                <a:latin typeface="思源黑体" panose="020B0500000000000000" pitchFamily="34" charset="-122"/>
                <a:ea typeface="思源黑体" panose="020B0500000000000000" pitchFamily="34" charset="-122"/>
              </a:rPr>
              <a:t>）化学性危险源</a:t>
            </a:r>
            <a:endParaRPr lang="zh-CN" altLang="en-US" sz="2000" b="1" dirty="0">
              <a:solidFill>
                <a:schemeClr val="bg2">
                  <a:lumMod val="25000"/>
                </a:schemeClr>
              </a:solidFill>
              <a:latin typeface="思源黑体" panose="020B0500000000000000" pitchFamily="34" charset="-122"/>
              <a:ea typeface="思源黑体" panose="020B0500000000000000" pitchFamily="34" charset="-122"/>
            </a:endParaRPr>
          </a:p>
        </p:txBody>
      </p:sp>
      <p:graphicFrame>
        <p:nvGraphicFramePr>
          <p:cNvPr id="7" name="Group 3"/>
          <p:cNvGraphicFramePr/>
          <p:nvPr/>
        </p:nvGraphicFramePr>
        <p:xfrm>
          <a:off x="1762126" y="2052638"/>
          <a:ext cx="8424862" cy="3778252"/>
        </p:xfrm>
        <a:graphic>
          <a:graphicData uri="http://schemas.openxmlformats.org/drawingml/2006/table">
            <a:tbl>
              <a:tblPr/>
              <a:tblGrid>
                <a:gridCol w="738187"/>
                <a:gridCol w="2359025"/>
                <a:gridCol w="5327650"/>
              </a:tblGrid>
              <a:tr h="419100">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0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rPr>
                        <a:t>序号</a:t>
                      </a:r>
                      <a:endParaRPr kumimoji="0" lang="zh-CN" altLang="en-US" sz="20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BD1127"/>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000" b="1" i="0" u="none" strike="noStrike" cap="none" normalizeH="0" baseline="0">
                          <a:ln>
                            <a:noFill/>
                          </a:ln>
                          <a:solidFill>
                            <a:schemeClr val="bg1"/>
                          </a:solidFill>
                          <a:effectLst/>
                          <a:latin typeface="思源黑体" panose="020B0500000000000000" pitchFamily="34" charset="-122"/>
                          <a:ea typeface="思源黑体" panose="020B0500000000000000" pitchFamily="34" charset="-122"/>
                        </a:rPr>
                        <a:t>类别</a:t>
                      </a:r>
                      <a:endParaRPr kumimoji="0" lang="zh-CN" altLang="en-US" sz="2000" b="1" i="0" u="none" strike="noStrike" cap="none" normalizeH="0" baseline="0">
                        <a:ln>
                          <a:noFill/>
                        </a:ln>
                        <a:solidFill>
                          <a:schemeClr val="bg1"/>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BD1127"/>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0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rPr>
                        <a:t>举例</a:t>
                      </a:r>
                      <a:endParaRPr kumimoji="0" lang="zh-CN" altLang="en-US" sz="20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BD1127"/>
                    </a:solidFill>
                  </a:tcPr>
                </a:tc>
              </a:tr>
              <a:tr h="387350">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16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1</a:t>
                      </a:r>
                      <a:endParaRPr kumimoji="0" lang="en-US" altLang="zh-CN" sz="16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8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爆炸品</a:t>
                      </a:r>
                      <a:endParaRPr kumimoji="0" lang="zh-CN" altLang="en-US" sz="16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8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炸药</a:t>
                      </a:r>
                      <a:r>
                        <a:rPr kumimoji="0" lang="en-US" altLang="zh-CN" sz="16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a:t>
                      </a:r>
                      <a:endParaRPr kumimoji="0" lang="en-US" altLang="zh-CN" sz="16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433388">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16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2</a:t>
                      </a:r>
                      <a:endParaRPr kumimoji="0" lang="en-US" altLang="zh-CN" sz="16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易燃液体</a:t>
                      </a:r>
                      <a:endParaRPr kumimoji="0" lang="zh-CN" altLang="en-US" sz="16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汽油、柴油</a:t>
                      </a:r>
                      <a:r>
                        <a:rPr kumimoji="0" lang="en-US" altLang="zh-CN" sz="16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a:t>
                      </a:r>
                      <a:endParaRPr kumimoji="0" lang="en-US" altLang="zh-CN" sz="16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515938">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16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3</a:t>
                      </a:r>
                      <a:endParaRPr kumimoji="0" lang="en-US" altLang="zh-CN" sz="16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30000"/>
                        </a:lnSpc>
                        <a:spcBef>
                          <a:spcPct val="0"/>
                        </a:spcBef>
                        <a:spcAft>
                          <a:spcPct val="0"/>
                        </a:spcAft>
                        <a:buClr>
                          <a:schemeClr val="hlink"/>
                        </a:buClr>
                        <a:buSzTx/>
                        <a:buFont typeface="Wingdings" panose="05000000000000000000" pitchFamily="2" charset="2"/>
                        <a:buNone/>
                      </a:pPr>
                      <a:r>
                        <a:rPr kumimoji="0" lang="zh-CN" altLang="en-US" sz="16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压缩气、液化气</a:t>
                      </a:r>
                      <a:endParaRPr kumimoji="0" lang="zh-CN" altLang="en-US" sz="16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30000"/>
                        </a:lnSpc>
                        <a:spcBef>
                          <a:spcPct val="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氧气、乙炔</a:t>
                      </a:r>
                      <a:r>
                        <a:rPr kumimoji="0" lang="en-US" altLang="zh-CN" sz="16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a:t>
                      </a:r>
                      <a:endParaRPr kumimoji="0" lang="en-US" altLang="zh-CN" sz="16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503238">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16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4</a:t>
                      </a:r>
                      <a:endParaRPr kumimoji="0" lang="en-US" altLang="zh-CN" sz="16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有毒品</a:t>
                      </a:r>
                      <a:endParaRPr kumimoji="0" lang="zh-CN" altLang="en-US" sz="16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4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氢氧化钠、二乙酰吗啡 （海洛因 ）</a:t>
                      </a:r>
                      <a:r>
                        <a:rPr kumimoji="0" lang="en-US" altLang="zh-CN" sz="16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a:t>
                      </a:r>
                      <a:endParaRPr kumimoji="0" lang="en-US" altLang="zh-CN" sz="16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549275">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16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5</a:t>
                      </a:r>
                      <a:endParaRPr kumimoji="0" lang="en-US" altLang="zh-CN" sz="16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4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放射性物品</a:t>
                      </a:r>
                      <a:endParaRPr kumimoji="0" lang="zh-CN" altLang="en-US" sz="16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4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镭</a:t>
                      </a:r>
                      <a:r>
                        <a:rPr kumimoji="0" lang="en-US" altLang="zh-CN" sz="16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a:t>
                      </a:r>
                      <a:endParaRPr kumimoji="0" lang="en-US" altLang="zh-CN" sz="16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503238">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16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6</a:t>
                      </a:r>
                      <a:endParaRPr kumimoji="0" lang="en-US" altLang="zh-CN" sz="16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腐蚀品</a:t>
                      </a:r>
                      <a:endParaRPr kumimoji="0" lang="zh-CN" altLang="en-US" sz="16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4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浓硫酸、盐酸</a:t>
                      </a:r>
                      <a:r>
                        <a:rPr kumimoji="0" lang="en-US" altLang="zh-CN" sz="16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a:t>
                      </a:r>
                      <a:endParaRPr kumimoji="0" lang="en-US" altLang="zh-CN" sz="16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466725">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16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7</a:t>
                      </a:r>
                      <a:endParaRPr kumimoji="0" lang="en-US" altLang="zh-CN" sz="16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氧化剂</a:t>
                      </a:r>
                      <a:endParaRPr kumimoji="0" lang="zh-CN" altLang="en-US" sz="16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有机过氧化物</a:t>
                      </a:r>
                      <a:r>
                        <a:rPr kumimoji="0" lang="en-US" altLang="zh-CN" sz="16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a:t>
                      </a:r>
                      <a:endParaRPr kumimoji="0" lang="en-US" altLang="zh-CN" sz="16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870527" y="310415"/>
            <a:ext cx="43110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800" b="1" dirty="0">
                <a:solidFill>
                  <a:schemeClr val="bg2">
                    <a:lumMod val="25000"/>
                  </a:schemeClr>
                </a:solidFill>
                <a:latin typeface="思源黑体" panose="020B0500000000000000" pitchFamily="34" charset="-122"/>
                <a:ea typeface="思源黑体" panose="020B0500000000000000" pitchFamily="34" charset="-122"/>
              </a:rPr>
              <a:t>企业安全管理主要工作</a:t>
            </a:r>
            <a:endParaRPr lang="zh-CN" altLang="en-US" sz="2800"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5" name="矩形 4"/>
          <p:cNvSpPr/>
          <p:nvPr/>
        </p:nvSpPr>
        <p:spPr>
          <a:xfrm>
            <a:off x="1" y="294541"/>
            <a:ext cx="768926" cy="461665"/>
          </a:xfrm>
          <a:prstGeom prst="rect">
            <a:avLst/>
          </a:prstGeom>
          <a:solidFill>
            <a:srgbClr val="BD1127"/>
          </a:solidFill>
        </p:spPr>
        <p:txBody>
          <a:bodyPr wrap="square">
            <a:spAutoFit/>
          </a:bodyPr>
          <a:lstStyle/>
          <a:p>
            <a:pPr algn="ctr"/>
            <a:r>
              <a:rPr lang="en-US" altLang="zh-CN" sz="2400" b="1" dirty="0">
                <a:solidFill>
                  <a:schemeClr val="bg1"/>
                </a:solidFill>
                <a:latin typeface="思源黑体" panose="020B0500000000000000" pitchFamily="34" charset="-122"/>
                <a:ea typeface="思源黑体" panose="020B0500000000000000" pitchFamily="34" charset="-122"/>
              </a:rPr>
              <a:t>4</a:t>
            </a:r>
            <a:endParaRPr lang="zh-CN" altLang="en-US" sz="2400" b="1" dirty="0">
              <a:solidFill>
                <a:schemeClr val="bg1"/>
              </a:solidFill>
              <a:latin typeface="思源黑体" panose="020B0500000000000000" pitchFamily="34" charset="-122"/>
              <a:ea typeface="思源黑体" panose="020B0500000000000000" pitchFamily="34" charset="-122"/>
            </a:endParaRPr>
          </a:p>
        </p:txBody>
      </p:sp>
      <p:sp>
        <p:nvSpPr>
          <p:cNvPr id="62" name="Rectangle 3"/>
          <p:cNvSpPr>
            <a:spLocks noChangeArrowheads="1"/>
          </p:cNvSpPr>
          <p:nvPr/>
        </p:nvSpPr>
        <p:spPr bwMode="auto">
          <a:xfrm>
            <a:off x="1762126" y="1285082"/>
            <a:ext cx="3095625"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600">
                <a:solidFill>
                  <a:schemeClr val="bg1"/>
                </a:solidFill>
                <a:latin typeface="Tahoma" panose="020B0604030504040204" pitchFamily="34" charset="0"/>
                <a:ea typeface="宋体" panose="02010600030101010101" pitchFamily="2" charset="-122"/>
              </a:defRPr>
            </a:lvl1pPr>
            <a:lvl2pPr>
              <a:defRPr sz="3600">
                <a:solidFill>
                  <a:schemeClr val="bg1"/>
                </a:solidFill>
                <a:latin typeface="Tahoma" panose="020B0604030504040204" pitchFamily="34" charset="0"/>
                <a:ea typeface="宋体" panose="02010600030101010101" pitchFamily="2" charset="-122"/>
              </a:defRPr>
            </a:lvl2pPr>
            <a:lvl3pPr>
              <a:defRPr sz="3600">
                <a:solidFill>
                  <a:schemeClr val="bg1"/>
                </a:solidFill>
                <a:latin typeface="Tahoma" panose="020B0604030504040204" pitchFamily="34" charset="0"/>
                <a:ea typeface="宋体" panose="02010600030101010101" pitchFamily="2" charset="-122"/>
              </a:defRPr>
            </a:lvl3pPr>
            <a:lvl4pPr>
              <a:defRPr sz="3600">
                <a:solidFill>
                  <a:schemeClr val="bg1"/>
                </a:solidFill>
                <a:latin typeface="Tahoma" panose="020B0604030504040204" pitchFamily="34" charset="0"/>
                <a:ea typeface="宋体" panose="02010600030101010101" pitchFamily="2" charset="-122"/>
              </a:defRPr>
            </a:lvl4pPr>
            <a:lvl5pPr>
              <a:defRPr sz="3600">
                <a:solidFill>
                  <a:schemeClr val="bg1"/>
                </a:solidFill>
                <a:latin typeface="Tahoma" panose="020B0604030504040204" pitchFamily="34" charset="0"/>
                <a:ea typeface="宋体" panose="02010600030101010101" pitchFamily="2" charset="-122"/>
              </a:defRPr>
            </a:lvl5pPr>
            <a:lvl6pPr marL="457200" algn="ctr" fontAlgn="base">
              <a:spcBef>
                <a:spcPct val="0"/>
              </a:spcBef>
              <a:spcAft>
                <a:spcPct val="0"/>
              </a:spcAft>
              <a:defRPr sz="3600">
                <a:solidFill>
                  <a:schemeClr val="bg1"/>
                </a:solidFill>
                <a:latin typeface="Tahoma" panose="020B0604030504040204" pitchFamily="34" charset="0"/>
                <a:ea typeface="宋体" panose="02010600030101010101" pitchFamily="2" charset="-122"/>
              </a:defRPr>
            </a:lvl6pPr>
            <a:lvl7pPr marL="914400" algn="ctr" fontAlgn="base">
              <a:spcBef>
                <a:spcPct val="0"/>
              </a:spcBef>
              <a:spcAft>
                <a:spcPct val="0"/>
              </a:spcAft>
              <a:defRPr sz="3600">
                <a:solidFill>
                  <a:schemeClr val="bg1"/>
                </a:solidFill>
                <a:latin typeface="Tahoma" panose="020B0604030504040204" pitchFamily="34" charset="0"/>
                <a:ea typeface="宋体" panose="02010600030101010101" pitchFamily="2" charset="-122"/>
              </a:defRPr>
            </a:lvl7pPr>
            <a:lvl8pPr marL="1371600" algn="ctr" fontAlgn="base">
              <a:spcBef>
                <a:spcPct val="0"/>
              </a:spcBef>
              <a:spcAft>
                <a:spcPct val="0"/>
              </a:spcAft>
              <a:defRPr sz="3600">
                <a:solidFill>
                  <a:schemeClr val="bg1"/>
                </a:solidFill>
                <a:latin typeface="Tahoma" panose="020B0604030504040204" pitchFamily="34" charset="0"/>
                <a:ea typeface="宋体" panose="02010600030101010101" pitchFamily="2" charset="-122"/>
              </a:defRPr>
            </a:lvl8pPr>
            <a:lvl9pPr marL="1828800" algn="ctr" fontAlgn="base">
              <a:spcBef>
                <a:spcPct val="0"/>
              </a:spcBef>
              <a:spcAft>
                <a:spcPct val="0"/>
              </a:spcAft>
              <a:defRPr sz="3600">
                <a:solidFill>
                  <a:schemeClr val="bg1"/>
                </a:solidFill>
                <a:latin typeface="Tahoma" panose="020B0604030504040204" pitchFamily="34" charset="0"/>
                <a:ea typeface="宋体" panose="02010600030101010101" pitchFamily="2" charset="-122"/>
              </a:defRPr>
            </a:lvl9pPr>
          </a:lstStyle>
          <a:p>
            <a:r>
              <a:rPr lang="en-US" altLang="zh-CN" sz="2000" b="1" dirty="0">
                <a:solidFill>
                  <a:schemeClr val="bg2">
                    <a:lumMod val="25000"/>
                  </a:schemeClr>
                </a:solidFill>
                <a:latin typeface="思源黑体" panose="020B0500000000000000" pitchFamily="34" charset="-122"/>
                <a:ea typeface="思源黑体" panose="020B0500000000000000" pitchFamily="34" charset="-122"/>
              </a:rPr>
              <a:t>3</a:t>
            </a:r>
            <a:r>
              <a:rPr lang="zh-CN" altLang="en-US" sz="2000" b="1" dirty="0">
                <a:solidFill>
                  <a:schemeClr val="bg2">
                    <a:lumMod val="25000"/>
                  </a:schemeClr>
                </a:solidFill>
                <a:latin typeface="思源黑体" panose="020B0500000000000000" pitchFamily="34" charset="-122"/>
                <a:ea typeface="思源黑体" panose="020B0500000000000000" pitchFamily="34" charset="-122"/>
              </a:rPr>
              <a:t>）生物性危险源</a:t>
            </a:r>
            <a:endParaRPr lang="zh-CN" altLang="en-US" sz="2000" b="1" dirty="0">
              <a:solidFill>
                <a:schemeClr val="bg2">
                  <a:lumMod val="25000"/>
                </a:schemeClr>
              </a:solidFill>
              <a:latin typeface="思源黑体" panose="020B0500000000000000" pitchFamily="34" charset="-122"/>
              <a:ea typeface="思源黑体" panose="020B0500000000000000" pitchFamily="34" charset="-122"/>
            </a:endParaRPr>
          </a:p>
        </p:txBody>
      </p:sp>
      <p:graphicFrame>
        <p:nvGraphicFramePr>
          <p:cNvPr id="6" name="Group 3"/>
          <p:cNvGraphicFramePr/>
          <p:nvPr/>
        </p:nvGraphicFramePr>
        <p:xfrm>
          <a:off x="1762126" y="1903413"/>
          <a:ext cx="8940800" cy="4032252"/>
        </p:xfrm>
        <a:graphic>
          <a:graphicData uri="http://schemas.openxmlformats.org/drawingml/2006/table">
            <a:tbl>
              <a:tblPr/>
              <a:tblGrid>
                <a:gridCol w="786776"/>
                <a:gridCol w="2499173"/>
                <a:gridCol w="5654851"/>
              </a:tblGrid>
              <a:tr h="550863">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8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rPr>
                        <a:t>序号</a:t>
                      </a:r>
                      <a:endParaRPr kumimoji="0" lang="zh-CN" altLang="en-US" sz="18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BD1127"/>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8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rPr>
                        <a:t>类别</a:t>
                      </a:r>
                      <a:endParaRPr kumimoji="0" lang="zh-CN" altLang="en-US" sz="18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BD1127"/>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8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rPr>
                        <a:t>举例</a:t>
                      </a:r>
                      <a:endParaRPr kumimoji="0" lang="zh-CN" altLang="en-US" sz="18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BD1127"/>
                    </a:solidFill>
                  </a:tcPr>
                </a:tc>
              </a:tr>
              <a:tr h="509588">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1</a:t>
                      </a:r>
                      <a:endPar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8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致病微生物</a:t>
                      </a:r>
                      <a:endPar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8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细菌、病毒、真菌、其他</a:t>
                      </a:r>
                      <a:endPar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968375">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2</a:t>
                      </a:r>
                      <a:endPar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传染病媒介物</a:t>
                      </a:r>
                      <a:endPar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针管</a:t>
                      </a:r>
                      <a:r>
                        <a:rPr kumimoji="0" lang="en-US" altLang="zh-CN"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a:t>
                      </a:r>
                      <a:endParaRPr kumimoji="0" lang="en-US" altLang="zh-CN"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679450">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3</a:t>
                      </a:r>
                      <a:endPar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3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致害动物</a:t>
                      </a:r>
                      <a:endPar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3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果子狸</a:t>
                      </a:r>
                      <a:r>
                        <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a:t>
                      </a:r>
                      <a:endPar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661988">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4</a:t>
                      </a:r>
                      <a:endPar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致害植物</a:t>
                      </a:r>
                      <a:endPar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4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罂粟</a:t>
                      </a:r>
                      <a:r>
                        <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a:t>
                      </a:r>
                      <a:endPar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661988">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5</a:t>
                      </a:r>
                      <a:endPar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1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其他</a:t>
                      </a:r>
                      <a:endPar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40000"/>
                        </a:lnSpc>
                        <a:spcBef>
                          <a:spcPct val="20000"/>
                        </a:spcBef>
                        <a:spcAft>
                          <a:spcPct val="0"/>
                        </a:spcAft>
                        <a:buClr>
                          <a:schemeClr val="hlink"/>
                        </a:buClr>
                        <a:buSzTx/>
                        <a:buFont typeface="Wingdings" panose="05000000000000000000" pitchFamily="2" charset="2"/>
                        <a:buNone/>
                      </a:pPr>
                      <a:r>
                        <a:rPr kumimoji="0" lang="en-US" altLang="zh-CN"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a:t>
                      </a:r>
                      <a:endParaRPr kumimoji="0" lang="en-US" altLang="zh-CN"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870527" y="310415"/>
            <a:ext cx="43110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800" b="1" dirty="0">
                <a:solidFill>
                  <a:schemeClr val="bg2">
                    <a:lumMod val="25000"/>
                  </a:schemeClr>
                </a:solidFill>
                <a:latin typeface="思源黑体" panose="020B0500000000000000" pitchFamily="34" charset="-122"/>
                <a:ea typeface="思源黑体" panose="020B0500000000000000" pitchFamily="34" charset="-122"/>
              </a:rPr>
              <a:t>企业安全管理主要工作</a:t>
            </a:r>
            <a:endParaRPr lang="zh-CN" altLang="en-US" sz="2800"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5" name="矩形 4"/>
          <p:cNvSpPr/>
          <p:nvPr/>
        </p:nvSpPr>
        <p:spPr>
          <a:xfrm>
            <a:off x="1" y="294541"/>
            <a:ext cx="768926" cy="461665"/>
          </a:xfrm>
          <a:prstGeom prst="rect">
            <a:avLst/>
          </a:prstGeom>
          <a:solidFill>
            <a:srgbClr val="BD1127"/>
          </a:solidFill>
        </p:spPr>
        <p:txBody>
          <a:bodyPr wrap="square">
            <a:spAutoFit/>
          </a:bodyPr>
          <a:lstStyle/>
          <a:p>
            <a:pPr algn="ctr"/>
            <a:r>
              <a:rPr lang="en-US" altLang="zh-CN" sz="2400" b="1" dirty="0">
                <a:solidFill>
                  <a:schemeClr val="bg1"/>
                </a:solidFill>
                <a:latin typeface="思源黑体" panose="020B0500000000000000" pitchFamily="34" charset="-122"/>
                <a:ea typeface="思源黑体" panose="020B0500000000000000" pitchFamily="34" charset="-122"/>
              </a:rPr>
              <a:t>4</a:t>
            </a:r>
            <a:endParaRPr lang="zh-CN" altLang="en-US" sz="2400" b="1" dirty="0">
              <a:solidFill>
                <a:schemeClr val="bg1"/>
              </a:solidFill>
              <a:latin typeface="思源黑体" panose="020B0500000000000000" pitchFamily="34" charset="-122"/>
              <a:ea typeface="思源黑体" panose="020B0500000000000000" pitchFamily="34" charset="-122"/>
            </a:endParaRPr>
          </a:p>
        </p:txBody>
      </p:sp>
      <p:sp>
        <p:nvSpPr>
          <p:cNvPr id="62" name="Rectangle 3"/>
          <p:cNvSpPr>
            <a:spLocks noChangeArrowheads="1"/>
          </p:cNvSpPr>
          <p:nvPr/>
        </p:nvSpPr>
        <p:spPr bwMode="auto">
          <a:xfrm>
            <a:off x="1762126" y="1285082"/>
            <a:ext cx="3095625"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600">
                <a:solidFill>
                  <a:schemeClr val="bg1"/>
                </a:solidFill>
                <a:latin typeface="Tahoma" panose="020B0604030504040204" pitchFamily="34" charset="0"/>
                <a:ea typeface="宋体" panose="02010600030101010101" pitchFamily="2" charset="-122"/>
              </a:defRPr>
            </a:lvl1pPr>
            <a:lvl2pPr>
              <a:defRPr sz="3600">
                <a:solidFill>
                  <a:schemeClr val="bg1"/>
                </a:solidFill>
                <a:latin typeface="Tahoma" panose="020B0604030504040204" pitchFamily="34" charset="0"/>
                <a:ea typeface="宋体" panose="02010600030101010101" pitchFamily="2" charset="-122"/>
              </a:defRPr>
            </a:lvl2pPr>
            <a:lvl3pPr>
              <a:defRPr sz="3600">
                <a:solidFill>
                  <a:schemeClr val="bg1"/>
                </a:solidFill>
                <a:latin typeface="Tahoma" panose="020B0604030504040204" pitchFamily="34" charset="0"/>
                <a:ea typeface="宋体" panose="02010600030101010101" pitchFamily="2" charset="-122"/>
              </a:defRPr>
            </a:lvl3pPr>
            <a:lvl4pPr>
              <a:defRPr sz="3600">
                <a:solidFill>
                  <a:schemeClr val="bg1"/>
                </a:solidFill>
                <a:latin typeface="Tahoma" panose="020B0604030504040204" pitchFamily="34" charset="0"/>
                <a:ea typeface="宋体" panose="02010600030101010101" pitchFamily="2" charset="-122"/>
              </a:defRPr>
            </a:lvl4pPr>
            <a:lvl5pPr>
              <a:defRPr sz="3600">
                <a:solidFill>
                  <a:schemeClr val="bg1"/>
                </a:solidFill>
                <a:latin typeface="Tahoma" panose="020B0604030504040204" pitchFamily="34" charset="0"/>
                <a:ea typeface="宋体" panose="02010600030101010101" pitchFamily="2" charset="-122"/>
              </a:defRPr>
            </a:lvl5pPr>
            <a:lvl6pPr marL="457200" algn="ctr" fontAlgn="base">
              <a:spcBef>
                <a:spcPct val="0"/>
              </a:spcBef>
              <a:spcAft>
                <a:spcPct val="0"/>
              </a:spcAft>
              <a:defRPr sz="3600">
                <a:solidFill>
                  <a:schemeClr val="bg1"/>
                </a:solidFill>
                <a:latin typeface="Tahoma" panose="020B0604030504040204" pitchFamily="34" charset="0"/>
                <a:ea typeface="宋体" panose="02010600030101010101" pitchFamily="2" charset="-122"/>
              </a:defRPr>
            </a:lvl6pPr>
            <a:lvl7pPr marL="914400" algn="ctr" fontAlgn="base">
              <a:spcBef>
                <a:spcPct val="0"/>
              </a:spcBef>
              <a:spcAft>
                <a:spcPct val="0"/>
              </a:spcAft>
              <a:defRPr sz="3600">
                <a:solidFill>
                  <a:schemeClr val="bg1"/>
                </a:solidFill>
                <a:latin typeface="Tahoma" panose="020B0604030504040204" pitchFamily="34" charset="0"/>
                <a:ea typeface="宋体" panose="02010600030101010101" pitchFamily="2" charset="-122"/>
              </a:defRPr>
            </a:lvl7pPr>
            <a:lvl8pPr marL="1371600" algn="ctr" fontAlgn="base">
              <a:spcBef>
                <a:spcPct val="0"/>
              </a:spcBef>
              <a:spcAft>
                <a:spcPct val="0"/>
              </a:spcAft>
              <a:defRPr sz="3600">
                <a:solidFill>
                  <a:schemeClr val="bg1"/>
                </a:solidFill>
                <a:latin typeface="Tahoma" panose="020B0604030504040204" pitchFamily="34" charset="0"/>
                <a:ea typeface="宋体" panose="02010600030101010101" pitchFamily="2" charset="-122"/>
              </a:defRPr>
            </a:lvl8pPr>
            <a:lvl9pPr marL="1828800" algn="ctr" fontAlgn="base">
              <a:spcBef>
                <a:spcPct val="0"/>
              </a:spcBef>
              <a:spcAft>
                <a:spcPct val="0"/>
              </a:spcAft>
              <a:defRPr sz="3600">
                <a:solidFill>
                  <a:schemeClr val="bg1"/>
                </a:solidFill>
                <a:latin typeface="Tahoma" panose="020B0604030504040204" pitchFamily="34" charset="0"/>
                <a:ea typeface="宋体" panose="02010600030101010101" pitchFamily="2" charset="-122"/>
              </a:defRPr>
            </a:lvl9pPr>
          </a:lstStyle>
          <a:p>
            <a:r>
              <a:rPr lang="en-US" altLang="zh-CN" sz="2000" b="1" dirty="0">
                <a:solidFill>
                  <a:schemeClr val="bg2">
                    <a:lumMod val="25000"/>
                  </a:schemeClr>
                </a:solidFill>
                <a:latin typeface="思源黑体" panose="020B0500000000000000" pitchFamily="34" charset="-122"/>
                <a:ea typeface="思源黑体" panose="020B0500000000000000" pitchFamily="34" charset="-122"/>
              </a:rPr>
              <a:t>4</a:t>
            </a:r>
            <a:r>
              <a:rPr lang="zh-CN" altLang="en-US" sz="2000" b="1" dirty="0">
                <a:solidFill>
                  <a:schemeClr val="bg2">
                    <a:lumMod val="25000"/>
                  </a:schemeClr>
                </a:solidFill>
                <a:latin typeface="思源黑体" panose="020B0500000000000000" pitchFamily="34" charset="-122"/>
                <a:ea typeface="思源黑体" panose="020B0500000000000000" pitchFamily="34" charset="-122"/>
              </a:rPr>
              <a:t>）心里、生理性危险源</a:t>
            </a:r>
            <a:endParaRPr lang="zh-CN" altLang="en-US" sz="2000" b="1" dirty="0">
              <a:solidFill>
                <a:schemeClr val="bg2">
                  <a:lumMod val="25000"/>
                </a:schemeClr>
              </a:solidFill>
              <a:latin typeface="思源黑体" panose="020B0500000000000000" pitchFamily="34" charset="-122"/>
              <a:ea typeface="思源黑体" panose="020B0500000000000000" pitchFamily="34" charset="-122"/>
            </a:endParaRPr>
          </a:p>
        </p:txBody>
      </p:sp>
      <p:graphicFrame>
        <p:nvGraphicFramePr>
          <p:cNvPr id="7" name="Group 3"/>
          <p:cNvGraphicFramePr/>
          <p:nvPr/>
        </p:nvGraphicFramePr>
        <p:xfrm>
          <a:off x="1762126" y="1890713"/>
          <a:ext cx="9016206" cy="4240214"/>
        </p:xfrm>
        <a:graphic>
          <a:graphicData uri="http://schemas.openxmlformats.org/drawingml/2006/table">
            <a:tbl>
              <a:tblPr/>
              <a:tblGrid>
                <a:gridCol w="991804"/>
                <a:gridCol w="2322578"/>
                <a:gridCol w="5701824"/>
              </a:tblGrid>
              <a:tr h="511175">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8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rPr>
                        <a:t>序号</a:t>
                      </a:r>
                      <a:endParaRPr kumimoji="0" lang="zh-CN" altLang="en-US" sz="18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BD1127"/>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8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rPr>
                        <a:t>类别</a:t>
                      </a:r>
                      <a:endParaRPr kumimoji="0" lang="zh-CN" altLang="en-US" sz="18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BD1127"/>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8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rPr>
                        <a:t>举例</a:t>
                      </a:r>
                      <a:endParaRPr kumimoji="0" lang="zh-CN" altLang="en-US" sz="18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BD1127"/>
                    </a:solidFill>
                  </a:tcPr>
                </a:tc>
              </a:tr>
              <a:tr h="517525">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1</a:t>
                      </a:r>
                      <a:endPar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8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负荷超限</a:t>
                      </a:r>
                      <a:endPar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8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体力、听力、视力、其他</a:t>
                      </a:r>
                      <a:endPar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673100">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2</a:t>
                      </a:r>
                      <a:endPar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健康状况异常</a:t>
                      </a:r>
                      <a:endPar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生病、疲劳过度</a:t>
                      </a:r>
                      <a:endPar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633413">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3</a:t>
                      </a:r>
                      <a:endPar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3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从事禁忌作业</a:t>
                      </a:r>
                      <a:endPar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3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恐高、高血压登高</a:t>
                      </a:r>
                      <a:endPar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669925">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4</a:t>
                      </a:r>
                      <a:endPar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心理异常</a:t>
                      </a:r>
                      <a:endPar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4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情绪异常、冒险心理、过度紧张</a:t>
                      </a:r>
                      <a:endPar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671513">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5</a:t>
                      </a:r>
                      <a:endPar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1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辨识功能缺陷</a:t>
                      </a:r>
                      <a:endPar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4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感知延迟、辨识错误</a:t>
                      </a:r>
                      <a:endPar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563563">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6</a:t>
                      </a:r>
                      <a:endPar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1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其他</a:t>
                      </a:r>
                      <a:endPar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1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其他心理、生理性危险、有害因素</a:t>
                      </a:r>
                      <a:endPar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870527" y="310415"/>
            <a:ext cx="43110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800" b="1" dirty="0">
                <a:solidFill>
                  <a:schemeClr val="bg2">
                    <a:lumMod val="25000"/>
                  </a:schemeClr>
                </a:solidFill>
                <a:latin typeface="思源黑体" panose="020B0500000000000000" pitchFamily="34" charset="-122"/>
                <a:ea typeface="思源黑体" panose="020B0500000000000000" pitchFamily="34" charset="-122"/>
              </a:rPr>
              <a:t>企业安全管理主要工作</a:t>
            </a:r>
            <a:endParaRPr lang="zh-CN" altLang="en-US" sz="2800"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5" name="矩形 4"/>
          <p:cNvSpPr/>
          <p:nvPr/>
        </p:nvSpPr>
        <p:spPr>
          <a:xfrm>
            <a:off x="1" y="294541"/>
            <a:ext cx="768926" cy="461665"/>
          </a:xfrm>
          <a:prstGeom prst="rect">
            <a:avLst/>
          </a:prstGeom>
          <a:solidFill>
            <a:srgbClr val="BD1127"/>
          </a:solidFill>
        </p:spPr>
        <p:txBody>
          <a:bodyPr wrap="square">
            <a:spAutoFit/>
          </a:bodyPr>
          <a:lstStyle/>
          <a:p>
            <a:pPr algn="ctr"/>
            <a:r>
              <a:rPr lang="en-US" altLang="zh-CN" sz="2400" b="1" dirty="0">
                <a:solidFill>
                  <a:schemeClr val="bg1"/>
                </a:solidFill>
                <a:latin typeface="思源黑体" panose="020B0500000000000000" pitchFamily="34" charset="-122"/>
                <a:ea typeface="思源黑体" panose="020B0500000000000000" pitchFamily="34" charset="-122"/>
              </a:rPr>
              <a:t>4</a:t>
            </a:r>
            <a:endParaRPr lang="zh-CN" altLang="en-US" sz="2400" b="1" dirty="0">
              <a:solidFill>
                <a:schemeClr val="bg1"/>
              </a:solidFill>
              <a:latin typeface="思源黑体" panose="020B0500000000000000" pitchFamily="34" charset="-122"/>
              <a:ea typeface="思源黑体" panose="020B0500000000000000" pitchFamily="34" charset="-122"/>
            </a:endParaRPr>
          </a:p>
        </p:txBody>
      </p:sp>
      <p:sp>
        <p:nvSpPr>
          <p:cNvPr id="62" name="Rectangle 3"/>
          <p:cNvSpPr>
            <a:spLocks noChangeArrowheads="1"/>
          </p:cNvSpPr>
          <p:nvPr/>
        </p:nvSpPr>
        <p:spPr bwMode="auto">
          <a:xfrm>
            <a:off x="1762126" y="1285082"/>
            <a:ext cx="3095625"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600">
                <a:solidFill>
                  <a:schemeClr val="bg1"/>
                </a:solidFill>
                <a:latin typeface="Tahoma" panose="020B0604030504040204" pitchFamily="34" charset="0"/>
                <a:ea typeface="宋体" panose="02010600030101010101" pitchFamily="2" charset="-122"/>
              </a:defRPr>
            </a:lvl1pPr>
            <a:lvl2pPr>
              <a:defRPr sz="3600">
                <a:solidFill>
                  <a:schemeClr val="bg1"/>
                </a:solidFill>
                <a:latin typeface="Tahoma" panose="020B0604030504040204" pitchFamily="34" charset="0"/>
                <a:ea typeface="宋体" panose="02010600030101010101" pitchFamily="2" charset="-122"/>
              </a:defRPr>
            </a:lvl2pPr>
            <a:lvl3pPr>
              <a:defRPr sz="3600">
                <a:solidFill>
                  <a:schemeClr val="bg1"/>
                </a:solidFill>
                <a:latin typeface="Tahoma" panose="020B0604030504040204" pitchFamily="34" charset="0"/>
                <a:ea typeface="宋体" panose="02010600030101010101" pitchFamily="2" charset="-122"/>
              </a:defRPr>
            </a:lvl3pPr>
            <a:lvl4pPr>
              <a:defRPr sz="3600">
                <a:solidFill>
                  <a:schemeClr val="bg1"/>
                </a:solidFill>
                <a:latin typeface="Tahoma" panose="020B0604030504040204" pitchFamily="34" charset="0"/>
                <a:ea typeface="宋体" panose="02010600030101010101" pitchFamily="2" charset="-122"/>
              </a:defRPr>
            </a:lvl4pPr>
            <a:lvl5pPr>
              <a:defRPr sz="3600">
                <a:solidFill>
                  <a:schemeClr val="bg1"/>
                </a:solidFill>
                <a:latin typeface="Tahoma" panose="020B0604030504040204" pitchFamily="34" charset="0"/>
                <a:ea typeface="宋体" panose="02010600030101010101" pitchFamily="2" charset="-122"/>
              </a:defRPr>
            </a:lvl5pPr>
            <a:lvl6pPr marL="457200" algn="ctr" fontAlgn="base">
              <a:spcBef>
                <a:spcPct val="0"/>
              </a:spcBef>
              <a:spcAft>
                <a:spcPct val="0"/>
              </a:spcAft>
              <a:defRPr sz="3600">
                <a:solidFill>
                  <a:schemeClr val="bg1"/>
                </a:solidFill>
                <a:latin typeface="Tahoma" panose="020B0604030504040204" pitchFamily="34" charset="0"/>
                <a:ea typeface="宋体" panose="02010600030101010101" pitchFamily="2" charset="-122"/>
              </a:defRPr>
            </a:lvl6pPr>
            <a:lvl7pPr marL="914400" algn="ctr" fontAlgn="base">
              <a:spcBef>
                <a:spcPct val="0"/>
              </a:spcBef>
              <a:spcAft>
                <a:spcPct val="0"/>
              </a:spcAft>
              <a:defRPr sz="3600">
                <a:solidFill>
                  <a:schemeClr val="bg1"/>
                </a:solidFill>
                <a:latin typeface="Tahoma" panose="020B0604030504040204" pitchFamily="34" charset="0"/>
                <a:ea typeface="宋体" panose="02010600030101010101" pitchFamily="2" charset="-122"/>
              </a:defRPr>
            </a:lvl7pPr>
            <a:lvl8pPr marL="1371600" algn="ctr" fontAlgn="base">
              <a:spcBef>
                <a:spcPct val="0"/>
              </a:spcBef>
              <a:spcAft>
                <a:spcPct val="0"/>
              </a:spcAft>
              <a:defRPr sz="3600">
                <a:solidFill>
                  <a:schemeClr val="bg1"/>
                </a:solidFill>
                <a:latin typeface="Tahoma" panose="020B0604030504040204" pitchFamily="34" charset="0"/>
                <a:ea typeface="宋体" panose="02010600030101010101" pitchFamily="2" charset="-122"/>
              </a:defRPr>
            </a:lvl8pPr>
            <a:lvl9pPr marL="1828800" algn="ctr" fontAlgn="base">
              <a:spcBef>
                <a:spcPct val="0"/>
              </a:spcBef>
              <a:spcAft>
                <a:spcPct val="0"/>
              </a:spcAft>
              <a:defRPr sz="3600">
                <a:solidFill>
                  <a:schemeClr val="bg1"/>
                </a:solidFill>
                <a:latin typeface="Tahoma" panose="020B0604030504040204" pitchFamily="34" charset="0"/>
                <a:ea typeface="宋体" panose="02010600030101010101" pitchFamily="2" charset="-122"/>
              </a:defRPr>
            </a:lvl9pPr>
          </a:lstStyle>
          <a:p>
            <a:r>
              <a:rPr lang="en-US" altLang="zh-CN" sz="2000" b="1" dirty="0">
                <a:solidFill>
                  <a:schemeClr val="bg2">
                    <a:lumMod val="25000"/>
                  </a:schemeClr>
                </a:solidFill>
                <a:latin typeface="思源黑体" panose="020B0500000000000000" pitchFamily="34" charset="-122"/>
                <a:ea typeface="思源黑体" panose="020B0500000000000000" pitchFamily="34" charset="-122"/>
              </a:rPr>
              <a:t>5</a:t>
            </a:r>
            <a:r>
              <a:rPr lang="zh-CN" altLang="en-US" sz="2000" b="1" dirty="0">
                <a:solidFill>
                  <a:schemeClr val="bg2">
                    <a:lumMod val="25000"/>
                  </a:schemeClr>
                </a:solidFill>
                <a:latin typeface="思源黑体" panose="020B0500000000000000" pitchFamily="34" charset="-122"/>
                <a:ea typeface="思源黑体" panose="020B0500000000000000" pitchFamily="34" charset="-122"/>
              </a:rPr>
              <a:t>）其它危险源</a:t>
            </a:r>
            <a:endParaRPr lang="zh-CN" altLang="en-US" sz="2000" b="1" dirty="0">
              <a:solidFill>
                <a:schemeClr val="bg2">
                  <a:lumMod val="25000"/>
                </a:schemeClr>
              </a:solidFill>
              <a:latin typeface="思源黑体" panose="020B0500000000000000" pitchFamily="34" charset="-122"/>
              <a:ea typeface="思源黑体" panose="020B0500000000000000" pitchFamily="34" charset="-122"/>
            </a:endParaRPr>
          </a:p>
        </p:txBody>
      </p:sp>
      <p:graphicFrame>
        <p:nvGraphicFramePr>
          <p:cNvPr id="8" name="Group 3"/>
          <p:cNvGraphicFramePr/>
          <p:nvPr/>
        </p:nvGraphicFramePr>
        <p:xfrm>
          <a:off x="1883569" y="2165349"/>
          <a:ext cx="8424862" cy="2881314"/>
        </p:xfrm>
        <a:graphic>
          <a:graphicData uri="http://schemas.openxmlformats.org/drawingml/2006/table">
            <a:tbl>
              <a:tblPr/>
              <a:tblGrid>
                <a:gridCol w="738187"/>
                <a:gridCol w="2574925"/>
                <a:gridCol w="5111750"/>
              </a:tblGrid>
              <a:tr h="639763">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0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rPr>
                        <a:t>序号</a:t>
                      </a:r>
                      <a:endParaRPr kumimoji="0" lang="zh-CN" altLang="en-US" sz="20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BD1127"/>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0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rPr>
                        <a:t>类别</a:t>
                      </a:r>
                      <a:endParaRPr kumimoji="0" lang="zh-CN" altLang="en-US" sz="20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BD1127"/>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0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rPr>
                        <a:t>举例</a:t>
                      </a:r>
                      <a:endParaRPr kumimoji="0" lang="zh-CN" altLang="en-US" sz="20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BD1127"/>
                    </a:solidFill>
                  </a:tcPr>
                </a:tc>
              </a:tr>
              <a:tr h="657225">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1</a:t>
                      </a:r>
                      <a:endParaRPr kumimoji="0" lang="en-US" altLang="zh-CN"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8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环境因素</a:t>
                      </a:r>
                      <a:endPar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8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室内、室外作业场环境不良</a:t>
                      </a:r>
                      <a:endPar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r>
              <a:tr h="735013">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2</a:t>
                      </a:r>
                      <a:endParaRPr kumimoji="0" lang="en-US" altLang="zh-CN"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地下、水下、高空作业</a:t>
                      </a:r>
                      <a:endPar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含作业场环境不良</a:t>
                      </a:r>
                      <a:endPar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r>
              <a:tr h="849313">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3</a:t>
                      </a:r>
                      <a:endPar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3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管理因素</a:t>
                      </a:r>
                      <a:endPar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3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安全管理机制不完善、管理盲区、不受控</a:t>
                      </a:r>
                      <a:endPar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870527" y="310415"/>
            <a:ext cx="43110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800" b="1" dirty="0">
                <a:solidFill>
                  <a:schemeClr val="bg2">
                    <a:lumMod val="25000"/>
                  </a:schemeClr>
                </a:solidFill>
                <a:latin typeface="思源黑体" panose="020B0500000000000000" pitchFamily="34" charset="-122"/>
                <a:ea typeface="思源黑体" panose="020B0500000000000000" pitchFamily="34" charset="-122"/>
              </a:rPr>
              <a:t>企业安全管理主要工作</a:t>
            </a:r>
            <a:endParaRPr lang="zh-CN" altLang="en-US" sz="2800"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5" name="矩形 4"/>
          <p:cNvSpPr/>
          <p:nvPr/>
        </p:nvSpPr>
        <p:spPr>
          <a:xfrm>
            <a:off x="1" y="294541"/>
            <a:ext cx="768926" cy="461665"/>
          </a:xfrm>
          <a:prstGeom prst="rect">
            <a:avLst/>
          </a:prstGeom>
          <a:solidFill>
            <a:srgbClr val="BD1127"/>
          </a:solidFill>
        </p:spPr>
        <p:txBody>
          <a:bodyPr wrap="square">
            <a:spAutoFit/>
          </a:bodyPr>
          <a:lstStyle/>
          <a:p>
            <a:pPr algn="ctr"/>
            <a:r>
              <a:rPr lang="en-US" altLang="zh-CN" sz="2400" b="1" dirty="0">
                <a:solidFill>
                  <a:schemeClr val="bg1"/>
                </a:solidFill>
                <a:latin typeface="思源黑体" panose="020B0500000000000000" pitchFamily="34" charset="-122"/>
                <a:ea typeface="思源黑体" panose="020B0500000000000000" pitchFamily="34" charset="-122"/>
              </a:rPr>
              <a:t>4</a:t>
            </a:r>
            <a:endParaRPr lang="zh-CN" altLang="en-US" sz="2400" b="1" dirty="0">
              <a:solidFill>
                <a:schemeClr val="bg1"/>
              </a:solidFill>
              <a:latin typeface="思源黑体" panose="020B0500000000000000" pitchFamily="34" charset="-122"/>
              <a:ea typeface="思源黑体" panose="020B0500000000000000" pitchFamily="34" charset="-122"/>
            </a:endParaRPr>
          </a:p>
        </p:txBody>
      </p:sp>
      <p:sp>
        <p:nvSpPr>
          <p:cNvPr id="62" name="Rectangle 3"/>
          <p:cNvSpPr>
            <a:spLocks noChangeArrowheads="1"/>
          </p:cNvSpPr>
          <p:nvPr/>
        </p:nvSpPr>
        <p:spPr bwMode="auto">
          <a:xfrm>
            <a:off x="1762126" y="1285082"/>
            <a:ext cx="3095625"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600">
                <a:solidFill>
                  <a:schemeClr val="bg1"/>
                </a:solidFill>
                <a:latin typeface="Tahoma" panose="020B0604030504040204" pitchFamily="34" charset="0"/>
                <a:ea typeface="宋体" panose="02010600030101010101" pitchFamily="2" charset="-122"/>
              </a:defRPr>
            </a:lvl1pPr>
            <a:lvl2pPr>
              <a:defRPr sz="3600">
                <a:solidFill>
                  <a:schemeClr val="bg1"/>
                </a:solidFill>
                <a:latin typeface="Tahoma" panose="020B0604030504040204" pitchFamily="34" charset="0"/>
                <a:ea typeface="宋体" panose="02010600030101010101" pitchFamily="2" charset="-122"/>
              </a:defRPr>
            </a:lvl2pPr>
            <a:lvl3pPr>
              <a:defRPr sz="3600">
                <a:solidFill>
                  <a:schemeClr val="bg1"/>
                </a:solidFill>
                <a:latin typeface="Tahoma" panose="020B0604030504040204" pitchFamily="34" charset="0"/>
                <a:ea typeface="宋体" panose="02010600030101010101" pitchFamily="2" charset="-122"/>
              </a:defRPr>
            </a:lvl3pPr>
            <a:lvl4pPr>
              <a:defRPr sz="3600">
                <a:solidFill>
                  <a:schemeClr val="bg1"/>
                </a:solidFill>
                <a:latin typeface="Tahoma" panose="020B0604030504040204" pitchFamily="34" charset="0"/>
                <a:ea typeface="宋体" panose="02010600030101010101" pitchFamily="2" charset="-122"/>
              </a:defRPr>
            </a:lvl4pPr>
            <a:lvl5pPr>
              <a:defRPr sz="3600">
                <a:solidFill>
                  <a:schemeClr val="bg1"/>
                </a:solidFill>
                <a:latin typeface="Tahoma" panose="020B0604030504040204" pitchFamily="34" charset="0"/>
                <a:ea typeface="宋体" panose="02010600030101010101" pitchFamily="2" charset="-122"/>
              </a:defRPr>
            </a:lvl5pPr>
            <a:lvl6pPr marL="457200" algn="ctr" fontAlgn="base">
              <a:spcBef>
                <a:spcPct val="0"/>
              </a:spcBef>
              <a:spcAft>
                <a:spcPct val="0"/>
              </a:spcAft>
              <a:defRPr sz="3600">
                <a:solidFill>
                  <a:schemeClr val="bg1"/>
                </a:solidFill>
                <a:latin typeface="Tahoma" panose="020B0604030504040204" pitchFamily="34" charset="0"/>
                <a:ea typeface="宋体" panose="02010600030101010101" pitchFamily="2" charset="-122"/>
              </a:defRPr>
            </a:lvl6pPr>
            <a:lvl7pPr marL="914400" algn="ctr" fontAlgn="base">
              <a:spcBef>
                <a:spcPct val="0"/>
              </a:spcBef>
              <a:spcAft>
                <a:spcPct val="0"/>
              </a:spcAft>
              <a:defRPr sz="3600">
                <a:solidFill>
                  <a:schemeClr val="bg1"/>
                </a:solidFill>
                <a:latin typeface="Tahoma" panose="020B0604030504040204" pitchFamily="34" charset="0"/>
                <a:ea typeface="宋体" panose="02010600030101010101" pitchFamily="2" charset="-122"/>
              </a:defRPr>
            </a:lvl7pPr>
            <a:lvl8pPr marL="1371600" algn="ctr" fontAlgn="base">
              <a:spcBef>
                <a:spcPct val="0"/>
              </a:spcBef>
              <a:spcAft>
                <a:spcPct val="0"/>
              </a:spcAft>
              <a:defRPr sz="3600">
                <a:solidFill>
                  <a:schemeClr val="bg1"/>
                </a:solidFill>
                <a:latin typeface="Tahoma" panose="020B0604030504040204" pitchFamily="34" charset="0"/>
                <a:ea typeface="宋体" panose="02010600030101010101" pitchFamily="2" charset="-122"/>
              </a:defRPr>
            </a:lvl8pPr>
            <a:lvl9pPr marL="1828800" algn="ctr" fontAlgn="base">
              <a:spcBef>
                <a:spcPct val="0"/>
              </a:spcBef>
              <a:spcAft>
                <a:spcPct val="0"/>
              </a:spcAft>
              <a:defRPr sz="3600">
                <a:solidFill>
                  <a:schemeClr val="bg1"/>
                </a:solidFill>
                <a:latin typeface="Tahoma" panose="020B0604030504040204" pitchFamily="34" charset="0"/>
                <a:ea typeface="宋体" panose="02010600030101010101" pitchFamily="2" charset="-122"/>
              </a:defRPr>
            </a:lvl9pPr>
          </a:lstStyle>
          <a:p>
            <a:r>
              <a:rPr lang="en-US" altLang="zh-CN" sz="2000" b="1" dirty="0">
                <a:solidFill>
                  <a:schemeClr val="bg2">
                    <a:lumMod val="25000"/>
                  </a:schemeClr>
                </a:solidFill>
                <a:latin typeface="思源黑体" panose="020B0500000000000000" pitchFamily="34" charset="-122"/>
                <a:ea typeface="思源黑体" panose="020B0500000000000000" pitchFamily="34" charset="-122"/>
              </a:rPr>
              <a:t>6</a:t>
            </a:r>
            <a:r>
              <a:rPr lang="zh-CN" altLang="en-US" sz="2000" b="1" dirty="0">
                <a:solidFill>
                  <a:schemeClr val="bg2">
                    <a:lumMod val="25000"/>
                  </a:schemeClr>
                </a:solidFill>
                <a:latin typeface="思源黑体" panose="020B0500000000000000" pitchFamily="34" charset="-122"/>
                <a:ea typeface="思源黑体" panose="020B0500000000000000" pitchFamily="34" charset="-122"/>
              </a:rPr>
              <a:t>）其它危险源</a:t>
            </a:r>
            <a:endParaRPr lang="zh-CN" altLang="en-US" sz="2000" b="1" dirty="0">
              <a:solidFill>
                <a:schemeClr val="bg2">
                  <a:lumMod val="25000"/>
                </a:schemeClr>
              </a:solidFill>
              <a:latin typeface="思源黑体" panose="020B0500000000000000" pitchFamily="34" charset="-122"/>
              <a:ea typeface="思源黑体" panose="020B0500000000000000" pitchFamily="34" charset="-122"/>
            </a:endParaRPr>
          </a:p>
        </p:txBody>
      </p:sp>
      <p:graphicFrame>
        <p:nvGraphicFramePr>
          <p:cNvPr id="6" name="Group 4"/>
          <p:cNvGraphicFramePr/>
          <p:nvPr/>
        </p:nvGraphicFramePr>
        <p:xfrm>
          <a:off x="1644650" y="1966913"/>
          <a:ext cx="9442450" cy="4032251"/>
        </p:xfrm>
        <a:graphic>
          <a:graphicData uri="http://schemas.openxmlformats.org/drawingml/2006/table">
            <a:tbl>
              <a:tblPr/>
              <a:tblGrid>
                <a:gridCol w="826943"/>
                <a:gridCol w="5203913"/>
                <a:gridCol w="3411594"/>
              </a:tblGrid>
              <a:tr h="471488">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0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rPr>
                        <a:t>序号</a:t>
                      </a:r>
                      <a:endParaRPr kumimoji="0" lang="zh-CN" altLang="en-US" sz="20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BD1127"/>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0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rPr>
                        <a:t>类型</a:t>
                      </a:r>
                      <a:endParaRPr kumimoji="0" lang="zh-CN" altLang="en-US" sz="20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BD1127"/>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0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rPr>
                        <a:t>举例</a:t>
                      </a:r>
                      <a:endParaRPr kumimoji="0" lang="zh-CN" altLang="en-US" sz="20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BD1127"/>
                    </a:solidFill>
                  </a:tcPr>
                </a:tc>
              </a:tr>
              <a:tr h="466725">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1</a:t>
                      </a:r>
                      <a:endPar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产生、供给能量的装置、设备</a:t>
                      </a:r>
                      <a:endPar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工作中发电机、变压器</a:t>
                      </a:r>
                      <a:endPar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r>
              <a:tr h="504825">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2</a:t>
                      </a:r>
                      <a:endPar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能量载体</a:t>
                      </a:r>
                      <a:endPar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带电的导体、行驶的车辆</a:t>
                      </a:r>
                      <a:endPar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r>
              <a:tr h="698500">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3</a:t>
                      </a:r>
                      <a:endPar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一旦失控可能发生能量蓄积或突然释放的装置、设备、场所</a:t>
                      </a:r>
                      <a:endPar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各种压力容器等</a:t>
                      </a:r>
                      <a:endPar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r>
              <a:tr h="492125">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4</a:t>
                      </a:r>
                      <a:endPar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危险物质</a:t>
                      </a:r>
                      <a:endPar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有毒、有害、可燃易爆物质</a:t>
                      </a:r>
                      <a:endPar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r>
              <a:tr h="700088">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5</a:t>
                      </a:r>
                      <a:endPar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生产、加工、贮存危险物质的装置、设备、场所</a:t>
                      </a:r>
                      <a:endPar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汽油罐、气体生产厂</a:t>
                      </a:r>
                      <a:endPar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r>
              <a:tr h="698500">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6</a:t>
                      </a:r>
                      <a:endPar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人体一旦与之接触将导致能量意外释放的物体</a:t>
                      </a:r>
                      <a:endPar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带电体、高温物体</a:t>
                      </a:r>
                      <a:endPar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870527" y="310415"/>
            <a:ext cx="43110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800" b="1" dirty="0">
                <a:solidFill>
                  <a:schemeClr val="bg2">
                    <a:lumMod val="25000"/>
                  </a:schemeClr>
                </a:solidFill>
                <a:latin typeface="思源黑体" panose="020B0500000000000000" pitchFamily="34" charset="-122"/>
                <a:ea typeface="思源黑体" panose="020B0500000000000000" pitchFamily="34" charset="-122"/>
              </a:rPr>
              <a:t>企业安全管理主要工作</a:t>
            </a:r>
            <a:endParaRPr lang="zh-CN" altLang="en-US" sz="2800"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5" name="矩形 4"/>
          <p:cNvSpPr/>
          <p:nvPr/>
        </p:nvSpPr>
        <p:spPr>
          <a:xfrm>
            <a:off x="1" y="294541"/>
            <a:ext cx="768926" cy="461665"/>
          </a:xfrm>
          <a:prstGeom prst="rect">
            <a:avLst/>
          </a:prstGeom>
          <a:solidFill>
            <a:srgbClr val="BD1127"/>
          </a:solidFill>
        </p:spPr>
        <p:txBody>
          <a:bodyPr wrap="square">
            <a:spAutoFit/>
          </a:bodyPr>
          <a:lstStyle/>
          <a:p>
            <a:pPr algn="ctr"/>
            <a:r>
              <a:rPr lang="en-US" altLang="zh-CN" sz="2400" b="1" dirty="0">
                <a:solidFill>
                  <a:schemeClr val="bg1"/>
                </a:solidFill>
                <a:latin typeface="思源黑体" panose="020B0500000000000000" pitchFamily="34" charset="-122"/>
                <a:ea typeface="思源黑体" panose="020B0500000000000000" pitchFamily="34" charset="-122"/>
              </a:rPr>
              <a:t>4</a:t>
            </a:r>
            <a:endParaRPr lang="zh-CN" altLang="en-US" sz="2400" b="1" dirty="0">
              <a:solidFill>
                <a:schemeClr val="bg1"/>
              </a:solidFill>
              <a:latin typeface="思源黑体" panose="020B0500000000000000" pitchFamily="34" charset="-122"/>
              <a:ea typeface="思源黑体" panose="020B0500000000000000" pitchFamily="34" charset="-122"/>
            </a:endParaRPr>
          </a:p>
        </p:txBody>
      </p:sp>
      <p:sp>
        <p:nvSpPr>
          <p:cNvPr id="60" name="Rectangle 2"/>
          <p:cNvSpPr txBox="1">
            <a:spLocks noChangeArrowheads="1"/>
          </p:cNvSpPr>
          <p:nvPr/>
        </p:nvSpPr>
        <p:spPr bwMode="auto">
          <a:xfrm>
            <a:off x="1863725" y="1504752"/>
            <a:ext cx="8740774" cy="28535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rtlCol="0" anchor="t" anchorCtr="0" compatLnSpc="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3400" indent="-533400">
              <a:spcBef>
                <a:spcPct val="0"/>
              </a:spcBef>
              <a:buClr>
                <a:schemeClr val="bg1"/>
              </a:buClr>
              <a:buFontTx/>
              <a:buAutoNum type="circleNumDbPlain"/>
            </a:pPr>
            <a:r>
              <a:rPr lang="zh-CN" altLang="en-US" sz="1800" dirty="0">
                <a:solidFill>
                  <a:schemeClr val="bg2">
                    <a:lumMod val="25000"/>
                  </a:schemeClr>
                </a:solidFill>
                <a:latin typeface="思源黑体" panose="020B0500000000000000" pitchFamily="34" charset="-122"/>
                <a:ea typeface="思源黑体" panose="020B0500000000000000" pitchFamily="34" charset="-122"/>
              </a:rPr>
              <a:t>辨识范围：全员、全过程（采购、设计、生产、销售等）、全方位</a:t>
            </a:r>
            <a:endParaRPr lang="zh-CN" altLang="en-US" sz="1800"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62" name="Rectangle 3"/>
          <p:cNvSpPr>
            <a:spLocks noChangeArrowheads="1"/>
          </p:cNvSpPr>
          <p:nvPr/>
        </p:nvSpPr>
        <p:spPr bwMode="auto">
          <a:xfrm>
            <a:off x="1582739" y="957163"/>
            <a:ext cx="3095625"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600">
                <a:solidFill>
                  <a:schemeClr val="bg1"/>
                </a:solidFill>
                <a:latin typeface="Tahoma" panose="020B0604030504040204" pitchFamily="34" charset="0"/>
                <a:ea typeface="宋体" panose="02010600030101010101" pitchFamily="2" charset="-122"/>
              </a:defRPr>
            </a:lvl1pPr>
            <a:lvl2pPr>
              <a:defRPr sz="3600">
                <a:solidFill>
                  <a:schemeClr val="bg1"/>
                </a:solidFill>
                <a:latin typeface="Tahoma" panose="020B0604030504040204" pitchFamily="34" charset="0"/>
                <a:ea typeface="宋体" panose="02010600030101010101" pitchFamily="2" charset="-122"/>
              </a:defRPr>
            </a:lvl2pPr>
            <a:lvl3pPr>
              <a:defRPr sz="3600">
                <a:solidFill>
                  <a:schemeClr val="bg1"/>
                </a:solidFill>
                <a:latin typeface="Tahoma" panose="020B0604030504040204" pitchFamily="34" charset="0"/>
                <a:ea typeface="宋体" panose="02010600030101010101" pitchFamily="2" charset="-122"/>
              </a:defRPr>
            </a:lvl3pPr>
            <a:lvl4pPr>
              <a:defRPr sz="3600">
                <a:solidFill>
                  <a:schemeClr val="bg1"/>
                </a:solidFill>
                <a:latin typeface="Tahoma" panose="020B0604030504040204" pitchFamily="34" charset="0"/>
                <a:ea typeface="宋体" panose="02010600030101010101" pitchFamily="2" charset="-122"/>
              </a:defRPr>
            </a:lvl4pPr>
            <a:lvl5pPr>
              <a:defRPr sz="3600">
                <a:solidFill>
                  <a:schemeClr val="bg1"/>
                </a:solidFill>
                <a:latin typeface="Tahoma" panose="020B0604030504040204" pitchFamily="34" charset="0"/>
                <a:ea typeface="宋体" panose="02010600030101010101" pitchFamily="2" charset="-122"/>
              </a:defRPr>
            </a:lvl5pPr>
            <a:lvl6pPr marL="457200" algn="ctr" fontAlgn="base">
              <a:spcBef>
                <a:spcPct val="0"/>
              </a:spcBef>
              <a:spcAft>
                <a:spcPct val="0"/>
              </a:spcAft>
              <a:defRPr sz="3600">
                <a:solidFill>
                  <a:schemeClr val="bg1"/>
                </a:solidFill>
                <a:latin typeface="Tahoma" panose="020B0604030504040204" pitchFamily="34" charset="0"/>
                <a:ea typeface="宋体" panose="02010600030101010101" pitchFamily="2" charset="-122"/>
              </a:defRPr>
            </a:lvl6pPr>
            <a:lvl7pPr marL="914400" algn="ctr" fontAlgn="base">
              <a:spcBef>
                <a:spcPct val="0"/>
              </a:spcBef>
              <a:spcAft>
                <a:spcPct val="0"/>
              </a:spcAft>
              <a:defRPr sz="3600">
                <a:solidFill>
                  <a:schemeClr val="bg1"/>
                </a:solidFill>
                <a:latin typeface="Tahoma" panose="020B0604030504040204" pitchFamily="34" charset="0"/>
                <a:ea typeface="宋体" panose="02010600030101010101" pitchFamily="2" charset="-122"/>
              </a:defRPr>
            </a:lvl7pPr>
            <a:lvl8pPr marL="1371600" algn="ctr" fontAlgn="base">
              <a:spcBef>
                <a:spcPct val="0"/>
              </a:spcBef>
              <a:spcAft>
                <a:spcPct val="0"/>
              </a:spcAft>
              <a:defRPr sz="3600">
                <a:solidFill>
                  <a:schemeClr val="bg1"/>
                </a:solidFill>
                <a:latin typeface="Tahoma" panose="020B0604030504040204" pitchFamily="34" charset="0"/>
                <a:ea typeface="宋体" panose="02010600030101010101" pitchFamily="2" charset="-122"/>
              </a:defRPr>
            </a:lvl8pPr>
            <a:lvl9pPr marL="1828800" algn="ctr" fontAlgn="base">
              <a:spcBef>
                <a:spcPct val="0"/>
              </a:spcBef>
              <a:spcAft>
                <a:spcPct val="0"/>
              </a:spcAft>
              <a:defRPr sz="3600">
                <a:solidFill>
                  <a:schemeClr val="bg1"/>
                </a:solidFill>
                <a:latin typeface="Tahoma" panose="020B0604030504040204" pitchFamily="34" charset="0"/>
                <a:ea typeface="宋体" panose="02010600030101010101" pitchFamily="2" charset="-122"/>
              </a:defRPr>
            </a:lvl9pPr>
          </a:lstStyle>
          <a:p>
            <a:r>
              <a:rPr lang="en-US" altLang="zh-CN" sz="2000" b="1" dirty="0">
                <a:solidFill>
                  <a:srgbClr val="BD1127"/>
                </a:solidFill>
                <a:latin typeface="思源黑体" panose="020B0500000000000000" pitchFamily="34" charset="-122"/>
                <a:ea typeface="思源黑体" panose="020B0500000000000000" pitchFamily="34" charset="-122"/>
              </a:rPr>
              <a:t>3</a:t>
            </a:r>
            <a:r>
              <a:rPr lang="zh-CN" altLang="en-US" sz="2000" b="1" dirty="0">
                <a:solidFill>
                  <a:srgbClr val="BD1127"/>
                </a:solidFill>
                <a:latin typeface="思源黑体" panose="020B0500000000000000" pitchFamily="34" charset="-122"/>
                <a:ea typeface="思源黑体" panose="020B0500000000000000" pitchFamily="34" charset="-122"/>
              </a:rPr>
              <a:t>、危险源辨识</a:t>
            </a:r>
            <a:endParaRPr lang="zh-CN" altLang="en-US" sz="2000" b="1" dirty="0">
              <a:solidFill>
                <a:srgbClr val="BD1127"/>
              </a:solidFill>
              <a:latin typeface="思源黑体" panose="020B0500000000000000" pitchFamily="34" charset="-122"/>
              <a:ea typeface="思源黑体" panose="020B0500000000000000" pitchFamily="34" charset="-122"/>
            </a:endParaRPr>
          </a:p>
        </p:txBody>
      </p:sp>
      <p:graphicFrame>
        <p:nvGraphicFramePr>
          <p:cNvPr id="7" name="Group 4"/>
          <p:cNvGraphicFramePr/>
          <p:nvPr/>
        </p:nvGraphicFramePr>
        <p:xfrm>
          <a:off x="1323182" y="1925639"/>
          <a:ext cx="9821861" cy="4319588"/>
        </p:xfrm>
        <a:graphic>
          <a:graphicData uri="http://schemas.openxmlformats.org/drawingml/2006/table">
            <a:tbl>
              <a:tblPr/>
              <a:tblGrid>
                <a:gridCol w="860956"/>
                <a:gridCol w="2412418"/>
                <a:gridCol w="6548487"/>
              </a:tblGrid>
              <a:tr h="488950">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000" b="1" i="0" u="none" strike="noStrike" cap="none" normalizeH="0" baseline="0">
                          <a:ln>
                            <a:noFill/>
                          </a:ln>
                          <a:solidFill>
                            <a:schemeClr val="bg1"/>
                          </a:solidFill>
                          <a:effectLst/>
                          <a:latin typeface="思源黑体" panose="020B0500000000000000" pitchFamily="34" charset="-122"/>
                          <a:ea typeface="思源黑体" panose="020B0500000000000000" pitchFamily="34" charset="-122"/>
                        </a:rPr>
                        <a:t>序号</a:t>
                      </a:r>
                      <a:endParaRPr kumimoji="0" lang="zh-CN" altLang="en-US" sz="2000" b="1" i="0" u="none" strike="noStrike" cap="none" normalizeH="0" baseline="0">
                        <a:ln>
                          <a:noFill/>
                        </a:ln>
                        <a:solidFill>
                          <a:schemeClr val="bg1"/>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BD1127"/>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0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rPr>
                        <a:t>类别</a:t>
                      </a:r>
                      <a:endParaRPr kumimoji="0" lang="zh-CN" altLang="en-US" sz="20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BD1127"/>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0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rPr>
                        <a:t>举例</a:t>
                      </a:r>
                      <a:endParaRPr kumimoji="0" lang="zh-CN" altLang="en-US" sz="20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BD1127"/>
                    </a:solidFill>
                  </a:tcPr>
                </a:tc>
              </a:tr>
              <a:tr h="596900">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1</a:t>
                      </a:r>
                      <a:endPar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8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工作环境</a:t>
                      </a:r>
                      <a:endPar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8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周围环境、工程地质、自然灾害、气象条件、资源交通、抢险救灾支持等；</a:t>
                      </a:r>
                      <a:endPar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461963">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2</a:t>
                      </a:r>
                      <a:endPar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生产工序</a:t>
                      </a:r>
                      <a:endPar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物质特性（腐蚀性、燃爆性）温度、压力</a:t>
                      </a:r>
                      <a:endPar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911225">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3</a:t>
                      </a:r>
                      <a:endPar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3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设备工装</a:t>
                      </a:r>
                      <a:endPar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3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机械设备的运动部件、误操作；电气设备触电、火灾、爆炸、静电、雷电；</a:t>
                      </a:r>
                      <a:endPar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536575">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4</a:t>
                      </a:r>
                      <a:endPar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4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有害作业部位</a:t>
                      </a:r>
                      <a:endPar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4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粉尘、毒物、噪声、振动、辐射、高温、低温等；</a:t>
                      </a:r>
                      <a:endPar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536575">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5</a:t>
                      </a:r>
                      <a:endPar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4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特殊装置、设备</a:t>
                      </a:r>
                      <a:endPar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4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锅炉房、危险品库房等；</a:t>
                      </a:r>
                      <a:endPar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787400">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6</a:t>
                      </a:r>
                      <a:endPar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危险性较大设备和高处作业设备：</a:t>
                      </a:r>
                      <a:endPar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如提升、起重设备等；</a:t>
                      </a:r>
                      <a:endPar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en-US" altLang="zh-CN"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barn(inVertical)">
                                      <p:cBhvr>
                                        <p:cTn id="20" dur="500"/>
                                        <p:tgtEl>
                                          <p:spTgt spid="60"/>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0" grpId="0" animBg="1"/>
      <p:bldP spid="6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870527" y="310415"/>
            <a:ext cx="43110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800" b="1" dirty="0">
                <a:solidFill>
                  <a:schemeClr val="bg2">
                    <a:lumMod val="25000"/>
                  </a:schemeClr>
                </a:solidFill>
                <a:latin typeface="思源黑体" panose="020B0500000000000000" pitchFamily="34" charset="-122"/>
                <a:ea typeface="思源黑体" panose="020B0500000000000000" pitchFamily="34" charset="-122"/>
              </a:rPr>
              <a:t>企业安全管理主要工作</a:t>
            </a:r>
            <a:endParaRPr lang="zh-CN" altLang="en-US" sz="2800"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5" name="矩形 4"/>
          <p:cNvSpPr/>
          <p:nvPr/>
        </p:nvSpPr>
        <p:spPr>
          <a:xfrm>
            <a:off x="1" y="294541"/>
            <a:ext cx="768926" cy="461665"/>
          </a:xfrm>
          <a:prstGeom prst="rect">
            <a:avLst/>
          </a:prstGeom>
          <a:solidFill>
            <a:srgbClr val="BD1127"/>
          </a:solidFill>
        </p:spPr>
        <p:txBody>
          <a:bodyPr wrap="square">
            <a:spAutoFit/>
          </a:bodyPr>
          <a:lstStyle/>
          <a:p>
            <a:pPr algn="ctr"/>
            <a:r>
              <a:rPr lang="en-US" altLang="zh-CN" sz="2400" b="1" dirty="0">
                <a:solidFill>
                  <a:schemeClr val="bg1"/>
                </a:solidFill>
                <a:latin typeface="思源黑体" panose="020B0500000000000000" pitchFamily="34" charset="-122"/>
                <a:ea typeface="思源黑体" panose="020B0500000000000000" pitchFamily="34" charset="-122"/>
              </a:rPr>
              <a:t>4</a:t>
            </a:r>
            <a:endParaRPr lang="zh-CN" altLang="en-US" sz="2400" b="1" dirty="0">
              <a:solidFill>
                <a:schemeClr val="bg1"/>
              </a:solidFill>
              <a:latin typeface="思源黑体" panose="020B0500000000000000" pitchFamily="34" charset="-122"/>
              <a:ea typeface="思源黑体" panose="020B0500000000000000" pitchFamily="34" charset="-122"/>
            </a:endParaRPr>
          </a:p>
        </p:txBody>
      </p:sp>
      <p:sp>
        <p:nvSpPr>
          <p:cNvPr id="62" name="Rectangle 3"/>
          <p:cNvSpPr>
            <a:spLocks noChangeArrowheads="1"/>
          </p:cNvSpPr>
          <p:nvPr/>
        </p:nvSpPr>
        <p:spPr bwMode="auto">
          <a:xfrm>
            <a:off x="1430339" y="1322402"/>
            <a:ext cx="3095625"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600">
                <a:solidFill>
                  <a:schemeClr val="bg1"/>
                </a:solidFill>
                <a:latin typeface="Tahoma" panose="020B0604030504040204" pitchFamily="34" charset="0"/>
                <a:ea typeface="宋体" panose="02010600030101010101" pitchFamily="2" charset="-122"/>
              </a:defRPr>
            </a:lvl1pPr>
            <a:lvl2pPr>
              <a:defRPr sz="3600">
                <a:solidFill>
                  <a:schemeClr val="bg1"/>
                </a:solidFill>
                <a:latin typeface="Tahoma" panose="020B0604030504040204" pitchFamily="34" charset="0"/>
                <a:ea typeface="宋体" panose="02010600030101010101" pitchFamily="2" charset="-122"/>
              </a:defRPr>
            </a:lvl2pPr>
            <a:lvl3pPr>
              <a:defRPr sz="3600">
                <a:solidFill>
                  <a:schemeClr val="bg1"/>
                </a:solidFill>
                <a:latin typeface="Tahoma" panose="020B0604030504040204" pitchFamily="34" charset="0"/>
                <a:ea typeface="宋体" panose="02010600030101010101" pitchFamily="2" charset="-122"/>
              </a:defRPr>
            </a:lvl3pPr>
            <a:lvl4pPr>
              <a:defRPr sz="3600">
                <a:solidFill>
                  <a:schemeClr val="bg1"/>
                </a:solidFill>
                <a:latin typeface="Tahoma" panose="020B0604030504040204" pitchFamily="34" charset="0"/>
                <a:ea typeface="宋体" panose="02010600030101010101" pitchFamily="2" charset="-122"/>
              </a:defRPr>
            </a:lvl4pPr>
            <a:lvl5pPr>
              <a:defRPr sz="3600">
                <a:solidFill>
                  <a:schemeClr val="bg1"/>
                </a:solidFill>
                <a:latin typeface="Tahoma" panose="020B0604030504040204" pitchFamily="34" charset="0"/>
                <a:ea typeface="宋体" panose="02010600030101010101" pitchFamily="2" charset="-122"/>
              </a:defRPr>
            </a:lvl5pPr>
            <a:lvl6pPr marL="457200" algn="ctr" fontAlgn="base">
              <a:spcBef>
                <a:spcPct val="0"/>
              </a:spcBef>
              <a:spcAft>
                <a:spcPct val="0"/>
              </a:spcAft>
              <a:defRPr sz="3600">
                <a:solidFill>
                  <a:schemeClr val="bg1"/>
                </a:solidFill>
                <a:latin typeface="Tahoma" panose="020B0604030504040204" pitchFamily="34" charset="0"/>
                <a:ea typeface="宋体" panose="02010600030101010101" pitchFamily="2" charset="-122"/>
              </a:defRPr>
            </a:lvl6pPr>
            <a:lvl7pPr marL="914400" algn="ctr" fontAlgn="base">
              <a:spcBef>
                <a:spcPct val="0"/>
              </a:spcBef>
              <a:spcAft>
                <a:spcPct val="0"/>
              </a:spcAft>
              <a:defRPr sz="3600">
                <a:solidFill>
                  <a:schemeClr val="bg1"/>
                </a:solidFill>
                <a:latin typeface="Tahoma" panose="020B0604030504040204" pitchFamily="34" charset="0"/>
                <a:ea typeface="宋体" panose="02010600030101010101" pitchFamily="2" charset="-122"/>
              </a:defRPr>
            </a:lvl7pPr>
            <a:lvl8pPr marL="1371600" algn="ctr" fontAlgn="base">
              <a:spcBef>
                <a:spcPct val="0"/>
              </a:spcBef>
              <a:spcAft>
                <a:spcPct val="0"/>
              </a:spcAft>
              <a:defRPr sz="3600">
                <a:solidFill>
                  <a:schemeClr val="bg1"/>
                </a:solidFill>
                <a:latin typeface="Tahoma" panose="020B0604030504040204" pitchFamily="34" charset="0"/>
                <a:ea typeface="宋体" panose="02010600030101010101" pitchFamily="2" charset="-122"/>
              </a:defRPr>
            </a:lvl8pPr>
            <a:lvl9pPr marL="1828800" algn="ctr" fontAlgn="base">
              <a:spcBef>
                <a:spcPct val="0"/>
              </a:spcBef>
              <a:spcAft>
                <a:spcPct val="0"/>
              </a:spcAft>
              <a:defRPr sz="3600">
                <a:solidFill>
                  <a:schemeClr val="bg1"/>
                </a:solidFill>
                <a:latin typeface="Tahoma" panose="020B0604030504040204" pitchFamily="34" charset="0"/>
                <a:ea typeface="宋体" panose="02010600030101010101" pitchFamily="2" charset="-122"/>
              </a:defRPr>
            </a:lvl9pPr>
          </a:lstStyle>
          <a:p>
            <a:r>
              <a:rPr lang="en-US" altLang="zh-CN" sz="2000" b="1" dirty="0">
                <a:solidFill>
                  <a:srgbClr val="BD1127"/>
                </a:solidFill>
                <a:latin typeface="思源黑体" panose="020B0500000000000000" pitchFamily="34" charset="-122"/>
                <a:ea typeface="思源黑体" panose="020B0500000000000000" pitchFamily="34" charset="-122"/>
              </a:rPr>
              <a:t>4</a:t>
            </a:r>
            <a:r>
              <a:rPr lang="zh-CN" altLang="en-US" sz="2000" b="1" dirty="0">
                <a:solidFill>
                  <a:srgbClr val="BD1127"/>
                </a:solidFill>
                <a:latin typeface="思源黑体" panose="020B0500000000000000" pitchFamily="34" charset="-122"/>
                <a:ea typeface="思源黑体" panose="020B0500000000000000" pitchFamily="34" charset="-122"/>
              </a:rPr>
              <a:t>、危险源控制六步曲</a:t>
            </a:r>
            <a:endParaRPr lang="zh-CN" altLang="en-US" sz="2000" b="1" dirty="0">
              <a:solidFill>
                <a:srgbClr val="BD1127"/>
              </a:solidFill>
              <a:latin typeface="思源黑体" panose="020B0500000000000000" pitchFamily="34" charset="-122"/>
              <a:ea typeface="思源黑体" panose="020B0500000000000000" pitchFamily="34" charset="-122"/>
            </a:endParaRPr>
          </a:p>
        </p:txBody>
      </p:sp>
      <p:sp>
        <p:nvSpPr>
          <p:cNvPr id="8" name="Text Box 3"/>
          <p:cNvSpPr txBox="1">
            <a:spLocks noChangeArrowheads="1"/>
          </p:cNvSpPr>
          <p:nvPr/>
        </p:nvSpPr>
        <p:spPr bwMode="auto">
          <a:xfrm>
            <a:off x="8626763" y="4251316"/>
            <a:ext cx="2057400" cy="371465"/>
          </a:xfrm>
          <a:prstGeom prst="rect">
            <a:avLst/>
          </a:prstGeom>
          <a:solidFill>
            <a:srgbClr val="BD1127"/>
          </a:solidFill>
          <a:ln>
            <a:noFill/>
          </a:ln>
          <a:effectLst/>
        </p:spPr>
        <p:txBody>
          <a:bodyPr wrap="square" lIns="89953" tIns="46776" rIns="89953" bIns="46776">
            <a:spAutoFit/>
          </a:bodyPr>
          <a:lstStyle/>
          <a:p>
            <a:pPr algn="ctr">
              <a:spcBef>
                <a:spcPct val="50000"/>
              </a:spcBef>
            </a:pPr>
            <a:r>
              <a:rPr lang="zh-CN" altLang="en-AU" b="1">
                <a:solidFill>
                  <a:schemeClr val="bg1"/>
                </a:solidFill>
                <a:latin typeface="思源黑体" panose="020B0500000000000000" pitchFamily="34" charset="-122"/>
                <a:ea typeface="思源黑体" panose="020B0500000000000000" pitchFamily="34" charset="-122"/>
              </a:rPr>
              <a:t>消  除</a:t>
            </a:r>
            <a:endParaRPr lang="zh-TW" altLang="en-US" b="1">
              <a:solidFill>
                <a:schemeClr val="bg1"/>
              </a:solidFill>
              <a:latin typeface="思源黑体" panose="020B0500000000000000" pitchFamily="34" charset="-122"/>
              <a:ea typeface="思源黑体" panose="020B0500000000000000" pitchFamily="34" charset="-122"/>
            </a:endParaRPr>
          </a:p>
        </p:txBody>
      </p:sp>
      <p:sp>
        <p:nvSpPr>
          <p:cNvPr id="9" name="Text Box 4"/>
          <p:cNvSpPr txBox="1">
            <a:spLocks noChangeArrowheads="1"/>
          </p:cNvSpPr>
          <p:nvPr/>
        </p:nvSpPr>
        <p:spPr bwMode="auto">
          <a:xfrm>
            <a:off x="8626763" y="2824179"/>
            <a:ext cx="2057400" cy="371465"/>
          </a:xfrm>
          <a:prstGeom prst="rect">
            <a:avLst/>
          </a:prstGeom>
          <a:solidFill>
            <a:srgbClr val="BD1127"/>
          </a:solidFill>
          <a:ln>
            <a:noFill/>
          </a:ln>
          <a:effectLst/>
        </p:spPr>
        <p:txBody>
          <a:bodyPr wrap="square" lIns="89953" tIns="46776" rIns="89953" bIns="46776">
            <a:spAutoFit/>
          </a:bodyPr>
          <a:lstStyle/>
          <a:p>
            <a:pPr algn="ctr">
              <a:spcBef>
                <a:spcPct val="50000"/>
              </a:spcBef>
            </a:pPr>
            <a:r>
              <a:rPr lang="zh-CN" altLang="en-AU" b="1">
                <a:solidFill>
                  <a:schemeClr val="bg1"/>
                </a:solidFill>
                <a:latin typeface="思源黑体" panose="020B0500000000000000" pitchFamily="34" charset="-122"/>
                <a:ea typeface="思源黑体" panose="020B0500000000000000" pitchFamily="34" charset="-122"/>
              </a:rPr>
              <a:t>替  代</a:t>
            </a:r>
            <a:endParaRPr lang="zh-CN" altLang="en-US" b="1">
              <a:solidFill>
                <a:schemeClr val="bg1"/>
              </a:solidFill>
              <a:latin typeface="思源黑体" panose="020B0500000000000000" pitchFamily="34" charset="-122"/>
              <a:ea typeface="思源黑体" panose="020B0500000000000000" pitchFamily="34" charset="-122"/>
            </a:endParaRPr>
          </a:p>
        </p:txBody>
      </p:sp>
      <p:sp>
        <p:nvSpPr>
          <p:cNvPr id="10" name="Text Box 5"/>
          <p:cNvSpPr txBox="1">
            <a:spLocks noChangeArrowheads="1"/>
          </p:cNvSpPr>
          <p:nvPr/>
        </p:nvSpPr>
        <p:spPr bwMode="auto">
          <a:xfrm>
            <a:off x="5312063" y="4251316"/>
            <a:ext cx="2057400" cy="371465"/>
          </a:xfrm>
          <a:prstGeom prst="rect">
            <a:avLst/>
          </a:prstGeom>
          <a:solidFill>
            <a:srgbClr val="BD1127"/>
          </a:solidFill>
          <a:ln>
            <a:noFill/>
          </a:ln>
          <a:effectLst/>
        </p:spPr>
        <p:txBody>
          <a:bodyPr wrap="square" lIns="89953" tIns="46776" rIns="89953" bIns="46776">
            <a:spAutoFit/>
          </a:bodyPr>
          <a:lstStyle/>
          <a:p>
            <a:pPr algn="ctr">
              <a:spcBef>
                <a:spcPct val="50000"/>
              </a:spcBef>
            </a:pPr>
            <a:r>
              <a:rPr lang="zh-CN" altLang="en-AU" b="1">
                <a:solidFill>
                  <a:schemeClr val="bg1"/>
                </a:solidFill>
                <a:latin typeface="思源黑体" panose="020B0500000000000000" pitchFamily="34" charset="-122"/>
                <a:ea typeface="思源黑体" panose="020B0500000000000000" pitchFamily="34" charset="-122"/>
              </a:rPr>
              <a:t>隔  离</a:t>
            </a:r>
            <a:endParaRPr lang="zh-CN" altLang="en-US" b="1">
              <a:solidFill>
                <a:schemeClr val="bg1"/>
              </a:solidFill>
              <a:latin typeface="思源黑体" panose="020B0500000000000000" pitchFamily="34" charset="-122"/>
              <a:ea typeface="思源黑体" panose="020B0500000000000000" pitchFamily="34" charset="-122"/>
            </a:endParaRPr>
          </a:p>
        </p:txBody>
      </p:sp>
      <p:sp>
        <p:nvSpPr>
          <p:cNvPr id="11" name="Text Box 6"/>
          <p:cNvSpPr txBox="1">
            <a:spLocks noChangeArrowheads="1"/>
          </p:cNvSpPr>
          <p:nvPr/>
        </p:nvSpPr>
        <p:spPr bwMode="auto">
          <a:xfrm>
            <a:off x="5312063" y="2824179"/>
            <a:ext cx="2057400" cy="371465"/>
          </a:xfrm>
          <a:prstGeom prst="rect">
            <a:avLst/>
          </a:prstGeom>
          <a:solidFill>
            <a:srgbClr val="BD1127"/>
          </a:solidFill>
          <a:ln>
            <a:noFill/>
          </a:ln>
          <a:effectLst/>
        </p:spPr>
        <p:txBody>
          <a:bodyPr wrap="square" lIns="89953" tIns="46776" rIns="89953" bIns="46776">
            <a:spAutoFit/>
          </a:bodyPr>
          <a:lstStyle/>
          <a:p>
            <a:pPr algn="ctr">
              <a:spcBef>
                <a:spcPct val="50000"/>
              </a:spcBef>
            </a:pPr>
            <a:r>
              <a:rPr lang="zh-CN" altLang="en-AU" b="1">
                <a:solidFill>
                  <a:schemeClr val="bg1"/>
                </a:solidFill>
                <a:latin typeface="思源黑体" panose="020B0500000000000000" pitchFamily="34" charset="-122"/>
                <a:ea typeface="思源黑体" panose="020B0500000000000000" pitchFamily="34" charset="-122"/>
              </a:rPr>
              <a:t>工程技术</a:t>
            </a:r>
            <a:endParaRPr lang="zh-CN" altLang="en-US" b="1">
              <a:solidFill>
                <a:schemeClr val="bg1"/>
              </a:solidFill>
              <a:latin typeface="思源黑体" panose="020B0500000000000000" pitchFamily="34" charset="-122"/>
              <a:ea typeface="思源黑体" panose="020B0500000000000000" pitchFamily="34" charset="-122"/>
            </a:endParaRPr>
          </a:p>
        </p:txBody>
      </p:sp>
      <p:sp>
        <p:nvSpPr>
          <p:cNvPr id="12" name="Text Box 7"/>
          <p:cNvSpPr txBox="1">
            <a:spLocks noChangeArrowheads="1"/>
          </p:cNvSpPr>
          <p:nvPr/>
        </p:nvSpPr>
        <p:spPr bwMode="auto">
          <a:xfrm>
            <a:off x="1997363" y="4251316"/>
            <a:ext cx="2057400" cy="371465"/>
          </a:xfrm>
          <a:prstGeom prst="rect">
            <a:avLst/>
          </a:prstGeom>
          <a:solidFill>
            <a:srgbClr val="BD1127"/>
          </a:solidFill>
          <a:ln>
            <a:noFill/>
          </a:ln>
          <a:effectLst/>
        </p:spPr>
        <p:txBody>
          <a:bodyPr wrap="square" lIns="89953" tIns="46776" rIns="89953" bIns="46776">
            <a:spAutoFit/>
          </a:bodyPr>
          <a:lstStyle/>
          <a:p>
            <a:pPr algn="ctr">
              <a:spcBef>
                <a:spcPct val="50000"/>
              </a:spcBef>
            </a:pPr>
            <a:r>
              <a:rPr lang="zh-CN" altLang="en-AU" b="1">
                <a:solidFill>
                  <a:schemeClr val="bg1"/>
                </a:solidFill>
                <a:latin typeface="思源黑体" panose="020B0500000000000000" pitchFamily="34" charset="-122"/>
                <a:ea typeface="思源黑体" panose="020B0500000000000000" pitchFamily="34" charset="-122"/>
              </a:rPr>
              <a:t>行政管理</a:t>
            </a:r>
            <a:endParaRPr lang="zh-CN" altLang="en-US" b="1">
              <a:solidFill>
                <a:schemeClr val="bg1"/>
              </a:solidFill>
              <a:latin typeface="思源黑体" panose="020B0500000000000000" pitchFamily="34" charset="-122"/>
              <a:ea typeface="思源黑体" panose="020B0500000000000000" pitchFamily="34" charset="-122"/>
            </a:endParaRPr>
          </a:p>
        </p:txBody>
      </p:sp>
      <p:sp>
        <p:nvSpPr>
          <p:cNvPr id="13" name="Text Box 8"/>
          <p:cNvSpPr txBox="1">
            <a:spLocks noChangeArrowheads="1"/>
          </p:cNvSpPr>
          <p:nvPr/>
        </p:nvSpPr>
        <p:spPr bwMode="auto">
          <a:xfrm>
            <a:off x="1997363" y="2824179"/>
            <a:ext cx="2057400" cy="371465"/>
          </a:xfrm>
          <a:prstGeom prst="rect">
            <a:avLst/>
          </a:prstGeom>
          <a:solidFill>
            <a:srgbClr val="BD1127"/>
          </a:solidFill>
          <a:ln>
            <a:noFill/>
          </a:ln>
          <a:effectLst/>
        </p:spPr>
        <p:txBody>
          <a:bodyPr wrap="square" lIns="89953" tIns="46776" rIns="89953" bIns="46776">
            <a:spAutoFit/>
          </a:bodyPr>
          <a:lstStyle/>
          <a:p>
            <a:pPr algn="ctr">
              <a:spcBef>
                <a:spcPct val="50000"/>
              </a:spcBef>
            </a:pPr>
            <a:r>
              <a:rPr lang="zh-CN" altLang="en-AU" b="1">
                <a:solidFill>
                  <a:schemeClr val="bg1"/>
                </a:solidFill>
                <a:latin typeface="思源黑体" panose="020B0500000000000000" pitchFamily="34" charset="-122"/>
                <a:ea typeface="思源黑体" panose="020B0500000000000000" pitchFamily="34" charset="-122"/>
              </a:rPr>
              <a:t>个人防护设备</a:t>
            </a:r>
            <a:endParaRPr lang="zh-CN" altLang="en-US" b="1">
              <a:solidFill>
                <a:schemeClr val="bg1"/>
              </a:solidFill>
              <a:latin typeface="思源黑体" panose="020B0500000000000000" pitchFamily="34" charset="-122"/>
              <a:ea typeface="思源黑体"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childTnLst>
                          </p:cTn>
                        </p:par>
                        <p:par>
                          <p:cTn id="16" fill="hold">
                            <p:stCondLst>
                              <p:cond delay="500"/>
                            </p:stCondLst>
                            <p:childTnLst>
                              <p:par>
                                <p:cTn id="17" presetID="18" presetClass="entr" presetSubtype="12"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strips(downLeft)">
                                      <p:cBhvr>
                                        <p:cTn id="19" dur="1000"/>
                                        <p:tgtEl>
                                          <p:spTgt spid="13"/>
                                        </p:tgtEl>
                                      </p:cBhvr>
                                    </p:animEffect>
                                  </p:childTnLst>
                                </p:cTn>
                              </p:par>
                            </p:childTnLst>
                          </p:cTn>
                        </p:par>
                        <p:par>
                          <p:cTn id="20" fill="hold">
                            <p:stCondLst>
                              <p:cond delay="1500"/>
                            </p:stCondLst>
                            <p:childTnLst>
                              <p:par>
                                <p:cTn id="21" presetID="18" presetClass="entr" presetSubtype="12"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trips(downLeft)">
                                      <p:cBhvr>
                                        <p:cTn id="23" dur="1000"/>
                                        <p:tgtEl>
                                          <p:spTgt spid="12"/>
                                        </p:tgtEl>
                                      </p:cBhvr>
                                    </p:animEffect>
                                  </p:childTnLst>
                                </p:cTn>
                              </p:par>
                            </p:childTnLst>
                          </p:cTn>
                        </p:par>
                        <p:par>
                          <p:cTn id="24" fill="hold">
                            <p:stCondLst>
                              <p:cond delay="2500"/>
                            </p:stCondLst>
                            <p:childTnLst>
                              <p:par>
                                <p:cTn id="25" presetID="18" presetClass="entr" presetSubtype="12"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trips(downLeft)">
                                      <p:cBhvr>
                                        <p:cTn id="27" dur="1000"/>
                                        <p:tgtEl>
                                          <p:spTgt spid="11"/>
                                        </p:tgtEl>
                                      </p:cBhvr>
                                    </p:animEffect>
                                  </p:childTnLst>
                                </p:cTn>
                              </p:par>
                            </p:childTnLst>
                          </p:cTn>
                        </p:par>
                        <p:par>
                          <p:cTn id="28" fill="hold">
                            <p:stCondLst>
                              <p:cond delay="3500"/>
                            </p:stCondLst>
                            <p:childTnLst>
                              <p:par>
                                <p:cTn id="29" presetID="18" presetClass="entr" presetSubtype="1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downLeft)">
                                      <p:cBhvr>
                                        <p:cTn id="31" dur="1000"/>
                                        <p:tgtEl>
                                          <p:spTgt spid="10"/>
                                        </p:tgtEl>
                                      </p:cBhvr>
                                    </p:animEffect>
                                  </p:childTnLst>
                                </p:cTn>
                              </p:par>
                            </p:childTnLst>
                          </p:cTn>
                        </p:par>
                        <p:par>
                          <p:cTn id="32" fill="hold">
                            <p:stCondLst>
                              <p:cond delay="4500"/>
                            </p:stCondLst>
                            <p:childTnLst>
                              <p:par>
                                <p:cTn id="33" presetID="18" presetClass="entr" presetSubtype="12"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downLeft)">
                                      <p:cBhvr>
                                        <p:cTn id="35" dur="1000"/>
                                        <p:tgtEl>
                                          <p:spTgt spid="9"/>
                                        </p:tgtEl>
                                      </p:cBhvr>
                                    </p:animEffect>
                                  </p:childTnLst>
                                </p:cTn>
                              </p:par>
                            </p:childTnLst>
                          </p:cTn>
                        </p:par>
                        <p:par>
                          <p:cTn id="36" fill="hold">
                            <p:stCondLst>
                              <p:cond delay="5500"/>
                            </p:stCondLst>
                            <p:childTnLst>
                              <p:par>
                                <p:cTn id="37" presetID="18" presetClass="entr" presetSubtype="12"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strips(downLeft)">
                                      <p:cBhvr>
                                        <p:cTn id="3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2" grpId="0"/>
      <p:bldP spid="8" grpId="0" animBg="1"/>
      <p:bldP spid="9" grpId="0" animBg="1"/>
      <p:bldP spid="10" grpId="0" animBg="1"/>
      <p:bldP spid="11" grpId="0" animBg="1"/>
      <p:bldP spid="12" grpId="0" animBg="1"/>
      <p:bldP spid="1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870527" y="310415"/>
            <a:ext cx="43110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800" b="1" dirty="0">
                <a:solidFill>
                  <a:schemeClr val="bg2">
                    <a:lumMod val="25000"/>
                  </a:schemeClr>
                </a:solidFill>
                <a:latin typeface="思源黑体" panose="020B0500000000000000" pitchFamily="34" charset="-122"/>
                <a:ea typeface="思源黑体" panose="020B0500000000000000" pitchFamily="34" charset="-122"/>
              </a:rPr>
              <a:t>企业安全管理主要工作</a:t>
            </a:r>
            <a:endParaRPr lang="zh-CN" altLang="en-US" sz="2800"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5" name="矩形 4"/>
          <p:cNvSpPr/>
          <p:nvPr/>
        </p:nvSpPr>
        <p:spPr>
          <a:xfrm>
            <a:off x="1" y="294541"/>
            <a:ext cx="768926" cy="461665"/>
          </a:xfrm>
          <a:prstGeom prst="rect">
            <a:avLst/>
          </a:prstGeom>
          <a:solidFill>
            <a:srgbClr val="BD1127"/>
          </a:solidFill>
        </p:spPr>
        <p:txBody>
          <a:bodyPr wrap="square">
            <a:spAutoFit/>
          </a:bodyPr>
          <a:lstStyle/>
          <a:p>
            <a:pPr algn="ctr"/>
            <a:r>
              <a:rPr lang="en-US" altLang="zh-CN" sz="2400" b="1" dirty="0">
                <a:solidFill>
                  <a:schemeClr val="bg1"/>
                </a:solidFill>
                <a:latin typeface="思源黑体" panose="020B0500000000000000" pitchFamily="34" charset="-122"/>
                <a:ea typeface="思源黑体" panose="020B0500000000000000" pitchFamily="34" charset="-122"/>
              </a:rPr>
              <a:t>4</a:t>
            </a:r>
            <a:endParaRPr lang="zh-CN" altLang="en-US" sz="2400" b="1" dirty="0">
              <a:solidFill>
                <a:schemeClr val="bg1"/>
              </a:solidFill>
              <a:latin typeface="思源黑体" panose="020B0500000000000000" pitchFamily="34" charset="-122"/>
              <a:ea typeface="思源黑体" panose="020B0500000000000000" pitchFamily="34" charset="-122"/>
            </a:endParaRPr>
          </a:p>
        </p:txBody>
      </p:sp>
      <p:sp>
        <p:nvSpPr>
          <p:cNvPr id="8" name="Text Box 119"/>
          <p:cNvSpPr txBox="1">
            <a:spLocks noChangeArrowheads="1"/>
          </p:cNvSpPr>
          <p:nvPr/>
        </p:nvSpPr>
        <p:spPr bwMode="auto">
          <a:xfrm>
            <a:off x="1165227" y="1261548"/>
            <a:ext cx="3902073" cy="400110"/>
          </a:xfrm>
          <a:prstGeom prst="rect">
            <a:avLst/>
          </a:prstGeom>
          <a:solidFill>
            <a:srgbClr val="BD1127"/>
          </a:solidFill>
          <a:ln>
            <a:noFill/>
          </a:ln>
          <a:effectLst/>
        </p:spPr>
        <p:txBody>
          <a:bodyPr wrap="square">
            <a:spAutoFit/>
          </a:bodyPr>
          <a:lstStyle/>
          <a:p>
            <a:pPr algn="ctr"/>
            <a:r>
              <a:rPr lang="zh-CN" altLang="en-US" sz="2000" b="1" dirty="0">
                <a:solidFill>
                  <a:schemeClr val="bg1"/>
                </a:solidFill>
                <a:latin typeface="思源黑体" panose="020B0500000000000000" pitchFamily="34" charset="-122"/>
                <a:ea typeface="思源黑体" panose="020B0500000000000000" pitchFamily="34" charset="-122"/>
              </a:rPr>
              <a:t>工作</a:t>
            </a:r>
            <a:r>
              <a:rPr lang="en-US" altLang="zh-CN" sz="2000" b="1" dirty="0">
                <a:solidFill>
                  <a:schemeClr val="bg1"/>
                </a:solidFill>
                <a:latin typeface="思源黑体" panose="020B0500000000000000" pitchFamily="34" charset="-122"/>
                <a:ea typeface="思源黑体" panose="020B0500000000000000" pitchFamily="34" charset="-122"/>
              </a:rPr>
              <a:t>2</a:t>
            </a:r>
            <a:r>
              <a:rPr lang="zh-CN" altLang="en-US" sz="2000" b="1" dirty="0">
                <a:solidFill>
                  <a:schemeClr val="bg1"/>
                </a:solidFill>
                <a:latin typeface="思源黑体" panose="020B0500000000000000" pitchFamily="34" charset="-122"/>
                <a:ea typeface="思源黑体" panose="020B0500000000000000" pitchFamily="34" charset="-122"/>
              </a:rPr>
              <a:t>：安全管理制度</a:t>
            </a:r>
            <a:endParaRPr lang="zh-CN" altLang="en-US" sz="2000" b="1" dirty="0">
              <a:solidFill>
                <a:schemeClr val="bg1"/>
              </a:solidFill>
              <a:latin typeface="思源黑体" panose="020B0500000000000000" pitchFamily="34" charset="-122"/>
              <a:ea typeface="思源黑体" panose="020B0500000000000000" pitchFamily="34" charset="-122"/>
            </a:endParaRPr>
          </a:p>
        </p:txBody>
      </p:sp>
      <p:grpSp>
        <p:nvGrpSpPr>
          <p:cNvPr id="7" name="组合 6"/>
          <p:cNvGrpSpPr/>
          <p:nvPr/>
        </p:nvGrpSpPr>
        <p:grpSpPr>
          <a:xfrm>
            <a:off x="4337047" y="2628931"/>
            <a:ext cx="2048151" cy="2019300"/>
            <a:chOff x="4761225" y="2540000"/>
            <a:chExt cx="2795275" cy="2755900"/>
          </a:xfrm>
        </p:grpSpPr>
        <p:sp>
          <p:nvSpPr>
            <p:cNvPr id="3" name="椭圆 2"/>
            <p:cNvSpPr/>
            <p:nvPr/>
          </p:nvSpPr>
          <p:spPr>
            <a:xfrm>
              <a:off x="4800600" y="2540000"/>
              <a:ext cx="2755900" cy="2755900"/>
            </a:xfrm>
            <a:prstGeom prst="ellipse">
              <a:avLst/>
            </a:prstGeom>
            <a:solidFill>
              <a:srgbClr val="BD1127"/>
            </a:solidFill>
            <a:ln>
              <a:solidFill>
                <a:srgbClr val="BD11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bg1"/>
                </a:solidFill>
                <a:latin typeface="思源黑体" panose="020B0500000000000000" pitchFamily="34" charset="-122"/>
                <a:ea typeface="思源黑体" panose="020B0500000000000000" pitchFamily="34" charset="-122"/>
              </a:endParaRPr>
            </a:p>
          </p:txBody>
        </p:sp>
        <p:sp>
          <p:nvSpPr>
            <p:cNvPr id="6" name="Oval 101"/>
            <p:cNvSpPr>
              <a:spLocks noChangeArrowheads="1"/>
            </p:cNvSpPr>
            <p:nvPr/>
          </p:nvSpPr>
          <p:spPr bwMode="auto">
            <a:xfrm rot="10650974">
              <a:off x="4761225" y="3013542"/>
              <a:ext cx="2717064" cy="1800000"/>
            </a:xfrm>
            <a:prstGeom prst="ellipse">
              <a:avLst/>
            </a:prstGeom>
            <a:noFill/>
            <a:ln w="28575" algn="ctr">
              <a:noFill/>
              <a:round/>
            </a:ln>
            <a:effectLst/>
          </p:spPr>
          <p:txBody>
            <a:bodyPr rot="10800000" vert="eaVert" wrap="square" anchor="ctr">
              <a:spAutoFit/>
            </a:bodyPr>
            <a:lstStyle>
              <a:lvl1pPr algn="l">
                <a:defRPr kumimoji="1" sz="2400">
                  <a:solidFill>
                    <a:schemeClr val="tx1"/>
                  </a:solidFill>
                  <a:latin typeface="Times New Roman" panose="02020603050405020304" pitchFamily="18" charset="0"/>
                  <a:ea typeface="宋体" panose="02010600030101010101" pitchFamily="2" charset="-122"/>
                </a:defRPr>
              </a:lvl1pPr>
              <a:lvl2pPr marL="742950" indent="-285750" algn="l">
                <a:defRPr kumimoji="1" sz="2400">
                  <a:solidFill>
                    <a:schemeClr val="tx1"/>
                  </a:solidFill>
                  <a:latin typeface="Times New Roman" panose="02020603050405020304" pitchFamily="18" charset="0"/>
                  <a:ea typeface="宋体" panose="02010600030101010101" pitchFamily="2" charset="-122"/>
                </a:defRPr>
              </a:lvl2pPr>
              <a:lvl3pPr marL="1143000" indent="-228600" algn="l">
                <a:defRPr kumimoji="1" sz="2400">
                  <a:solidFill>
                    <a:schemeClr val="tx1"/>
                  </a:solidFill>
                  <a:latin typeface="Times New Roman" panose="02020603050405020304" pitchFamily="18" charset="0"/>
                  <a:ea typeface="宋体" panose="02010600030101010101" pitchFamily="2" charset="-122"/>
                </a:defRPr>
              </a:lvl3pPr>
              <a:lvl4pPr marL="1600200" indent="-228600" algn="l">
                <a:defRPr kumimoji="1" sz="2400">
                  <a:solidFill>
                    <a:schemeClr val="tx1"/>
                  </a:solidFill>
                  <a:latin typeface="Times New Roman" panose="02020603050405020304" pitchFamily="18" charset="0"/>
                  <a:ea typeface="宋体" panose="02010600030101010101" pitchFamily="2" charset="-122"/>
                </a:defRPr>
              </a:lvl4pPr>
              <a:lvl5pPr marL="2057400" indent="-228600" algn="l">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r>
                <a:rPr lang="zh-CN" altLang="en-US" sz="2000" b="1" dirty="0">
                  <a:solidFill>
                    <a:schemeClr val="bg1"/>
                  </a:solidFill>
                  <a:latin typeface="思源黑体" panose="020B0500000000000000" pitchFamily="34" charset="-122"/>
                  <a:ea typeface="思源黑体" panose="020B0500000000000000" pitchFamily="34" charset="-122"/>
                </a:rPr>
                <a:t>安全管理制度编写过程</a:t>
              </a:r>
              <a:endParaRPr lang="zh-CN" altLang="en-US" sz="2000" b="1" dirty="0">
                <a:solidFill>
                  <a:schemeClr val="bg1"/>
                </a:solidFill>
                <a:latin typeface="思源黑体" panose="020B0500000000000000" pitchFamily="34" charset="-122"/>
                <a:ea typeface="思源黑体" panose="020B0500000000000000" pitchFamily="34" charset="-122"/>
              </a:endParaRPr>
            </a:p>
          </p:txBody>
        </p:sp>
      </p:grpSp>
      <p:sp>
        <p:nvSpPr>
          <p:cNvPr id="9" name="_s2058"/>
          <p:cNvSpPr>
            <a:spLocks noChangeArrowheads="1"/>
          </p:cNvSpPr>
          <p:nvPr/>
        </p:nvSpPr>
        <p:spPr bwMode="auto">
          <a:xfrm>
            <a:off x="1184591" y="2488181"/>
            <a:ext cx="2378162" cy="84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60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1</a:t>
            </a:r>
            <a:r>
              <a:rPr kumimoji="0" lang="zh-CN" altLang="en-US" sz="160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、收集国家相关法规、</a:t>
            </a:r>
            <a:endParaRPr kumimoji="0" lang="zh-CN" altLang="en-US" sz="160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60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上级安全管理制度</a:t>
            </a:r>
            <a:endParaRPr kumimoji="0" lang="zh-CN" altLang="en-US" sz="160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p>
            <a:pPr marL="0" marR="0" lvl="0" indent="0" algn="ctr" defTabSz="914400" rtl="0" eaLnBrk="0" fontAlgn="base" latinLnBrk="0" hangingPunct="0">
              <a:lnSpc>
                <a:spcPct val="100000"/>
              </a:lnSpc>
              <a:spcBef>
                <a:spcPct val="0"/>
              </a:spcBef>
              <a:spcAft>
                <a:spcPct val="0"/>
              </a:spcAft>
              <a:buClrTx/>
              <a:buSzTx/>
              <a:buFontTx/>
              <a:buNone/>
            </a:pPr>
            <a:endParaRPr kumimoji="0" lang="zh-CN" altLang="en-US" sz="1600" i="0" u="none" strike="noStrike" cap="none" normalizeH="0" baseline="0" dirty="0">
              <a:ln>
                <a:noFill/>
              </a:ln>
              <a:solidFill>
                <a:schemeClr val="bg2">
                  <a:lumMod val="25000"/>
                </a:schemeClr>
              </a:solidFill>
              <a:effectLst>
                <a:outerShdw blurRad="38100" dist="38100" dir="2700000" algn="tl">
                  <a:srgbClr val="C0C0C0"/>
                </a:outerShdw>
              </a:effectLst>
              <a:latin typeface="思源黑体" panose="020B0500000000000000" pitchFamily="34" charset="-122"/>
              <a:ea typeface="思源黑体" panose="020B0500000000000000" pitchFamily="34" charset="-122"/>
            </a:endParaRPr>
          </a:p>
          <a:p>
            <a:pPr marL="0" marR="0" lvl="0" indent="0" algn="ctr" defTabSz="914400" rtl="0" eaLnBrk="0" fontAlgn="base" latinLnBrk="0" hangingPunct="0">
              <a:lnSpc>
                <a:spcPct val="100000"/>
              </a:lnSpc>
              <a:spcBef>
                <a:spcPct val="0"/>
              </a:spcBef>
              <a:spcAft>
                <a:spcPct val="0"/>
              </a:spcAft>
              <a:buClrTx/>
              <a:buSzTx/>
              <a:buFontTx/>
              <a:buNone/>
            </a:pPr>
            <a:endParaRPr kumimoji="0" lang="en-US" altLang="zh-CN" sz="1600" i="0" u="none" strike="noStrike" cap="none" normalizeH="0" baseline="0" dirty="0">
              <a:ln>
                <a:noFill/>
              </a:ln>
              <a:solidFill>
                <a:schemeClr val="bg2">
                  <a:lumMod val="25000"/>
                </a:schemeClr>
              </a:solidFill>
              <a:effectLst>
                <a:outerShdw blurRad="38100" dist="38100" dir="2700000" algn="tl">
                  <a:srgbClr val="C0C0C0"/>
                </a:outerShdw>
              </a:effectLst>
              <a:latin typeface="思源黑体" panose="020B0500000000000000" pitchFamily="34" charset="-122"/>
              <a:ea typeface="思源黑体" panose="020B0500000000000000" pitchFamily="34" charset="-122"/>
            </a:endParaRPr>
          </a:p>
        </p:txBody>
      </p:sp>
      <p:sp>
        <p:nvSpPr>
          <p:cNvPr id="10" name="_s2059"/>
          <p:cNvSpPr>
            <a:spLocks noChangeArrowheads="1"/>
          </p:cNvSpPr>
          <p:nvPr/>
        </p:nvSpPr>
        <p:spPr bwMode="auto">
          <a:xfrm>
            <a:off x="6516266" y="5044678"/>
            <a:ext cx="3067504" cy="84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60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4</a:t>
            </a:r>
            <a:r>
              <a:rPr kumimoji="0" lang="zh-CN" altLang="en-US" sz="160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、文件评审、报批、发布</a:t>
            </a:r>
            <a:endParaRPr kumimoji="0" lang="zh-CN" altLang="en-US" sz="160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60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及建立安全管理制度清单</a:t>
            </a:r>
            <a:endParaRPr kumimoji="0" lang="zh-CN" altLang="en-US" sz="160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p:txBody>
      </p:sp>
      <p:sp>
        <p:nvSpPr>
          <p:cNvPr id="11" name="_s2060"/>
          <p:cNvSpPr>
            <a:spLocks noChangeArrowheads="1"/>
          </p:cNvSpPr>
          <p:nvPr/>
        </p:nvSpPr>
        <p:spPr bwMode="auto">
          <a:xfrm>
            <a:off x="7320487" y="3216423"/>
            <a:ext cx="2574803" cy="84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60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3</a:t>
            </a:r>
            <a:r>
              <a:rPr kumimoji="0" lang="zh-CN" altLang="en-US" sz="160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、组织修订或新增编</a:t>
            </a:r>
            <a:endParaRPr kumimoji="0" lang="zh-CN" altLang="en-US" sz="160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60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写安全管理制度</a:t>
            </a:r>
            <a:endParaRPr kumimoji="0" lang="zh-CN" altLang="en-US" sz="160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p:txBody>
      </p:sp>
      <p:sp>
        <p:nvSpPr>
          <p:cNvPr id="12" name="_s2061"/>
          <p:cNvSpPr>
            <a:spLocks noChangeArrowheads="1"/>
          </p:cNvSpPr>
          <p:nvPr/>
        </p:nvSpPr>
        <p:spPr bwMode="auto">
          <a:xfrm>
            <a:off x="6227746" y="1555747"/>
            <a:ext cx="2898723" cy="84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60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          2</a:t>
            </a:r>
            <a:r>
              <a:rPr kumimoji="0" lang="zh-CN" altLang="en-US" sz="160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、对照企业现状进行</a:t>
            </a:r>
            <a:endParaRPr kumimoji="0" lang="zh-CN" altLang="en-US" sz="160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60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分析，识别、确认、承接</a:t>
            </a:r>
            <a:endParaRPr kumimoji="0" lang="zh-CN" altLang="en-US" sz="160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p:txBody>
      </p:sp>
      <p:sp>
        <p:nvSpPr>
          <p:cNvPr id="13" name="_s2062"/>
          <p:cNvSpPr>
            <a:spLocks noChangeArrowheads="1"/>
          </p:cNvSpPr>
          <p:nvPr/>
        </p:nvSpPr>
        <p:spPr bwMode="auto">
          <a:xfrm>
            <a:off x="3581143" y="5297047"/>
            <a:ext cx="886617" cy="84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60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5</a:t>
            </a:r>
            <a:r>
              <a:rPr kumimoji="0" lang="zh-CN" altLang="en-US" sz="160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、宣贯培训</a:t>
            </a:r>
            <a:endParaRPr kumimoji="0" lang="zh-CN" altLang="en-US" sz="160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p:txBody>
      </p:sp>
      <p:sp>
        <p:nvSpPr>
          <p:cNvPr id="14" name="_s2063"/>
          <p:cNvSpPr>
            <a:spLocks noChangeArrowheads="1"/>
          </p:cNvSpPr>
          <p:nvPr/>
        </p:nvSpPr>
        <p:spPr bwMode="auto">
          <a:xfrm>
            <a:off x="1516623" y="3752350"/>
            <a:ext cx="2046130" cy="8443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60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            6</a:t>
            </a:r>
            <a:r>
              <a:rPr kumimoji="0" lang="zh-CN" altLang="en-US" sz="160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、日常落实和检查；</a:t>
            </a:r>
            <a:endParaRPr kumimoji="0" lang="zh-CN" altLang="en-US" sz="160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60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系统的符合性评审</a:t>
            </a:r>
            <a:endParaRPr kumimoji="0" lang="zh-CN" altLang="en-US" sz="160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p:txBody>
      </p:sp>
      <p:grpSp>
        <p:nvGrpSpPr>
          <p:cNvPr id="15" name="Diagram 89"/>
          <p:cNvGrpSpPr/>
          <p:nvPr/>
        </p:nvGrpSpPr>
        <p:grpSpPr bwMode="auto">
          <a:xfrm>
            <a:off x="3643316" y="1960669"/>
            <a:ext cx="3435617" cy="3497027"/>
            <a:chOff x="2334" y="915"/>
            <a:chExt cx="2178" cy="2328"/>
          </a:xfrm>
          <a:solidFill>
            <a:schemeClr val="bg1">
              <a:lumMod val="95000"/>
            </a:schemeClr>
          </a:solidFill>
        </p:grpSpPr>
        <p:sp>
          <p:nvSpPr>
            <p:cNvPr id="16" name="_s2052"/>
            <p:cNvSpPr>
              <a:spLocks noChangeArrowheads="1" noTextEdit="1"/>
            </p:cNvSpPr>
            <p:nvPr/>
          </p:nvSpPr>
          <p:spPr bwMode="auto">
            <a:xfrm>
              <a:off x="2818" y="915"/>
              <a:ext cx="1210" cy="1211"/>
            </a:xfrm>
            <a:custGeom>
              <a:avLst/>
              <a:gdLst>
                <a:gd name="G0" fmla="+- -5570560 0 0"/>
                <a:gd name="G1" fmla="+- -7208960 0 0"/>
                <a:gd name="G2" fmla="+- -5570560 0 -7208960"/>
                <a:gd name="G3" fmla="+- 10800 0 0"/>
                <a:gd name="G4" fmla="+- 0 0 -5570560"/>
                <a:gd name="T0" fmla="*/ 360 256 1"/>
                <a:gd name="T1" fmla="*/ 0 256 1"/>
                <a:gd name="G5" fmla="+- G2 T0 T1"/>
                <a:gd name="G6" fmla="?: G2 G2 G5"/>
                <a:gd name="G7" fmla="+- 0 0 G6"/>
                <a:gd name="G8" fmla="+- 7200 0 0"/>
                <a:gd name="G9" fmla="+- 0 0 -7208960"/>
                <a:gd name="G10" fmla="+- 7200 0 2700"/>
                <a:gd name="G11" fmla="cos G10 -5570560"/>
                <a:gd name="G12" fmla="sin G10 -5570560"/>
                <a:gd name="G13" fmla="cos 13500 -5570560"/>
                <a:gd name="G14" fmla="sin 13500 -5570560"/>
                <a:gd name="G15" fmla="+- G11 10800 0"/>
                <a:gd name="G16" fmla="+- G12 10800 0"/>
                <a:gd name="G17" fmla="+- G13 10800 0"/>
                <a:gd name="G18" fmla="+- G14 10800 0"/>
                <a:gd name="G19" fmla="*/ 7200 1 2"/>
                <a:gd name="G20" fmla="+- G19 5400 0"/>
                <a:gd name="G21" fmla="cos G20 -5570560"/>
                <a:gd name="G22" fmla="sin G20 -5570560"/>
                <a:gd name="G23" fmla="+- G21 10800 0"/>
                <a:gd name="G24" fmla="+- G12 G23 G22"/>
                <a:gd name="G25" fmla="+- G22 G23 G11"/>
                <a:gd name="G26" fmla="cos 10800 -5570560"/>
                <a:gd name="G27" fmla="sin 10800 -5570560"/>
                <a:gd name="G28" fmla="cos 7200 -5570560"/>
                <a:gd name="G29" fmla="sin 7200 -5570560"/>
                <a:gd name="G30" fmla="+- G26 10800 0"/>
                <a:gd name="G31" fmla="+- G27 10800 0"/>
                <a:gd name="G32" fmla="+- G28 10800 0"/>
                <a:gd name="G33" fmla="+- G29 10800 0"/>
                <a:gd name="G34" fmla="+- G19 5400 0"/>
                <a:gd name="G35" fmla="cos G34 -7208960"/>
                <a:gd name="G36" fmla="sin G34 -7208960"/>
                <a:gd name="G37" fmla="+/ -7208960 -557056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9390 w 21600"/>
                <a:gd name="T5" fmla="*/ 92 h 21600"/>
                <a:gd name="T6" fmla="*/ 7721 w 21600"/>
                <a:gd name="T7" fmla="*/ 2342 h 21600"/>
                <a:gd name="T8" fmla="*/ 9860 w 21600"/>
                <a:gd name="T9" fmla="*/ 3661 h 21600"/>
                <a:gd name="T10" fmla="*/ 11976 w 21600"/>
                <a:gd name="T11" fmla="*/ -2649 h 21600"/>
                <a:gd name="T12" fmla="*/ 16067 w 21600"/>
                <a:gd name="T13" fmla="*/ 2226 h 21600"/>
                <a:gd name="T14" fmla="*/ 11192 w 21600"/>
                <a:gd name="T15" fmla="*/ 631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427" y="3627"/>
                  </a:moveTo>
                  <a:cubicBezTo>
                    <a:pt x="11218" y="3609"/>
                    <a:pt x="11009" y="3600"/>
                    <a:pt x="10800" y="3600"/>
                  </a:cubicBezTo>
                  <a:cubicBezTo>
                    <a:pt x="9960" y="3599"/>
                    <a:pt x="9126" y="3746"/>
                    <a:pt x="8337" y="4034"/>
                  </a:cubicBezTo>
                  <a:lnTo>
                    <a:pt x="7106" y="651"/>
                  </a:lnTo>
                  <a:cubicBezTo>
                    <a:pt x="8290" y="220"/>
                    <a:pt x="9540" y="-1"/>
                    <a:pt x="10800" y="0"/>
                  </a:cubicBezTo>
                  <a:cubicBezTo>
                    <a:pt x="11114" y="0"/>
                    <a:pt x="11428" y="13"/>
                    <a:pt x="11741" y="41"/>
                  </a:cubicBezTo>
                  <a:lnTo>
                    <a:pt x="11976" y="-2649"/>
                  </a:lnTo>
                  <a:lnTo>
                    <a:pt x="16067" y="2226"/>
                  </a:lnTo>
                  <a:lnTo>
                    <a:pt x="11192" y="6317"/>
                  </a:lnTo>
                  <a:lnTo>
                    <a:pt x="11427" y="3627"/>
                  </a:lnTo>
                  <a:close/>
                </a:path>
              </a:pathLst>
            </a:custGeom>
            <a:grpFill/>
            <a:ln w="9525" algn="ctr">
              <a:no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lstStyle/>
            <a:p>
              <a:endParaRPr lang="zh-CN" altLang="en-US">
                <a:latin typeface="思源黑体" panose="020B0500000000000000" pitchFamily="34" charset="-122"/>
                <a:ea typeface="思源黑体" panose="020B0500000000000000" pitchFamily="34" charset="-122"/>
              </a:endParaRPr>
            </a:p>
          </p:txBody>
        </p:sp>
        <p:sp>
          <p:nvSpPr>
            <p:cNvPr id="17" name="_s2053"/>
            <p:cNvSpPr>
              <a:spLocks noChangeArrowheads="1" noTextEdit="1"/>
            </p:cNvSpPr>
            <p:nvPr/>
          </p:nvSpPr>
          <p:spPr bwMode="auto">
            <a:xfrm rot="3600000">
              <a:off x="3301" y="1195"/>
              <a:ext cx="1211" cy="1210"/>
            </a:xfrm>
            <a:custGeom>
              <a:avLst/>
              <a:gdLst>
                <a:gd name="G0" fmla="+- -5570560 0 0"/>
                <a:gd name="G1" fmla="+- -7208960 0 0"/>
                <a:gd name="G2" fmla="+- -5570560 0 -7208960"/>
                <a:gd name="G3" fmla="+- 10800 0 0"/>
                <a:gd name="G4" fmla="+- 0 0 -5570560"/>
                <a:gd name="T0" fmla="*/ 360 256 1"/>
                <a:gd name="T1" fmla="*/ 0 256 1"/>
                <a:gd name="G5" fmla="+- G2 T0 T1"/>
                <a:gd name="G6" fmla="?: G2 G2 G5"/>
                <a:gd name="G7" fmla="+- 0 0 G6"/>
                <a:gd name="G8" fmla="+- 7200 0 0"/>
                <a:gd name="G9" fmla="+- 0 0 -7208960"/>
                <a:gd name="G10" fmla="+- 7200 0 2700"/>
                <a:gd name="G11" fmla="cos G10 -5570560"/>
                <a:gd name="G12" fmla="sin G10 -5570560"/>
                <a:gd name="G13" fmla="cos 13500 -5570560"/>
                <a:gd name="G14" fmla="sin 13500 -5570560"/>
                <a:gd name="G15" fmla="+- G11 10800 0"/>
                <a:gd name="G16" fmla="+- G12 10800 0"/>
                <a:gd name="G17" fmla="+- G13 10800 0"/>
                <a:gd name="G18" fmla="+- G14 10800 0"/>
                <a:gd name="G19" fmla="*/ 7200 1 2"/>
                <a:gd name="G20" fmla="+- G19 5400 0"/>
                <a:gd name="G21" fmla="cos G20 -5570560"/>
                <a:gd name="G22" fmla="sin G20 -5570560"/>
                <a:gd name="G23" fmla="+- G21 10800 0"/>
                <a:gd name="G24" fmla="+- G12 G23 G22"/>
                <a:gd name="G25" fmla="+- G22 G23 G11"/>
                <a:gd name="G26" fmla="cos 10800 -5570560"/>
                <a:gd name="G27" fmla="sin 10800 -5570560"/>
                <a:gd name="G28" fmla="cos 7200 -5570560"/>
                <a:gd name="G29" fmla="sin 7200 -5570560"/>
                <a:gd name="G30" fmla="+- G26 10800 0"/>
                <a:gd name="G31" fmla="+- G27 10800 0"/>
                <a:gd name="G32" fmla="+- G28 10800 0"/>
                <a:gd name="G33" fmla="+- G29 10800 0"/>
                <a:gd name="G34" fmla="+- G19 5400 0"/>
                <a:gd name="G35" fmla="cos G34 -7208960"/>
                <a:gd name="G36" fmla="sin G34 -7208960"/>
                <a:gd name="G37" fmla="+/ -7208960 -557056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9390 w 21600"/>
                <a:gd name="T5" fmla="*/ 92 h 21600"/>
                <a:gd name="T6" fmla="*/ 7721 w 21600"/>
                <a:gd name="T7" fmla="*/ 2342 h 21600"/>
                <a:gd name="T8" fmla="*/ 9860 w 21600"/>
                <a:gd name="T9" fmla="*/ 3661 h 21600"/>
                <a:gd name="T10" fmla="*/ 11976 w 21600"/>
                <a:gd name="T11" fmla="*/ -2649 h 21600"/>
                <a:gd name="T12" fmla="*/ 16067 w 21600"/>
                <a:gd name="T13" fmla="*/ 2226 h 21600"/>
                <a:gd name="T14" fmla="*/ 11192 w 21600"/>
                <a:gd name="T15" fmla="*/ 631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427" y="3627"/>
                  </a:moveTo>
                  <a:cubicBezTo>
                    <a:pt x="11218" y="3609"/>
                    <a:pt x="11009" y="3600"/>
                    <a:pt x="10800" y="3600"/>
                  </a:cubicBezTo>
                  <a:cubicBezTo>
                    <a:pt x="9960" y="3599"/>
                    <a:pt x="9126" y="3746"/>
                    <a:pt x="8337" y="4034"/>
                  </a:cubicBezTo>
                  <a:lnTo>
                    <a:pt x="7106" y="651"/>
                  </a:lnTo>
                  <a:cubicBezTo>
                    <a:pt x="8290" y="220"/>
                    <a:pt x="9540" y="-1"/>
                    <a:pt x="10800" y="0"/>
                  </a:cubicBezTo>
                  <a:cubicBezTo>
                    <a:pt x="11114" y="0"/>
                    <a:pt x="11428" y="13"/>
                    <a:pt x="11741" y="41"/>
                  </a:cubicBezTo>
                  <a:lnTo>
                    <a:pt x="11976" y="-2649"/>
                  </a:lnTo>
                  <a:lnTo>
                    <a:pt x="16067" y="2226"/>
                  </a:lnTo>
                  <a:lnTo>
                    <a:pt x="11192" y="6317"/>
                  </a:lnTo>
                  <a:lnTo>
                    <a:pt x="11427" y="3627"/>
                  </a:lnTo>
                  <a:close/>
                </a:path>
              </a:pathLst>
            </a:custGeom>
            <a:grpFill/>
            <a:ln w="9525">
              <a:noFill/>
              <a:miter lim="800000"/>
            </a:ln>
          </p:spPr>
          <p:txBody>
            <a:bodyPr vert="horz" wrap="square" lIns="0" tIns="0" rIns="0" bIns="0" numCol="1" anchor="ctr" anchorCtr="0" compatLnSpc="1"/>
            <a:lstStyle/>
            <a:p>
              <a:endParaRPr lang="zh-CN" altLang="en-US">
                <a:latin typeface="思源黑体" panose="020B0500000000000000" pitchFamily="34" charset="-122"/>
                <a:ea typeface="思源黑体" panose="020B0500000000000000" pitchFamily="34" charset="-122"/>
              </a:endParaRPr>
            </a:p>
          </p:txBody>
        </p:sp>
        <p:sp>
          <p:nvSpPr>
            <p:cNvPr id="18" name="_s2054"/>
            <p:cNvSpPr>
              <a:spLocks noChangeArrowheads="1" noTextEdit="1"/>
            </p:cNvSpPr>
            <p:nvPr/>
          </p:nvSpPr>
          <p:spPr bwMode="auto">
            <a:xfrm rot="7200000">
              <a:off x="3301" y="1754"/>
              <a:ext cx="1211" cy="1210"/>
            </a:xfrm>
            <a:custGeom>
              <a:avLst/>
              <a:gdLst>
                <a:gd name="G0" fmla="+- -5570560 0 0"/>
                <a:gd name="G1" fmla="+- -7208960 0 0"/>
                <a:gd name="G2" fmla="+- -5570560 0 -7208960"/>
                <a:gd name="G3" fmla="+- 10800 0 0"/>
                <a:gd name="G4" fmla="+- 0 0 -5570560"/>
                <a:gd name="T0" fmla="*/ 360 256 1"/>
                <a:gd name="T1" fmla="*/ 0 256 1"/>
                <a:gd name="G5" fmla="+- G2 T0 T1"/>
                <a:gd name="G6" fmla="?: G2 G2 G5"/>
                <a:gd name="G7" fmla="+- 0 0 G6"/>
                <a:gd name="G8" fmla="+- 7200 0 0"/>
                <a:gd name="G9" fmla="+- 0 0 -7208960"/>
                <a:gd name="G10" fmla="+- 7200 0 2700"/>
                <a:gd name="G11" fmla="cos G10 -5570560"/>
                <a:gd name="G12" fmla="sin G10 -5570560"/>
                <a:gd name="G13" fmla="cos 13500 -5570560"/>
                <a:gd name="G14" fmla="sin 13500 -5570560"/>
                <a:gd name="G15" fmla="+- G11 10800 0"/>
                <a:gd name="G16" fmla="+- G12 10800 0"/>
                <a:gd name="G17" fmla="+- G13 10800 0"/>
                <a:gd name="G18" fmla="+- G14 10800 0"/>
                <a:gd name="G19" fmla="*/ 7200 1 2"/>
                <a:gd name="G20" fmla="+- G19 5400 0"/>
                <a:gd name="G21" fmla="cos G20 -5570560"/>
                <a:gd name="G22" fmla="sin G20 -5570560"/>
                <a:gd name="G23" fmla="+- G21 10800 0"/>
                <a:gd name="G24" fmla="+- G12 G23 G22"/>
                <a:gd name="G25" fmla="+- G22 G23 G11"/>
                <a:gd name="G26" fmla="cos 10800 -5570560"/>
                <a:gd name="G27" fmla="sin 10800 -5570560"/>
                <a:gd name="G28" fmla="cos 7200 -5570560"/>
                <a:gd name="G29" fmla="sin 7200 -5570560"/>
                <a:gd name="G30" fmla="+- G26 10800 0"/>
                <a:gd name="G31" fmla="+- G27 10800 0"/>
                <a:gd name="G32" fmla="+- G28 10800 0"/>
                <a:gd name="G33" fmla="+- G29 10800 0"/>
                <a:gd name="G34" fmla="+- G19 5400 0"/>
                <a:gd name="G35" fmla="cos G34 -7208960"/>
                <a:gd name="G36" fmla="sin G34 -7208960"/>
                <a:gd name="G37" fmla="+/ -7208960 -557056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9390 w 21600"/>
                <a:gd name="T5" fmla="*/ 92 h 21600"/>
                <a:gd name="T6" fmla="*/ 7721 w 21600"/>
                <a:gd name="T7" fmla="*/ 2342 h 21600"/>
                <a:gd name="T8" fmla="*/ 9860 w 21600"/>
                <a:gd name="T9" fmla="*/ 3661 h 21600"/>
                <a:gd name="T10" fmla="*/ 11976 w 21600"/>
                <a:gd name="T11" fmla="*/ -2649 h 21600"/>
                <a:gd name="T12" fmla="*/ 16067 w 21600"/>
                <a:gd name="T13" fmla="*/ 2226 h 21600"/>
                <a:gd name="T14" fmla="*/ 11192 w 21600"/>
                <a:gd name="T15" fmla="*/ 631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427" y="3627"/>
                  </a:moveTo>
                  <a:cubicBezTo>
                    <a:pt x="11218" y="3609"/>
                    <a:pt x="11009" y="3600"/>
                    <a:pt x="10800" y="3600"/>
                  </a:cubicBezTo>
                  <a:cubicBezTo>
                    <a:pt x="9960" y="3599"/>
                    <a:pt x="9126" y="3746"/>
                    <a:pt x="8337" y="4034"/>
                  </a:cubicBezTo>
                  <a:lnTo>
                    <a:pt x="7106" y="651"/>
                  </a:lnTo>
                  <a:cubicBezTo>
                    <a:pt x="8290" y="220"/>
                    <a:pt x="9540" y="-1"/>
                    <a:pt x="10800" y="0"/>
                  </a:cubicBezTo>
                  <a:cubicBezTo>
                    <a:pt x="11114" y="0"/>
                    <a:pt x="11428" y="13"/>
                    <a:pt x="11741" y="41"/>
                  </a:cubicBezTo>
                  <a:lnTo>
                    <a:pt x="11976" y="-2649"/>
                  </a:lnTo>
                  <a:lnTo>
                    <a:pt x="16067" y="2226"/>
                  </a:lnTo>
                  <a:lnTo>
                    <a:pt x="11192" y="6317"/>
                  </a:lnTo>
                  <a:lnTo>
                    <a:pt x="11427" y="3627"/>
                  </a:lnTo>
                  <a:close/>
                </a:path>
              </a:pathLst>
            </a:custGeom>
            <a:grpFill/>
            <a:ln w="9525" algn="ctr">
              <a:no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lstStyle/>
            <a:p>
              <a:endParaRPr lang="zh-CN" altLang="en-US">
                <a:latin typeface="思源黑体" panose="020B0500000000000000" pitchFamily="34" charset="-122"/>
                <a:ea typeface="思源黑体" panose="020B0500000000000000" pitchFamily="34" charset="-122"/>
              </a:endParaRPr>
            </a:p>
          </p:txBody>
        </p:sp>
        <p:sp>
          <p:nvSpPr>
            <p:cNvPr id="19" name="_s2055"/>
            <p:cNvSpPr>
              <a:spLocks noChangeArrowheads="1" noTextEdit="1"/>
            </p:cNvSpPr>
            <p:nvPr/>
          </p:nvSpPr>
          <p:spPr bwMode="auto">
            <a:xfrm rot="10800000">
              <a:off x="2818" y="2032"/>
              <a:ext cx="1210" cy="1211"/>
            </a:xfrm>
            <a:custGeom>
              <a:avLst/>
              <a:gdLst>
                <a:gd name="G0" fmla="+- -5570560 0 0"/>
                <a:gd name="G1" fmla="+- -7208960 0 0"/>
                <a:gd name="G2" fmla="+- -5570560 0 -7208960"/>
                <a:gd name="G3" fmla="+- 10800 0 0"/>
                <a:gd name="G4" fmla="+- 0 0 -5570560"/>
                <a:gd name="T0" fmla="*/ 360 256 1"/>
                <a:gd name="T1" fmla="*/ 0 256 1"/>
                <a:gd name="G5" fmla="+- G2 T0 T1"/>
                <a:gd name="G6" fmla="?: G2 G2 G5"/>
                <a:gd name="G7" fmla="+- 0 0 G6"/>
                <a:gd name="G8" fmla="+- 7200 0 0"/>
                <a:gd name="G9" fmla="+- 0 0 -7208960"/>
                <a:gd name="G10" fmla="+- 7200 0 2700"/>
                <a:gd name="G11" fmla="cos G10 -5570560"/>
                <a:gd name="G12" fmla="sin G10 -5570560"/>
                <a:gd name="G13" fmla="cos 13500 -5570560"/>
                <a:gd name="G14" fmla="sin 13500 -5570560"/>
                <a:gd name="G15" fmla="+- G11 10800 0"/>
                <a:gd name="G16" fmla="+- G12 10800 0"/>
                <a:gd name="G17" fmla="+- G13 10800 0"/>
                <a:gd name="G18" fmla="+- G14 10800 0"/>
                <a:gd name="G19" fmla="*/ 7200 1 2"/>
                <a:gd name="G20" fmla="+- G19 5400 0"/>
                <a:gd name="G21" fmla="cos G20 -5570560"/>
                <a:gd name="G22" fmla="sin G20 -5570560"/>
                <a:gd name="G23" fmla="+- G21 10800 0"/>
                <a:gd name="G24" fmla="+- G12 G23 G22"/>
                <a:gd name="G25" fmla="+- G22 G23 G11"/>
                <a:gd name="G26" fmla="cos 10800 -5570560"/>
                <a:gd name="G27" fmla="sin 10800 -5570560"/>
                <a:gd name="G28" fmla="cos 7200 -5570560"/>
                <a:gd name="G29" fmla="sin 7200 -5570560"/>
                <a:gd name="G30" fmla="+- G26 10800 0"/>
                <a:gd name="G31" fmla="+- G27 10800 0"/>
                <a:gd name="G32" fmla="+- G28 10800 0"/>
                <a:gd name="G33" fmla="+- G29 10800 0"/>
                <a:gd name="G34" fmla="+- G19 5400 0"/>
                <a:gd name="G35" fmla="cos G34 -7208960"/>
                <a:gd name="G36" fmla="sin G34 -7208960"/>
                <a:gd name="G37" fmla="+/ -7208960 -557056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9390 w 21600"/>
                <a:gd name="T5" fmla="*/ 92 h 21600"/>
                <a:gd name="T6" fmla="*/ 7721 w 21600"/>
                <a:gd name="T7" fmla="*/ 2342 h 21600"/>
                <a:gd name="T8" fmla="*/ 9860 w 21600"/>
                <a:gd name="T9" fmla="*/ 3661 h 21600"/>
                <a:gd name="T10" fmla="*/ 11976 w 21600"/>
                <a:gd name="T11" fmla="*/ -2649 h 21600"/>
                <a:gd name="T12" fmla="*/ 16067 w 21600"/>
                <a:gd name="T13" fmla="*/ 2226 h 21600"/>
                <a:gd name="T14" fmla="*/ 11192 w 21600"/>
                <a:gd name="T15" fmla="*/ 631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427" y="3627"/>
                  </a:moveTo>
                  <a:cubicBezTo>
                    <a:pt x="11218" y="3609"/>
                    <a:pt x="11009" y="3600"/>
                    <a:pt x="10800" y="3600"/>
                  </a:cubicBezTo>
                  <a:cubicBezTo>
                    <a:pt x="9960" y="3599"/>
                    <a:pt x="9126" y="3746"/>
                    <a:pt x="8337" y="4034"/>
                  </a:cubicBezTo>
                  <a:lnTo>
                    <a:pt x="7106" y="651"/>
                  </a:lnTo>
                  <a:cubicBezTo>
                    <a:pt x="8290" y="220"/>
                    <a:pt x="9540" y="-1"/>
                    <a:pt x="10800" y="0"/>
                  </a:cubicBezTo>
                  <a:cubicBezTo>
                    <a:pt x="11114" y="0"/>
                    <a:pt x="11428" y="13"/>
                    <a:pt x="11741" y="41"/>
                  </a:cubicBezTo>
                  <a:lnTo>
                    <a:pt x="11976" y="-2649"/>
                  </a:lnTo>
                  <a:lnTo>
                    <a:pt x="16067" y="2226"/>
                  </a:lnTo>
                  <a:lnTo>
                    <a:pt x="11192" y="6317"/>
                  </a:lnTo>
                  <a:lnTo>
                    <a:pt x="11427" y="3627"/>
                  </a:lnTo>
                  <a:close/>
                </a:path>
              </a:pathLst>
            </a:custGeom>
            <a:grpFill/>
            <a:ln w="9525" algn="ctr">
              <a:no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lstStyle/>
            <a:p>
              <a:endParaRPr lang="zh-CN" altLang="en-US">
                <a:latin typeface="思源黑体" panose="020B0500000000000000" pitchFamily="34" charset="-122"/>
                <a:ea typeface="思源黑体" panose="020B0500000000000000" pitchFamily="34" charset="-122"/>
              </a:endParaRPr>
            </a:p>
          </p:txBody>
        </p:sp>
        <p:sp>
          <p:nvSpPr>
            <p:cNvPr id="20" name="_s2056"/>
            <p:cNvSpPr>
              <a:spLocks noChangeArrowheads="1" noTextEdit="1"/>
            </p:cNvSpPr>
            <p:nvPr/>
          </p:nvSpPr>
          <p:spPr bwMode="auto">
            <a:xfrm rot="14400000">
              <a:off x="2333" y="1754"/>
              <a:ext cx="1211" cy="1210"/>
            </a:xfrm>
            <a:custGeom>
              <a:avLst/>
              <a:gdLst>
                <a:gd name="G0" fmla="+- -5570560 0 0"/>
                <a:gd name="G1" fmla="+- -7208960 0 0"/>
                <a:gd name="G2" fmla="+- -5570560 0 -7208960"/>
                <a:gd name="G3" fmla="+- 10800 0 0"/>
                <a:gd name="G4" fmla="+- 0 0 -5570560"/>
                <a:gd name="T0" fmla="*/ 360 256 1"/>
                <a:gd name="T1" fmla="*/ 0 256 1"/>
                <a:gd name="G5" fmla="+- G2 T0 T1"/>
                <a:gd name="G6" fmla="?: G2 G2 G5"/>
                <a:gd name="G7" fmla="+- 0 0 G6"/>
                <a:gd name="G8" fmla="+- 7200 0 0"/>
                <a:gd name="G9" fmla="+- 0 0 -7208960"/>
                <a:gd name="G10" fmla="+- 7200 0 2700"/>
                <a:gd name="G11" fmla="cos G10 -5570560"/>
                <a:gd name="G12" fmla="sin G10 -5570560"/>
                <a:gd name="G13" fmla="cos 13500 -5570560"/>
                <a:gd name="G14" fmla="sin 13500 -5570560"/>
                <a:gd name="G15" fmla="+- G11 10800 0"/>
                <a:gd name="G16" fmla="+- G12 10800 0"/>
                <a:gd name="G17" fmla="+- G13 10800 0"/>
                <a:gd name="G18" fmla="+- G14 10800 0"/>
                <a:gd name="G19" fmla="*/ 7200 1 2"/>
                <a:gd name="G20" fmla="+- G19 5400 0"/>
                <a:gd name="G21" fmla="cos G20 -5570560"/>
                <a:gd name="G22" fmla="sin G20 -5570560"/>
                <a:gd name="G23" fmla="+- G21 10800 0"/>
                <a:gd name="G24" fmla="+- G12 G23 G22"/>
                <a:gd name="G25" fmla="+- G22 G23 G11"/>
                <a:gd name="G26" fmla="cos 10800 -5570560"/>
                <a:gd name="G27" fmla="sin 10800 -5570560"/>
                <a:gd name="G28" fmla="cos 7200 -5570560"/>
                <a:gd name="G29" fmla="sin 7200 -5570560"/>
                <a:gd name="G30" fmla="+- G26 10800 0"/>
                <a:gd name="G31" fmla="+- G27 10800 0"/>
                <a:gd name="G32" fmla="+- G28 10800 0"/>
                <a:gd name="G33" fmla="+- G29 10800 0"/>
                <a:gd name="G34" fmla="+- G19 5400 0"/>
                <a:gd name="G35" fmla="cos G34 -7208960"/>
                <a:gd name="G36" fmla="sin G34 -7208960"/>
                <a:gd name="G37" fmla="+/ -7208960 -557056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9390 w 21600"/>
                <a:gd name="T5" fmla="*/ 92 h 21600"/>
                <a:gd name="T6" fmla="*/ 7721 w 21600"/>
                <a:gd name="T7" fmla="*/ 2342 h 21600"/>
                <a:gd name="T8" fmla="*/ 9860 w 21600"/>
                <a:gd name="T9" fmla="*/ 3661 h 21600"/>
                <a:gd name="T10" fmla="*/ 11976 w 21600"/>
                <a:gd name="T11" fmla="*/ -2649 h 21600"/>
                <a:gd name="T12" fmla="*/ 16067 w 21600"/>
                <a:gd name="T13" fmla="*/ 2226 h 21600"/>
                <a:gd name="T14" fmla="*/ 11192 w 21600"/>
                <a:gd name="T15" fmla="*/ 631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427" y="3627"/>
                  </a:moveTo>
                  <a:cubicBezTo>
                    <a:pt x="11218" y="3609"/>
                    <a:pt x="11009" y="3600"/>
                    <a:pt x="10800" y="3600"/>
                  </a:cubicBezTo>
                  <a:cubicBezTo>
                    <a:pt x="9960" y="3599"/>
                    <a:pt x="9126" y="3746"/>
                    <a:pt x="8337" y="4034"/>
                  </a:cubicBezTo>
                  <a:lnTo>
                    <a:pt x="7106" y="651"/>
                  </a:lnTo>
                  <a:cubicBezTo>
                    <a:pt x="8290" y="220"/>
                    <a:pt x="9540" y="-1"/>
                    <a:pt x="10800" y="0"/>
                  </a:cubicBezTo>
                  <a:cubicBezTo>
                    <a:pt x="11114" y="0"/>
                    <a:pt x="11428" y="13"/>
                    <a:pt x="11741" y="41"/>
                  </a:cubicBezTo>
                  <a:lnTo>
                    <a:pt x="11976" y="-2649"/>
                  </a:lnTo>
                  <a:lnTo>
                    <a:pt x="16067" y="2226"/>
                  </a:lnTo>
                  <a:lnTo>
                    <a:pt x="11192" y="6317"/>
                  </a:lnTo>
                  <a:lnTo>
                    <a:pt x="11427" y="3627"/>
                  </a:lnTo>
                  <a:close/>
                </a:path>
              </a:pathLst>
            </a:custGeom>
            <a:grpFill/>
            <a:ln w="9525" algn="ctr">
              <a:no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lstStyle/>
            <a:p>
              <a:endParaRPr lang="zh-CN" altLang="en-US">
                <a:latin typeface="思源黑体" panose="020B0500000000000000" pitchFamily="34" charset="-122"/>
                <a:ea typeface="思源黑体" panose="020B0500000000000000" pitchFamily="34" charset="-122"/>
              </a:endParaRPr>
            </a:p>
          </p:txBody>
        </p:sp>
        <p:sp>
          <p:nvSpPr>
            <p:cNvPr id="21" name="_s2057"/>
            <p:cNvSpPr>
              <a:spLocks noChangeArrowheads="1" noTextEdit="1"/>
            </p:cNvSpPr>
            <p:nvPr/>
          </p:nvSpPr>
          <p:spPr bwMode="auto">
            <a:xfrm rot="18000000">
              <a:off x="2333" y="1195"/>
              <a:ext cx="1211" cy="1210"/>
            </a:xfrm>
            <a:custGeom>
              <a:avLst/>
              <a:gdLst>
                <a:gd name="G0" fmla="+- -5570560 0 0"/>
                <a:gd name="G1" fmla="+- -7208960 0 0"/>
                <a:gd name="G2" fmla="+- -5570560 0 -7208960"/>
                <a:gd name="G3" fmla="+- 10800 0 0"/>
                <a:gd name="G4" fmla="+- 0 0 -5570560"/>
                <a:gd name="T0" fmla="*/ 360 256 1"/>
                <a:gd name="T1" fmla="*/ 0 256 1"/>
                <a:gd name="G5" fmla="+- G2 T0 T1"/>
                <a:gd name="G6" fmla="?: G2 G2 G5"/>
                <a:gd name="G7" fmla="+- 0 0 G6"/>
                <a:gd name="G8" fmla="+- 7200 0 0"/>
                <a:gd name="G9" fmla="+- 0 0 -7208960"/>
                <a:gd name="G10" fmla="+- 7200 0 2700"/>
                <a:gd name="G11" fmla="cos G10 -5570560"/>
                <a:gd name="G12" fmla="sin G10 -5570560"/>
                <a:gd name="G13" fmla="cos 13500 -5570560"/>
                <a:gd name="G14" fmla="sin 13500 -5570560"/>
                <a:gd name="G15" fmla="+- G11 10800 0"/>
                <a:gd name="G16" fmla="+- G12 10800 0"/>
                <a:gd name="G17" fmla="+- G13 10800 0"/>
                <a:gd name="G18" fmla="+- G14 10800 0"/>
                <a:gd name="G19" fmla="*/ 7200 1 2"/>
                <a:gd name="G20" fmla="+- G19 5400 0"/>
                <a:gd name="G21" fmla="cos G20 -5570560"/>
                <a:gd name="G22" fmla="sin G20 -5570560"/>
                <a:gd name="G23" fmla="+- G21 10800 0"/>
                <a:gd name="G24" fmla="+- G12 G23 G22"/>
                <a:gd name="G25" fmla="+- G22 G23 G11"/>
                <a:gd name="G26" fmla="cos 10800 -5570560"/>
                <a:gd name="G27" fmla="sin 10800 -5570560"/>
                <a:gd name="G28" fmla="cos 7200 -5570560"/>
                <a:gd name="G29" fmla="sin 7200 -5570560"/>
                <a:gd name="G30" fmla="+- G26 10800 0"/>
                <a:gd name="G31" fmla="+- G27 10800 0"/>
                <a:gd name="G32" fmla="+- G28 10800 0"/>
                <a:gd name="G33" fmla="+- G29 10800 0"/>
                <a:gd name="G34" fmla="+- G19 5400 0"/>
                <a:gd name="G35" fmla="cos G34 -7208960"/>
                <a:gd name="G36" fmla="sin G34 -7208960"/>
                <a:gd name="G37" fmla="+/ -7208960 -557056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9390 w 21600"/>
                <a:gd name="T5" fmla="*/ 92 h 21600"/>
                <a:gd name="T6" fmla="*/ 7721 w 21600"/>
                <a:gd name="T7" fmla="*/ 2342 h 21600"/>
                <a:gd name="T8" fmla="*/ 9860 w 21600"/>
                <a:gd name="T9" fmla="*/ 3661 h 21600"/>
                <a:gd name="T10" fmla="*/ 11976 w 21600"/>
                <a:gd name="T11" fmla="*/ -2649 h 21600"/>
                <a:gd name="T12" fmla="*/ 16067 w 21600"/>
                <a:gd name="T13" fmla="*/ 2226 h 21600"/>
                <a:gd name="T14" fmla="*/ 11192 w 21600"/>
                <a:gd name="T15" fmla="*/ 631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427" y="3627"/>
                  </a:moveTo>
                  <a:cubicBezTo>
                    <a:pt x="11218" y="3609"/>
                    <a:pt x="11009" y="3600"/>
                    <a:pt x="10800" y="3600"/>
                  </a:cubicBezTo>
                  <a:cubicBezTo>
                    <a:pt x="9960" y="3599"/>
                    <a:pt x="9126" y="3746"/>
                    <a:pt x="8337" y="4034"/>
                  </a:cubicBezTo>
                  <a:lnTo>
                    <a:pt x="7106" y="651"/>
                  </a:lnTo>
                  <a:cubicBezTo>
                    <a:pt x="8290" y="220"/>
                    <a:pt x="9540" y="-1"/>
                    <a:pt x="10800" y="0"/>
                  </a:cubicBezTo>
                  <a:cubicBezTo>
                    <a:pt x="11114" y="0"/>
                    <a:pt x="11428" y="13"/>
                    <a:pt x="11741" y="41"/>
                  </a:cubicBezTo>
                  <a:lnTo>
                    <a:pt x="11976" y="-2649"/>
                  </a:lnTo>
                  <a:lnTo>
                    <a:pt x="16067" y="2226"/>
                  </a:lnTo>
                  <a:lnTo>
                    <a:pt x="11192" y="6317"/>
                  </a:lnTo>
                  <a:lnTo>
                    <a:pt x="11427" y="3627"/>
                  </a:lnTo>
                  <a:close/>
                </a:path>
              </a:pathLst>
            </a:custGeom>
            <a:grpFill/>
            <a:ln w="9525">
              <a:noFill/>
              <a:miter lim="800000"/>
            </a:ln>
          </p:spPr>
          <p:txBody>
            <a:bodyPr vert="horz" wrap="square" lIns="0" tIns="0" rIns="0" bIns="0" numCol="1" anchor="ctr" anchorCtr="0" compatLnSpc="1"/>
            <a:lstStyle/>
            <a:p>
              <a:endParaRPr lang="zh-CN" altLang="en-US">
                <a:latin typeface="思源黑体" panose="020B0500000000000000" pitchFamily="34" charset="-122"/>
                <a:ea typeface="思源黑体" panose="020B0500000000000000" pitchFamily="34" charset="-122"/>
              </a:endParaRPr>
            </a:p>
          </p:txBody>
        </p:sp>
      </p:grpSp>
      <p:sp>
        <p:nvSpPr>
          <p:cNvPr id="22" name="Rectangle 18"/>
          <p:cNvSpPr>
            <a:spLocks noChangeArrowheads="1"/>
          </p:cNvSpPr>
          <p:nvPr/>
        </p:nvSpPr>
        <p:spPr bwMode="auto">
          <a:xfrm>
            <a:off x="10245409" y="5466719"/>
            <a:ext cx="823566" cy="422275"/>
          </a:xfrm>
          <a:prstGeom prst="rect">
            <a:avLst/>
          </a:prstGeom>
          <a:solidFill>
            <a:srgbClr val="BD1127"/>
          </a:solidFill>
          <a:ln>
            <a:noFill/>
          </a:ln>
          <a:effectLst/>
        </p:spPr>
        <p:txBody>
          <a:bodyPr anchor="ctr"/>
          <a:lstStyle/>
          <a:p>
            <a:pPr algn="ctr" eaLnBrk="1" hangingPunct="1"/>
            <a:r>
              <a:rPr kumimoji="1" lang="zh-CN" altLang="en-US">
                <a:solidFill>
                  <a:schemeClr val="bg1"/>
                </a:solidFill>
                <a:latin typeface="思源黑体" panose="020B0500000000000000" pitchFamily="34" charset="-122"/>
                <a:ea typeface="思源黑体" panose="020B0500000000000000" pitchFamily="34" charset="-122"/>
              </a:rPr>
              <a:t>合法</a:t>
            </a:r>
            <a:endParaRPr kumimoji="1" lang="zh-CN" altLang="en-US">
              <a:solidFill>
                <a:schemeClr val="bg1"/>
              </a:solidFill>
              <a:latin typeface="思源黑体" panose="020B0500000000000000" pitchFamily="34" charset="-122"/>
              <a:ea typeface="思源黑体" panose="020B0500000000000000" pitchFamily="34" charset="-122"/>
            </a:endParaRPr>
          </a:p>
        </p:txBody>
      </p:sp>
      <p:sp>
        <p:nvSpPr>
          <p:cNvPr id="23" name="Rectangle 19"/>
          <p:cNvSpPr>
            <a:spLocks noChangeArrowheads="1"/>
          </p:cNvSpPr>
          <p:nvPr/>
        </p:nvSpPr>
        <p:spPr bwMode="auto">
          <a:xfrm>
            <a:off x="10245409" y="4853150"/>
            <a:ext cx="822506" cy="423862"/>
          </a:xfrm>
          <a:prstGeom prst="rect">
            <a:avLst/>
          </a:prstGeom>
          <a:solidFill>
            <a:srgbClr val="BD1127"/>
          </a:solidFill>
          <a:ln>
            <a:noFill/>
          </a:ln>
          <a:effectLst/>
        </p:spPr>
        <p:txBody>
          <a:bodyPr anchor="ctr"/>
          <a:lstStyle/>
          <a:p>
            <a:pPr algn="ctr" eaLnBrk="1" hangingPunct="1"/>
            <a:r>
              <a:rPr kumimoji="1" lang="zh-CN" altLang="en-US">
                <a:solidFill>
                  <a:schemeClr val="bg1"/>
                </a:solidFill>
                <a:latin typeface="思源黑体" panose="020B0500000000000000" pitchFamily="34" charset="-122"/>
                <a:ea typeface="思源黑体" panose="020B0500000000000000" pitchFamily="34" charset="-122"/>
              </a:rPr>
              <a:t>全面</a:t>
            </a:r>
            <a:endParaRPr kumimoji="1" lang="zh-CN" altLang="en-US">
              <a:solidFill>
                <a:schemeClr val="bg1"/>
              </a:solidFill>
              <a:latin typeface="思源黑体" panose="020B0500000000000000" pitchFamily="34" charset="-122"/>
              <a:ea typeface="思源黑体" panose="020B0500000000000000" pitchFamily="34" charset="-122"/>
            </a:endParaRPr>
          </a:p>
        </p:txBody>
      </p:sp>
      <p:sp>
        <p:nvSpPr>
          <p:cNvPr id="24" name="Rectangle 20"/>
          <p:cNvSpPr>
            <a:spLocks noChangeArrowheads="1"/>
          </p:cNvSpPr>
          <p:nvPr/>
        </p:nvSpPr>
        <p:spPr bwMode="auto">
          <a:xfrm>
            <a:off x="10245409" y="4241169"/>
            <a:ext cx="823566" cy="422275"/>
          </a:xfrm>
          <a:prstGeom prst="rect">
            <a:avLst/>
          </a:prstGeom>
          <a:solidFill>
            <a:srgbClr val="BD1127"/>
          </a:solidFill>
          <a:ln>
            <a:noFill/>
          </a:ln>
          <a:effectLst/>
        </p:spPr>
        <p:txBody>
          <a:bodyPr anchor="ctr"/>
          <a:lstStyle/>
          <a:p>
            <a:pPr algn="ctr" eaLnBrk="1" hangingPunct="1"/>
            <a:r>
              <a:rPr kumimoji="1" lang="zh-CN" altLang="en-US">
                <a:solidFill>
                  <a:schemeClr val="bg1"/>
                </a:solidFill>
                <a:latin typeface="思源黑体" panose="020B0500000000000000" pitchFamily="34" charset="-122"/>
                <a:ea typeface="思源黑体" panose="020B0500000000000000" pitchFamily="34" charset="-122"/>
              </a:rPr>
              <a:t>易懂</a:t>
            </a:r>
            <a:endParaRPr kumimoji="1" lang="zh-CN" altLang="en-US">
              <a:solidFill>
                <a:schemeClr val="bg1"/>
              </a:solidFill>
              <a:latin typeface="思源黑体" panose="020B0500000000000000" pitchFamily="34" charset="-122"/>
              <a:ea typeface="思源黑体" panose="020B0500000000000000" pitchFamily="34" charset="-122"/>
            </a:endParaRPr>
          </a:p>
        </p:txBody>
      </p:sp>
      <p:sp>
        <p:nvSpPr>
          <p:cNvPr id="25" name="Rectangle 21"/>
          <p:cNvSpPr>
            <a:spLocks noChangeArrowheads="1"/>
          </p:cNvSpPr>
          <p:nvPr/>
        </p:nvSpPr>
        <p:spPr bwMode="auto">
          <a:xfrm>
            <a:off x="10245409" y="3629188"/>
            <a:ext cx="823566" cy="422275"/>
          </a:xfrm>
          <a:prstGeom prst="rect">
            <a:avLst/>
          </a:prstGeom>
          <a:solidFill>
            <a:srgbClr val="BD1127"/>
          </a:solidFill>
          <a:ln>
            <a:noFill/>
          </a:ln>
          <a:effectLst/>
        </p:spPr>
        <p:txBody>
          <a:bodyPr anchor="ctr"/>
          <a:lstStyle/>
          <a:p>
            <a:pPr algn="ctr" eaLnBrk="1" hangingPunct="1"/>
            <a:r>
              <a:rPr kumimoji="1" lang="zh-CN" altLang="en-US">
                <a:solidFill>
                  <a:schemeClr val="bg1"/>
                </a:solidFill>
                <a:latin typeface="思源黑体" panose="020B0500000000000000" pitchFamily="34" charset="-122"/>
                <a:ea typeface="思源黑体" panose="020B0500000000000000" pitchFamily="34" charset="-122"/>
              </a:rPr>
              <a:t>精准</a:t>
            </a:r>
            <a:endParaRPr kumimoji="1" lang="zh-CN" altLang="en-US">
              <a:solidFill>
                <a:schemeClr val="bg1"/>
              </a:solidFill>
              <a:latin typeface="思源黑体" panose="020B0500000000000000" pitchFamily="34" charset="-122"/>
              <a:ea typeface="思源黑体" panose="020B0500000000000000" pitchFamily="34" charset="-122"/>
            </a:endParaRPr>
          </a:p>
        </p:txBody>
      </p:sp>
      <p:sp>
        <p:nvSpPr>
          <p:cNvPr id="26" name="Rectangle 22"/>
          <p:cNvSpPr>
            <a:spLocks noChangeArrowheads="1"/>
          </p:cNvSpPr>
          <p:nvPr/>
        </p:nvSpPr>
        <p:spPr bwMode="auto">
          <a:xfrm>
            <a:off x="10245409" y="3017207"/>
            <a:ext cx="822506" cy="422275"/>
          </a:xfrm>
          <a:prstGeom prst="rect">
            <a:avLst/>
          </a:prstGeom>
          <a:solidFill>
            <a:srgbClr val="BD1127"/>
          </a:solidFill>
          <a:ln>
            <a:noFill/>
          </a:ln>
          <a:effectLst/>
        </p:spPr>
        <p:txBody>
          <a:bodyPr anchor="ctr"/>
          <a:lstStyle/>
          <a:p>
            <a:pPr algn="ctr" eaLnBrk="1" hangingPunct="1"/>
            <a:r>
              <a:rPr kumimoji="1" lang="zh-CN" altLang="en-US" dirty="0">
                <a:solidFill>
                  <a:schemeClr val="bg1"/>
                </a:solidFill>
                <a:latin typeface="思源黑体" panose="020B0500000000000000" pitchFamily="34" charset="-122"/>
                <a:ea typeface="思源黑体" panose="020B0500000000000000" pitchFamily="34" charset="-122"/>
              </a:rPr>
              <a:t>改进</a:t>
            </a:r>
            <a:endParaRPr kumimoji="1" lang="zh-CN" altLang="en-US" dirty="0">
              <a:solidFill>
                <a:schemeClr val="bg1"/>
              </a:solidFill>
              <a:latin typeface="思源黑体" panose="020B0500000000000000" pitchFamily="34" charset="-122"/>
              <a:ea typeface="思源黑体"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par>
                          <p:cTn id="44" fill="hold">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par>
                          <p:cTn id="52" fill="hold">
                            <p:stCondLst>
                              <p:cond delay="3500"/>
                            </p:stCondLst>
                            <p:childTnLst>
                              <p:par>
                                <p:cTn id="53" presetID="10"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childTnLst>
                          </p:cTn>
                        </p:par>
                        <p:par>
                          <p:cTn id="56" fill="hold">
                            <p:stCondLst>
                              <p:cond delay="4000"/>
                            </p:stCondLst>
                            <p:childTnLst>
                              <p:par>
                                <p:cTn id="57" presetID="10" presetClass="entr" presetSubtype="0"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childTnLst>
                          </p:cTn>
                        </p:par>
                        <p:par>
                          <p:cTn id="60" fill="hold">
                            <p:stCondLst>
                              <p:cond delay="4500"/>
                            </p:stCondLst>
                            <p:childTnLst>
                              <p:par>
                                <p:cTn id="61" presetID="10" presetClass="entr" presetSubtype="0"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par>
                          <p:cTn id="64" fill="hold">
                            <p:stCondLst>
                              <p:cond delay="5000"/>
                            </p:stCondLst>
                            <p:childTnLst>
                              <p:par>
                                <p:cTn id="65" presetID="10" presetClass="entr" presetSubtype="0"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childTnLst>
                          </p:cTn>
                        </p:par>
                        <p:par>
                          <p:cTn id="68" fill="hold">
                            <p:stCondLst>
                              <p:cond delay="5500"/>
                            </p:stCondLst>
                            <p:childTnLst>
                              <p:par>
                                <p:cTn id="69" presetID="10"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animBg="1"/>
      <p:bldP spid="9" grpId="0"/>
      <p:bldP spid="10" grpId="0"/>
      <p:bldP spid="11" grpId="0"/>
      <p:bldP spid="12" grpId="0"/>
      <p:bldP spid="13" grpId="0"/>
      <p:bldP spid="14" grpId="0"/>
      <p:bldP spid="22" grpId="0" animBg="1"/>
      <p:bldP spid="23" grpId="0" animBg="1"/>
      <p:bldP spid="24" grpId="0" animBg="1"/>
      <p:bldP spid="25" grpId="0" animBg="1"/>
      <p:bldP spid="2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870527" y="310415"/>
            <a:ext cx="43110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800" b="1" dirty="0">
                <a:solidFill>
                  <a:schemeClr val="bg2">
                    <a:lumMod val="25000"/>
                  </a:schemeClr>
                </a:solidFill>
                <a:latin typeface="思源黑体" panose="020B0500000000000000" pitchFamily="34" charset="-122"/>
                <a:ea typeface="思源黑体" panose="020B0500000000000000" pitchFamily="34" charset="-122"/>
              </a:rPr>
              <a:t>企业安全管理主要工作</a:t>
            </a:r>
            <a:endParaRPr lang="zh-CN" altLang="en-US" sz="2800"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5" name="矩形 4"/>
          <p:cNvSpPr/>
          <p:nvPr/>
        </p:nvSpPr>
        <p:spPr>
          <a:xfrm>
            <a:off x="1" y="294541"/>
            <a:ext cx="768926" cy="461665"/>
          </a:xfrm>
          <a:prstGeom prst="rect">
            <a:avLst/>
          </a:prstGeom>
          <a:solidFill>
            <a:srgbClr val="BD1127"/>
          </a:solidFill>
        </p:spPr>
        <p:txBody>
          <a:bodyPr wrap="square">
            <a:spAutoFit/>
          </a:bodyPr>
          <a:lstStyle/>
          <a:p>
            <a:pPr algn="ctr"/>
            <a:r>
              <a:rPr lang="en-US" altLang="zh-CN" sz="2400" b="1" dirty="0">
                <a:solidFill>
                  <a:schemeClr val="bg1"/>
                </a:solidFill>
                <a:latin typeface="思源黑体" panose="020B0500000000000000" pitchFamily="34" charset="-122"/>
                <a:ea typeface="思源黑体" panose="020B0500000000000000" pitchFamily="34" charset="-122"/>
              </a:rPr>
              <a:t>4</a:t>
            </a:r>
            <a:endParaRPr lang="zh-CN" altLang="en-US" sz="2400" b="1" dirty="0">
              <a:solidFill>
                <a:schemeClr val="bg1"/>
              </a:solidFill>
              <a:latin typeface="思源黑体" panose="020B0500000000000000" pitchFamily="34" charset="-122"/>
              <a:ea typeface="思源黑体" panose="020B0500000000000000" pitchFamily="34" charset="-122"/>
            </a:endParaRPr>
          </a:p>
        </p:txBody>
      </p:sp>
      <p:sp>
        <p:nvSpPr>
          <p:cNvPr id="8" name="Text Box 119"/>
          <p:cNvSpPr txBox="1">
            <a:spLocks noChangeArrowheads="1"/>
          </p:cNvSpPr>
          <p:nvPr/>
        </p:nvSpPr>
        <p:spPr bwMode="auto">
          <a:xfrm>
            <a:off x="1609727" y="1603821"/>
            <a:ext cx="3902073" cy="400110"/>
          </a:xfrm>
          <a:prstGeom prst="rect">
            <a:avLst/>
          </a:prstGeom>
          <a:solidFill>
            <a:srgbClr val="BD1127"/>
          </a:solidFill>
          <a:ln>
            <a:noFill/>
          </a:ln>
          <a:effectLst/>
        </p:spPr>
        <p:txBody>
          <a:bodyPr wrap="square">
            <a:spAutoFit/>
          </a:bodyPr>
          <a:lstStyle/>
          <a:p>
            <a:pPr algn="ctr"/>
            <a:r>
              <a:rPr lang="zh-CN" altLang="en-US" sz="2000" b="1" dirty="0">
                <a:solidFill>
                  <a:schemeClr val="bg1"/>
                </a:solidFill>
                <a:latin typeface="思源黑体" panose="020B0500000000000000" pitchFamily="34" charset="-122"/>
                <a:ea typeface="思源黑体" panose="020B0500000000000000" pitchFamily="34" charset="-122"/>
              </a:rPr>
              <a:t>工作</a:t>
            </a:r>
            <a:r>
              <a:rPr lang="en-US" altLang="zh-CN" sz="2000" b="1" dirty="0">
                <a:solidFill>
                  <a:schemeClr val="bg1"/>
                </a:solidFill>
                <a:latin typeface="思源黑体" panose="020B0500000000000000" pitchFamily="34" charset="-122"/>
                <a:ea typeface="思源黑体" panose="020B0500000000000000" pitchFamily="34" charset="-122"/>
              </a:rPr>
              <a:t>3</a:t>
            </a:r>
            <a:r>
              <a:rPr lang="zh-CN" altLang="en-US" sz="2000" b="1" dirty="0">
                <a:solidFill>
                  <a:schemeClr val="bg1"/>
                </a:solidFill>
                <a:latin typeface="思源黑体" panose="020B0500000000000000" pitchFamily="34" charset="-122"/>
                <a:ea typeface="思源黑体" panose="020B0500000000000000" pitchFamily="34" charset="-122"/>
              </a:rPr>
              <a:t>：开展安全培训教育</a:t>
            </a:r>
            <a:endParaRPr lang="zh-CN" altLang="en-US" sz="2000" b="1" dirty="0">
              <a:solidFill>
                <a:schemeClr val="bg1"/>
              </a:solidFill>
              <a:latin typeface="思源黑体" panose="020B0500000000000000" pitchFamily="34" charset="-122"/>
              <a:ea typeface="思源黑体" panose="020B0500000000000000" pitchFamily="34" charset="-122"/>
            </a:endParaRPr>
          </a:p>
        </p:txBody>
      </p:sp>
      <p:sp>
        <p:nvSpPr>
          <p:cNvPr id="28" name="Rectangle 27"/>
          <p:cNvSpPr>
            <a:spLocks noChangeArrowheads="1"/>
          </p:cNvSpPr>
          <p:nvPr/>
        </p:nvSpPr>
        <p:spPr bwMode="auto">
          <a:xfrm>
            <a:off x="1558927" y="2412735"/>
            <a:ext cx="3902073" cy="369332"/>
          </a:xfrm>
          <a:prstGeom prst="rect">
            <a:avLst/>
          </a:prstGeom>
          <a:solidFill>
            <a:schemeClr val="bg1">
              <a:lumMod val="95000"/>
            </a:schemeClr>
          </a:solidFill>
          <a:ln>
            <a:noFill/>
          </a:ln>
          <a:effectLst/>
        </p:spPr>
        <p:txBody>
          <a:bodyPr wrap="square">
            <a:spAutoFit/>
          </a:bodyPr>
          <a:lstStyle>
            <a:lvl1pPr marL="609600" indent="-609600" algn="l">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ea typeface="宋体" panose="02010600030101010101" pitchFamily="2" charset="-122"/>
              </a:defRPr>
            </a:lvl1pPr>
            <a:lvl2pPr marL="990600" indent="-533400" algn="l">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2pPr>
            <a:lvl3pPr marL="1371600" indent="-457200" algn="l">
              <a:spcBef>
                <a:spcPct val="20000"/>
              </a:spcBef>
              <a:buClr>
                <a:schemeClr val="tx1"/>
              </a:buClr>
              <a:buChar char="•"/>
              <a:defRPr sz="2000">
                <a:solidFill>
                  <a:schemeClr val="tx1"/>
                </a:solidFill>
                <a:latin typeface="Arial" panose="020B0604020202020204" pitchFamily="34" charset="0"/>
                <a:ea typeface="宋体" panose="02010600030101010101" pitchFamily="2" charset="-122"/>
              </a:defRPr>
            </a:lvl3pPr>
            <a:lvl4pPr marL="1752600" indent="-381000" algn="l">
              <a:spcBef>
                <a:spcPct val="20000"/>
              </a:spcBef>
              <a:buChar char="–"/>
              <a:defRPr>
                <a:solidFill>
                  <a:schemeClr val="tx1"/>
                </a:solidFill>
                <a:latin typeface="Arial" panose="020B0604020202020204" pitchFamily="34" charset="0"/>
                <a:ea typeface="宋体" panose="02010600030101010101" pitchFamily="2" charset="-122"/>
              </a:defRPr>
            </a:lvl4pPr>
            <a:lvl5pPr marL="2209800" indent="-381000" algn="l">
              <a:spcBef>
                <a:spcPct val="20000"/>
              </a:spcBef>
              <a:buChar char="»"/>
              <a:defRPr>
                <a:solidFill>
                  <a:schemeClr val="tx1"/>
                </a:solidFill>
                <a:latin typeface="Arial" panose="020B0604020202020204" pitchFamily="34" charset="0"/>
                <a:ea typeface="宋体" panose="02010600030101010101" pitchFamily="2" charset="-122"/>
              </a:defRPr>
            </a:lvl5pPr>
            <a:lvl6pPr marL="2667000" indent="-381000" fontAlgn="base">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3124200" indent="-381000" fontAlgn="base">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581400" indent="-381000" fontAlgn="base">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4038600" indent="-381000" fontAlgn="base">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algn="ctr" eaLnBrk="1" hangingPunct="1">
              <a:buClr>
                <a:schemeClr val="tx1"/>
              </a:buClr>
              <a:buFont typeface="Wingdings" panose="05000000000000000000" pitchFamily="2" charset="2"/>
              <a:buNone/>
            </a:pPr>
            <a:r>
              <a:rPr lang="zh-CN" altLang="en-US" sz="1800" b="1" dirty="0">
                <a:solidFill>
                  <a:srgbClr val="BD1127"/>
                </a:solidFill>
                <a:latin typeface="思源黑体" panose="020B0500000000000000" pitchFamily="34" charset="-122"/>
                <a:ea typeface="思源黑体" panose="020B0500000000000000" pitchFamily="34" charset="-122"/>
              </a:rPr>
              <a:t>第一步：</a:t>
            </a:r>
            <a:r>
              <a:rPr lang="zh-CN" altLang="en-US" sz="1800" dirty="0">
                <a:solidFill>
                  <a:schemeClr val="bg2">
                    <a:lumMod val="25000"/>
                  </a:schemeClr>
                </a:solidFill>
                <a:latin typeface="思源黑体" panose="020B0500000000000000" pitchFamily="34" charset="-122"/>
                <a:ea typeface="思源黑体" panose="020B0500000000000000" pitchFamily="34" charset="-122"/>
              </a:rPr>
              <a:t>精选教师队伍</a:t>
            </a:r>
            <a:endParaRPr lang="zh-CN" altLang="en-US" sz="1800"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29" name="Rectangle 27"/>
          <p:cNvSpPr>
            <a:spLocks noChangeArrowheads="1"/>
          </p:cNvSpPr>
          <p:nvPr/>
        </p:nvSpPr>
        <p:spPr bwMode="auto">
          <a:xfrm>
            <a:off x="1558927" y="2961375"/>
            <a:ext cx="3902073" cy="369332"/>
          </a:xfrm>
          <a:prstGeom prst="rect">
            <a:avLst/>
          </a:prstGeom>
          <a:solidFill>
            <a:schemeClr val="bg1">
              <a:lumMod val="95000"/>
            </a:schemeClr>
          </a:solidFill>
          <a:ln>
            <a:noFill/>
          </a:ln>
          <a:effectLst/>
        </p:spPr>
        <p:txBody>
          <a:bodyPr wrap="square">
            <a:spAutoFit/>
          </a:bodyPr>
          <a:lstStyle>
            <a:lvl1pPr marL="609600" indent="-609600" algn="l">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ea typeface="宋体" panose="02010600030101010101" pitchFamily="2" charset="-122"/>
              </a:defRPr>
            </a:lvl1pPr>
            <a:lvl2pPr marL="990600" indent="-533400" algn="l">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2pPr>
            <a:lvl3pPr marL="1371600" indent="-457200" algn="l">
              <a:spcBef>
                <a:spcPct val="20000"/>
              </a:spcBef>
              <a:buClr>
                <a:schemeClr val="tx1"/>
              </a:buClr>
              <a:buChar char="•"/>
              <a:defRPr sz="2000">
                <a:solidFill>
                  <a:schemeClr val="tx1"/>
                </a:solidFill>
                <a:latin typeface="Arial" panose="020B0604020202020204" pitchFamily="34" charset="0"/>
                <a:ea typeface="宋体" panose="02010600030101010101" pitchFamily="2" charset="-122"/>
              </a:defRPr>
            </a:lvl3pPr>
            <a:lvl4pPr marL="1752600" indent="-381000" algn="l">
              <a:spcBef>
                <a:spcPct val="20000"/>
              </a:spcBef>
              <a:buChar char="–"/>
              <a:defRPr>
                <a:solidFill>
                  <a:schemeClr val="tx1"/>
                </a:solidFill>
                <a:latin typeface="Arial" panose="020B0604020202020204" pitchFamily="34" charset="0"/>
                <a:ea typeface="宋体" panose="02010600030101010101" pitchFamily="2" charset="-122"/>
              </a:defRPr>
            </a:lvl4pPr>
            <a:lvl5pPr marL="2209800" indent="-381000" algn="l">
              <a:spcBef>
                <a:spcPct val="20000"/>
              </a:spcBef>
              <a:buChar char="»"/>
              <a:defRPr>
                <a:solidFill>
                  <a:schemeClr val="tx1"/>
                </a:solidFill>
                <a:latin typeface="Arial" panose="020B0604020202020204" pitchFamily="34" charset="0"/>
                <a:ea typeface="宋体" panose="02010600030101010101" pitchFamily="2" charset="-122"/>
              </a:defRPr>
            </a:lvl5pPr>
            <a:lvl6pPr marL="2667000" indent="-381000" fontAlgn="base">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3124200" indent="-381000" fontAlgn="base">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581400" indent="-381000" fontAlgn="base">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4038600" indent="-381000" fontAlgn="base">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algn="ctr" eaLnBrk="1" hangingPunct="1">
              <a:buClr>
                <a:schemeClr val="tx1"/>
              </a:buClr>
              <a:buFont typeface="Wingdings" panose="05000000000000000000" pitchFamily="2" charset="2"/>
              <a:buNone/>
            </a:pPr>
            <a:r>
              <a:rPr lang="zh-CN" altLang="en-US" sz="1800" b="1" dirty="0">
                <a:solidFill>
                  <a:srgbClr val="BD1127"/>
                </a:solidFill>
                <a:latin typeface="思源黑体" panose="020B0500000000000000" pitchFamily="34" charset="-122"/>
                <a:ea typeface="思源黑体" panose="020B0500000000000000" pitchFamily="34" charset="-122"/>
              </a:rPr>
              <a:t>第二步：</a:t>
            </a:r>
            <a:r>
              <a:rPr lang="zh-CN" altLang="en-US" sz="1800" dirty="0">
                <a:solidFill>
                  <a:schemeClr val="bg2">
                    <a:lumMod val="25000"/>
                  </a:schemeClr>
                </a:solidFill>
                <a:latin typeface="思源黑体" panose="020B0500000000000000" pitchFamily="34" charset="-122"/>
                <a:ea typeface="思源黑体" panose="020B0500000000000000" pitchFamily="34" charset="-122"/>
              </a:rPr>
              <a:t>编写规范教材</a:t>
            </a:r>
            <a:endParaRPr lang="zh-CN" altLang="en-US" sz="1800"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30" name="Rectangle 27"/>
          <p:cNvSpPr>
            <a:spLocks noChangeArrowheads="1"/>
          </p:cNvSpPr>
          <p:nvPr/>
        </p:nvSpPr>
        <p:spPr bwMode="auto">
          <a:xfrm>
            <a:off x="1558927" y="3570975"/>
            <a:ext cx="3902073" cy="369332"/>
          </a:xfrm>
          <a:prstGeom prst="rect">
            <a:avLst/>
          </a:prstGeom>
          <a:solidFill>
            <a:schemeClr val="bg1">
              <a:lumMod val="95000"/>
            </a:schemeClr>
          </a:solidFill>
          <a:ln>
            <a:noFill/>
          </a:ln>
          <a:effectLst/>
        </p:spPr>
        <p:txBody>
          <a:bodyPr wrap="square">
            <a:spAutoFit/>
          </a:bodyPr>
          <a:lstStyle>
            <a:lvl1pPr marL="609600" indent="-609600" algn="l">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ea typeface="宋体" panose="02010600030101010101" pitchFamily="2" charset="-122"/>
              </a:defRPr>
            </a:lvl1pPr>
            <a:lvl2pPr marL="990600" indent="-533400" algn="l">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2pPr>
            <a:lvl3pPr marL="1371600" indent="-457200" algn="l">
              <a:spcBef>
                <a:spcPct val="20000"/>
              </a:spcBef>
              <a:buClr>
                <a:schemeClr val="tx1"/>
              </a:buClr>
              <a:buChar char="•"/>
              <a:defRPr sz="2000">
                <a:solidFill>
                  <a:schemeClr val="tx1"/>
                </a:solidFill>
                <a:latin typeface="Arial" panose="020B0604020202020204" pitchFamily="34" charset="0"/>
                <a:ea typeface="宋体" panose="02010600030101010101" pitchFamily="2" charset="-122"/>
              </a:defRPr>
            </a:lvl3pPr>
            <a:lvl4pPr marL="1752600" indent="-381000" algn="l">
              <a:spcBef>
                <a:spcPct val="20000"/>
              </a:spcBef>
              <a:buChar char="–"/>
              <a:defRPr>
                <a:solidFill>
                  <a:schemeClr val="tx1"/>
                </a:solidFill>
                <a:latin typeface="Arial" panose="020B0604020202020204" pitchFamily="34" charset="0"/>
                <a:ea typeface="宋体" panose="02010600030101010101" pitchFamily="2" charset="-122"/>
              </a:defRPr>
            </a:lvl4pPr>
            <a:lvl5pPr marL="2209800" indent="-381000" algn="l">
              <a:spcBef>
                <a:spcPct val="20000"/>
              </a:spcBef>
              <a:buChar char="»"/>
              <a:defRPr>
                <a:solidFill>
                  <a:schemeClr val="tx1"/>
                </a:solidFill>
                <a:latin typeface="Arial" panose="020B0604020202020204" pitchFamily="34" charset="0"/>
                <a:ea typeface="宋体" panose="02010600030101010101" pitchFamily="2" charset="-122"/>
              </a:defRPr>
            </a:lvl5pPr>
            <a:lvl6pPr marL="2667000" indent="-381000" fontAlgn="base">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3124200" indent="-381000" fontAlgn="base">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581400" indent="-381000" fontAlgn="base">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4038600" indent="-381000" fontAlgn="base">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algn="ctr" eaLnBrk="1" hangingPunct="1">
              <a:buClr>
                <a:schemeClr val="tx1"/>
              </a:buClr>
              <a:buFont typeface="Wingdings" panose="05000000000000000000" pitchFamily="2" charset="2"/>
              <a:buNone/>
            </a:pPr>
            <a:r>
              <a:rPr lang="zh-CN" altLang="en-US" sz="1800" b="1" dirty="0">
                <a:solidFill>
                  <a:srgbClr val="BD1127"/>
                </a:solidFill>
                <a:latin typeface="思源黑体" panose="020B0500000000000000" pitchFamily="34" charset="-122"/>
                <a:ea typeface="思源黑体" panose="020B0500000000000000" pitchFamily="34" charset="-122"/>
              </a:rPr>
              <a:t>第三步：</a:t>
            </a:r>
            <a:r>
              <a:rPr lang="zh-CN" altLang="en-US" sz="1800" dirty="0">
                <a:solidFill>
                  <a:schemeClr val="bg2">
                    <a:lumMod val="25000"/>
                  </a:schemeClr>
                </a:solidFill>
                <a:latin typeface="思源黑体" panose="020B0500000000000000" pitchFamily="34" charset="-122"/>
                <a:ea typeface="思源黑体" panose="020B0500000000000000" pitchFamily="34" charset="-122"/>
              </a:rPr>
              <a:t>科学策划培训</a:t>
            </a:r>
            <a:endParaRPr lang="zh-CN" altLang="en-US" sz="1800"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31" name="Rectangle 27"/>
          <p:cNvSpPr>
            <a:spLocks noChangeArrowheads="1"/>
          </p:cNvSpPr>
          <p:nvPr/>
        </p:nvSpPr>
        <p:spPr bwMode="auto">
          <a:xfrm>
            <a:off x="1558927" y="4180575"/>
            <a:ext cx="3902073" cy="369332"/>
          </a:xfrm>
          <a:prstGeom prst="rect">
            <a:avLst/>
          </a:prstGeom>
          <a:solidFill>
            <a:schemeClr val="bg1">
              <a:lumMod val="95000"/>
            </a:schemeClr>
          </a:solidFill>
          <a:ln>
            <a:noFill/>
          </a:ln>
          <a:effectLst/>
        </p:spPr>
        <p:txBody>
          <a:bodyPr wrap="square">
            <a:spAutoFit/>
          </a:bodyPr>
          <a:lstStyle>
            <a:lvl1pPr marL="609600" indent="-609600" algn="l">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ea typeface="宋体" panose="02010600030101010101" pitchFamily="2" charset="-122"/>
              </a:defRPr>
            </a:lvl1pPr>
            <a:lvl2pPr marL="990600" indent="-533400" algn="l">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2pPr>
            <a:lvl3pPr marL="1371600" indent="-457200" algn="l">
              <a:spcBef>
                <a:spcPct val="20000"/>
              </a:spcBef>
              <a:buClr>
                <a:schemeClr val="tx1"/>
              </a:buClr>
              <a:buChar char="•"/>
              <a:defRPr sz="2000">
                <a:solidFill>
                  <a:schemeClr val="tx1"/>
                </a:solidFill>
                <a:latin typeface="Arial" panose="020B0604020202020204" pitchFamily="34" charset="0"/>
                <a:ea typeface="宋体" panose="02010600030101010101" pitchFamily="2" charset="-122"/>
              </a:defRPr>
            </a:lvl3pPr>
            <a:lvl4pPr marL="1752600" indent="-381000" algn="l">
              <a:spcBef>
                <a:spcPct val="20000"/>
              </a:spcBef>
              <a:buChar char="–"/>
              <a:defRPr>
                <a:solidFill>
                  <a:schemeClr val="tx1"/>
                </a:solidFill>
                <a:latin typeface="Arial" panose="020B0604020202020204" pitchFamily="34" charset="0"/>
                <a:ea typeface="宋体" panose="02010600030101010101" pitchFamily="2" charset="-122"/>
              </a:defRPr>
            </a:lvl4pPr>
            <a:lvl5pPr marL="2209800" indent="-381000" algn="l">
              <a:spcBef>
                <a:spcPct val="20000"/>
              </a:spcBef>
              <a:buChar char="»"/>
              <a:defRPr>
                <a:solidFill>
                  <a:schemeClr val="tx1"/>
                </a:solidFill>
                <a:latin typeface="Arial" panose="020B0604020202020204" pitchFamily="34" charset="0"/>
                <a:ea typeface="宋体" panose="02010600030101010101" pitchFamily="2" charset="-122"/>
              </a:defRPr>
            </a:lvl5pPr>
            <a:lvl6pPr marL="2667000" indent="-381000" fontAlgn="base">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3124200" indent="-381000" fontAlgn="base">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581400" indent="-381000" fontAlgn="base">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4038600" indent="-381000" fontAlgn="base">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algn="ctr" eaLnBrk="1" hangingPunct="1">
              <a:buClr>
                <a:schemeClr val="tx1"/>
              </a:buClr>
              <a:buFont typeface="Wingdings" panose="05000000000000000000" pitchFamily="2" charset="2"/>
              <a:buNone/>
            </a:pPr>
            <a:r>
              <a:rPr lang="zh-CN" altLang="en-US" sz="1800" b="1" dirty="0">
                <a:solidFill>
                  <a:srgbClr val="BD1127"/>
                </a:solidFill>
                <a:latin typeface="思源黑体" panose="020B0500000000000000" pitchFamily="34" charset="-122"/>
                <a:ea typeface="思源黑体" panose="020B0500000000000000" pitchFamily="34" charset="-122"/>
              </a:rPr>
              <a:t>第四步：</a:t>
            </a:r>
            <a:r>
              <a:rPr lang="zh-CN" altLang="en-US" sz="1800" dirty="0">
                <a:solidFill>
                  <a:schemeClr val="bg2">
                    <a:lumMod val="25000"/>
                  </a:schemeClr>
                </a:solidFill>
                <a:latin typeface="思源黑体" panose="020B0500000000000000" pitchFamily="34" charset="-122"/>
                <a:ea typeface="思源黑体" panose="020B0500000000000000" pitchFamily="34" charset="-122"/>
              </a:rPr>
              <a:t>形象互动授课</a:t>
            </a:r>
            <a:endParaRPr lang="zh-CN" altLang="en-US" sz="1800"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32" name="Rectangle 27"/>
          <p:cNvSpPr>
            <a:spLocks noChangeArrowheads="1"/>
          </p:cNvSpPr>
          <p:nvPr/>
        </p:nvSpPr>
        <p:spPr bwMode="auto">
          <a:xfrm>
            <a:off x="1558927" y="4790175"/>
            <a:ext cx="3902073" cy="369332"/>
          </a:xfrm>
          <a:prstGeom prst="rect">
            <a:avLst/>
          </a:prstGeom>
          <a:solidFill>
            <a:schemeClr val="bg1">
              <a:lumMod val="95000"/>
            </a:schemeClr>
          </a:solidFill>
          <a:ln>
            <a:noFill/>
          </a:ln>
          <a:effectLst/>
        </p:spPr>
        <p:txBody>
          <a:bodyPr wrap="square">
            <a:spAutoFit/>
          </a:bodyPr>
          <a:lstStyle>
            <a:lvl1pPr marL="609600" indent="-609600" algn="l">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ea typeface="宋体" panose="02010600030101010101" pitchFamily="2" charset="-122"/>
              </a:defRPr>
            </a:lvl1pPr>
            <a:lvl2pPr marL="990600" indent="-533400" algn="l">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2pPr>
            <a:lvl3pPr marL="1371600" indent="-457200" algn="l">
              <a:spcBef>
                <a:spcPct val="20000"/>
              </a:spcBef>
              <a:buClr>
                <a:schemeClr val="tx1"/>
              </a:buClr>
              <a:buChar char="•"/>
              <a:defRPr sz="2000">
                <a:solidFill>
                  <a:schemeClr val="tx1"/>
                </a:solidFill>
                <a:latin typeface="Arial" panose="020B0604020202020204" pitchFamily="34" charset="0"/>
                <a:ea typeface="宋体" panose="02010600030101010101" pitchFamily="2" charset="-122"/>
              </a:defRPr>
            </a:lvl3pPr>
            <a:lvl4pPr marL="1752600" indent="-381000" algn="l">
              <a:spcBef>
                <a:spcPct val="20000"/>
              </a:spcBef>
              <a:buChar char="–"/>
              <a:defRPr>
                <a:solidFill>
                  <a:schemeClr val="tx1"/>
                </a:solidFill>
                <a:latin typeface="Arial" panose="020B0604020202020204" pitchFamily="34" charset="0"/>
                <a:ea typeface="宋体" panose="02010600030101010101" pitchFamily="2" charset="-122"/>
              </a:defRPr>
            </a:lvl4pPr>
            <a:lvl5pPr marL="2209800" indent="-381000" algn="l">
              <a:spcBef>
                <a:spcPct val="20000"/>
              </a:spcBef>
              <a:buChar char="»"/>
              <a:defRPr>
                <a:solidFill>
                  <a:schemeClr val="tx1"/>
                </a:solidFill>
                <a:latin typeface="Arial" panose="020B0604020202020204" pitchFamily="34" charset="0"/>
                <a:ea typeface="宋体" panose="02010600030101010101" pitchFamily="2" charset="-122"/>
              </a:defRPr>
            </a:lvl5pPr>
            <a:lvl6pPr marL="2667000" indent="-381000" fontAlgn="base">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3124200" indent="-381000" fontAlgn="base">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581400" indent="-381000" fontAlgn="base">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4038600" indent="-381000" fontAlgn="base">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algn="ctr" eaLnBrk="1" hangingPunct="1">
              <a:buClr>
                <a:schemeClr val="tx1"/>
              </a:buClr>
              <a:buFont typeface="Wingdings" panose="05000000000000000000" pitchFamily="2" charset="2"/>
              <a:buNone/>
            </a:pPr>
            <a:r>
              <a:rPr lang="zh-CN" altLang="en-US" sz="1800" b="1" dirty="0">
                <a:solidFill>
                  <a:srgbClr val="BD1127"/>
                </a:solidFill>
                <a:latin typeface="思源黑体" panose="020B0500000000000000" pitchFamily="34" charset="-122"/>
                <a:ea typeface="思源黑体" panose="020B0500000000000000" pitchFamily="34" charset="-122"/>
              </a:rPr>
              <a:t>第五步：</a:t>
            </a:r>
            <a:r>
              <a:rPr lang="zh-CN" altLang="en-US" sz="1800" dirty="0">
                <a:solidFill>
                  <a:schemeClr val="bg2">
                    <a:lumMod val="25000"/>
                  </a:schemeClr>
                </a:solidFill>
                <a:latin typeface="思源黑体" panose="020B0500000000000000" pitchFamily="34" charset="-122"/>
                <a:ea typeface="思源黑体" panose="020B0500000000000000" pitchFamily="34" charset="-122"/>
              </a:rPr>
              <a:t>培训效果评估</a:t>
            </a:r>
            <a:endParaRPr lang="zh-CN" altLang="en-US" sz="1800"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33" name="Rectangle 27"/>
          <p:cNvSpPr>
            <a:spLocks noChangeArrowheads="1"/>
          </p:cNvSpPr>
          <p:nvPr/>
        </p:nvSpPr>
        <p:spPr bwMode="auto">
          <a:xfrm>
            <a:off x="1558927" y="5399775"/>
            <a:ext cx="3902073" cy="369332"/>
          </a:xfrm>
          <a:prstGeom prst="rect">
            <a:avLst/>
          </a:prstGeom>
          <a:solidFill>
            <a:schemeClr val="bg1">
              <a:lumMod val="95000"/>
            </a:schemeClr>
          </a:solidFill>
          <a:ln>
            <a:noFill/>
          </a:ln>
          <a:effectLst/>
        </p:spPr>
        <p:txBody>
          <a:bodyPr wrap="square">
            <a:spAutoFit/>
          </a:bodyPr>
          <a:lstStyle>
            <a:lvl1pPr marL="609600" indent="-609600" algn="l">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ea typeface="宋体" panose="02010600030101010101" pitchFamily="2" charset="-122"/>
              </a:defRPr>
            </a:lvl1pPr>
            <a:lvl2pPr marL="990600" indent="-533400" algn="l">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2pPr>
            <a:lvl3pPr marL="1371600" indent="-457200" algn="l">
              <a:spcBef>
                <a:spcPct val="20000"/>
              </a:spcBef>
              <a:buClr>
                <a:schemeClr val="tx1"/>
              </a:buClr>
              <a:buChar char="•"/>
              <a:defRPr sz="2000">
                <a:solidFill>
                  <a:schemeClr val="tx1"/>
                </a:solidFill>
                <a:latin typeface="Arial" panose="020B0604020202020204" pitchFamily="34" charset="0"/>
                <a:ea typeface="宋体" panose="02010600030101010101" pitchFamily="2" charset="-122"/>
              </a:defRPr>
            </a:lvl3pPr>
            <a:lvl4pPr marL="1752600" indent="-381000" algn="l">
              <a:spcBef>
                <a:spcPct val="20000"/>
              </a:spcBef>
              <a:buChar char="–"/>
              <a:defRPr>
                <a:solidFill>
                  <a:schemeClr val="tx1"/>
                </a:solidFill>
                <a:latin typeface="Arial" panose="020B0604020202020204" pitchFamily="34" charset="0"/>
                <a:ea typeface="宋体" panose="02010600030101010101" pitchFamily="2" charset="-122"/>
              </a:defRPr>
            </a:lvl4pPr>
            <a:lvl5pPr marL="2209800" indent="-381000" algn="l">
              <a:spcBef>
                <a:spcPct val="20000"/>
              </a:spcBef>
              <a:buChar char="»"/>
              <a:defRPr>
                <a:solidFill>
                  <a:schemeClr val="tx1"/>
                </a:solidFill>
                <a:latin typeface="Arial" panose="020B0604020202020204" pitchFamily="34" charset="0"/>
                <a:ea typeface="宋体" panose="02010600030101010101" pitchFamily="2" charset="-122"/>
              </a:defRPr>
            </a:lvl5pPr>
            <a:lvl6pPr marL="2667000" indent="-381000" fontAlgn="base">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3124200" indent="-381000" fontAlgn="base">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581400" indent="-381000" fontAlgn="base">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4038600" indent="-381000" fontAlgn="base">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algn="ctr">
              <a:buClr>
                <a:schemeClr val="tx1"/>
              </a:buClr>
              <a:buNone/>
            </a:pPr>
            <a:r>
              <a:rPr lang="zh-CN" altLang="en-US" sz="1800" b="1" dirty="0">
                <a:solidFill>
                  <a:srgbClr val="BD1127"/>
                </a:solidFill>
                <a:latin typeface="思源黑体" panose="020B0500000000000000" pitchFamily="34" charset="-122"/>
                <a:ea typeface="思源黑体" panose="020B0500000000000000" pitchFamily="34" charset="-122"/>
              </a:rPr>
              <a:t>第六步：</a:t>
            </a:r>
            <a:r>
              <a:rPr lang="zh-CN" altLang="en-US" sz="1800" dirty="0">
                <a:solidFill>
                  <a:srgbClr val="E7E6E6">
                    <a:lumMod val="25000"/>
                  </a:srgbClr>
                </a:solidFill>
                <a:latin typeface="思源黑体" panose="020B0500000000000000" pitchFamily="34" charset="-122"/>
                <a:ea typeface="思源黑体" panose="020B0500000000000000" pitchFamily="34" charset="-122"/>
              </a:rPr>
              <a:t>反复强化培训</a:t>
            </a:r>
            <a:endParaRPr lang="zh-CN" altLang="en-US" sz="1800"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34" name="Rectangle 28"/>
          <p:cNvSpPr>
            <a:spLocks noChangeArrowheads="1"/>
          </p:cNvSpPr>
          <p:nvPr/>
        </p:nvSpPr>
        <p:spPr bwMode="auto">
          <a:xfrm>
            <a:off x="8040852" y="4977500"/>
            <a:ext cx="1233488" cy="422275"/>
          </a:xfrm>
          <a:prstGeom prst="rect">
            <a:avLst/>
          </a:prstGeom>
          <a:solidFill>
            <a:schemeClr val="bg1"/>
          </a:solidFill>
          <a:ln>
            <a:solidFill>
              <a:srgbClr val="BD1127"/>
            </a:solidFill>
          </a:ln>
          <a:effectLst/>
        </p:spPr>
        <p:txBody>
          <a:bodyPr anchor="ctr"/>
          <a:lstStyle/>
          <a:p>
            <a:pPr algn="ctr" eaLnBrk="1" hangingPunct="1"/>
            <a:r>
              <a:rPr kumimoji="1" lang="zh-CN" altLang="en-US">
                <a:solidFill>
                  <a:schemeClr val="bg2">
                    <a:lumMod val="25000"/>
                  </a:schemeClr>
                </a:solidFill>
                <a:latin typeface="思源黑体" panose="020B0500000000000000" pitchFamily="34" charset="-122"/>
                <a:ea typeface="思源黑体" panose="020B0500000000000000" pitchFamily="34" charset="-122"/>
              </a:rPr>
              <a:t>教师</a:t>
            </a:r>
            <a:endParaRPr kumimoji="1"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35" name="Rectangle 29"/>
          <p:cNvSpPr>
            <a:spLocks noChangeArrowheads="1"/>
          </p:cNvSpPr>
          <p:nvPr/>
        </p:nvSpPr>
        <p:spPr bwMode="auto">
          <a:xfrm>
            <a:off x="8040852" y="4413937"/>
            <a:ext cx="1231900" cy="423862"/>
          </a:xfrm>
          <a:prstGeom prst="rect">
            <a:avLst/>
          </a:prstGeom>
          <a:solidFill>
            <a:schemeClr val="bg1"/>
          </a:solidFill>
          <a:ln>
            <a:solidFill>
              <a:srgbClr val="BD1127"/>
            </a:solidFill>
          </a:ln>
          <a:effectLst/>
        </p:spPr>
        <p:txBody>
          <a:bodyPr anchor="ctr"/>
          <a:lstStyle/>
          <a:p>
            <a:pPr algn="ctr" eaLnBrk="1" hangingPunct="1"/>
            <a:r>
              <a:rPr kumimoji="1" lang="zh-CN" altLang="en-US">
                <a:solidFill>
                  <a:schemeClr val="bg2">
                    <a:lumMod val="25000"/>
                  </a:schemeClr>
                </a:solidFill>
                <a:latin typeface="思源黑体" panose="020B0500000000000000" pitchFamily="34" charset="-122"/>
                <a:ea typeface="思源黑体" panose="020B0500000000000000" pitchFamily="34" charset="-122"/>
              </a:rPr>
              <a:t>教材</a:t>
            </a:r>
            <a:endParaRPr kumimoji="1"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36" name="Rectangle 30"/>
          <p:cNvSpPr>
            <a:spLocks noChangeArrowheads="1"/>
          </p:cNvSpPr>
          <p:nvPr/>
        </p:nvSpPr>
        <p:spPr bwMode="auto">
          <a:xfrm>
            <a:off x="8040852" y="3851963"/>
            <a:ext cx="1233487" cy="422275"/>
          </a:xfrm>
          <a:prstGeom prst="rect">
            <a:avLst/>
          </a:prstGeom>
          <a:solidFill>
            <a:schemeClr val="bg1"/>
          </a:solidFill>
          <a:ln>
            <a:solidFill>
              <a:srgbClr val="BD1127"/>
            </a:solidFill>
          </a:ln>
          <a:effectLst/>
        </p:spPr>
        <p:txBody>
          <a:bodyPr anchor="ctr"/>
          <a:lstStyle/>
          <a:p>
            <a:pPr algn="ctr" eaLnBrk="1" hangingPunct="1"/>
            <a:r>
              <a:rPr kumimoji="1" lang="zh-CN" altLang="en-US">
                <a:solidFill>
                  <a:schemeClr val="bg2">
                    <a:lumMod val="25000"/>
                  </a:schemeClr>
                </a:solidFill>
                <a:latin typeface="思源黑体" panose="020B0500000000000000" pitchFamily="34" charset="-122"/>
                <a:ea typeface="思源黑体" panose="020B0500000000000000" pitchFamily="34" charset="-122"/>
              </a:rPr>
              <a:t>策划</a:t>
            </a:r>
            <a:endParaRPr kumimoji="1"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37" name="Rectangle 31"/>
          <p:cNvSpPr>
            <a:spLocks noChangeArrowheads="1"/>
          </p:cNvSpPr>
          <p:nvPr/>
        </p:nvSpPr>
        <p:spPr bwMode="auto">
          <a:xfrm>
            <a:off x="8040852" y="3288400"/>
            <a:ext cx="1233487" cy="422275"/>
          </a:xfrm>
          <a:prstGeom prst="rect">
            <a:avLst/>
          </a:prstGeom>
          <a:solidFill>
            <a:schemeClr val="bg1"/>
          </a:solidFill>
          <a:ln>
            <a:solidFill>
              <a:srgbClr val="BD1127"/>
            </a:solidFill>
          </a:ln>
          <a:effectLst/>
        </p:spPr>
        <p:txBody>
          <a:bodyPr anchor="ctr"/>
          <a:lstStyle/>
          <a:p>
            <a:pPr algn="ctr" eaLnBrk="1" hangingPunct="1"/>
            <a:r>
              <a:rPr kumimoji="1" lang="zh-CN" altLang="en-US">
                <a:solidFill>
                  <a:schemeClr val="bg2">
                    <a:lumMod val="25000"/>
                  </a:schemeClr>
                </a:solidFill>
                <a:latin typeface="思源黑体" panose="020B0500000000000000" pitchFamily="34" charset="-122"/>
                <a:ea typeface="思源黑体" panose="020B0500000000000000" pitchFamily="34" charset="-122"/>
              </a:rPr>
              <a:t>授课</a:t>
            </a:r>
            <a:endParaRPr kumimoji="1"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38" name="Rectangle 32"/>
          <p:cNvSpPr>
            <a:spLocks noChangeArrowheads="1"/>
          </p:cNvSpPr>
          <p:nvPr/>
        </p:nvSpPr>
        <p:spPr bwMode="auto">
          <a:xfrm>
            <a:off x="8040852" y="2726424"/>
            <a:ext cx="1230313" cy="420688"/>
          </a:xfrm>
          <a:prstGeom prst="rect">
            <a:avLst/>
          </a:prstGeom>
          <a:solidFill>
            <a:schemeClr val="bg1"/>
          </a:solidFill>
          <a:ln>
            <a:solidFill>
              <a:srgbClr val="BD1127"/>
            </a:solidFill>
          </a:ln>
          <a:effectLst/>
        </p:spPr>
        <p:txBody>
          <a:bodyPr anchor="ctr"/>
          <a:lstStyle/>
          <a:p>
            <a:pPr algn="ctr" eaLnBrk="1" hangingPunct="1"/>
            <a:r>
              <a:rPr kumimoji="1" lang="zh-CN" altLang="en-US">
                <a:solidFill>
                  <a:schemeClr val="bg2">
                    <a:lumMod val="25000"/>
                  </a:schemeClr>
                </a:solidFill>
                <a:latin typeface="思源黑体" panose="020B0500000000000000" pitchFamily="34" charset="-122"/>
                <a:ea typeface="思源黑体" panose="020B0500000000000000" pitchFamily="34" charset="-122"/>
              </a:rPr>
              <a:t>评估</a:t>
            </a:r>
            <a:endParaRPr kumimoji="1"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39" name="Rectangle 33"/>
          <p:cNvSpPr>
            <a:spLocks noChangeArrowheads="1"/>
          </p:cNvSpPr>
          <p:nvPr/>
        </p:nvSpPr>
        <p:spPr bwMode="auto">
          <a:xfrm>
            <a:off x="8040852" y="2162863"/>
            <a:ext cx="1231900" cy="422275"/>
          </a:xfrm>
          <a:prstGeom prst="rect">
            <a:avLst/>
          </a:prstGeom>
          <a:solidFill>
            <a:schemeClr val="bg1"/>
          </a:solidFill>
          <a:ln>
            <a:solidFill>
              <a:srgbClr val="BD1127"/>
            </a:solidFill>
          </a:ln>
          <a:effectLst/>
        </p:spPr>
        <p:txBody>
          <a:bodyPr anchor="ctr"/>
          <a:lstStyle/>
          <a:p>
            <a:pPr algn="ctr" eaLnBrk="1" hangingPunct="1"/>
            <a:r>
              <a:rPr kumimoji="1" lang="zh-CN" altLang="en-US" dirty="0">
                <a:solidFill>
                  <a:schemeClr val="bg2">
                    <a:lumMod val="25000"/>
                  </a:schemeClr>
                </a:solidFill>
                <a:latin typeface="思源黑体" panose="020B0500000000000000" pitchFamily="34" charset="-122"/>
                <a:ea typeface="思源黑体" panose="020B0500000000000000" pitchFamily="34" charset="-122"/>
              </a:rPr>
              <a:t>反复</a:t>
            </a:r>
            <a:endParaRPr kumimoji="1" lang="zh-CN" altLang="en-US"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40" name="Rectangle 34"/>
          <p:cNvSpPr>
            <a:spLocks noChangeArrowheads="1"/>
          </p:cNvSpPr>
          <p:nvPr/>
        </p:nvSpPr>
        <p:spPr bwMode="auto">
          <a:xfrm>
            <a:off x="6731002" y="2412735"/>
            <a:ext cx="687388" cy="3048000"/>
          </a:xfrm>
          <a:prstGeom prst="wedgeRectCallout">
            <a:avLst>
              <a:gd name="adj1" fmla="val 80783"/>
              <a:gd name="adj2" fmla="val -16667"/>
            </a:avLst>
          </a:prstGeom>
          <a:solidFill>
            <a:srgbClr val="BD1127"/>
          </a:solidFill>
          <a:ln>
            <a:noFill/>
          </a:ln>
          <a:effectLst/>
        </p:spPr>
        <p:txBody>
          <a:bodyPr wrap="none" anchor="ctr"/>
          <a:lstStyle/>
          <a:p>
            <a:pPr algn="ctr" eaLnBrk="1" hangingPunct="1"/>
            <a:endParaRPr kumimoji="1" lang="en-US" altLang="zh-CN" sz="2000" b="1">
              <a:solidFill>
                <a:schemeClr val="bg1"/>
              </a:solidFill>
              <a:latin typeface="思源黑体" panose="020B0500000000000000" pitchFamily="34" charset="-122"/>
              <a:ea typeface="思源黑体" panose="020B0500000000000000" pitchFamily="34" charset="-122"/>
            </a:endParaRPr>
          </a:p>
          <a:p>
            <a:pPr algn="ctr" eaLnBrk="1" hangingPunct="1"/>
            <a:r>
              <a:rPr kumimoji="1" lang="zh-CN" altLang="en-US" sz="2000" b="1">
                <a:solidFill>
                  <a:schemeClr val="bg1"/>
                </a:solidFill>
                <a:latin typeface="思源黑体" panose="020B0500000000000000" pitchFamily="34" charset="-122"/>
                <a:ea typeface="思源黑体" panose="020B0500000000000000" pitchFamily="34" charset="-122"/>
              </a:rPr>
              <a:t>不</a:t>
            </a:r>
            <a:endParaRPr kumimoji="1" lang="zh-CN" altLang="en-US" sz="2000" b="1">
              <a:solidFill>
                <a:schemeClr val="bg1"/>
              </a:solidFill>
              <a:latin typeface="思源黑体" panose="020B0500000000000000" pitchFamily="34" charset="-122"/>
              <a:ea typeface="思源黑体" panose="020B0500000000000000" pitchFamily="34" charset="-122"/>
            </a:endParaRPr>
          </a:p>
          <a:p>
            <a:pPr algn="ctr" eaLnBrk="1" hangingPunct="1"/>
            <a:r>
              <a:rPr kumimoji="1" lang="zh-CN" altLang="en-US" sz="2000" b="1">
                <a:solidFill>
                  <a:schemeClr val="bg1"/>
                </a:solidFill>
                <a:latin typeface="思源黑体" panose="020B0500000000000000" pitchFamily="34" charset="-122"/>
                <a:ea typeface="思源黑体" panose="020B0500000000000000" pitchFamily="34" charset="-122"/>
              </a:rPr>
              <a:t>断</a:t>
            </a:r>
            <a:endParaRPr kumimoji="1" lang="zh-CN" altLang="en-US" sz="2000" b="1">
              <a:solidFill>
                <a:schemeClr val="bg1"/>
              </a:solidFill>
              <a:latin typeface="思源黑体" panose="020B0500000000000000" pitchFamily="34" charset="-122"/>
              <a:ea typeface="思源黑体" panose="020B0500000000000000" pitchFamily="34" charset="-122"/>
            </a:endParaRPr>
          </a:p>
          <a:p>
            <a:pPr algn="ctr" eaLnBrk="1" hangingPunct="1"/>
            <a:r>
              <a:rPr kumimoji="1" lang="zh-CN" altLang="en-US" sz="2000" b="1">
                <a:solidFill>
                  <a:schemeClr val="bg1"/>
                </a:solidFill>
                <a:latin typeface="思源黑体" panose="020B0500000000000000" pitchFamily="34" charset="-122"/>
                <a:ea typeface="思源黑体" panose="020B0500000000000000" pitchFamily="34" charset="-122"/>
              </a:rPr>
              <a:t>提</a:t>
            </a:r>
            <a:endParaRPr kumimoji="1" lang="zh-CN" altLang="en-US" sz="2000" b="1">
              <a:solidFill>
                <a:schemeClr val="bg1"/>
              </a:solidFill>
              <a:latin typeface="思源黑体" panose="020B0500000000000000" pitchFamily="34" charset="-122"/>
              <a:ea typeface="思源黑体" panose="020B0500000000000000" pitchFamily="34" charset="-122"/>
            </a:endParaRPr>
          </a:p>
          <a:p>
            <a:pPr algn="ctr" eaLnBrk="1" hangingPunct="1"/>
            <a:r>
              <a:rPr kumimoji="1" lang="zh-CN" altLang="en-US" sz="2000" b="1">
                <a:solidFill>
                  <a:schemeClr val="bg1"/>
                </a:solidFill>
                <a:latin typeface="思源黑体" panose="020B0500000000000000" pitchFamily="34" charset="-122"/>
                <a:ea typeface="思源黑体" panose="020B0500000000000000" pitchFamily="34" charset="-122"/>
              </a:rPr>
              <a:t>升</a:t>
            </a:r>
            <a:endParaRPr kumimoji="1" lang="zh-CN" altLang="en-US" sz="2000" b="1">
              <a:solidFill>
                <a:schemeClr val="bg1"/>
              </a:solidFill>
              <a:latin typeface="思源黑体" panose="020B0500000000000000" pitchFamily="34" charset="-122"/>
              <a:ea typeface="思源黑体" panose="020B0500000000000000" pitchFamily="34" charset="-122"/>
            </a:endParaRPr>
          </a:p>
          <a:p>
            <a:pPr algn="ctr" eaLnBrk="1" hangingPunct="1"/>
            <a:r>
              <a:rPr kumimoji="1" lang="zh-CN" altLang="en-US" sz="2000" b="1">
                <a:solidFill>
                  <a:schemeClr val="bg1"/>
                </a:solidFill>
                <a:latin typeface="思源黑体" panose="020B0500000000000000" pitchFamily="34" charset="-122"/>
                <a:ea typeface="思源黑体" panose="020B0500000000000000" pitchFamily="34" charset="-122"/>
              </a:rPr>
              <a:t>培</a:t>
            </a:r>
            <a:endParaRPr kumimoji="1" lang="zh-CN" altLang="en-US" sz="2000" b="1">
              <a:solidFill>
                <a:schemeClr val="bg1"/>
              </a:solidFill>
              <a:latin typeface="思源黑体" panose="020B0500000000000000" pitchFamily="34" charset="-122"/>
              <a:ea typeface="思源黑体" panose="020B0500000000000000" pitchFamily="34" charset="-122"/>
            </a:endParaRPr>
          </a:p>
          <a:p>
            <a:pPr algn="ctr" eaLnBrk="1" hangingPunct="1"/>
            <a:r>
              <a:rPr kumimoji="1" lang="zh-CN" altLang="en-US" sz="2000" b="1">
                <a:solidFill>
                  <a:schemeClr val="bg1"/>
                </a:solidFill>
                <a:latin typeface="思源黑体" panose="020B0500000000000000" pitchFamily="34" charset="-122"/>
                <a:ea typeface="思源黑体" panose="020B0500000000000000" pitchFamily="34" charset="-122"/>
              </a:rPr>
              <a:t>训</a:t>
            </a:r>
            <a:endParaRPr kumimoji="1" lang="zh-CN" altLang="en-US" sz="2000" b="1">
              <a:solidFill>
                <a:schemeClr val="bg1"/>
              </a:solidFill>
              <a:latin typeface="思源黑体" panose="020B0500000000000000" pitchFamily="34" charset="-122"/>
              <a:ea typeface="思源黑体" panose="020B0500000000000000" pitchFamily="34" charset="-122"/>
            </a:endParaRPr>
          </a:p>
          <a:p>
            <a:pPr algn="ctr" eaLnBrk="1" hangingPunct="1"/>
            <a:r>
              <a:rPr kumimoji="1" lang="zh-CN" altLang="en-US" sz="2000" b="1">
                <a:solidFill>
                  <a:schemeClr val="bg1"/>
                </a:solidFill>
                <a:latin typeface="思源黑体" panose="020B0500000000000000" pitchFamily="34" charset="-122"/>
                <a:ea typeface="思源黑体" panose="020B0500000000000000" pitchFamily="34" charset="-122"/>
              </a:rPr>
              <a:t>效</a:t>
            </a:r>
            <a:endParaRPr kumimoji="1" lang="zh-CN" altLang="en-US" sz="2000" b="1">
              <a:solidFill>
                <a:schemeClr val="bg1"/>
              </a:solidFill>
              <a:latin typeface="思源黑体" panose="020B0500000000000000" pitchFamily="34" charset="-122"/>
              <a:ea typeface="思源黑体" panose="020B0500000000000000" pitchFamily="34" charset="-122"/>
            </a:endParaRPr>
          </a:p>
          <a:p>
            <a:pPr algn="ctr" eaLnBrk="1" hangingPunct="1"/>
            <a:r>
              <a:rPr kumimoji="1" lang="zh-CN" altLang="en-US" sz="2000" b="1">
                <a:solidFill>
                  <a:schemeClr val="bg1"/>
                </a:solidFill>
                <a:latin typeface="思源黑体" panose="020B0500000000000000" pitchFamily="34" charset="-122"/>
                <a:ea typeface="思源黑体" panose="020B0500000000000000" pitchFamily="34" charset="-122"/>
              </a:rPr>
              <a:t>果</a:t>
            </a:r>
            <a:endParaRPr kumimoji="1" lang="zh-CN" altLang="en-US" sz="2000" b="1">
              <a:solidFill>
                <a:schemeClr val="bg1"/>
              </a:solidFill>
              <a:latin typeface="思源黑体" panose="020B0500000000000000" pitchFamily="34" charset="-122"/>
              <a:ea typeface="思源黑体" panose="020B0500000000000000" pitchFamily="34" charset="-122"/>
            </a:endParaRPr>
          </a:p>
          <a:p>
            <a:pPr algn="ctr" eaLnBrk="1" hangingPunct="1"/>
            <a:endParaRPr kumimoji="1" lang="en-US" altLang="zh-CN" sz="2000" b="1">
              <a:solidFill>
                <a:schemeClr val="bg1"/>
              </a:solidFill>
              <a:latin typeface="思源黑体" panose="020B0500000000000000" pitchFamily="34" charset="-122"/>
              <a:ea typeface="思源黑体"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500" fill="hold"/>
                                        <p:tgtEl>
                                          <p:spTgt spid="29"/>
                                        </p:tgtEl>
                                        <p:attrNameLst>
                                          <p:attrName>ppt_x</p:attrName>
                                        </p:attrNameLst>
                                      </p:cBhvr>
                                      <p:tavLst>
                                        <p:tav tm="0">
                                          <p:val>
                                            <p:strVal val="#ppt_x"/>
                                          </p:val>
                                        </p:tav>
                                        <p:tav tm="100000">
                                          <p:val>
                                            <p:strVal val="#ppt_x"/>
                                          </p:val>
                                        </p:tav>
                                      </p:tavLst>
                                    </p:anim>
                                    <p:anim calcmode="lin" valueType="num">
                                      <p:cBhvr additive="base">
                                        <p:cTn id="25" dur="500" fill="hold"/>
                                        <p:tgtEl>
                                          <p:spTgt spid="29"/>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ppt_x"/>
                                          </p:val>
                                        </p:tav>
                                        <p:tav tm="100000">
                                          <p:val>
                                            <p:strVal val="#ppt_x"/>
                                          </p:val>
                                        </p:tav>
                                      </p:tavLst>
                                    </p:anim>
                                    <p:anim calcmode="lin" valueType="num">
                                      <p:cBhvr additive="base">
                                        <p:cTn id="30" dur="500" fill="hold"/>
                                        <p:tgtEl>
                                          <p:spTgt spid="30"/>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additive="base">
                                        <p:cTn id="34" dur="500" fill="hold"/>
                                        <p:tgtEl>
                                          <p:spTgt spid="31"/>
                                        </p:tgtEl>
                                        <p:attrNameLst>
                                          <p:attrName>ppt_x</p:attrName>
                                        </p:attrNameLst>
                                      </p:cBhvr>
                                      <p:tavLst>
                                        <p:tav tm="0">
                                          <p:val>
                                            <p:strVal val="#ppt_x"/>
                                          </p:val>
                                        </p:tav>
                                        <p:tav tm="100000">
                                          <p:val>
                                            <p:strVal val="#ppt_x"/>
                                          </p:val>
                                        </p:tav>
                                      </p:tavLst>
                                    </p:anim>
                                    <p:anim calcmode="lin" valueType="num">
                                      <p:cBhvr additive="base">
                                        <p:cTn id="35" dur="500" fill="hold"/>
                                        <p:tgtEl>
                                          <p:spTgt spid="31"/>
                                        </p:tgtEl>
                                        <p:attrNameLst>
                                          <p:attrName>ppt_y</p:attrName>
                                        </p:attrNameLst>
                                      </p:cBhvr>
                                      <p:tavLst>
                                        <p:tav tm="0">
                                          <p:val>
                                            <p:strVal val="1+#ppt_h/2"/>
                                          </p:val>
                                        </p:tav>
                                        <p:tav tm="100000">
                                          <p:val>
                                            <p:strVal val="#ppt_y"/>
                                          </p:val>
                                        </p:tav>
                                      </p:tavLst>
                                    </p:anim>
                                  </p:childTnLst>
                                </p:cTn>
                              </p:par>
                            </p:childTnLst>
                          </p:cTn>
                        </p:par>
                        <p:par>
                          <p:cTn id="36" fill="hold">
                            <p:stCondLst>
                              <p:cond delay="2500"/>
                            </p:stCondLst>
                            <p:childTnLst>
                              <p:par>
                                <p:cTn id="37" presetID="2" presetClass="entr" presetSubtype="4"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additive="base">
                                        <p:cTn id="44" dur="500" fill="hold"/>
                                        <p:tgtEl>
                                          <p:spTgt spid="33"/>
                                        </p:tgtEl>
                                        <p:attrNameLst>
                                          <p:attrName>ppt_x</p:attrName>
                                        </p:attrNameLst>
                                      </p:cBhvr>
                                      <p:tavLst>
                                        <p:tav tm="0">
                                          <p:val>
                                            <p:strVal val="#ppt_x"/>
                                          </p:val>
                                        </p:tav>
                                        <p:tav tm="100000">
                                          <p:val>
                                            <p:strVal val="#ppt_x"/>
                                          </p:val>
                                        </p:tav>
                                      </p:tavLst>
                                    </p:anim>
                                    <p:anim calcmode="lin" valueType="num">
                                      <p:cBhvr additive="base">
                                        <p:cTn id="45"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1000"/>
                                        <p:tgtEl>
                                          <p:spTgt spid="40"/>
                                        </p:tgtEl>
                                      </p:cBhvr>
                                    </p:animEffect>
                                    <p:anim calcmode="lin" valueType="num">
                                      <p:cBhvr>
                                        <p:cTn id="51" dur="1000" fill="hold"/>
                                        <p:tgtEl>
                                          <p:spTgt spid="40"/>
                                        </p:tgtEl>
                                        <p:attrNameLst>
                                          <p:attrName>ppt_x</p:attrName>
                                        </p:attrNameLst>
                                      </p:cBhvr>
                                      <p:tavLst>
                                        <p:tav tm="0">
                                          <p:val>
                                            <p:strVal val="#ppt_x"/>
                                          </p:val>
                                        </p:tav>
                                        <p:tav tm="100000">
                                          <p:val>
                                            <p:strVal val="#ppt_x"/>
                                          </p:val>
                                        </p:tav>
                                      </p:tavLst>
                                    </p:anim>
                                    <p:anim calcmode="lin" valueType="num">
                                      <p:cBhvr>
                                        <p:cTn id="52" dur="1000" fill="hold"/>
                                        <p:tgtEl>
                                          <p:spTgt spid="40"/>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1000"/>
                                        <p:tgtEl>
                                          <p:spTgt spid="39"/>
                                        </p:tgtEl>
                                      </p:cBhvr>
                                    </p:animEffect>
                                    <p:anim calcmode="lin" valueType="num">
                                      <p:cBhvr>
                                        <p:cTn id="56" dur="1000" fill="hold"/>
                                        <p:tgtEl>
                                          <p:spTgt spid="39"/>
                                        </p:tgtEl>
                                        <p:attrNameLst>
                                          <p:attrName>ppt_x</p:attrName>
                                        </p:attrNameLst>
                                      </p:cBhvr>
                                      <p:tavLst>
                                        <p:tav tm="0">
                                          <p:val>
                                            <p:strVal val="#ppt_x"/>
                                          </p:val>
                                        </p:tav>
                                        <p:tav tm="100000">
                                          <p:val>
                                            <p:strVal val="#ppt_x"/>
                                          </p:val>
                                        </p:tav>
                                      </p:tavLst>
                                    </p:anim>
                                    <p:anim calcmode="lin" valueType="num">
                                      <p:cBhvr>
                                        <p:cTn id="57" dur="1000" fill="hold"/>
                                        <p:tgtEl>
                                          <p:spTgt spid="39"/>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1000"/>
                                        <p:tgtEl>
                                          <p:spTgt spid="38"/>
                                        </p:tgtEl>
                                      </p:cBhvr>
                                    </p:animEffect>
                                    <p:anim calcmode="lin" valueType="num">
                                      <p:cBhvr>
                                        <p:cTn id="61" dur="1000" fill="hold"/>
                                        <p:tgtEl>
                                          <p:spTgt spid="38"/>
                                        </p:tgtEl>
                                        <p:attrNameLst>
                                          <p:attrName>ppt_x</p:attrName>
                                        </p:attrNameLst>
                                      </p:cBhvr>
                                      <p:tavLst>
                                        <p:tav tm="0">
                                          <p:val>
                                            <p:strVal val="#ppt_x"/>
                                          </p:val>
                                        </p:tav>
                                        <p:tav tm="100000">
                                          <p:val>
                                            <p:strVal val="#ppt_x"/>
                                          </p:val>
                                        </p:tav>
                                      </p:tavLst>
                                    </p:anim>
                                    <p:anim calcmode="lin" valueType="num">
                                      <p:cBhvr>
                                        <p:cTn id="62" dur="1000" fill="hold"/>
                                        <p:tgtEl>
                                          <p:spTgt spid="38"/>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1000"/>
                                        <p:tgtEl>
                                          <p:spTgt spid="36"/>
                                        </p:tgtEl>
                                      </p:cBhvr>
                                    </p:animEffect>
                                    <p:anim calcmode="lin" valueType="num">
                                      <p:cBhvr>
                                        <p:cTn id="71" dur="1000" fill="hold"/>
                                        <p:tgtEl>
                                          <p:spTgt spid="36"/>
                                        </p:tgtEl>
                                        <p:attrNameLst>
                                          <p:attrName>ppt_x</p:attrName>
                                        </p:attrNameLst>
                                      </p:cBhvr>
                                      <p:tavLst>
                                        <p:tav tm="0">
                                          <p:val>
                                            <p:strVal val="#ppt_x"/>
                                          </p:val>
                                        </p:tav>
                                        <p:tav tm="100000">
                                          <p:val>
                                            <p:strVal val="#ppt_x"/>
                                          </p:val>
                                        </p:tav>
                                      </p:tavLst>
                                    </p:anim>
                                    <p:anim calcmode="lin" valueType="num">
                                      <p:cBhvr>
                                        <p:cTn id="72" dur="1000" fill="hold"/>
                                        <p:tgtEl>
                                          <p:spTgt spid="36"/>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870527" y="310415"/>
            <a:ext cx="43110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800" b="1" dirty="0">
                <a:solidFill>
                  <a:schemeClr val="bg2">
                    <a:lumMod val="25000"/>
                  </a:schemeClr>
                </a:solidFill>
                <a:latin typeface="思源黑体" panose="020B0500000000000000" pitchFamily="34" charset="-122"/>
                <a:ea typeface="思源黑体" panose="020B0500000000000000" pitchFamily="34" charset="-122"/>
              </a:rPr>
              <a:t>企业安全管理主要工作</a:t>
            </a:r>
            <a:endParaRPr lang="zh-CN" altLang="en-US" sz="2800"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5" name="矩形 4"/>
          <p:cNvSpPr/>
          <p:nvPr/>
        </p:nvSpPr>
        <p:spPr>
          <a:xfrm>
            <a:off x="1" y="294541"/>
            <a:ext cx="768926" cy="461665"/>
          </a:xfrm>
          <a:prstGeom prst="rect">
            <a:avLst/>
          </a:prstGeom>
          <a:solidFill>
            <a:srgbClr val="BD1127"/>
          </a:solidFill>
        </p:spPr>
        <p:txBody>
          <a:bodyPr wrap="square">
            <a:spAutoFit/>
          </a:bodyPr>
          <a:lstStyle/>
          <a:p>
            <a:pPr algn="ctr"/>
            <a:r>
              <a:rPr lang="en-US" altLang="zh-CN" sz="2400" b="1" dirty="0">
                <a:solidFill>
                  <a:schemeClr val="bg1"/>
                </a:solidFill>
                <a:latin typeface="思源黑体" panose="020B0500000000000000" pitchFamily="34" charset="-122"/>
                <a:ea typeface="思源黑体" panose="020B0500000000000000" pitchFamily="34" charset="-122"/>
              </a:rPr>
              <a:t>4</a:t>
            </a:r>
            <a:endParaRPr lang="zh-CN" altLang="en-US" sz="2400" b="1" dirty="0">
              <a:solidFill>
                <a:schemeClr val="bg1"/>
              </a:solidFill>
              <a:latin typeface="思源黑体" panose="020B0500000000000000" pitchFamily="34" charset="-122"/>
              <a:ea typeface="思源黑体" panose="020B0500000000000000" pitchFamily="34" charset="-122"/>
            </a:endParaRPr>
          </a:p>
        </p:txBody>
      </p:sp>
      <p:sp>
        <p:nvSpPr>
          <p:cNvPr id="56" name="Rectangle 42"/>
          <p:cNvSpPr>
            <a:spLocks noChangeArrowheads="1"/>
          </p:cNvSpPr>
          <p:nvPr/>
        </p:nvSpPr>
        <p:spPr bwMode="auto">
          <a:xfrm>
            <a:off x="1150583" y="1958265"/>
            <a:ext cx="726317" cy="3533402"/>
          </a:xfrm>
          <a:prstGeom prst="rect">
            <a:avLst/>
          </a:prstGeom>
          <a:solidFill>
            <a:srgbClr val="BD1127"/>
          </a:solidFill>
          <a:ln>
            <a:noFill/>
          </a:ln>
        </p:spPr>
        <p:txBody>
          <a:bodyPr vert="eaVert" lIns="180000" tIns="180000" rIns="180000" bIns="180000" anchor="ctr"/>
          <a:lstStyle>
            <a:lvl1pPr marL="457200" indent="-457200" algn="l" defTabSz="916305">
              <a:defRPr kumimoji="1" sz="2400">
                <a:solidFill>
                  <a:schemeClr val="tx1"/>
                </a:solidFill>
                <a:latin typeface="Times New Roman" panose="02020603050405020304" pitchFamily="18" charset="0"/>
                <a:ea typeface="宋体" panose="02010600030101010101" pitchFamily="2" charset="-122"/>
              </a:defRPr>
            </a:lvl1pPr>
            <a:lvl2pPr marL="914400" indent="-457200" algn="l" defTabSz="916305">
              <a:defRPr kumimoji="1" sz="2400">
                <a:solidFill>
                  <a:schemeClr val="tx1"/>
                </a:solidFill>
                <a:latin typeface="Times New Roman" panose="02020603050405020304" pitchFamily="18" charset="0"/>
                <a:ea typeface="宋体" panose="02010600030101010101" pitchFamily="2" charset="-122"/>
              </a:defRPr>
            </a:lvl2pPr>
            <a:lvl3pPr marL="1371600" indent="-457200" algn="l" defTabSz="916305">
              <a:defRPr kumimoji="1" sz="2400">
                <a:solidFill>
                  <a:schemeClr val="tx1"/>
                </a:solidFill>
                <a:latin typeface="Times New Roman" panose="02020603050405020304" pitchFamily="18" charset="0"/>
                <a:ea typeface="宋体" panose="02010600030101010101" pitchFamily="2" charset="-122"/>
              </a:defRPr>
            </a:lvl3pPr>
            <a:lvl4pPr marL="1828800" indent="-457200" algn="l" defTabSz="916305">
              <a:defRPr kumimoji="1" sz="2400">
                <a:solidFill>
                  <a:schemeClr val="tx1"/>
                </a:solidFill>
                <a:latin typeface="Times New Roman" panose="02020603050405020304" pitchFamily="18" charset="0"/>
                <a:ea typeface="宋体" panose="02010600030101010101" pitchFamily="2" charset="-122"/>
              </a:defRPr>
            </a:lvl4pPr>
            <a:lvl5pPr marL="2286000" indent="-457200" algn="l" defTabSz="916305">
              <a:defRPr kumimoji="1" sz="2400">
                <a:solidFill>
                  <a:schemeClr val="tx1"/>
                </a:solidFill>
                <a:latin typeface="Times New Roman" panose="02020603050405020304" pitchFamily="18" charset="0"/>
                <a:ea typeface="宋体" panose="02010600030101010101" pitchFamily="2" charset="-122"/>
              </a:defRPr>
            </a:lvl5pPr>
            <a:lvl6pPr marL="2743200" indent="-457200" defTabSz="91630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3200400" indent="-457200" defTabSz="91630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657600" indent="-457200" defTabSz="91630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4114800" indent="-457200" defTabSz="91630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lnSpc>
                <a:spcPct val="90000"/>
              </a:lnSpc>
            </a:pPr>
            <a:r>
              <a:rPr kumimoji="0" lang="zh-CN" altLang="en-US" sz="2000" b="1" dirty="0">
                <a:solidFill>
                  <a:schemeClr val="bg1"/>
                </a:solidFill>
                <a:latin typeface="思源黑体" panose="020B0500000000000000" pitchFamily="34" charset="-122"/>
                <a:ea typeface="思源黑体" panose="020B0500000000000000" pitchFamily="34" charset="-122"/>
              </a:rPr>
              <a:t>安全教育培训</a:t>
            </a:r>
            <a:r>
              <a:rPr kumimoji="0" lang="en-US" altLang="zh-CN" sz="2000" b="1" dirty="0">
                <a:solidFill>
                  <a:schemeClr val="bg1"/>
                </a:solidFill>
                <a:latin typeface="思源黑体" panose="020B0500000000000000" pitchFamily="34" charset="-122"/>
                <a:ea typeface="思源黑体" panose="020B0500000000000000" pitchFamily="34" charset="-122"/>
              </a:rPr>
              <a:t>-</a:t>
            </a:r>
            <a:r>
              <a:rPr kumimoji="0" lang="zh-CN" altLang="en-US" sz="2000" b="1" dirty="0">
                <a:solidFill>
                  <a:schemeClr val="bg1"/>
                </a:solidFill>
                <a:latin typeface="思源黑体" panose="020B0500000000000000" pitchFamily="34" charset="-122"/>
                <a:ea typeface="思源黑体" panose="020B0500000000000000" pitchFamily="34" charset="-122"/>
              </a:rPr>
              <a:t>实施流程</a:t>
            </a:r>
            <a:endParaRPr kumimoji="0" lang="zh-CN" altLang="en-US" sz="2000" b="1" dirty="0">
              <a:solidFill>
                <a:schemeClr val="bg1"/>
              </a:solidFill>
              <a:latin typeface="思源黑体" panose="020B0500000000000000" pitchFamily="34" charset="-122"/>
              <a:ea typeface="思源黑体" panose="020B0500000000000000" pitchFamily="34" charset="-122"/>
            </a:endParaRPr>
          </a:p>
        </p:txBody>
      </p:sp>
      <p:cxnSp>
        <p:nvCxnSpPr>
          <p:cNvPr id="77" name="AutoShape 44"/>
          <p:cNvCxnSpPr>
            <a:cxnSpLocks noChangeShapeType="1"/>
          </p:cNvCxnSpPr>
          <p:nvPr/>
        </p:nvCxnSpPr>
        <p:spPr bwMode="auto">
          <a:xfrm>
            <a:off x="4027183" y="4548090"/>
            <a:ext cx="0" cy="192244"/>
          </a:xfrm>
          <a:prstGeom prst="straightConnector1">
            <a:avLst/>
          </a:prstGeom>
          <a:noFill/>
          <a:ln w="19050">
            <a:solidFill>
              <a:schemeClr val="bg1">
                <a:lumMod val="75000"/>
              </a:schemeClr>
            </a:solidFill>
            <a:round/>
            <a:tailEnd type="triangle" w="med" len="med"/>
          </a:ln>
          <a:extLst>
            <a:ext uri="{909E8E84-426E-40DD-AFC4-6F175D3DCCD1}">
              <a14:hiddenFill xmlns:a14="http://schemas.microsoft.com/office/drawing/2010/main">
                <a:noFill/>
              </a14:hiddenFill>
            </a:ext>
          </a:extLst>
        </p:spPr>
      </p:cxnSp>
      <p:grpSp>
        <p:nvGrpSpPr>
          <p:cNvPr id="82" name="组合 81"/>
          <p:cNvGrpSpPr/>
          <p:nvPr/>
        </p:nvGrpSpPr>
        <p:grpSpPr>
          <a:xfrm>
            <a:off x="2742066" y="1319566"/>
            <a:ext cx="8659939" cy="4578774"/>
            <a:chOff x="2145166" y="1979966"/>
            <a:chExt cx="8659939" cy="4578774"/>
          </a:xfrm>
        </p:grpSpPr>
        <p:grpSp>
          <p:nvGrpSpPr>
            <p:cNvPr id="2" name="组合 1"/>
            <p:cNvGrpSpPr/>
            <p:nvPr/>
          </p:nvGrpSpPr>
          <p:grpSpPr>
            <a:xfrm>
              <a:off x="2145166" y="1979966"/>
              <a:ext cx="5557044" cy="4578774"/>
              <a:chOff x="1741489" y="2171352"/>
              <a:chExt cx="5873749" cy="4839727"/>
            </a:xfrm>
          </p:grpSpPr>
          <p:sp>
            <p:nvSpPr>
              <p:cNvPr id="18" name="AutoShape 3"/>
              <p:cNvSpPr>
                <a:spLocks noChangeArrowheads="1"/>
              </p:cNvSpPr>
              <p:nvPr/>
            </p:nvSpPr>
            <p:spPr bwMode="auto">
              <a:xfrm>
                <a:off x="2740025" y="3416301"/>
                <a:ext cx="2163762" cy="338140"/>
              </a:xfrm>
              <a:prstGeom prst="flowChartAlternateProcess">
                <a:avLst/>
              </a:prstGeom>
              <a:solidFill>
                <a:schemeClr val="bg1"/>
              </a:solidFill>
              <a:ln>
                <a:noFill/>
              </a:ln>
              <a:extLst>
                <a:ext uri="{91240B29-F687-4F45-9708-019B960494DF}">
                  <a14:hiddenLine xmlns:a14="http://schemas.microsoft.com/office/drawing/2010/main" w="9525">
                    <a:solidFill>
                      <a:srgbClr val="FF0000"/>
                    </a:solidFill>
                    <a:miter lim="800000"/>
                    <a:headEnd/>
                    <a:tailEnd/>
                  </a14:hiddenLine>
                </a:ext>
              </a:extLst>
            </p:spPr>
            <p:txBody>
              <a:bodyPr anchor="ctr"/>
              <a:lstStyle>
                <a:lvl1pPr algn="l">
                  <a:defRPr kumimoji="1" sz="2400">
                    <a:solidFill>
                      <a:schemeClr val="tx1"/>
                    </a:solidFill>
                    <a:latin typeface="Times New Roman" panose="02020603050405020304" pitchFamily="18" charset="0"/>
                    <a:ea typeface="宋体" panose="02010600030101010101" pitchFamily="2" charset="-122"/>
                  </a:defRPr>
                </a:lvl1pPr>
                <a:lvl2pPr marL="742950" indent="-285750" algn="l">
                  <a:defRPr kumimoji="1" sz="2400">
                    <a:solidFill>
                      <a:schemeClr val="tx1"/>
                    </a:solidFill>
                    <a:latin typeface="Times New Roman" panose="02020603050405020304" pitchFamily="18" charset="0"/>
                    <a:ea typeface="宋体" panose="02010600030101010101" pitchFamily="2" charset="-122"/>
                  </a:defRPr>
                </a:lvl2pPr>
                <a:lvl3pPr marL="1143000" indent="-228600" algn="l">
                  <a:defRPr kumimoji="1" sz="2400">
                    <a:solidFill>
                      <a:schemeClr val="tx1"/>
                    </a:solidFill>
                    <a:latin typeface="Times New Roman" panose="02020603050405020304" pitchFamily="18" charset="0"/>
                    <a:ea typeface="宋体" panose="02010600030101010101" pitchFamily="2" charset="-122"/>
                  </a:defRPr>
                </a:lvl3pPr>
                <a:lvl4pPr marL="1600200" indent="-228600" algn="l">
                  <a:defRPr kumimoji="1" sz="2400">
                    <a:solidFill>
                      <a:schemeClr val="tx1"/>
                    </a:solidFill>
                    <a:latin typeface="Times New Roman" panose="02020603050405020304" pitchFamily="18" charset="0"/>
                    <a:ea typeface="宋体" panose="02010600030101010101" pitchFamily="2" charset="-122"/>
                  </a:defRPr>
                </a:lvl4pPr>
                <a:lvl5pPr marL="2057400" indent="-228600" algn="l">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kumimoji="0" lang="zh-CN" altLang="en-US" sz="1400" dirty="0">
                    <a:solidFill>
                      <a:schemeClr val="bg2">
                        <a:lumMod val="25000"/>
                      </a:schemeClr>
                    </a:solidFill>
                    <a:latin typeface="思源黑体" panose="020B0500000000000000" pitchFamily="34" charset="-122"/>
                    <a:ea typeface="思源黑体" panose="020B0500000000000000" pitchFamily="34" charset="-122"/>
                  </a:rPr>
                  <a:t>建立安全教育目标</a:t>
                </a:r>
                <a:endParaRPr kumimoji="0" lang="zh-CN" altLang="en-US" sz="1400"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19" name="AutoShape 6"/>
              <p:cNvSpPr>
                <a:spLocks noChangeArrowheads="1"/>
              </p:cNvSpPr>
              <p:nvPr/>
            </p:nvSpPr>
            <p:spPr bwMode="auto">
              <a:xfrm>
                <a:off x="2841625" y="5140326"/>
                <a:ext cx="1904525" cy="338140"/>
              </a:xfrm>
              <a:prstGeom prst="flowChartAlternateProcess">
                <a:avLst/>
              </a:prstGeom>
              <a:solidFill>
                <a:schemeClr val="bg1"/>
              </a:solidFill>
              <a:ln>
                <a:noFill/>
              </a:ln>
              <a:extLst>
                <a:ext uri="{91240B29-F687-4F45-9708-019B960494DF}">
                  <a14:hiddenLine xmlns:a14="http://schemas.microsoft.com/office/drawing/2010/main" w="9525">
                    <a:solidFill>
                      <a:srgbClr val="FF0000"/>
                    </a:solidFill>
                    <a:miter lim="800000"/>
                    <a:headEnd/>
                    <a:tailEnd/>
                  </a14:hiddenLine>
                </a:ext>
              </a:extLst>
            </p:spPr>
            <p:txBody>
              <a:bodyPr anchor="ctr"/>
              <a:lstStyle>
                <a:lvl1pPr algn="l">
                  <a:defRPr kumimoji="1" sz="2400">
                    <a:solidFill>
                      <a:schemeClr val="tx1"/>
                    </a:solidFill>
                    <a:latin typeface="Times New Roman" panose="02020603050405020304" pitchFamily="18" charset="0"/>
                    <a:ea typeface="宋体" panose="02010600030101010101" pitchFamily="2" charset="-122"/>
                  </a:defRPr>
                </a:lvl1pPr>
                <a:lvl2pPr marL="742950" indent="-285750" algn="l">
                  <a:defRPr kumimoji="1" sz="2400">
                    <a:solidFill>
                      <a:schemeClr val="tx1"/>
                    </a:solidFill>
                    <a:latin typeface="Times New Roman" panose="02020603050405020304" pitchFamily="18" charset="0"/>
                    <a:ea typeface="宋体" panose="02010600030101010101" pitchFamily="2" charset="-122"/>
                  </a:defRPr>
                </a:lvl2pPr>
                <a:lvl3pPr marL="1143000" indent="-228600" algn="l">
                  <a:defRPr kumimoji="1" sz="2400">
                    <a:solidFill>
                      <a:schemeClr val="tx1"/>
                    </a:solidFill>
                    <a:latin typeface="Times New Roman" panose="02020603050405020304" pitchFamily="18" charset="0"/>
                    <a:ea typeface="宋体" panose="02010600030101010101" pitchFamily="2" charset="-122"/>
                  </a:defRPr>
                </a:lvl3pPr>
                <a:lvl4pPr marL="1600200" indent="-228600" algn="l">
                  <a:defRPr kumimoji="1" sz="2400">
                    <a:solidFill>
                      <a:schemeClr val="tx1"/>
                    </a:solidFill>
                    <a:latin typeface="Times New Roman" panose="02020603050405020304" pitchFamily="18" charset="0"/>
                    <a:ea typeface="宋体" panose="02010600030101010101" pitchFamily="2" charset="-122"/>
                  </a:defRPr>
                </a:lvl4pPr>
                <a:lvl5pPr marL="2057400" indent="-228600" algn="l">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kumimoji="0" lang="zh-CN" altLang="en-US" sz="1400" dirty="0">
                    <a:solidFill>
                      <a:schemeClr val="bg2">
                        <a:lumMod val="25000"/>
                      </a:schemeClr>
                    </a:solidFill>
                    <a:latin typeface="思源黑体" panose="020B0500000000000000" pitchFamily="34" charset="-122"/>
                    <a:ea typeface="思源黑体" panose="020B0500000000000000" pitchFamily="34" charset="-122"/>
                  </a:rPr>
                  <a:t>教育目标达成点检</a:t>
                </a:r>
                <a:endParaRPr kumimoji="0" lang="zh-CN" altLang="en-US" sz="1400"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20" name="AutoShape 7"/>
              <p:cNvSpPr>
                <a:spLocks noChangeArrowheads="1"/>
              </p:cNvSpPr>
              <p:nvPr/>
            </p:nvSpPr>
            <p:spPr bwMode="auto">
              <a:xfrm>
                <a:off x="2405064" y="5710239"/>
                <a:ext cx="2625725" cy="619125"/>
              </a:xfrm>
              <a:prstGeom prst="flowChartDecision">
                <a:avLst/>
              </a:prstGeom>
              <a:solidFill>
                <a:srgbClr val="BD1127"/>
              </a:solidFill>
              <a:ln w="9525" algn="ctr">
                <a:solidFill>
                  <a:srgbClr val="BD1127"/>
                </a:solidFill>
                <a:miter lim="800000"/>
              </a:ln>
            </p:spPr>
            <p:txBody>
              <a:bodyPr anchor="ctr"/>
              <a:lstStyle>
                <a:lvl1pPr algn="l">
                  <a:defRPr kumimoji="1" sz="2400">
                    <a:solidFill>
                      <a:schemeClr val="tx1"/>
                    </a:solidFill>
                    <a:latin typeface="Times New Roman" panose="02020603050405020304" pitchFamily="18" charset="0"/>
                    <a:ea typeface="宋体" panose="02010600030101010101" pitchFamily="2" charset="-122"/>
                  </a:defRPr>
                </a:lvl1pPr>
                <a:lvl2pPr marL="742950" indent="-285750" algn="l">
                  <a:defRPr kumimoji="1" sz="2400">
                    <a:solidFill>
                      <a:schemeClr val="tx1"/>
                    </a:solidFill>
                    <a:latin typeface="Times New Roman" panose="02020603050405020304" pitchFamily="18" charset="0"/>
                    <a:ea typeface="宋体" panose="02010600030101010101" pitchFamily="2" charset="-122"/>
                  </a:defRPr>
                </a:lvl2pPr>
                <a:lvl3pPr marL="1143000" indent="-228600" algn="l">
                  <a:defRPr kumimoji="1" sz="2400">
                    <a:solidFill>
                      <a:schemeClr val="tx1"/>
                    </a:solidFill>
                    <a:latin typeface="Times New Roman" panose="02020603050405020304" pitchFamily="18" charset="0"/>
                    <a:ea typeface="宋体" panose="02010600030101010101" pitchFamily="2" charset="-122"/>
                  </a:defRPr>
                </a:lvl3pPr>
                <a:lvl4pPr marL="1600200" indent="-228600" algn="l">
                  <a:defRPr kumimoji="1" sz="2400">
                    <a:solidFill>
                      <a:schemeClr val="tx1"/>
                    </a:solidFill>
                    <a:latin typeface="Times New Roman" panose="02020603050405020304" pitchFamily="18" charset="0"/>
                    <a:ea typeface="宋体" panose="02010600030101010101" pitchFamily="2" charset="-122"/>
                  </a:defRPr>
                </a:lvl4pPr>
                <a:lvl5pPr marL="2057400" indent="-228600" algn="l">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kumimoji="0" lang="zh-CN" altLang="en-US" sz="1600">
                    <a:solidFill>
                      <a:schemeClr val="bg1"/>
                    </a:solidFill>
                    <a:latin typeface="思源黑体" panose="020B0500000000000000" pitchFamily="34" charset="-122"/>
                    <a:ea typeface="思源黑体" panose="020B0500000000000000" pitchFamily="34" charset="-122"/>
                  </a:rPr>
                  <a:t>总结、评审</a:t>
                </a:r>
                <a:endParaRPr kumimoji="0" lang="zh-CN" altLang="en-US" sz="1600">
                  <a:solidFill>
                    <a:schemeClr val="bg1"/>
                  </a:solidFill>
                  <a:latin typeface="思源黑体" panose="020B0500000000000000" pitchFamily="34" charset="-122"/>
                  <a:ea typeface="思源黑体" panose="020B0500000000000000" pitchFamily="34" charset="-122"/>
                </a:endParaRPr>
              </a:p>
            </p:txBody>
          </p:sp>
          <p:sp>
            <p:nvSpPr>
              <p:cNvPr id="23" name="Text Box 10"/>
              <p:cNvSpPr txBox="1">
                <a:spLocks noChangeArrowheads="1"/>
              </p:cNvSpPr>
              <p:nvPr/>
            </p:nvSpPr>
            <p:spPr bwMode="auto">
              <a:xfrm>
                <a:off x="3088367" y="6620698"/>
                <a:ext cx="1338492" cy="390381"/>
              </a:xfrm>
              <a:prstGeom prst="rect">
                <a:avLst/>
              </a:prstGeom>
              <a:solidFill>
                <a:srgbClr val="BD112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l">
                  <a:defRPr kumimoji="1" sz="2400">
                    <a:solidFill>
                      <a:schemeClr val="tx1"/>
                    </a:solidFill>
                    <a:latin typeface="Times New Roman" panose="02020603050405020304" pitchFamily="18" charset="0"/>
                    <a:ea typeface="宋体" panose="02010600030101010101" pitchFamily="2" charset="-122"/>
                  </a:defRPr>
                </a:lvl1pPr>
                <a:lvl2pPr marL="742950" indent="-285750" algn="l">
                  <a:defRPr kumimoji="1" sz="2400">
                    <a:solidFill>
                      <a:schemeClr val="tx1"/>
                    </a:solidFill>
                    <a:latin typeface="Times New Roman" panose="02020603050405020304" pitchFamily="18" charset="0"/>
                    <a:ea typeface="宋体" panose="02010600030101010101" pitchFamily="2" charset="-122"/>
                  </a:defRPr>
                </a:lvl2pPr>
                <a:lvl3pPr marL="1143000" indent="-228600" algn="l">
                  <a:defRPr kumimoji="1" sz="2400">
                    <a:solidFill>
                      <a:schemeClr val="tx1"/>
                    </a:solidFill>
                    <a:latin typeface="Times New Roman" panose="02020603050405020304" pitchFamily="18" charset="0"/>
                    <a:ea typeface="宋体" panose="02010600030101010101" pitchFamily="2" charset="-122"/>
                  </a:defRPr>
                </a:lvl3pPr>
                <a:lvl4pPr marL="1600200" indent="-228600" algn="l">
                  <a:defRPr kumimoji="1" sz="2400">
                    <a:solidFill>
                      <a:schemeClr val="tx1"/>
                    </a:solidFill>
                    <a:latin typeface="Times New Roman" panose="02020603050405020304" pitchFamily="18" charset="0"/>
                    <a:ea typeface="宋体" panose="02010600030101010101" pitchFamily="2" charset="-122"/>
                  </a:defRPr>
                </a:lvl4pPr>
                <a:lvl5pPr marL="2057400" indent="-228600" algn="l">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r>
                  <a:rPr lang="zh-CN" altLang="en-US" sz="1800" b="1" dirty="0">
                    <a:solidFill>
                      <a:schemeClr val="bg1"/>
                    </a:solidFill>
                    <a:latin typeface="思源黑体" panose="020B0500000000000000" pitchFamily="34" charset="-122"/>
                    <a:ea typeface="思源黑体" panose="020B0500000000000000" pitchFamily="34" charset="-122"/>
                  </a:rPr>
                  <a:t>结束</a:t>
                </a:r>
                <a:endParaRPr lang="zh-CN" altLang="en-US" sz="1800" b="1" dirty="0">
                  <a:solidFill>
                    <a:schemeClr val="bg1"/>
                  </a:solidFill>
                  <a:latin typeface="思源黑体" panose="020B0500000000000000" pitchFamily="34" charset="-122"/>
                  <a:ea typeface="思源黑体" panose="020B0500000000000000" pitchFamily="34" charset="-122"/>
                </a:endParaRPr>
              </a:p>
            </p:txBody>
          </p:sp>
          <p:cxnSp>
            <p:nvCxnSpPr>
              <p:cNvPr id="24" name="AutoShape 10"/>
              <p:cNvCxnSpPr>
                <a:cxnSpLocks noChangeShapeType="1"/>
              </p:cNvCxnSpPr>
              <p:nvPr/>
            </p:nvCxnSpPr>
            <p:spPr bwMode="auto">
              <a:xfrm flipH="1">
                <a:off x="3757613" y="3182938"/>
                <a:ext cx="6350" cy="176212"/>
              </a:xfrm>
              <a:prstGeom prst="straightConnector1">
                <a:avLst/>
              </a:prstGeom>
              <a:noFill/>
              <a:ln w="19050">
                <a:solidFill>
                  <a:schemeClr val="bg1">
                    <a:lumMod val="75000"/>
                  </a:schemeClr>
                </a:solidFill>
                <a:round/>
                <a:tailEnd type="triangle" w="med" len="med"/>
              </a:ln>
              <a:extLst>
                <a:ext uri="{909E8E84-426E-40DD-AFC4-6F175D3DCCD1}">
                  <a14:hiddenFill xmlns:a14="http://schemas.microsoft.com/office/drawing/2010/main">
                    <a:noFill/>
                  </a14:hiddenFill>
                </a:ext>
              </a:extLst>
            </p:spPr>
          </p:cxnSp>
          <p:cxnSp>
            <p:nvCxnSpPr>
              <p:cNvPr id="25" name="AutoShape 11"/>
              <p:cNvCxnSpPr>
                <a:cxnSpLocks noChangeShapeType="1"/>
              </p:cNvCxnSpPr>
              <p:nvPr/>
            </p:nvCxnSpPr>
            <p:spPr bwMode="auto">
              <a:xfrm flipH="1">
                <a:off x="3757613" y="3759200"/>
                <a:ext cx="6350" cy="204788"/>
              </a:xfrm>
              <a:prstGeom prst="straightConnector1">
                <a:avLst/>
              </a:prstGeom>
              <a:noFill/>
              <a:ln w="19050">
                <a:solidFill>
                  <a:schemeClr val="bg1">
                    <a:lumMod val="75000"/>
                  </a:schemeClr>
                </a:solidFill>
                <a:round/>
                <a:tailEnd type="triangle" w="med" len="med"/>
              </a:ln>
              <a:extLst>
                <a:ext uri="{909E8E84-426E-40DD-AFC4-6F175D3DCCD1}">
                  <a14:hiddenFill xmlns:a14="http://schemas.microsoft.com/office/drawing/2010/main">
                    <a:noFill/>
                  </a14:hiddenFill>
                </a:ext>
              </a:extLst>
            </p:spPr>
          </p:cxnSp>
          <p:cxnSp>
            <p:nvCxnSpPr>
              <p:cNvPr id="27" name="AutoShape 14"/>
              <p:cNvCxnSpPr>
                <a:cxnSpLocks noChangeShapeType="1"/>
              </p:cNvCxnSpPr>
              <p:nvPr/>
            </p:nvCxnSpPr>
            <p:spPr bwMode="auto">
              <a:xfrm>
                <a:off x="3757614" y="5486400"/>
                <a:ext cx="1587" cy="198438"/>
              </a:xfrm>
              <a:prstGeom prst="straightConnector1">
                <a:avLst/>
              </a:prstGeom>
              <a:noFill/>
              <a:ln w="19050">
                <a:solidFill>
                  <a:schemeClr val="bg1">
                    <a:lumMod val="75000"/>
                  </a:schemeClr>
                </a:solidFill>
                <a:round/>
                <a:tailEnd type="triangle" w="med" len="med"/>
              </a:ln>
              <a:extLst>
                <a:ext uri="{909E8E84-426E-40DD-AFC4-6F175D3DCCD1}">
                  <a14:hiddenFill xmlns:a14="http://schemas.microsoft.com/office/drawing/2010/main">
                    <a:noFill/>
                  </a14:hiddenFill>
                </a:ext>
              </a:extLst>
            </p:spPr>
          </p:cxnSp>
          <p:cxnSp>
            <p:nvCxnSpPr>
              <p:cNvPr id="41" name="AutoShape 15"/>
              <p:cNvCxnSpPr>
                <a:cxnSpLocks noChangeShapeType="1"/>
              </p:cNvCxnSpPr>
              <p:nvPr/>
            </p:nvCxnSpPr>
            <p:spPr bwMode="auto">
              <a:xfrm flipH="1">
                <a:off x="3757613" y="6391859"/>
                <a:ext cx="4762" cy="163512"/>
              </a:xfrm>
              <a:prstGeom prst="straightConnector1">
                <a:avLst/>
              </a:prstGeom>
              <a:noFill/>
              <a:ln w="19050">
                <a:solidFill>
                  <a:schemeClr val="bg1">
                    <a:lumMod val="75000"/>
                  </a:schemeClr>
                </a:solidFill>
                <a:round/>
                <a:tailEnd type="triangle" w="med" len="med"/>
              </a:ln>
              <a:extLst>
                <a:ext uri="{909E8E84-426E-40DD-AFC4-6F175D3DCCD1}">
                  <a14:hiddenFill xmlns:a14="http://schemas.microsoft.com/office/drawing/2010/main">
                    <a:noFill/>
                  </a14:hiddenFill>
                </a:ext>
              </a:extLst>
            </p:spPr>
          </p:cxnSp>
          <p:cxnSp>
            <p:nvCxnSpPr>
              <p:cNvPr id="45" name="AutoShape 21"/>
              <p:cNvCxnSpPr>
                <a:cxnSpLocks noChangeShapeType="1"/>
              </p:cNvCxnSpPr>
              <p:nvPr/>
            </p:nvCxnSpPr>
            <p:spPr bwMode="auto">
              <a:xfrm rot="21540000" flipV="1">
                <a:off x="4765676" y="3613150"/>
                <a:ext cx="2479675" cy="1588"/>
              </a:xfrm>
              <a:prstGeom prst="straightConnector1">
                <a:avLst/>
              </a:prstGeom>
              <a:noFill/>
              <a:ln w="19050">
                <a:solidFill>
                  <a:schemeClr val="bg1">
                    <a:lumMod val="75000"/>
                  </a:schemeClr>
                </a:solidFill>
                <a:round/>
                <a:tailEnd type="triangle" w="med" len="med"/>
              </a:ln>
              <a:extLst>
                <a:ext uri="{909E8E84-426E-40DD-AFC4-6F175D3DCCD1}">
                  <a14:hiddenFill xmlns:a14="http://schemas.microsoft.com/office/drawing/2010/main">
                    <a:noFill/>
                  </a14:hiddenFill>
                </a:ext>
              </a:extLst>
            </p:spPr>
          </p:cxnSp>
          <p:cxnSp>
            <p:nvCxnSpPr>
              <p:cNvPr id="46" name="AutoShape 23"/>
              <p:cNvCxnSpPr>
                <a:cxnSpLocks noChangeShapeType="1"/>
              </p:cNvCxnSpPr>
              <p:nvPr/>
            </p:nvCxnSpPr>
            <p:spPr bwMode="auto">
              <a:xfrm rot="21480000">
                <a:off x="4833608" y="4161633"/>
                <a:ext cx="444830" cy="15081"/>
              </a:xfrm>
              <a:prstGeom prst="straightConnector1">
                <a:avLst/>
              </a:prstGeom>
              <a:noFill/>
              <a:ln w="19050">
                <a:solidFill>
                  <a:schemeClr val="bg1">
                    <a:lumMod val="75000"/>
                  </a:schemeClr>
                </a:solidFill>
                <a:round/>
                <a:tailEnd type="triangle" w="med" len="med"/>
              </a:ln>
              <a:extLst>
                <a:ext uri="{909E8E84-426E-40DD-AFC4-6F175D3DCCD1}">
                  <a14:hiddenFill xmlns:a14="http://schemas.microsoft.com/office/drawing/2010/main">
                    <a:noFill/>
                  </a14:hiddenFill>
                </a:ext>
              </a:extLst>
            </p:spPr>
          </p:cxnSp>
          <p:cxnSp>
            <p:nvCxnSpPr>
              <p:cNvPr id="47" name="AutoShape 24"/>
              <p:cNvCxnSpPr>
                <a:cxnSpLocks noChangeShapeType="1"/>
              </p:cNvCxnSpPr>
              <p:nvPr/>
            </p:nvCxnSpPr>
            <p:spPr bwMode="auto">
              <a:xfrm flipV="1">
                <a:off x="4910138" y="6022975"/>
                <a:ext cx="2705100" cy="39688"/>
              </a:xfrm>
              <a:prstGeom prst="straightConnector1">
                <a:avLst/>
              </a:prstGeom>
              <a:noFill/>
              <a:ln w="19050">
                <a:solidFill>
                  <a:schemeClr val="bg1">
                    <a:lumMod val="75000"/>
                  </a:schemeClr>
                </a:solidFill>
                <a:round/>
                <a:tailEnd type="triangle" w="med" len="med"/>
              </a:ln>
              <a:extLst>
                <a:ext uri="{909E8E84-426E-40DD-AFC4-6F175D3DCCD1}">
                  <a14:hiddenFill xmlns:a14="http://schemas.microsoft.com/office/drawing/2010/main">
                    <a:noFill/>
                  </a14:hiddenFill>
                </a:ext>
              </a:extLst>
            </p:spPr>
          </p:cxnSp>
          <p:cxnSp>
            <p:nvCxnSpPr>
              <p:cNvPr id="48" name="AutoShape 25"/>
              <p:cNvCxnSpPr>
                <a:cxnSpLocks noChangeShapeType="1"/>
              </p:cNvCxnSpPr>
              <p:nvPr/>
            </p:nvCxnSpPr>
            <p:spPr bwMode="auto">
              <a:xfrm rot="21060000">
                <a:off x="4746152" y="5309396"/>
                <a:ext cx="448463" cy="56721"/>
              </a:xfrm>
              <a:prstGeom prst="straightConnector1">
                <a:avLst/>
              </a:prstGeom>
              <a:noFill/>
              <a:ln w="19050">
                <a:solidFill>
                  <a:schemeClr val="bg1">
                    <a:lumMod val="75000"/>
                  </a:schemeClr>
                </a:solidFill>
                <a:round/>
                <a:tailEnd type="triangle" w="med" len="med"/>
              </a:ln>
              <a:extLst>
                <a:ext uri="{909E8E84-426E-40DD-AFC4-6F175D3DCCD1}">
                  <a14:hiddenFill xmlns:a14="http://schemas.microsoft.com/office/drawing/2010/main">
                    <a:noFill/>
                  </a14:hiddenFill>
                </a:ext>
              </a:extLst>
            </p:spPr>
          </p:cxnSp>
          <p:cxnSp>
            <p:nvCxnSpPr>
              <p:cNvPr id="51" name="AutoShape 30"/>
              <p:cNvCxnSpPr>
                <a:cxnSpLocks noChangeShapeType="1"/>
              </p:cNvCxnSpPr>
              <p:nvPr/>
            </p:nvCxnSpPr>
            <p:spPr bwMode="auto">
              <a:xfrm rot="60000" flipV="1">
                <a:off x="4983164" y="2926557"/>
                <a:ext cx="2427285" cy="40482"/>
              </a:xfrm>
              <a:prstGeom prst="straightConnector1">
                <a:avLst/>
              </a:prstGeom>
              <a:noFill/>
              <a:ln w="19050">
                <a:solidFill>
                  <a:schemeClr val="bg1">
                    <a:lumMod val="75000"/>
                  </a:schemeClr>
                </a:solidFill>
                <a:round/>
                <a:tailEnd type="triangle" w="med" len="med"/>
              </a:ln>
              <a:extLst>
                <a:ext uri="{909E8E84-426E-40DD-AFC4-6F175D3DCCD1}">
                  <a14:hiddenFill xmlns:a14="http://schemas.microsoft.com/office/drawing/2010/main">
                    <a:noFill/>
                  </a14:hiddenFill>
                </a:ext>
              </a:extLst>
            </p:spPr>
          </p:cxnSp>
          <p:sp>
            <p:nvSpPr>
              <p:cNvPr id="54" name="Text Box 31"/>
              <p:cNvSpPr txBox="1">
                <a:spLocks noChangeArrowheads="1"/>
              </p:cNvSpPr>
              <p:nvPr/>
            </p:nvSpPr>
            <p:spPr bwMode="auto">
              <a:xfrm>
                <a:off x="3078535" y="2171352"/>
                <a:ext cx="1340683" cy="390381"/>
              </a:xfrm>
              <a:prstGeom prst="rect">
                <a:avLst/>
              </a:prstGeom>
              <a:solidFill>
                <a:srgbClr val="BD112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l">
                  <a:defRPr kumimoji="1" sz="2400">
                    <a:solidFill>
                      <a:schemeClr val="tx1"/>
                    </a:solidFill>
                    <a:latin typeface="Times New Roman" panose="02020603050405020304" pitchFamily="18" charset="0"/>
                    <a:ea typeface="宋体" panose="02010600030101010101" pitchFamily="2" charset="-122"/>
                  </a:defRPr>
                </a:lvl1pPr>
                <a:lvl2pPr marL="742950" indent="-285750" algn="l">
                  <a:defRPr kumimoji="1" sz="2400">
                    <a:solidFill>
                      <a:schemeClr val="tx1"/>
                    </a:solidFill>
                    <a:latin typeface="Times New Roman" panose="02020603050405020304" pitchFamily="18" charset="0"/>
                    <a:ea typeface="宋体" panose="02010600030101010101" pitchFamily="2" charset="-122"/>
                  </a:defRPr>
                </a:lvl2pPr>
                <a:lvl3pPr marL="1143000" indent="-228600" algn="l">
                  <a:defRPr kumimoji="1" sz="2400">
                    <a:solidFill>
                      <a:schemeClr val="tx1"/>
                    </a:solidFill>
                    <a:latin typeface="Times New Roman" panose="02020603050405020304" pitchFamily="18" charset="0"/>
                    <a:ea typeface="宋体" panose="02010600030101010101" pitchFamily="2" charset="-122"/>
                  </a:defRPr>
                </a:lvl3pPr>
                <a:lvl4pPr marL="1600200" indent="-228600" algn="l">
                  <a:defRPr kumimoji="1" sz="2400">
                    <a:solidFill>
                      <a:schemeClr val="tx1"/>
                    </a:solidFill>
                    <a:latin typeface="Times New Roman" panose="02020603050405020304" pitchFamily="18" charset="0"/>
                    <a:ea typeface="宋体" panose="02010600030101010101" pitchFamily="2" charset="-122"/>
                  </a:defRPr>
                </a:lvl4pPr>
                <a:lvl5pPr marL="2057400" indent="-228600" algn="l">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r>
                  <a:rPr lang="zh-CN" altLang="en-US" sz="1800" b="1" dirty="0">
                    <a:solidFill>
                      <a:schemeClr val="bg1"/>
                    </a:solidFill>
                    <a:latin typeface="思源黑体" panose="020B0500000000000000" pitchFamily="34" charset="-122"/>
                    <a:ea typeface="思源黑体" panose="020B0500000000000000" pitchFamily="34" charset="-122"/>
                  </a:rPr>
                  <a:t>开始</a:t>
                </a:r>
                <a:endParaRPr lang="zh-CN" altLang="en-US" sz="1800" b="1" dirty="0">
                  <a:solidFill>
                    <a:schemeClr val="bg1"/>
                  </a:solidFill>
                  <a:latin typeface="思源黑体" panose="020B0500000000000000" pitchFamily="34" charset="-122"/>
                  <a:ea typeface="思源黑体" panose="020B0500000000000000" pitchFamily="34" charset="-122"/>
                </a:endParaRPr>
              </a:p>
            </p:txBody>
          </p:sp>
          <p:cxnSp>
            <p:nvCxnSpPr>
              <p:cNvPr id="55" name="AutoShape 33"/>
              <p:cNvCxnSpPr>
                <a:cxnSpLocks noChangeShapeType="1"/>
              </p:cNvCxnSpPr>
              <p:nvPr/>
            </p:nvCxnSpPr>
            <p:spPr bwMode="auto">
              <a:xfrm>
                <a:off x="3757613" y="2606675"/>
                <a:ext cx="4762" cy="209550"/>
              </a:xfrm>
              <a:prstGeom prst="straightConnector1">
                <a:avLst/>
              </a:prstGeom>
              <a:noFill/>
              <a:ln w="19050">
                <a:solidFill>
                  <a:schemeClr val="bg1">
                    <a:lumMod val="75000"/>
                  </a:schemeClr>
                </a:solidFill>
                <a:round/>
                <a:tailEnd type="triangle" w="med" len="med"/>
              </a:ln>
              <a:extLst>
                <a:ext uri="{909E8E84-426E-40DD-AFC4-6F175D3DCCD1}">
                  <a14:hiddenFill xmlns:a14="http://schemas.microsoft.com/office/drawing/2010/main">
                    <a:noFill/>
                  </a14:hiddenFill>
                </a:ext>
              </a:extLst>
            </p:spPr>
          </p:cxnSp>
          <p:sp>
            <p:nvSpPr>
              <p:cNvPr id="57" name="AutoShape 5"/>
              <p:cNvSpPr>
                <a:spLocks noChangeArrowheads="1"/>
              </p:cNvSpPr>
              <p:nvPr/>
            </p:nvSpPr>
            <p:spPr bwMode="auto">
              <a:xfrm>
                <a:off x="2790825" y="3992563"/>
                <a:ext cx="2042784" cy="338139"/>
              </a:xfrm>
              <a:prstGeom prst="flowChartAlternateProcess">
                <a:avLst/>
              </a:prstGeom>
              <a:solidFill>
                <a:schemeClr val="bg1"/>
              </a:solidFill>
              <a:ln>
                <a:noFill/>
              </a:ln>
              <a:extLst>
                <a:ext uri="{91240B29-F687-4F45-9708-019B960494DF}">
                  <a14:hiddenLine xmlns:a14="http://schemas.microsoft.com/office/drawing/2010/main" w="9525">
                    <a:solidFill>
                      <a:srgbClr val="FF0000"/>
                    </a:solidFill>
                    <a:miter lim="800000"/>
                    <a:headEnd/>
                    <a:tailEnd/>
                  </a14:hiddenLine>
                </a:ext>
              </a:extLst>
            </p:spPr>
            <p:txBody>
              <a:bodyPr anchor="ctr"/>
              <a:lstStyle>
                <a:lvl1pPr algn="l">
                  <a:defRPr kumimoji="1" sz="2400">
                    <a:solidFill>
                      <a:schemeClr val="tx1"/>
                    </a:solidFill>
                    <a:latin typeface="Times New Roman" panose="02020603050405020304" pitchFamily="18" charset="0"/>
                    <a:ea typeface="宋体" panose="02010600030101010101" pitchFamily="2" charset="-122"/>
                  </a:defRPr>
                </a:lvl1pPr>
                <a:lvl2pPr marL="742950" indent="-285750" algn="l">
                  <a:defRPr kumimoji="1" sz="2400">
                    <a:solidFill>
                      <a:schemeClr val="tx1"/>
                    </a:solidFill>
                    <a:latin typeface="Times New Roman" panose="02020603050405020304" pitchFamily="18" charset="0"/>
                    <a:ea typeface="宋体" panose="02010600030101010101" pitchFamily="2" charset="-122"/>
                  </a:defRPr>
                </a:lvl2pPr>
                <a:lvl3pPr marL="1143000" indent="-228600" algn="l">
                  <a:defRPr kumimoji="1" sz="2400">
                    <a:solidFill>
                      <a:schemeClr val="tx1"/>
                    </a:solidFill>
                    <a:latin typeface="Times New Roman" panose="02020603050405020304" pitchFamily="18" charset="0"/>
                    <a:ea typeface="宋体" panose="02010600030101010101" pitchFamily="2" charset="-122"/>
                  </a:defRPr>
                </a:lvl3pPr>
                <a:lvl4pPr marL="1600200" indent="-228600" algn="l">
                  <a:defRPr kumimoji="1" sz="2400">
                    <a:solidFill>
                      <a:schemeClr val="tx1"/>
                    </a:solidFill>
                    <a:latin typeface="Times New Roman" panose="02020603050405020304" pitchFamily="18" charset="0"/>
                    <a:ea typeface="宋体" panose="02010600030101010101" pitchFamily="2" charset="-122"/>
                  </a:defRPr>
                </a:lvl4pPr>
                <a:lvl5pPr marL="2057400" indent="-228600" algn="l">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kumimoji="0" lang="zh-CN" altLang="en-US" sz="1400" dirty="0">
                    <a:solidFill>
                      <a:schemeClr val="bg2">
                        <a:lumMod val="25000"/>
                      </a:schemeClr>
                    </a:solidFill>
                    <a:latin typeface="思源黑体" panose="020B0500000000000000" pitchFamily="34" charset="-122"/>
                    <a:ea typeface="思源黑体" panose="020B0500000000000000" pitchFamily="34" charset="-122"/>
                  </a:rPr>
                  <a:t>目标分解</a:t>
                </a:r>
                <a:endParaRPr kumimoji="0" lang="zh-CN" altLang="en-US" sz="1400"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58" name="AutoShape 43"/>
              <p:cNvSpPr>
                <a:spLocks noChangeArrowheads="1"/>
              </p:cNvSpPr>
              <p:nvPr/>
            </p:nvSpPr>
            <p:spPr bwMode="auto">
              <a:xfrm>
                <a:off x="2822575" y="4551364"/>
                <a:ext cx="2042784" cy="336676"/>
              </a:xfrm>
              <a:prstGeom prst="flowChartAlternateProcess">
                <a:avLst/>
              </a:prstGeom>
              <a:solidFill>
                <a:schemeClr val="bg1"/>
              </a:solidFill>
              <a:ln>
                <a:noFill/>
              </a:ln>
              <a:extLst>
                <a:ext uri="{91240B29-F687-4F45-9708-019B960494DF}">
                  <a14:hiddenLine xmlns:a14="http://schemas.microsoft.com/office/drawing/2010/main" w="9525">
                    <a:solidFill>
                      <a:srgbClr val="FF0000"/>
                    </a:solidFill>
                    <a:miter lim="800000"/>
                    <a:headEnd/>
                    <a:tailEnd/>
                  </a14:hiddenLine>
                </a:ext>
              </a:extLst>
            </p:spPr>
            <p:txBody>
              <a:bodyPr anchor="ctr"/>
              <a:lstStyle>
                <a:lvl1pPr algn="l">
                  <a:defRPr kumimoji="1" sz="2400">
                    <a:solidFill>
                      <a:schemeClr val="tx1"/>
                    </a:solidFill>
                    <a:latin typeface="Times New Roman" panose="02020603050405020304" pitchFamily="18" charset="0"/>
                    <a:ea typeface="宋体" panose="02010600030101010101" pitchFamily="2" charset="-122"/>
                  </a:defRPr>
                </a:lvl1pPr>
                <a:lvl2pPr marL="742950" indent="-285750" algn="l">
                  <a:defRPr kumimoji="1" sz="2400">
                    <a:solidFill>
                      <a:schemeClr val="tx1"/>
                    </a:solidFill>
                    <a:latin typeface="Times New Roman" panose="02020603050405020304" pitchFamily="18" charset="0"/>
                    <a:ea typeface="宋体" panose="02010600030101010101" pitchFamily="2" charset="-122"/>
                  </a:defRPr>
                </a:lvl2pPr>
                <a:lvl3pPr marL="1143000" indent="-228600" algn="l">
                  <a:defRPr kumimoji="1" sz="2400">
                    <a:solidFill>
                      <a:schemeClr val="tx1"/>
                    </a:solidFill>
                    <a:latin typeface="Times New Roman" panose="02020603050405020304" pitchFamily="18" charset="0"/>
                    <a:ea typeface="宋体" panose="02010600030101010101" pitchFamily="2" charset="-122"/>
                  </a:defRPr>
                </a:lvl3pPr>
                <a:lvl4pPr marL="1600200" indent="-228600" algn="l">
                  <a:defRPr kumimoji="1" sz="2400">
                    <a:solidFill>
                      <a:schemeClr val="tx1"/>
                    </a:solidFill>
                    <a:latin typeface="Times New Roman" panose="02020603050405020304" pitchFamily="18" charset="0"/>
                    <a:ea typeface="宋体" panose="02010600030101010101" pitchFamily="2" charset="-122"/>
                  </a:defRPr>
                </a:lvl4pPr>
                <a:lvl5pPr marL="2057400" indent="-228600" algn="l">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kumimoji="0" lang="zh-CN" altLang="en-US" sz="1400" dirty="0">
                    <a:solidFill>
                      <a:schemeClr val="bg2">
                        <a:lumMod val="25000"/>
                      </a:schemeClr>
                    </a:solidFill>
                    <a:latin typeface="思源黑体" panose="020B0500000000000000" pitchFamily="34" charset="-122"/>
                    <a:ea typeface="思源黑体" panose="020B0500000000000000" pitchFamily="34" charset="-122"/>
                  </a:rPr>
                  <a:t>安全教育培训开展</a:t>
                </a:r>
                <a:endParaRPr kumimoji="0" lang="zh-CN" altLang="en-US" sz="1400" dirty="0">
                  <a:solidFill>
                    <a:schemeClr val="bg2">
                      <a:lumMod val="25000"/>
                    </a:schemeClr>
                  </a:solidFill>
                  <a:latin typeface="思源黑体" panose="020B0500000000000000" pitchFamily="34" charset="-122"/>
                  <a:ea typeface="思源黑体" panose="020B0500000000000000" pitchFamily="34" charset="-122"/>
                </a:endParaRPr>
              </a:p>
            </p:txBody>
          </p:sp>
          <p:cxnSp>
            <p:nvCxnSpPr>
              <p:cNvPr id="59" name="AutoShape 44"/>
              <p:cNvCxnSpPr>
                <a:cxnSpLocks noChangeShapeType="1"/>
              </p:cNvCxnSpPr>
              <p:nvPr/>
            </p:nvCxnSpPr>
            <p:spPr bwMode="auto">
              <a:xfrm>
                <a:off x="3757613" y="4335463"/>
                <a:ext cx="0" cy="203200"/>
              </a:xfrm>
              <a:prstGeom prst="straightConnector1">
                <a:avLst/>
              </a:prstGeom>
              <a:noFill/>
              <a:ln w="19050">
                <a:solidFill>
                  <a:schemeClr val="bg1">
                    <a:lumMod val="75000"/>
                  </a:schemeClr>
                </a:solidFill>
                <a:round/>
                <a:tailEnd type="triangle" w="med" len="med"/>
              </a:ln>
              <a:extLst>
                <a:ext uri="{909E8E84-426E-40DD-AFC4-6F175D3DCCD1}">
                  <a14:hiddenFill xmlns:a14="http://schemas.microsoft.com/office/drawing/2010/main">
                    <a:noFill/>
                  </a14:hiddenFill>
                </a:ext>
              </a:extLst>
            </p:spPr>
          </p:cxnSp>
          <p:cxnSp>
            <p:nvCxnSpPr>
              <p:cNvPr id="60" name="AutoShape 45"/>
              <p:cNvCxnSpPr>
                <a:cxnSpLocks noChangeShapeType="1"/>
              </p:cNvCxnSpPr>
              <p:nvPr/>
            </p:nvCxnSpPr>
            <p:spPr bwMode="auto">
              <a:xfrm rot="21540000" flipV="1">
                <a:off x="5221536" y="4734719"/>
                <a:ext cx="2392610" cy="2"/>
              </a:xfrm>
              <a:prstGeom prst="straightConnector1">
                <a:avLst/>
              </a:prstGeom>
              <a:noFill/>
              <a:ln w="19050">
                <a:solidFill>
                  <a:schemeClr val="bg1">
                    <a:lumMod val="75000"/>
                  </a:schemeClr>
                </a:solidFill>
                <a:round/>
                <a:tailEnd type="triangle" w="med" len="med"/>
              </a:ln>
              <a:extLst>
                <a:ext uri="{909E8E84-426E-40DD-AFC4-6F175D3DCCD1}">
                  <a14:hiddenFill xmlns:a14="http://schemas.microsoft.com/office/drawing/2010/main">
                    <a:noFill/>
                  </a14:hiddenFill>
                </a:ext>
              </a:extLst>
            </p:spPr>
          </p:cxnSp>
          <p:sp>
            <p:nvSpPr>
              <p:cNvPr id="62" name="Oval 47"/>
              <p:cNvSpPr>
                <a:spLocks noChangeAspect="1" noChangeArrowheads="1"/>
              </p:cNvSpPr>
              <p:nvPr/>
            </p:nvSpPr>
            <p:spPr bwMode="auto">
              <a:xfrm>
                <a:off x="1941842" y="3522664"/>
                <a:ext cx="333375" cy="369887"/>
              </a:xfrm>
              <a:prstGeom prst="ellipse">
                <a:avLst/>
              </a:prstGeom>
              <a:solidFill>
                <a:srgbClr val="BD1127"/>
              </a:solidFill>
              <a:ln w="19050" algn="ctr">
                <a:solidFill>
                  <a:srgbClr val="BD1127"/>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kumimoji="1" sz="2400">
                    <a:solidFill>
                      <a:schemeClr val="tx1"/>
                    </a:solidFill>
                    <a:latin typeface="Times New Roman" panose="02020603050405020304" pitchFamily="18" charset="0"/>
                    <a:ea typeface="宋体" panose="02010600030101010101" pitchFamily="2" charset="-122"/>
                  </a:defRPr>
                </a:lvl1pPr>
                <a:lvl2pPr marL="742950" indent="-285750" algn="l">
                  <a:defRPr kumimoji="1" sz="2400">
                    <a:solidFill>
                      <a:schemeClr val="tx1"/>
                    </a:solidFill>
                    <a:latin typeface="Times New Roman" panose="02020603050405020304" pitchFamily="18" charset="0"/>
                    <a:ea typeface="宋体" panose="02010600030101010101" pitchFamily="2" charset="-122"/>
                  </a:defRPr>
                </a:lvl2pPr>
                <a:lvl3pPr marL="1143000" indent="-228600" algn="l">
                  <a:defRPr kumimoji="1" sz="2400">
                    <a:solidFill>
                      <a:schemeClr val="tx1"/>
                    </a:solidFill>
                    <a:latin typeface="Times New Roman" panose="02020603050405020304" pitchFamily="18" charset="0"/>
                    <a:ea typeface="宋体" panose="02010600030101010101" pitchFamily="2" charset="-122"/>
                  </a:defRPr>
                </a:lvl3pPr>
                <a:lvl4pPr marL="1600200" indent="-228600" algn="l">
                  <a:defRPr kumimoji="1" sz="2400">
                    <a:solidFill>
                      <a:schemeClr val="tx1"/>
                    </a:solidFill>
                    <a:latin typeface="Times New Roman" panose="02020603050405020304" pitchFamily="18" charset="0"/>
                    <a:ea typeface="宋体" panose="02010600030101010101" pitchFamily="2" charset="-122"/>
                  </a:defRPr>
                </a:lvl4pPr>
                <a:lvl5pPr marL="2057400" indent="-228600" algn="l">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r>
                  <a:rPr lang="en-US" altLang="zh-CN" sz="1600" dirty="0">
                    <a:solidFill>
                      <a:schemeClr val="bg1"/>
                    </a:solidFill>
                    <a:latin typeface="思源黑体" panose="020B0500000000000000" pitchFamily="34" charset="-122"/>
                    <a:ea typeface="思源黑体" panose="020B0500000000000000" pitchFamily="34" charset="-122"/>
                  </a:rPr>
                  <a:t>P</a:t>
                </a:r>
                <a:endParaRPr lang="en-US" altLang="zh-CN" sz="1600" dirty="0">
                  <a:solidFill>
                    <a:schemeClr val="bg1"/>
                  </a:solidFill>
                  <a:latin typeface="思源黑体" panose="020B0500000000000000" pitchFamily="34" charset="-122"/>
                  <a:ea typeface="思源黑体" panose="020B0500000000000000" pitchFamily="34" charset="-122"/>
                </a:endParaRPr>
              </a:p>
            </p:txBody>
          </p:sp>
          <p:sp>
            <p:nvSpPr>
              <p:cNvPr id="63" name="Oval 48"/>
              <p:cNvSpPr>
                <a:spLocks noChangeAspect="1" noChangeArrowheads="1"/>
              </p:cNvSpPr>
              <p:nvPr/>
            </p:nvSpPr>
            <p:spPr bwMode="auto">
              <a:xfrm>
                <a:off x="1941842" y="4568825"/>
                <a:ext cx="333375" cy="369888"/>
              </a:xfrm>
              <a:prstGeom prst="ellipse">
                <a:avLst/>
              </a:prstGeom>
              <a:solidFill>
                <a:srgbClr val="BD1127"/>
              </a:solidFill>
              <a:ln w="19050" algn="ctr">
                <a:solidFill>
                  <a:srgbClr val="BD1127"/>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kumimoji="1" sz="2400">
                    <a:solidFill>
                      <a:schemeClr val="tx1"/>
                    </a:solidFill>
                    <a:latin typeface="Times New Roman" panose="02020603050405020304" pitchFamily="18" charset="0"/>
                    <a:ea typeface="宋体" panose="02010600030101010101" pitchFamily="2" charset="-122"/>
                  </a:defRPr>
                </a:lvl1pPr>
                <a:lvl2pPr marL="742950" indent="-285750" algn="l">
                  <a:defRPr kumimoji="1" sz="2400">
                    <a:solidFill>
                      <a:schemeClr val="tx1"/>
                    </a:solidFill>
                    <a:latin typeface="Times New Roman" panose="02020603050405020304" pitchFamily="18" charset="0"/>
                    <a:ea typeface="宋体" panose="02010600030101010101" pitchFamily="2" charset="-122"/>
                  </a:defRPr>
                </a:lvl2pPr>
                <a:lvl3pPr marL="1143000" indent="-228600" algn="l">
                  <a:defRPr kumimoji="1" sz="2400">
                    <a:solidFill>
                      <a:schemeClr val="tx1"/>
                    </a:solidFill>
                    <a:latin typeface="Times New Roman" panose="02020603050405020304" pitchFamily="18" charset="0"/>
                    <a:ea typeface="宋体" panose="02010600030101010101" pitchFamily="2" charset="-122"/>
                  </a:defRPr>
                </a:lvl3pPr>
                <a:lvl4pPr marL="1600200" indent="-228600" algn="l">
                  <a:defRPr kumimoji="1" sz="2400">
                    <a:solidFill>
                      <a:schemeClr val="tx1"/>
                    </a:solidFill>
                    <a:latin typeface="Times New Roman" panose="02020603050405020304" pitchFamily="18" charset="0"/>
                    <a:ea typeface="宋体" panose="02010600030101010101" pitchFamily="2" charset="-122"/>
                  </a:defRPr>
                </a:lvl4pPr>
                <a:lvl5pPr marL="2057400" indent="-228600" algn="l">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r>
                  <a:rPr lang="en-US" altLang="zh-CN" sz="1600">
                    <a:solidFill>
                      <a:schemeClr val="bg1"/>
                    </a:solidFill>
                    <a:latin typeface="思源黑体" panose="020B0500000000000000" pitchFamily="34" charset="-122"/>
                    <a:ea typeface="思源黑体" panose="020B0500000000000000" pitchFamily="34" charset="-122"/>
                  </a:rPr>
                  <a:t>D</a:t>
                </a:r>
                <a:endParaRPr lang="en-US" altLang="zh-CN" sz="1600">
                  <a:solidFill>
                    <a:schemeClr val="bg1"/>
                  </a:solidFill>
                  <a:latin typeface="思源黑体" panose="020B0500000000000000" pitchFamily="34" charset="-122"/>
                  <a:ea typeface="思源黑体" panose="020B0500000000000000" pitchFamily="34" charset="-122"/>
                </a:endParaRPr>
              </a:p>
            </p:txBody>
          </p:sp>
          <p:sp>
            <p:nvSpPr>
              <p:cNvPr id="64" name="Oval 49"/>
              <p:cNvSpPr>
                <a:spLocks noChangeAspect="1" noChangeArrowheads="1"/>
              </p:cNvSpPr>
              <p:nvPr/>
            </p:nvSpPr>
            <p:spPr bwMode="auto">
              <a:xfrm>
                <a:off x="1941842" y="5145089"/>
                <a:ext cx="333375" cy="369887"/>
              </a:xfrm>
              <a:prstGeom prst="ellipse">
                <a:avLst/>
              </a:prstGeom>
              <a:solidFill>
                <a:srgbClr val="BD1127"/>
              </a:solidFill>
              <a:ln w="19050" algn="ctr">
                <a:solidFill>
                  <a:srgbClr val="BD1127"/>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kumimoji="1" sz="2400">
                    <a:solidFill>
                      <a:schemeClr val="tx1"/>
                    </a:solidFill>
                    <a:latin typeface="Times New Roman" panose="02020603050405020304" pitchFamily="18" charset="0"/>
                    <a:ea typeface="宋体" panose="02010600030101010101" pitchFamily="2" charset="-122"/>
                  </a:defRPr>
                </a:lvl1pPr>
                <a:lvl2pPr marL="742950" indent="-285750" algn="l">
                  <a:defRPr kumimoji="1" sz="2400">
                    <a:solidFill>
                      <a:schemeClr val="tx1"/>
                    </a:solidFill>
                    <a:latin typeface="Times New Roman" panose="02020603050405020304" pitchFamily="18" charset="0"/>
                    <a:ea typeface="宋体" panose="02010600030101010101" pitchFamily="2" charset="-122"/>
                  </a:defRPr>
                </a:lvl2pPr>
                <a:lvl3pPr marL="1143000" indent="-228600" algn="l">
                  <a:defRPr kumimoji="1" sz="2400">
                    <a:solidFill>
                      <a:schemeClr val="tx1"/>
                    </a:solidFill>
                    <a:latin typeface="Times New Roman" panose="02020603050405020304" pitchFamily="18" charset="0"/>
                    <a:ea typeface="宋体" panose="02010600030101010101" pitchFamily="2" charset="-122"/>
                  </a:defRPr>
                </a:lvl3pPr>
                <a:lvl4pPr marL="1600200" indent="-228600" algn="l">
                  <a:defRPr kumimoji="1" sz="2400">
                    <a:solidFill>
                      <a:schemeClr val="tx1"/>
                    </a:solidFill>
                    <a:latin typeface="Times New Roman" panose="02020603050405020304" pitchFamily="18" charset="0"/>
                    <a:ea typeface="宋体" panose="02010600030101010101" pitchFamily="2" charset="-122"/>
                  </a:defRPr>
                </a:lvl4pPr>
                <a:lvl5pPr marL="2057400" indent="-228600" algn="l">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r>
                  <a:rPr lang="en-US" altLang="zh-CN" sz="1600">
                    <a:solidFill>
                      <a:schemeClr val="bg1"/>
                    </a:solidFill>
                    <a:latin typeface="思源黑体" panose="020B0500000000000000" pitchFamily="34" charset="-122"/>
                    <a:ea typeface="思源黑体" panose="020B0500000000000000" pitchFamily="34" charset="-122"/>
                  </a:rPr>
                  <a:t>C</a:t>
                </a:r>
                <a:endParaRPr lang="en-US" altLang="zh-CN" sz="1600">
                  <a:solidFill>
                    <a:schemeClr val="bg1"/>
                  </a:solidFill>
                  <a:latin typeface="思源黑体" panose="020B0500000000000000" pitchFamily="34" charset="-122"/>
                  <a:ea typeface="思源黑体" panose="020B0500000000000000" pitchFamily="34" charset="-122"/>
                </a:endParaRPr>
              </a:p>
            </p:txBody>
          </p:sp>
          <p:sp>
            <p:nvSpPr>
              <p:cNvPr id="65" name="Oval 50"/>
              <p:cNvSpPr>
                <a:spLocks noChangeAspect="1" noChangeArrowheads="1"/>
              </p:cNvSpPr>
              <p:nvPr/>
            </p:nvSpPr>
            <p:spPr bwMode="auto">
              <a:xfrm>
                <a:off x="1941842" y="5826124"/>
                <a:ext cx="333375" cy="368300"/>
              </a:xfrm>
              <a:prstGeom prst="ellipse">
                <a:avLst/>
              </a:prstGeom>
              <a:solidFill>
                <a:srgbClr val="BD1127"/>
              </a:solidFill>
              <a:ln w="19050" algn="ctr">
                <a:solidFill>
                  <a:srgbClr val="BD1127"/>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kumimoji="1" sz="2400">
                    <a:solidFill>
                      <a:schemeClr val="tx1"/>
                    </a:solidFill>
                    <a:latin typeface="Times New Roman" panose="02020603050405020304" pitchFamily="18" charset="0"/>
                    <a:ea typeface="宋体" panose="02010600030101010101" pitchFamily="2" charset="-122"/>
                  </a:defRPr>
                </a:lvl1pPr>
                <a:lvl2pPr marL="742950" indent="-285750" algn="l">
                  <a:defRPr kumimoji="1" sz="2400">
                    <a:solidFill>
                      <a:schemeClr val="tx1"/>
                    </a:solidFill>
                    <a:latin typeface="Times New Roman" panose="02020603050405020304" pitchFamily="18" charset="0"/>
                    <a:ea typeface="宋体" panose="02010600030101010101" pitchFamily="2" charset="-122"/>
                  </a:defRPr>
                </a:lvl2pPr>
                <a:lvl3pPr marL="1143000" indent="-228600" algn="l">
                  <a:defRPr kumimoji="1" sz="2400">
                    <a:solidFill>
                      <a:schemeClr val="tx1"/>
                    </a:solidFill>
                    <a:latin typeface="Times New Roman" panose="02020603050405020304" pitchFamily="18" charset="0"/>
                    <a:ea typeface="宋体" panose="02010600030101010101" pitchFamily="2" charset="-122"/>
                  </a:defRPr>
                </a:lvl3pPr>
                <a:lvl4pPr marL="1600200" indent="-228600" algn="l">
                  <a:defRPr kumimoji="1" sz="2400">
                    <a:solidFill>
                      <a:schemeClr val="tx1"/>
                    </a:solidFill>
                    <a:latin typeface="Times New Roman" panose="02020603050405020304" pitchFamily="18" charset="0"/>
                    <a:ea typeface="宋体" panose="02010600030101010101" pitchFamily="2" charset="-122"/>
                  </a:defRPr>
                </a:lvl4pPr>
                <a:lvl5pPr marL="2057400" indent="-228600" algn="l">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r>
                  <a:rPr lang="en-US" altLang="zh-CN" sz="1600">
                    <a:solidFill>
                      <a:schemeClr val="bg1"/>
                    </a:solidFill>
                    <a:latin typeface="思源黑体" panose="020B0500000000000000" pitchFamily="34" charset="-122"/>
                    <a:ea typeface="思源黑体" panose="020B0500000000000000" pitchFamily="34" charset="-122"/>
                  </a:rPr>
                  <a:t>A</a:t>
                </a:r>
                <a:endParaRPr lang="en-US" altLang="zh-CN" sz="1600">
                  <a:solidFill>
                    <a:schemeClr val="bg1"/>
                  </a:solidFill>
                  <a:latin typeface="思源黑体" panose="020B0500000000000000" pitchFamily="34" charset="-122"/>
                  <a:ea typeface="思源黑体" panose="020B0500000000000000" pitchFamily="34" charset="-122"/>
                </a:endParaRPr>
              </a:p>
            </p:txBody>
          </p:sp>
          <p:sp>
            <p:nvSpPr>
              <p:cNvPr id="66" name="Freeform 51"/>
              <p:cNvSpPr/>
              <p:nvPr/>
            </p:nvSpPr>
            <p:spPr bwMode="auto">
              <a:xfrm>
                <a:off x="2112963" y="3071813"/>
                <a:ext cx="354012" cy="369332"/>
              </a:xfrm>
              <a:custGeom>
                <a:avLst/>
                <a:gdLst>
                  <a:gd name="T0" fmla="*/ 166058 w 424"/>
                  <a:gd name="T1" fmla="*/ 2867025 h 1408"/>
                  <a:gd name="T2" fmla="*/ 0 w 424"/>
                  <a:gd name="T3" fmla="*/ 2867025 h 1408"/>
                  <a:gd name="T4" fmla="*/ 0 w 424"/>
                  <a:gd name="T5" fmla="*/ 0 h 1408"/>
                  <a:gd name="T6" fmla="*/ 419100 w 424"/>
                  <a:gd name="T7" fmla="*/ 0 h 14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4" h="1408">
                    <a:moveTo>
                      <a:pt x="168" y="1408"/>
                    </a:moveTo>
                    <a:lnTo>
                      <a:pt x="0" y="1408"/>
                    </a:lnTo>
                    <a:lnTo>
                      <a:pt x="0" y="0"/>
                    </a:lnTo>
                    <a:lnTo>
                      <a:pt x="424" y="0"/>
                    </a:lnTo>
                  </a:path>
                </a:pathLst>
              </a:custGeom>
              <a:noFill/>
              <a:ln w="19050" cap="flat" cmpd="sng">
                <a:solidFill>
                  <a:schemeClr val="bg1">
                    <a:lumMod val="75000"/>
                  </a:schemeClr>
                </a:solidFill>
                <a:prstDash val="solid"/>
                <a:round/>
                <a:headEnd type="none" w="med" len="med"/>
                <a:tailEnd type="triangle" w="med" len="med"/>
              </a:ln>
              <a:effectLst/>
              <a:extLst>
                <a:ext uri="{909E8E84-426E-40DD-AFC4-6F175D3DCCD1}">
                  <a14:hiddenFill xmlns:a14="http://schemas.microsoft.com/office/drawing/2010/main">
                    <a:solidFill>
                      <a:srgbClr val="CC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67" name="AutoShape 53"/>
              <p:cNvSpPr>
                <a:spLocks noChangeArrowheads="1"/>
              </p:cNvSpPr>
              <p:nvPr/>
            </p:nvSpPr>
            <p:spPr bwMode="auto">
              <a:xfrm>
                <a:off x="1741489" y="2751139"/>
                <a:ext cx="3367087" cy="473075"/>
              </a:xfrm>
              <a:prstGeom prst="flowChartAlternateProcess">
                <a:avLst/>
              </a:prstGeom>
              <a:noFill/>
              <a:ln w="19050" cap="rnd" algn="ctr">
                <a:solidFill>
                  <a:schemeClr val="bg1">
                    <a:lumMod val="75000"/>
                  </a:schemeClr>
                </a:solidFill>
                <a:prstDash val="sysDot"/>
                <a:miter lim="800000"/>
              </a:ln>
              <a:effectLst/>
              <a:extLst>
                <a:ext uri="{909E8E84-426E-40DD-AFC4-6F175D3DCCD1}">
                  <a14:hiddenFill xmlns:a14="http://schemas.microsoft.com/office/drawing/2010/main">
                    <a:solidFill>
                      <a:srgbClr val="CC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kumimoji="1" sz="2400">
                    <a:solidFill>
                      <a:schemeClr val="tx1"/>
                    </a:solidFill>
                    <a:latin typeface="Times New Roman" panose="02020603050405020304" pitchFamily="18" charset="0"/>
                    <a:ea typeface="宋体" panose="02010600030101010101" pitchFamily="2" charset="-122"/>
                  </a:defRPr>
                </a:lvl1pPr>
                <a:lvl2pPr marL="742950" indent="-285750" algn="l">
                  <a:defRPr kumimoji="1" sz="2400">
                    <a:solidFill>
                      <a:schemeClr val="tx1"/>
                    </a:solidFill>
                    <a:latin typeface="Times New Roman" panose="02020603050405020304" pitchFamily="18" charset="0"/>
                    <a:ea typeface="宋体" panose="02010600030101010101" pitchFamily="2" charset="-122"/>
                  </a:defRPr>
                </a:lvl2pPr>
                <a:lvl3pPr marL="1143000" indent="-228600" algn="l">
                  <a:defRPr kumimoji="1" sz="2400">
                    <a:solidFill>
                      <a:schemeClr val="tx1"/>
                    </a:solidFill>
                    <a:latin typeface="Times New Roman" panose="02020603050405020304" pitchFamily="18" charset="0"/>
                    <a:ea typeface="宋体" panose="02010600030101010101" pitchFamily="2" charset="-122"/>
                  </a:defRPr>
                </a:lvl3pPr>
                <a:lvl4pPr marL="1600200" indent="-228600" algn="l">
                  <a:defRPr kumimoji="1" sz="2400">
                    <a:solidFill>
                      <a:schemeClr val="tx1"/>
                    </a:solidFill>
                    <a:latin typeface="Times New Roman" panose="02020603050405020304" pitchFamily="18" charset="0"/>
                    <a:ea typeface="宋体" panose="02010600030101010101" pitchFamily="2" charset="-122"/>
                  </a:defRPr>
                </a:lvl4pPr>
                <a:lvl5pPr marL="2057400" indent="-228600" algn="l">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endParaRPr lang="zh-CN" altLang="zh-CN" sz="2200">
                  <a:solidFill>
                    <a:schemeClr val="bg2">
                      <a:lumMod val="25000"/>
                    </a:schemeClr>
                  </a:solidFill>
                  <a:latin typeface="思源黑体" panose="020B0500000000000000" pitchFamily="34" charset="-122"/>
                  <a:ea typeface="思源黑体" panose="020B0500000000000000" pitchFamily="34" charset="-122"/>
                </a:endParaRPr>
              </a:p>
            </p:txBody>
          </p:sp>
          <p:sp>
            <p:nvSpPr>
              <p:cNvPr id="68" name="AutoShape 54"/>
              <p:cNvSpPr>
                <a:spLocks noChangeArrowheads="1"/>
              </p:cNvSpPr>
              <p:nvPr/>
            </p:nvSpPr>
            <p:spPr bwMode="auto">
              <a:xfrm>
                <a:off x="1763961" y="4498183"/>
                <a:ext cx="3457575" cy="473075"/>
              </a:xfrm>
              <a:prstGeom prst="flowChartAlternateProcess">
                <a:avLst/>
              </a:prstGeom>
              <a:noFill/>
              <a:ln w="19050" cap="rnd" algn="ctr">
                <a:solidFill>
                  <a:schemeClr val="bg1">
                    <a:lumMod val="75000"/>
                  </a:schemeClr>
                </a:solidFill>
                <a:prstDash val="sysDot"/>
                <a:miter lim="800000"/>
              </a:ln>
              <a:effectLst/>
              <a:extLst>
                <a:ext uri="{909E8E84-426E-40DD-AFC4-6F175D3DCCD1}">
                  <a14:hiddenFill xmlns:a14="http://schemas.microsoft.com/office/drawing/2010/main">
                    <a:solidFill>
                      <a:srgbClr val="CC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kumimoji="1" sz="2400">
                    <a:solidFill>
                      <a:schemeClr val="tx1"/>
                    </a:solidFill>
                    <a:latin typeface="Times New Roman" panose="02020603050405020304" pitchFamily="18" charset="0"/>
                    <a:ea typeface="宋体" panose="02010600030101010101" pitchFamily="2" charset="-122"/>
                  </a:defRPr>
                </a:lvl1pPr>
                <a:lvl2pPr marL="742950" indent="-285750" algn="l">
                  <a:defRPr kumimoji="1" sz="2400">
                    <a:solidFill>
                      <a:schemeClr val="tx1"/>
                    </a:solidFill>
                    <a:latin typeface="Times New Roman" panose="02020603050405020304" pitchFamily="18" charset="0"/>
                    <a:ea typeface="宋体" panose="02010600030101010101" pitchFamily="2" charset="-122"/>
                  </a:defRPr>
                </a:lvl2pPr>
                <a:lvl3pPr marL="1143000" indent="-228600" algn="l">
                  <a:defRPr kumimoji="1" sz="2400">
                    <a:solidFill>
                      <a:schemeClr val="tx1"/>
                    </a:solidFill>
                    <a:latin typeface="Times New Roman" panose="02020603050405020304" pitchFamily="18" charset="0"/>
                    <a:ea typeface="宋体" panose="02010600030101010101" pitchFamily="2" charset="-122"/>
                  </a:defRPr>
                </a:lvl3pPr>
                <a:lvl4pPr marL="1600200" indent="-228600" algn="l">
                  <a:defRPr kumimoji="1" sz="2400">
                    <a:solidFill>
                      <a:schemeClr val="tx1"/>
                    </a:solidFill>
                    <a:latin typeface="Times New Roman" panose="02020603050405020304" pitchFamily="18" charset="0"/>
                    <a:ea typeface="宋体" panose="02010600030101010101" pitchFamily="2" charset="-122"/>
                  </a:defRPr>
                </a:lvl4pPr>
                <a:lvl5pPr marL="2057400" indent="-228600" algn="l">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endParaRPr lang="zh-CN" altLang="zh-CN" sz="2200">
                  <a:solidFill>
                    <a:schemeClr val="bg2">
                      <a:lumMod val="25000"/>
                    </a:schemeClr>
                  </a:solidFill>
                  <a:latin typeface="思源黑体" panose="020B0500000000000000" pitchFamily="34" charset="-122"/>
                  <a:ea typeface="思源黑体" panose="020B0500000000000000" pitchFamily="34" charset="-122"/>
                </a:endParaRPr>
              </a:p>
            </p:txBody>
          </p:sp>
          <p:sp>
            <p:nvSpPr>
              <p:cNvPr id="69" name="AutoShape 55"/>
              <p:cNvSpPr>
                <a:spLocks noChangeArrowheads="1"/>
              </p:cNvSpPr>
              <p:nvPr/>
            </p:nvSpPr>
            <p:spPr bwMode="auto">
              <a:xfrm>
                <a:off x="1741489" y="5127626"/>
                <a:ext cx="3457575" cy="473075"/>
              </a:xfrm>
              <a:prstGeom prst="flowChartAlternateProcess">
                <a:avLst/>
              </a:prstGeom>
              <a:noFill/>
              <a:ln w="19050" cap="rnd" algn="ctr">
                <a:solidFill>
                  <a:schemeClr val="bg1">
                    <a:lumMod val="75000"/>
                  </a:schemeClr>
                </a:solidFill>
                <a:prstDash val="sysDot"/>
                <a:miter lim="800000"/>
              </a:ln>
              <a:effectLst/>
              <a:extLst>
                <a:ext uri="{909E8E84-426E-40DD-AFC4-6F175D3DCCD1}">
                  <a14:hiddenFill xmlns:a14="http://schemas.microsoft.com/office/drawing/2010/main">
                    <a:solidFill>
                      <a:srgbClr val="CC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kumimoji="1" sz="2400">
                    <a:solidFill>
                      <a:schemeClr val="tx1"/>
                    </a:solidFill>
                    <a:latin typeface="Times New Roman" panose="02020603050405020304" pitchFamily="18" charset="0"/>
                    <a:ea typeface="宋体" panose="02010600030101010101" pitchFamily="2" charset="-122"/>
                  </a:defRPr>
                </a:lvl1pPr>
                <a:lvl2pPr marL="742950" indent="-285750" algn="l">
                  <a:defRPr kumimoji="1" sz="2400">
                    <a:solidFill>
                      <a:schemeClr val="tx1"/>
                    </a:solidFill>
                    <a:latin typeface="Times New Roman" panose="02020603050405020304" pitchFamily="18" charset="0"/>
                    <a:ea typeface="宋体" panose="02010600030101010101" pitchFamily="2" charset="-122"/>
                  </a:defRPr>
                </a:lvl2pPr>
                <a:lvl3pPr marL="1143000" indent="-228600" algn="l">
                  <a:defRPr kumimoji="1" sz="2400">
                    <a:solidFill>
                      <a:schemeClr val="tx1"/>
                    </a:solidFill>
                    <a:latin typeface="Times New Roman" panose="02020603050405020304" pitchFamily="18" charset="0"/>
                    <a:ea typeface="宋体" panose="02010600030101010101" pitchFamily="2" charset="-122"/>
                  </a:defRPr>
                </a:lvl3pPr>
                <a:lvl4pPr marL="1600200" indent="-228600" algn="l">
                  <a:defRPr kumimoji="1" sz="2400">
                    <a:solidFill>
                      <a:schemeClr val="tx1"/>
                    </a:solidFill>
                    <a:latin typeface="Times New Roman" panose="02020603050405020304" pitchFamily="18" charset="0"/>
                    <a:ea typeface="宋体" panose="02010600030101010101" pitchFamily="2" charset="-122"/>
                  </a:defRPr>
                </a:lvl4pPr>
                <a:lvl5pPr marL="2057400" indent="-228600" algn="l">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endParaRPr lang="zh-CN" altLang="zh-CN" sz="2200">
                  <a:solidFill>
                    <a:schemeClr val="bg2">
                      <a:lumMod val="25000"/>
                    </a:schemeClr>
                  </a:solidFill>
                  <a:latin typeface="思源黑体" panose="020B0500000000000000" pitchFamily="34" charset="-122"/>
                  <a:ea typeface="思源黑体" panose="020B0500000000000000" pitchFamily="34" charset="-122"/>
                </a:endParaRPr>
              </a:p>
            </p:txBody>
          </p:sp>
          <p:sp>
            <p:nvSpPr>
              <p:cNvPr id="70" name="AutoShape 3"/>
              <p:cNvSpPr>
                <a:spLocks noChangeArrowheads="1"/>
              </p:cNvSpPr>
              <p:nvPr/>
            </p:nvSpPr>
            <p:spPr bwMode="auto">
              <a:xfrm>
                <a:off x="2546716" y="2830511"/>
                <a:ext cx="2163762" cy="338139"/>
              </a:xfrm>
              <a:prstGeom prst="flowChartAlternateProcess">
                <a:avLst/>
              </a:prstGeom>
              <a:solidFill>
                <a:schemeClr val="bg1"/>
              </a:solidFill>
              <a:ln>
                <a:noFill/>
              </a:ln>
              <a:extLst>
                <a:ext uri="{91240B29-F687-4F45-9708-019B960494DF}">
                  <a14:hiddenLine xmlns:a14="http://schemas.microsoft.com/office/drawing/2010/main" w="9525">
                    <a:solidFill>
                      <a:srgbClr val="FF0000"/>
                    </a:solidFill>
                    <a:miter lim="800000"/>
                    <a:headEnd/>
                    <a:tailEnd/>
                  </a14:hiddenLine>
                </a:ext>
              </a:extLst>
            </p:spPr>
            <p:txBody>
              <a:bodyPr anchor="ctr"/>
              <a:lstStyle>
                <a:lvl1pPr algn="l">
                  <a:defRPr kumimoji="1" sz="2400">
                    <a:solidFill>
                      <a:schemeClr val="tx1"/>
                    </a:solidFill>
                    <a:latin typeface="Times New Roman" panose="02020603050405020304" pitchFamily="18" charset="0"/>
                    <a:ea typeface="宋体" panose="02010600030101010101" pitchFamily="2" charset="-122"/>
                  </a:defRPr>
                </a:lvl1pPr>
                <a:lvl2pPr marL="742950" indent="-285750" algn="l">
                  <a:defRPr kumimoji="1" sz="2400">
                    <a:solidFill>
                      <a:schemeClr val="tx1"/>
                    </a:solidFill>
                    <a:latin typeface="Times New Roman" panose="02020603050405020304" pitchFamily="18" charset="0"/>
                    <a:ea typeface="宋体" panose="02010600030101010101" pitchFamily="2" charset="-122"/>
                  </a:defRPr>
                </a:lvl2pPr>
                <a:lvl3pPr marL="1143000" indent="-228600" algn="l">
                  <a:defRPr kumimoji="1" sz="2400">
                    <a:solidFill>
                      <a:schemeClr val="tx1"/>
                    </a:solidFill>
                    <a:latin typeface="Times New Roman" panose="02020603050405020304" pitchFamily="18" charset="0"/>
                    <a:ea typeface="宋体" panose="02010600030101010101" pitchFamily="2" charset="-122"/>
                  </a:defRPr>
                </a:lvl3pPr>
                <a:lvl4pPr marL="1600200" indent="-228600" algn="l">
                  <a:defRPr kumimoji="1" sz="2400">
                    <a:solidFill>
                      <a:schemeClr val="tx1"/>
                    </a:solidFill>
                    <a:latin typeface="Times New Roman" panose="02020603050405020304" pitchFamily="18" charset="0"/>
                    <a:ea typeface="宋体" panose="02010600030101010101" pitchFamily="2" charset="-122"/>
                  </a:defRPr>
                </a:lvl4pPr>
                <a:lvl5pPr marL="2057400" indent="-228600" algn="l">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kumimoji="0" lang="zh-CN" altLang="en-US" sz="1400" dirty="0">
                    <a:solidFill>
                      <a:schemeClr val="bg2">
                        <a:lumMod val="25000"/>
                      </a:schemeClr>
                    </a:solidFill>
                    <a:latin typeface="思源黑体" panose="020B0500000000000000" pitchFamily="34" charset="-122"/>
                    <a:ea typeface="思源黑体" panose="020B0500000000000000" pitchFamily="34" charset="-122"/>
                  </a:rPr>
                  <a:t>建立安全生产教育制度</a:t>
                </a:r>
                <a:endParaRPr kumimoji="0" lang="zh-CN" altLang="en-US" sz="1400" dirty="0">
                  <a:solidFill>
                    <a:schemeClr val="bg2">
                      <a:lumMod val="25000"/>
                    </a:schemeClr>
                  </a:solidFill>
                  <a:latin typeface="思源黑体" panose="020B0500000000000000" pitchFamily="34" charset="-122"/>
                  <a:ea typeface="思源黑体" panose="020B0500000000000000" pitchFamily="34" charset="-122"/>
                </a:endParaRPr>
              </a:p>
            </p:txBody>
          </p:sp>
        </p:grpSp>
        <p:sp>
          <p:nvSpPr>
            <p:cNvPr id="13" name="矩形 12"/>
            <p:cNvSpPr/>
            <p:nvPr/>
          </p:nvSpPr>
          <p:spPr>
            <a:xfrm>
              <a:off x="7702209" y="2480567"/>
              <a:ext cx="1826141" cy="338554"/>
            </a:xfrm>
            <a:prstGeom prst="rect">
              <a:avLst/>
            </a:prstGeom>
          </p:spPr>
          <p:txBody>
            <a:bodyPr wrap="none">
              <a:spAutoFit/>
            </a:bodyPr>
            <a:lstStyle/>
            <a:p>
              <a:r>
                <a:rPr lang="zh-CN" altLang="en-US" sz="1600" dirty="0">
                  <a:solidFill>
                    <a:schemeClr val="bg2">
                      <a:lumMod val="25000"/>
                    </a:schemeClr>
                  </a:solidFill>
                  <a:latin typeface="思源黑体" panose="020B0500000000000000" pitchFamily="34" charset="-122"/>
                  <a:ea typeface="思源黑体" panose="020B0500000000000000" pitchFamily="34" charset="-122"/>
                </a:rPr>
                <a:t>制度文件、记录表</a:t>
              </a:r>
              <a:endParaRPr lang="zh-CN" altLang="en-US" sz="1600"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14" name="矩形 13"/>
            <p:cNvSpPr/>
            <p:nvPr/>
          </p:nvSpPr>
          <p:spPr>
            <a:xfrm>
              <a:off x="7636127" y="3006584"/>
              <a:ext cx="3168978" cy="584775"/>
            </a:xfrm>
            <a:prstGeom prst="rect">
              <a:avLst/>
            </a:prstGeom>
          </p:spPr>
          <p:txBody>
            <a:bodyPr wrap="square">
              <a:spAutoFit/>
            </a:bodyPr>
            <a:lstStyle/>
            <a:p>
              <a:r>
                <a:rPr lang="zh-CN" altLang="en-US" sz="1600" dirty="0">
                  <a:solidFill>
                    <a:schemeClr val="bg2">
                      <a:lumMod val="25000"/>
                    </a:schemeClr>
                  </a:solidFill>
                  <a:latin typeface="思源黑体" panose="020B0500000000000000" pitchFamily="34" charset="-122"/>
                  <a:ea typeface="思源黑体" panose="020B0500000000000000" pitchFamily="34" charset="-122"/>
                </a:rPr>
                <a:t>培训计划：形式、时间、地点、频次、讲师、人员、流程等</a:t>
              </a:r>
              <a:endParaRPr lang="zh-CN" altLang="en-US" sz="1600"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15" name="矩形 14"/>
            <p:cNvSpPr/>
            <p:nvPr/>
          </p:nvSpPr>
          <p:spPr>
            <a:xfrm>
              <a:off x="5621781" y="3483448"/>
              <a:ext cx="1608981" cy="584775"/>
            </a:xfrm>
            <a:prstGeom prst="rect">
              <a:avLst/>
            </a:prstGeom>
          </p:spPr>
          <p:txBody>
            <a:bodyPr wrap="square">
              <a:spAutoFit/>
            </a:bodyPr>
            <a:lstStyle/>
            <a:p>
              <a:r>
                <a:rPr lang="zh-CN" altLang="en-US" sz="1600" dirty="0">
                  <a:solidFill>
                    <a:schemeClr val="bg2">
                      <a:lumMod val="25000"/>
                    </a:schemeClr>
                  </a:solidFill>
                  <a:latin typeface="思源黑体" panose="020B0500000000000000" pitchFamily="34" charset="-122"/>
                  <a:ea typeface="思源黑体" panose="020B0500000000000000" pitchFamily="34" charset="-122"/>
                </a:rPr>
                <a:t>分解到各责任部门和责任人</a:t>
              </a:r>
              <a:endParaRPr lang="zh-CN" altLang="en-US" sz="1600"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16" name="矩形 15"/>
            <p:cNvSpPr/>
            <p:nvPr/>
          </p:nvSpPr>
          <p:spPr>
            <a:xfrm>
              <a:off x="7701177" y="4219453"/>
              <a:ext cx="3103928" cy="584775"/>
            </a:xfrm>
            <a:prstGeom prst="rect">
              <a:avLst/>
            </a:prstGeom>
          </p:spPr>
          <p:txBody>
            <a:bodyPr wrap="square">
              <a:spAutoFit/>
            </a:bodyPr>
            <a:lstStyle/>
            <a:p>
              <a:r>
                <a:rPr lang="zh-CN" altLang="en-US" sz="1600" dirty="0">
                  <a:solidFill>
                    <a:schemeClr val="bg2">
                      <a:lumMod val="25000"/>
                    </a:schemeClr>
                  </a:solidFill>
                  <a:latin typeface="思源黑体" panose="020B0500000000000000" pitchFamily="34" charset="-122"/>
                  <a:ea typeface="思源黑体" panose="020B0500000000000000" pitchFamily="34" charset="-122"/>
                </a:rPr>
                <a:t>签到表、照片、试卷、培训记录表等</a:t>
              </a:r>
              <a:endParaRPr lang="zh-CN" altLang="en-US" sz="1600"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17" name="矩形 16"/>
            <p:cNvSpPr/>
            <p:nvPr/>
          </p:nvSpPr>
          <p:spPr>
            <a:xfrm>
              <a:off x="5604802" y="4782165"/>
              <a:ext cx="1826141" cy="338554"/>
            </a:xfrm>
            <a:prstGeom prst="rect">
              <a:avLst/>
            </a:prstGeom>
          </p:spPr>
          <p:txBody>
            <a:bodyPr wrap="none">
              <a:spAutoFit/>
            </a:bodyPr>
            <a:lstStyle/>
            <a:p>
              <a:r>
                <a:rPr lang="zh-CN" altLang="en-US" sz="1600" dirty="0">
                  <a:solidFill>
                    <a:schemeClr val="bg2">
                      <a:lumMod val="25000"/>
                    </a:schemeClr>
                  </a:solidFill>
                  <a:latin typeface="思源黑体" panose="020B0500000000000000" pitchFamily="34" charset="-122"/>
                  <a:ea typeface="思源黑体" panose="020B0500000000000000" pitchFamily="34" charset="-122"/>
                </a:rPr>
                <a:t>月度例会回顾材料</a:t>
              </a:r>
              <a:endParaRPr lang="zh-CN" altLang="en-US" sz="1600"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78" name="矩形 77"/>
            <p:cNvSpPr/>
            <p:nvPr/>
          </p:nvSpPr>
          <p:spPr>
            <a:xfrm>
              <a:off x="7840702" y="5458022"/>
              <a:ext cx="1005403" cy="338554"/>
            </a:xfrm>
            <a:prstGeom prst="rect">
              <a:avLst/>
            </a:prstGeom>
          </p:spPr>
          <p:txBody>
            <a:bodyPr wrap="none">
              <a:spAutoFit/>
            </a:bodyPr>
            <a:lstStyle/>
            <a:p>
              <a:r>
                <a:rPr lang="zh-CN" altLang="en-US" sz="1600" dirty="0">
                  <a:solidFill>
                    <a:schemeClr val="bg2">
                      <a:lumMod val="25000"/>
                    </a:schemeClr>
                  </a:solidFill>
                  <a:latin typeface="思源黑体" panose="020B0500000000000000" pitchFamily="34" charset="-122"/>
                  <a:ea typeface="思源黑体" panose="020B0500000000000000" pitchFamily="34" charset="-122"/>
                </a:rPr>
                <a:t>达成总结</a:t>
              </a:r>
              <a:endParaRPr lang="zh-CN" altLang="en-US" sz="1600" dirty="0">
                <a:solidFill>
                  <a:schemeClr val="bg2">
                    <a:lumMod val="25000"/>
                  </a:schemeClr>
                </a:solidFill>
                <a:latin typeface="思源黑体" panose="020B0500000000000000" pitchFamily="34" charset="-122"/>
                <a:ea typeface="思源黑体" panose="020B05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barn(inVertical)">
                                      <p:cBhvr>
                                        <p:cTn id="15" dur="500"/>
                                        <p:tgtEl>
                                          <p:spTgt spid="5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2"/>
                                        </p:tgtEl>
                                        <p:attrNameLst>
                                          <p:attrName>style.visibility</p:attrName>
                                        </p:attrNameLst>
                                      </p:cBhvr>
                                      <p:to>
                                        <p:strVal val="visible"/>
                                      </p:to>
                                    </p:set>
                                    <p:animEffect transition="in" filter="fade">
                                      <p:cBhvr>
                                        <p:cTn id="20"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86628" name="Rectangle 4"/>
          <p:cNvSpPr>
            <a:spLocks noChangeArrowheads="1"/>
          </p:cNvSpPr>
          <p:nvPr/>
        </p:nvSpPr>
        <p:spPr bwMode="auto">
          <a:xfrm>
            <a:off x="768927" y="356096"/>
            <a:ext cx="849976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800" b="1" dirty="0">
                <a:solidFill>
                  <a:schemeClr val="bg2">
                    <a:lumMod val="25000"/>
                  </a:schemeClr>
                </a:solidFill>
                <a:latin typeface="思源黑体" panose="020B0500000000000000" pitchFamily="34" charset="-122"/>
                <a:ea typeface="思源黑体" panose="020B0500000000000000" pitchFamily="34" charset="-122"/>
              </a:rPr>
              <a:t>安全生产政策法规概况</a:t>
            </a:r>
            <a:r>
              <a:rPr lang="en-US" altLang="zh-CN" sz="2800" b="1" dirty="0">
                <a:solidFill>
                  <a:schemeClr val="bg2">
                    <a:lumMod val="25000"/>
                  </a:schemeClr>
                </a:solidFill>
                <a:latin typeface="思源黑体" panose="020B0500000000000000" pitchFamily="34" charset="-122"/>
                <a:ea typeface="思源黑体" panose="020B0500000000000000" pitchFamily="34" charset="-122"/>
              </a:rPr>
              <a:t>--</a:t>
            </a:r>
            <a:r>
              <a:rPr lang="zh-CN" altLang="en-US" sz="2800" b="1" dirty="0">
                <a:solidFill>
                  <a:schemeClr val="bg2">
                    <a:lumMod val="25000"/>
                  </a:schemeClr>
                </a:solidFill>
                <a:latin typeface="思源黑体" panose="020B0500000000000000" pitchFamily="34" charset="-122"/>
                <a:ea typeface="思源黑体" panose="020B0500000000000000" pitchFamily="34" charset="-122"/>
              </a:rPr>
              <a:t>（一）法规体系</a:t>
            </a:r>
            <a:endParaRPr lang="zh-CN" altLang="en-US" sz="2800" b="1" dirty="0">
              <a:solidFill>
                <a:schemeClr val="bg2">
                  <a:lumMod val="25000"/>
                </a:schemeClr>
              </a:solidFill>
              <a:latin typeface="思源黑体" panose="020B0500000000000000" pitchFamily="34" charset="-122"/>
              <a:ea typeface="思源黑体" panose="020B0500000000000000" pitchFamily="34" charset="-122"/>
            </a:endParaRPr>
          </a:p>
        </p:txBody>
      </p:sp>
      <p:graphicFrame>
        <p:nvGraphicFramePr>
          <p:cNvPr id="2586728" name="Group 104"/>
          <p:cNvGraphicFramePr>
            <a:graphicFrameLocks noGrp="1"/>
          </p:cNvGraphicFramePr>
          <p:nvPr>
            <p:ph/>
          </p:nvPr>
        </p:nvGraphicFramePr>
        <p:xfrm>
          <a:off x="765463" y="1389785"/>
          <a:ext cx="10661074" cy="4670680"/>
        </p:xfrm>
        <a:graphic>
          <a:graphicData uri="http://schemas.openxmlformats.org/drawingml/2006/table">
            <a:tbl>
              <a:tblPr/>
              <a:tblGrid>
                <a:gridCol w="1309998"/>
                <a:gridCol w="1487234"/>
                <a:gridCol w="5330536"/>
                <a:gridCol w="2533306"/>
              </a:tblGrid>
              <a:tr h="542925">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0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rPr>
                        <a:t>层级</a:t>
                      </a:r>
                      <a:endParaRPr kumimoji="0" lang="zh-CN" altLang="en-US" sz="20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BD1127"/>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0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rPr>
                        <a:t>名称</a:t>
                      </a:r>
                      <a:endParaRPr kumimoji="0" lang="zh-CN" altLang="en-US" sz="20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BD1127"/>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000" b="1" i="0" u="none" strike="noStrike" cap="none" normalizeH="0" baseline="0">
                          <a:ln>
                            <a:noFill/>
                          </a:ln>
                          <a:solidFill>
                            <a:schemeClr val="bg1"/>
                          </a:solidFill>
                          <a:effectLst/>
                          <a:latin typeface="思源黑体" panose="020B0500000000000000" pitchFamily="34" charset="-122"/>
                          <a:ea typeface="思源黑体" panose="020B0500000000000000" pitchFamily="34" charset="-122"/>
                        </a:rPr>
                        <a:t>制定颁布部门</a:t>
                      </a:r>
                      <a:endParaRPr kumimoji="0" lang="zh-CN" altLang="en-US" sz="2000" b="1" i="0" u="none" strike="noStrike" cap="none" normalizeH="0" baseline="0">
                        <a:ln>
                          <a:noFill/>
                        </a:ln>
                        <a:solidFill>
                          <a:schemeClr val="bg1"/>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BD1127"/>
                    </a:solid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0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rPr>
                        <a:t>举例</a:t>
                      </a:r>
                      <a:endParaRPr kumimoji="0" lang="zh-CN" altLang="en-US" sz="20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BD1127"/>
                    </a:solidFill>
                  </a:tcPr>
                </a:tc>
              </a:tr>
              <a:tr h="771525">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第一层</a:t>
                      </a:r>
                      <a:endPar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法律</a:t>
                      </a:r>
                      <a:endPar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由全国人大常委会制定并颁布实施的法律</a:t>
                      </a:r>
                      <a:endPar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a:t>
                      </a:r>
                      <a:r>
                        <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安全生产法</a:t>
                      </a:r>
                      <a:r>
                        <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a:t>
                      </a:r>
                      <a:endPar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822325">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第二层</a:t>
                      </a:r>
                      <a:endPar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行政法规</a:t>
                      </a:r>
                      <a:endPar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由国务院制定并颁布实施的法律</a:t>
                      </a:r>
                      <a:endPar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35000"/>
                        </a:lnSpc>
                        <a:spcBef>
                          <a:spcPct val="20000"/>
                        </a:spcBef>
                        <a:spcAft>
                          <a:spcPct val="0"/>
                        </a:spcAft>
                        <a:buClr>
                          <a:schemeClr val="hlink"/>
                        </a:buClr>
                        <a:buSzTx/>
                        <a:buFont typeface="Wingdings" panose="05000000000000000000" pitchFamily="2" charset="2"/>
                        <a:buNone/>
                      </a:pPr>
                      <a:r>
                        <a:rPr kumimoji="0" lang="en-US" altLang="zh-CN"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a:t>
                      </a:r>
                      <a:r>
                        <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安全生产许可证条例</a:t>
                      </a:r>
                      <a:r>
                        <a:rPr kumimoji="0" lang="en-US" altLang="zh-CN"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a:t>
                      </a:r>
                      <a:endParaRPr kumimoji="0" lang="en-US" altLang="zh-CN"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774700">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第三层</a:t>
                      </a:r>
                      <a:endPar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地方</a:t>
                      </a:r>
                      <a:endPar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性法规</a:t>
                      </a:r>
                      <a:endPar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5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由省级人大常委会颁布实施的法律文本</a:t>
                      </a:r>
                      <a:endPar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35000"/>
                        </a:lnSpc>
                        <a:spcBef>
                          <a:spcPct val="20000"/>
                        </a:spcBef>
                        <a:spcAft>
                          <a:spcPct val="0"/>
                        </a:spcAft>
                        <a:buClr>
                          <a:schemeClr val="hlink"/>
                        </a:buClr>
                        <a:buSzTx/>
                        <a:buFont typeface="Wingdings" panose="05000000000000000000" pitchFamily="2" charset="2"/>
                        <a:buNone/>
                      </a:pPr>
                      <a:r>
                        <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a:t>
                      </a:r>
                      <a:r>
                        <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天津市安全生产条例</a:t>
                      </a:r>
                      <a:r>
                        <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a:t>
                      </a:r>
                      <a:endParaRPr kumimoji="0" lang="en-US" altLang="zh-CN"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820738">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第四层</a:t>
                      </a:r>
                      <a:endPar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部门规章和地方政府规章</a:t>
                      </a:r>
                      <a:endPar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75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由国家部委和省（区、市）政府和具有立法权限的城市颁布实施的涉及安全生产的法律文本。</a:t>
                      </a:r>
                      <a:endPar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a:t>
                      </a:r>
                      <a:r>
                        <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天津市安全生产责任制规定</a:t>
                      </a:r>
                      <a:r>
                        <a:rPr kumimoji="0" lang="en-US" altLang="zh-CN"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 </a:t>
                      </a:r>
                      <a:endParaRPr kumimoji="0" lang="en-US" altLang="zh-CN"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773113">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第五层</a:t>
                      </a:r>
                      <a:endPar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安全标准</a:t>
                      </a:r>
                      <a:endPar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rPr>
                        <a:t>国家标准和行业标准</a:t>
                      </a:r>
                      <a:endParaRPr kumimoji="0" lang="zh-CN" altLang="en-US" sz="1800" b="0" i="0" u="none" strike="noStrike" cap="none" normalizeH="0" baseline="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lgn="l">
                        <a:spcBef>
                          <a:spcPct val="20000"/>
                        </a:spcBef>
                        <a:buClr>
                          <a:schemeClr val="accent1"/>
                        </a:buClr>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lgn="l">
                        <a:spcBef>
                          <a:spcPct val="20000"/>
                        </a:spcBef>
                        <a:buClr>
                          <a:schemeClr val="tx1"/>
                        </a:buClr>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a:t>
                      </a:r>
                      <a:r>
                        <a:rPr kumimoji="0" lang="zh-CN" altLang="en-US"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企业安全生产标准化基本规范</a:t>
                      </a:r>
                      <a:r>
                        <a:rPr kumimoji="0" lang="en-US" altLang="zh-CN"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rPr>
                        <a:t>》 </a:t>
                      </a:r>
                      <a:endParaRPr kumimoji="0" lang="en-US" altLang="zh-CN" sz="1800" b="0" i="0" u="none" strike="noStrike" cap="none" normalizeH="0" baseline="0" dirty="0">
                        <a:ln>
                          <a:noFill/>
                        </a:ln>
                        <a:solidFill>
                          <a:schemeClr val="bg2">
                            <a:lumMod val="25000"/>
                          </a:schemeClr>
                        </a:solidFill>
                        <a:effectLst/>
                        <a:latin typeface="思源黑体" panose="020B0500000000000000" pitchFamily="34" charset="-122"/>
                        <a:ea typeface="思源黑体" panose="020B0500000000000000" pitchFamily="34" charset="-122"/>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
        <p:nvSpPr>
          <p:cNvPr id="4" name="矩形 3"/>
          <p:cNvSpPr/>
          <p:nvPr/>
        </p:nvSpPr>
        <p:spPr>
          <a:xfrm>
            <a:off x="1" y="294541"/>
            <a:ext cx="768926" cy="461665"/>
          </a:xfrm>
          <a:prstGeom prst="rect">
            <a:avLst/>
          </a:prstGeom>
          <a:solidFill>
            <a:srgbClr val="BD1127"/>
          </a:solidFill>
        </p:spPr>
        <p:txBody>
          <a:bodyPr wrap="square">
            <a:spAutoFit/>
          </a:bodyPr>
          <a:lstStyle/>
          <a:p>
            <a:pPr algn="ctr"/>
            <a:r>
              <a:rPr lang="en-US" altLang="zh-CN" sz="2400" b="1" dirty="0">
                <a:solidFill>
                  <a:schemeClr val="bg1"/>
                </a:solidFill>
                <a:latin typeface="思源黑体" panose="020B0500000000000000" pitchFamily="34" charset="-122"/>
                <a:ea typeface="思源黑体" panose="020B0500000000000000" pitchFamily="34" charset="-122"/>
              </a:rPr>
              <a:t>1</a:t>
            </a:r>
            <a:endParaRPr lang="zh-CN" altLang="en-US" sz="2400" b="1" dirty="0">
              <a:solidFill>
                <a:schemeClr val="bg1"/>
              </a:solidFill>
              <a:latin typeface="思源黑体" panose="020B0500000000000000" pitchFamily="34" charset="-122"/>
              <a:ea typeface="思源黑体"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86628"/>
                                        </p:tgtEl>
                                        <p:attrNameLst>
                                          <p:attrName>style.visibility</p:attrName>
                                        </p:attrNameLst>
                                      </p:cBhvr>
                                      <p:to>
                                        <p:strVal val="visible"/>
                                      </p:to>
                                    </p:set>
                                    <p:animEffect transition="in" filter="fade">
                                      <p:cBhvr>
                                        <p:cTn id="10" dur="500"/>
                                        <p:tgtEl>
                                          <p:spTgt spid="258662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586728"/>
                                        </p:tgtEl>
                                        <p:attrNameLst>
                                          <p:attrName>style.visibility</p:attrName>
                                        </p:attrNameLst>
                                      </p:cBhvr>
                                      <p:to>
                                        <p:strVal val="visible"/>
                                      </p:to>
                                    </p:set>
                                    <p:animEffect transition="in" filter="fade">
                                      <p:cBhvr>
                                        <p:cTn id="15" dur="1000"/>
                                        <p:tgtEl>
                                          <p:spTgt spid="2586728"/>
                                        </p:tgtEl>
                                      </p:cBhvr>
                                    </p:animEffect>
                                    <p:anim calcmode="lin" valueType="num">
                                      <p:cBhvr>
                                        <p:cTn id="16" dur="1000" fill="hold"/>
                                        <p:tgtEl>
                                          <p:spTgt spid="2586728"/>
                                        </p:tgtEl>
                                        <p:attrNameLst>
                                          <p:attrName>ppt_x</p:attrName>
                                        </p:attrNameLst>
                                      </p:cBhvr>
                                      <p:tavLst>
                                        <p:tav tm="0">
                                          <p:val>
                                            <p:strVal val="#ppt_x"/>
                                          </p:val>
                                        </p:tav>
                                        <p:tav tm="100000">
                                          <p:val>
                                            <p:strVal val="#ppt_x"/>
                                          </p:val>
                                        </p:tav>
                                      </p:tavLst>
                                    </p:anim>
                                    <p:anim calcmode="lin" valueType="num">
                                      <p:cBhvr>
                                        <p:cTn id="17" dur="1000" fill="hold"/>
                                        <p:tgtEl>
                                          <p:spTgt spid="25867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6628" grpId="0"/>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870527" y="310415"/>
            <a:ext cx="43110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800" b="1" dirty="0">
                <a:solidFill>
                  <a:schemeClr val="bg2">
                    <a:lumMod val="25000"/>
                  </a:schemeClr>
                </a:solidFill>
                <a:latin typeface="思源黑体" panose="020B0500000000000000" pitchFamily="34" charset="-122"/>
                <a:ea typeface="思源黑体" panose="020B0500000000000000" pitchFamily="34" charset="-122"/>
              </a:rPr>
              <a:t>企业安全管理主要工作</a:t>
            </a:r>
            <a:endParaRPr lang="zh-CN" altLang="en-US" sz="2800"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5" name="矩形 4"/>
          <p:cNvSpPr/>
          <p:nvPr/>
        </p:nvSpPr>
        <p:spPr>
          <a:xfrm>
            <a:off x="1" y="294541"/>
            <a:ext cx="768926" cy="461665"/>
          </a:xfrm>
          <a:prstGeom prst="rect">
            <a:avLst/>
          </a:prstGeom>
          <a:solidFill>
            <a:srgbClr val="BD1127"/>
          </a:solidFill>
        </p:spPr>
        <p:txBody>
          <a:bodyPr wrap="square">
            <a:spAutoFit/>
          </a:bodyPr>
          <a:lstStyle/>
          <a:p>
            <a:pPr algn="ctr"/>
            <a:r>
              <a:rPr lang="en-US" altLang="zh-CN" sz="2400" b="1" dirty="0">
                <a:solidFill>
                  <a:schemeClr val="bg1"/>
                </a:solidFill>
                <a:latin typeface="思源黑体" panose="020B0500000000000000" pitchFamily="34" charset="-122"/>
                <a:ea typeface="思源黑体" panose="020B0500000000000000" pitchFamily="34" charset="-122"/>
              </a:rPr>
              <a:t>4</a:t>
            </a:r>
            <a:endParaRPr lang="zh-CN" altLang="en-US" sz="2400" b="1" dirty="0">
              <a:solidFill>
                <a:schemeClr val="bg1"/>
              </a:solidFill>
              <a:latin typeface="思源黑体" panose="020B0500000000000000" pitchFamily="34" charset="-122"/>
              <a:ea typeface="思源黑体" panose="020B0500000000000000" pitchFamily="34" charset="-122"/>
            </a:endParaRPr>
          </a:p>
        </p:txBody>
      </p:sp>
      <p:sp>
        <p:nvSpPr>
          <p:cNvPr id="8" name="Text Box 119"/>
          <p:cNvSpPr txBox="1">
            <a:spLocks noChangeArrowheads="1"/>
          </p:cNvSpPr>
          <p:nvPr/>
        </p:nvSpPr>
        <p:spPr bwMode="auto">
          <a:xfrm>
            <a:off x="1762127" y="1514636"/>
            <a:ext cx="3902073" cy="400110"/>
          </a:xfrm>
          <a:prstGeom prst="rect">
            <a:avLst/>
          </a:prstGeom>
          <a:solidFill>
            <a:srgbClr val="BD1127"/>
          </a:solidFill>
          <a:ln>
            <a:noFill/>
          </a:ln>
          <a:effectLst/>
        </p:spPr>
        <p:txBody>
          <a:bodyPr wrap="square">
            <a:spAutoFit/>
          </a:bodyPr>
          <a:lstStyle/>
          <a:p>
            <a:pPr algn="ctr"/>
            <a:r>
              <a:rPr lang="zh-CN" altLang="en-US" sz="2000" b="1" dirty="0">
                <a:solidFill>
                  <a:schemeClr val="bg1"/>
                </a:solidFill>
                <a:latin typeface="思源黑体" panose="020B0500000000000000" pitchFamily="34" charset="-122"/>
                <a:ea typeface="思源黑体" panose="020B0500000000000000" pitchFamily="34" charset="-122"/>
              </a:rPr>
              <a:t>工作</a:t>
            </a:r>
            <a:r>
              <a:rPr lang="en-US" altLang="zh-CN" sz="2000" b="1" dirty="0">
                <a:solidFill>
                  <a:schemeClr val="bg1"/>
                </a:solidFill>
                <a:latin typeface="思源黑体" panose="020B0500000000000000" pitchFamily="34" charset="-122"/>
                <a:ea typeface="思源黑体" panose="020B0500000000000000" pitchFamily="34" charset="-122"/>
              </a:rPr>
              <a:t>4</a:t>
            </a:r>
            <a:r>
              <a:rPr lang="zh-CN" altLang="en-US" sz="2000" b="1" dirty="0">
                <a:solidFill>
                  <a:schemeClr val="bg1"/>
                </a:solidFill>
                <a:latin typeface="思源黑体" panose="020B0500000000000000" pitchFamily="34" charset="-122"/>
                <a:ea typeface="思源黑体" panose="020B0500000000000000" pitchFamily="34" charset="-122"/>
              </a:rPr>
              <a:t>、组织进行安全检查</a:t>
            </a:r>
            <a:endParaRPr lang="zh-CN" altLang="en-US" sz="2000" b="1" dirty="0">
              <a:solidFill>
                <a:schemeClr val="bg1"/>
              </a:solidFill>
              <a:latin typeface="思源黑体" panose="020B0500000000000000" pitchFamily="34" charset="-122"/>
              <a:ea typeface="思源黑体" panose="020B0500000000000000" pitchFamily="34" charset="-122"/>
            </a:endParaRPr>
          </a:p>
        </p:txBody>
      </p:sp>
      <p:grpSp>
        <p:nvGrpSpPr>
          <p:cNvPr id="3" name="组合 2"/>
          <p:cNvGrpSpPr/>
          <p:nvPr/>
        </p:nvGrpSpPr>
        <p:grpSpPr>
          <a:xfrm>
            <a:off x="1762127" y="2095500"/>
            <a:ext cx="3902073" cy="3848100"/>
            <a:chOff x="1381127" y="2032000"/>
            <a:chExt cx="3902073" cy="3848100"/>
          </a:xfrm>
        </p:grpSpPr>
        <p:sp>
          <p:nvSpPr>
            <p:cNvPr id="2" name="矩形 1"/>
            <p:cNvSpPr/>
            <p:nvPr/>
          </p:nvSpPr>
          <p:spPr>
            <a:xfrm>
              <a:off x="1381127" y="2032000"/>
              <a:ext cx="3902073" cy="38481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18" name="Rectangle 13"/>
            <p:cNvSpPr>
              <a:spLocks noChangeArrowheads="1"/>
            </p:cNvSpPr>
            <p:nvPr/>
          </p:nvSpPr>
          <p:spPr bwMode="auto">
            <a:xfrm>
              <a:off x="1750219" y="2573257"/>
              <a:ext cx="3163887" cy="2765586"/>
            </a:xfrm>
            <a:prstGeom prst="rect">
              <a:avLst/>
            </a:prstGeom>
            <a:noFill/>
            <a:ln>
              <a:noFill/>
            </a:ln>
            <a:effectLst/>
            <a:extLst>
              <a:ext uri="{909E8E84-426E-40DD-AFC4-6F175D3DCCD1}">
                <a14:hiddenFill xmlns:a14="http://schemas.microsoft.com/office/drawing/2010/main">
                  <a:solidFill>
                    <a:srgbClr val="1F63AD"/>
                  </a:solidFill>
                </a14:hiddenFill>
              </a:ext>
              <a:ext uri="{91240B29-F687-4F45-9708-019B960494DF}">
                <a14:hiddenLine xmlns:a14="http://schemas.microsoft.com/office/drawing/2010/main" w="9525">
                  <a:solidFill>
                    <a:srgbClr val="00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11200" indent="-711200" algn="l">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ea typeface="宋体" panose="02010600030101010101" pitchFamily="2" charset="-122"/>
                </a:defRPr>
              </a:lvl1pPr>
              <a:lvl2pPr marL="1066800" indent="-609600" algn="l">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2pPr>
              <a:lvl3pPr marL="1422400" indent="-508000" algn="l">
                <a:spcBef>
                  <a:spcPct val="20000"/>
                </a:spcBef>
                <a:buClr>
                  <a:schemeClr val="tx1"/>
                </a:buClr>
                <a:buChar char="•"/>
                <a:defRPr sz="2000">
                  <a:solidFill>
                    <a:schemeClr val="tx1"/>
                  </a:solidFill>
                  <a:latin typeface="Arial" panose="020B0604020202020204" pitchFamily="34" charset="0"/>
                  <a:ea typeface="宋体" panose="02010600030101010101" pitchFamily="2" charset="-122"/>
                </a:defRPr>
              </a:lvl3pPr>
              <a:lvl4pPr marL="1828800" indent="-457200" algn="l">
                <a:spcBef>
                  <a:spcPct val="20000"/>
                </a:spcBef>
                <a:buChar char="–"/>
                <a:defRPr>
                  <a:solidFill>
                    <a:schemeClr val="tx1"/>
                  </a:solidFill>
                  <a:latin typeface="Arial" panose="020B0604020202020204" pitchFamily="34" charset="0"/>
                  <a:ea typeface="宋体" panose="02010600030101010101" pitchFamily="2" charset="-122"/>
                </a:defRPr>
              </a:lvl4pPr>
              <a:lvl5pPr marL="2286000" indent="-457200" algn="l">
                <a:spcBef>
                  <a:spcPct val="20000"/>
                </a:spcBef>
                <a:buChar char="»"/>
                <a:defRPr>
                  <a:solidFill>
                    <a:schemeClr val="tx1"/>
                  </a:solidFill>
                  <a:latin typeface="Arial" panose="020B0604020202020204" pitchFamily="34" charset="0"/>
                  <a:ea typeface="宋体" panose="02010600030101010101" pitchFamily="2" charset="-122"/>
                </a:defRPr>
              </a:lvl5pPr>
              <a:lvl6pPr marL="2743200" indent="-457200" fontAlgn="base">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3200400" indent="-457200" fontAlgn="base">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657600" indent="-457200" fontAlgn="base">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4114800" indent="-457200" fontAlgn="base">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Clr>
                  <a:schemeClr val="tx1"/>
                </a:buClr>
                <a:buFont typeface="Wingdings" panose="05000000000000000000" pitchFamily="2" charset="2"/>
                <a:buNone/>
              </a:pPr>
              <a:r>
                <a:rPr lang="en-US" altLang="zh-CN" sz="2000" dirty="0">
                  <a:solidFill>
                    <a:schemeClr val="bg2">
                      <a:lumMod val="25000"/>
                    </a:schemeClr>
                  </a:solidFill>
                  <a:latin typeface="思源黑体" panose="020B0500000000000000" pitchFamily="34" charset="-122"/>
                  <a:ea typeface="思源黑体" panose="020B0500000000000000" pitchFamily="34" charset="-122"/>
                </a:rPr>
                <a:t>《AF》</a:t>
              </a:r>
              <a:r>
                <a:rPr lang="zh-CN" altLang="en-US" sz="2000" dirty="0">
                  <a:solidFill>
                    <a:schemeClr val="bg2">
                      <a:lumMod val="25000"/>
                    </a:schemeClr>
                  </a:solidFill>
                  <a:latin typeface="思源黑体" panose="020B0500000000000000" pitchFamily="34" charset="-122"/>
                  <a:ea typeface="思源黑体" panose="020B0500000000000000" pitchFamily="34" charset="-122"/>
                </a:rPr>
                <a:t>第三十八条规定</a:t>
              </a:r>
              <a:endParaRPr lang="zh-CN" altLang="en-US" sz="2000" dirty="0">
                <a:solidFill>
                  <a:schemeClr val="bg2">
                    <a:lumMod val="25000"/>
                  </a:schemeClr>
                </a:solidFill>
                <a:latin typeface="思源黑体" panose="020B0500000000000000" pitchFamily="34" charset="-122"/>
                <a:ea typeface="思源黑体" panose="020B0500000000000000" pitchFamily="34" charset="-122"/>
              </a:endParaRPr>
            </a:p>
            <a:p>
              <a:pPr algn="ctr" eaLnBrk="1" hangingPunct="1">
                <a:lnSpc>
                  <a:spcPct val="150000"/>
                </a:lnSpc>
                <a:buClr>
                  <a:schemeClr val="tx1"/>
                </a:buClr>
                <a:buFont typeface="Wingdings" panose="05000000000000000000" pitchFamily="2" charset="2"/>
                <a:buAutoNum type="circleNumDbPlain"/>
              </a:pPr>
              <a:r>
                <a:rPr lang="zh-CN" altLang="en-US" sz="2000" dirty="0">
                  <a:solidFill>
                    <a:schemeClr val="bg2">
                      <a:lumMod val="25000"/>
                    </a:schemeClr>
                  </a:solidFill>
                  <a:latin typeface="思源黑体" panose="020B0500000000000000" pitchFamily="34" charset="-122"/>
                  <a:ea typeface="思源黑体" panose="020B0500000000000000" pitchFamily="34" charset="-122"/>
                </a:rPr>
                <a:t>经常进行安全检查</a:t>
              </a:r>
              <a:endParaRPr lang="zh-CN" altLang="en-US" sz="2000" dirty="0">
                <a:solidFill>
                  <a:schemeClr val="bg2">
                    <a:lumMod val="25000"/>
                  </a:schemeClr>
                </a:solidFill>
                <a:latin typeface="思源黑体" panose="020B0500000000000000" pitchFamily="34" charset="-122"/>
                <a:ea typeface="思源黑体" panose="020B0500000000000000" pitchFamily="34" charset="-122"/>
              </a:endParaRPr>
            </a:p>
            <a:p>
              <a:pPr algn="ctr" eaLnBrk="1" hangingPunct="1">
                <a:lnSpc>
                  <a:spcPct val="150000"/>
                </a:lnSpc>
                <a:buClr>
                  <a:schemeClr val="tx1"/>
                </a:buClr>
                <a:buFont typeface="Wingdings" panose="05000000000000000000" pitchFamily="2" charset="2"/>
                <a:buAutoNum type="circleNumDbPlain"/>
              </a:pPr>
              <a:r>
                <a:rPr lang="zh-CN" altLang="en-US" sz="2000" dirty="0">
                  <a:solidFill>
                    <a:schemeClr val="bg2">
                      <a:lumMod val="25000"/>
                    </a:schemeClr>
                  </a:solidFill>
                  <a:latin typeface="思源黑体" panose="020B0500000000000000" pitchFamily="34" charset="-122"/>
                  <a:ea typeface="思源黑体" panose="020B0500000000000000" pitchFamily="34" charset="-122"/>
                </a:rPr>
                <a:t>立即处理安全问题</a:t>
              </a:r>
              <a:endParaRPr lang="zh-CN" altLang="en-US" sz="2000" dirty="0">
                <a:solidFill>
                  <a:schemeClr val="bg2">
                    <a:lumMod val="25000"/>
                  </a:schemeClr>
                </a:solidFill>
                <a:latin typeface="思源黑体" panose="020B0500000000000000" pitchFamily="34" charset="-122"/>
                <a:ea typeface="思源黑体" panose="020B0500000000000000" pitchFamily="34" charset="-122"/>
              </a:endParaRPr>
            </a:p>
            <a:p>
              <a:pPr algn="ctr" eaLnBrk="1" hangingPunct="1">
                <a:lnSpc>
                  <a:spcPct val="150000"/>
                </a:lnSpc>
                <a:buClr>
                  <a:schemeClr val="tx1"/>
                </a:buClr>
                <a:buFont typeface="Wingdings" panose="05000000000000000000" pitchFamily="2" charset="2"/>
                <a:buAutoNum type="circleNumDbPlain"/>
              </a:pPr>
              <a:r>
                <a:rPr lang="zh-CN" altLang="en-US" sz="2000" dirty="0">
                  <a:solidFill>
                    <a:schemeClr val="bg2">
                      <a:lumMod val="25000"/>
                    </a:schemeClr>
                  </a:solidFill>
                  <a:latin typeface="思源黑体" panose="020B0500000000000000" pitchFamily="34" charset="-122"/>
                  <a:ea typeface="思源黑体" panose="020B0500000000000000" pitchFamily="34" charset="-122"/>
                </a:rPr>
                <a:t>不能处理及时报告</a:t>
              </a:r>
              <a:endParaRPr lang="zh-CN" altLang="en-US" sz="2000" dirty="0">
                <a:solidFill>
                  <a:schemeClr val="bg2">
                    <a:lumMod val="25000"/>
                  </a:schemeClr>
                </a:solidFill>
                <a:latin typeface="思源黑体" panose="020B0500000000000000" pitchFamily="34" charset="-122"/>
                <a:ea typeface="思源黑体" panose="020B0500000000000000" pitchFamily="34" charset="-122"/>
              </a:endParaRPr>
            </a:p>
            <a:p>
              <a:pPr algn="ctr" eaLnBrk="1" hangingPunct="1">
                <a:lnSpc>
                  <a:spcPct val="150000"/>
                </a:lnSpc>
                <a:buClr>
                  <a:schemeClr val="tx1"/>
                </a:buClr>
                <a:buFont typeface="Wingdings" panose="05000000000000000000" pitchFamily="2" charset="2"/>
                <a:buAutoNum type="circleNumDbPlain"/>
              </a:pPr>
              <a:r>
                <a:rPr lang="zh-CN" altLang="en-US" sz="2000" dirty="0">
                  <a:solidFill>
                    <a:schemeClr val="bg2">
                      <a:lumMod val="25000"/>
                    </a:schemeClr>
                  </a:solidFill>
                  <a:latin typeface="思源黑体" panose="020B0500000000000000" pitchFamily="34" charset="-122"/>
                  <a:ea typeface="思源黑体" panose="020B0500000000000000" pitchFamily="34" charset="-122"/>
                </a:rPr>
                <a:t>检查处理记录在案</a:t>
              </a:r>
              <a:endParaRPr lang="zh-CN" altLang="en-US" sz="2000" dirty="0">
                <a:solidFill>
                  <a:schemeClr val="bg2">
                    <a:lumMod val="25000"/>
                  </a:schemeClr>
                </a:solidFill>
                <a:latin typeface="思源黑体" panose="020B0500000000000000" pitchFamily="34" charset="-122"/>
                <a:ea typeface="思源黑体" panose="020B0500000000000000" pitchFamily="34" charset="-122"/>
              </a:endParaRPr>
            </a:p>
          </p:txBody>
        </p:sp>
      </p:grpSp>
      <p:pic>
        <p:nvPicPr>
          <p:cNvPr id="6" name="图片 5"/>
          <p:cNvPicPr>
            <a:picLocks noChangeAspect="1"/>
          </p:cNvPicPr>
          <p:nvPr/>
        </p:nvPicPr>
        <p:blipFill>
          <a:blip r:embed="rId1"/>
          <a:stretch>
            <a:fillRect/>
          </a:stretch>
        </p:blipFill>
        <p:spPr>
          <a:xfrm>
            <a:off x="6219031" y="2379743"/>
            <a:ext cx="4533900" cy="3022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870527" y="310415"/>
            <a:ext cx="43110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800" b="1" dirty="0">
                <a:solidFill>
                  <a:schemeClr val="bg2">
                    <a:lumMod val="25000"/>
                  </a:schemeClr>
                </a:solidFill>
                <a:latin typeface="思源黑体" panose="020B0500000000000000" pitchFamily="34" charset="-122"/>
                <a:ea typeface="思源黑体" panose="020B0500000000000000" pitchFamily="34" charset="-122"/>
              </a:rPr>
              <a:t>企业安全管理主要工作</a:t>
            </a:r>
            <a:endParaRPr lang="zh-CN" altLang="en-US" sz="2800"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5" name="矩形 4"/>
          <p:cNvSpPr/>
          <p:nvPr/>
        </p:nvSpPr>
        <p:spPr>
          <a:xfrm>
            <a:off x="1" y="294541"/>
            <a:ext cx="768926" cy="461665"/>
          </a:xfrm>
          <a:prstGeom prst="rect">
            <a:avLst/>
          </a:prstGeom>
          <a:solidFill>
            <a:srgbClr val="BD1127"/>
          </a:solidFill>
        </p:spPr>
        <p:txBody>
          <a:bodyPr wrap="square">
            <a:spAutoFit/>
          </a:bodyPr>
          <a:lstStyle/>
          <a:p>
            <a:pPr algn="ctr"/>
            <a:r>
              <a:rPr lang="en-US" altLang="zh-CN" sz="2400" b="1" dirty="0">
                <a:solidFill>
                  <a:schemeClr val="bg1"/>
                </a:solidFill>
                <a:latin typeface="思源黑体" panose="020B0500000000000000" pitchFamily="34" charset="-122"/>
                <a:ea typeface="思源黑体" panose="020B0500000000000000" pitchFamily="34" charset="-122"/>
              </a:rPr>
              <a:t>4</a:t>
            </a:r>
            <a:endParaRPr lang="zh-CN" altLang="en-US" sz="2400" b="1" dirty="0">
              <a:solidFill>
                <a:schemeClr val="bg1"/>
              </a:solidFill>
              <a:latin typeface="思源黑体" panose="020B0500000000000000" pitchFamily="34" charset="-122"/>
              <a:ea typeface="思源黑体" panose="020B0500000000000000" pitchFamily="34" charset="-122"/>
            </a:endParaRPr>
          </a:p>
        </p:txBody>
      </p:sp>
      <p:sp>
        <p:nvSpPr>
          <p:cNvPr id="8" name="Text Box 119"/>
          <p:cNvSpPr txBox="1">
            <a:spLocks noChangeArrowheads="1"/>
          </p:cNvSpPr>
          <p:nvPr/>
        </p:nvSpPr>
        <p:spPr bwMode="auto">
          <a:xfrm>
            <a:off x="1762127" y="1514636"/>
            <a:ext cx="3902073" cy="400110"/>
          </a:xfrm>
          <a:prstGeom prst="rect">
            <a:avLst/>
          </a:prstGeom>
          <a:solidFill>
            <a:srgbClr val="BD1127"/>
          </a:solidFill>
          <a:ln>
            <a:noFill/>
          </a:ln>
          <a:effectLst/>
        </p:spPr>
        <p:txBody>
          <a:bodyPr wrap="square">
            <a:spAutoFit/>
          </a:bodyPr>
          <a:lstStyle/>
          <a:p>
            <a:pPr algn="ctr"/>
            <a:r>
              <a:rPr lang="zh-CN" altLang="en-US" sz="2000" b="1" dirty="0">
                <a:solidFill>
                  <a:schemeClr val="bg1"/>
                </a:solidFill>
                <a:latin typeface="思源黑体" panose="020B0500000000000000" pitchFamily="34" charset="-122"/>
                <a:ea typeface="思源黑体" panose="020B0500000000000000" pitchFamily="34" charset="-122"/>
              </a:rPr>
              <a:t>工作</a:t>
            </a:r>
            <a:r>
              <a:rPr lang="en-US" altLang="zh-CN" sz="2000" b="1" dirty="0">
                <a:solidFill>
                  <a:schemeClr val="bg1"/>
                </a:solidFill>
                <a:latin typeface="思源黑体" panose="020B0500000000000000" pitchFamily="34" charset="-122"/>
                <a:ea typeface="思源黑体" panose="020B0500000000000000" pitchFamily="34" charset="-122"/>
              </a:rPr>
              <a:t>5</a:t>
            </a:r>
            <a:r>
              <a:rPr lang="zh-CN" altLang="en-US" sz="2000" b="1" dirty="0">
                <a:solidFill>
                  <a:schemeClr val="bg1"/>
                </a:solidFill>
                <a:latin typeface="思源黑体" panose="020B0500000000000000" pitchFamily="34" charset="-122"/>
                <a:ea typeface="思源黑体" panose="020B0500000000000000" pitchFamily="34" charset="-122"/>
              </a:rPr>
              <a:t>：事故调查分析及应急</a:t>
            </a:r>
            <a:endParaRPr lang="zh-CN" altLang="en-US" sz="2000" b="1" dirty="0">
              <a:solidFill>
                <a:schemeClr val="bg1"/>
              </a:solidFill>
              <a:latin typeface="思源黑体" panose="020B0500000000000000" pitchFamily="34" charset="-122"/>
              <a:ea typeface="思源黑体" panose="020B0500000000000000" pitchFamily="34" charset="-122"/>
            </a:endParaRPr>
          </a:p>
        </p:txBody>
      </p:sp>
      <p:sp>
        <p:nvSpPr>
          <p:cNvPr id="7" name="矩形 6"/>
          <p:cNvSpPr/>
          <p:nvPr/>
        </p:nvSpPr>
        <p:spPr>
          <a:xfrm>
            <a:off x="1738313" y="2234816"/>
            <a:ext cx="8715373" cy="3379067"/>
          </a:xfrm>
          <a:prstGeom prst="rect">
            <a:avLst/>
          </a:prstGeom>
        </p:spPr>
        <p:txBody>
          <a:bodyPr wrap="square">
            <a:spAutoFit/>
          </a:bodyPr>
          <a:lstStyle/>
          <a:p>
            <a:pPr>
              <a:lnSpc>
                <a:spcPct val="240000"/>
              </a:lnSpc>
              <a:buFontTx/>
              <a:buAutoNum type="arabicPeriod"/>
            </a:pPr>
            <a:r>
              <a:rPr lang="zh-CN" altLang="en-US" sz="2000" b="1" dirty="0">
                <a:solidFill>
                  <a:schemeClr val="bg2">
                    <a:lumMod val="25000"/>
                  </a:schemeClr>
                </a:solidFill>
                <a:latin typeface="思源黑体" panose="020B0500000000000000" pitchFamily="34" charset="-122"/>
                <a:ea typeface="思源黑体" panose="020B0500000000000000" pitchFamily="34" charset="-122"/>
              </a:rPr>
              <a:t>发生事故如何处理？</a:t>
            </a:r>
            <a:endParaRPr lang="zh-CN" altLang="en-US" sz="2000" b="1" dirty="0">
              <a:solidFill>
                <a:schemeClr val="bg2">
                  <a:lumMod val="25000"/>
                </a:schemeClr>
              </a:solidFill>
              <a:latin typeface="思源黑体" panose="020B0500000000000000" pitchFamily="34" charset="-122"/>
              <a:ea typeface="思源黑体" panose="020B0500000000000000" pitchFamily="34" charset="-122"/>
            </a:endParaRPr>
          </a:p>
          <a:p>
            <a:pPr>
              <a:lnSpc>
                <a:spcPct val="240000"/>
              </a:lnSpc>
            </a:pPr>
            <a:r>
              <a:rPr lang="zh-CN" altLang="en-US" dirty="0">
                <a:solidFill>
                  <a:schemeClr val="bg2">
                    <a:lumMod val="25000"/>
                  </a:schemeClr>
                </a:solidFill>
                <a:latin typeface="思源黑体" panose="020B0500000000000000" pitchFamily="34" charset="-122"/>
                <a:ea typeface="思源黑体" panose="020B0500000000000000" pitchFamily="34" charset="-122"/>
              </a:rPr>
              <a:t>      救人→采取措施防止事故后果扩大→报告政府安监部门→及时调查取证→及时按照“四不放过”原则分析事故→落实预防措施，防止类似事故重复发生。特别要注意：救人是第一位的；找到发生事故的本质原因，制定和落实针对性预防措施，防止类似事故重复发生是分析事故的主要目的。</a:t>
            </a:r>
            <a:endParaRPr lang="zh-CN" altLang="en-US" dirty="0">
              <a:solidFill>
                <a:schemeClr val="bg2">
                  <a:lumMod val="25000"/>
                </a:schemeClr>
              </a:solidFill>
              <a:latin typeface="思源黑体" panose="020B0500000000000000" pitchFamily="34" charset="-122"/>
              <a:ea typeface="思源黑体"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animBg="1"/>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870527" y="310415"/>
            <a:ext cx="43110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800" b="1" dirty="0">
                <a:solidFill>
                  <a:schemeClr val="bg2">
                    <a:lumMod val="25000"/>
                  </a:schemeClr>
                </a:solidFill>
                <a:latin typeface="思源黑体" panose="020B0500000000000000" pitchFamily="34" charset="-122"/>
                <a:ea typeface="思源黑体" panose="020B0500000000000000" pitchFamily="34" charset="-122"/>
              </a:rPr>
              <a:t>企业安全管理主要工作</a:t>
            </a:r>
            <a:endParaRPr lang="zh-CN" altLang="en-US" sz="2800"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5" name="矩形 4"/>
          <p:cNvSpPr/>
          <p:nvPr/>
        </p:nvSpPr>
        <p:spPr>
          <a:xfrm>
            <a:off x="1" y="294541"/>
            <a:ext cx="768926" cy="461665"/>
          </a:xfrm>
          <a:prstGeom prst="rect">
            <a:avLst/>
          </a:prstGeom>
          <a:solidFill>
            <a:srgbClr val="BD1127"/>
          </a:solidFill>
        </p:spPr>
        <p:txBody>
          <a:bodyPr wrap="square">
            <a:spAutoFit/>
          </a:bodyPr>
          <a:lstStyle/>
          <a:p>
            <a:pPr algn="ctr"/>
            <a:r>
              <a:rPr lang="en-US" altLang="zh-CN" sz="2400" b="1" dirty="0">
                <a:solidFill>
                  <a:schemeClr val="bg1"/>
                </a:solidFill>
                <a:latin typeface="思源黑体" panose="020B0500000000000000" pitchFamily="34" charset="-122"/>
                <a:ea typeface="思源黑体" panose="020B0500000000000000" pitchFamily="34" charset="-122"/>
              </a:rPr>
              <a:t>4</a:t>
            </a:r>
            <a:endParaRPr lang="zh-CN" altLang="en-US" sz="2400" b="1" dirty="0">
              <a:solidFill>
                <a:schemeClr val="bg1"/>
              </a:solidFill>
              <a:latin typeface="思源黑体" panose="020B0500000000000000" pitchFamily="34" charset="-122"/>
              <a:ea typeface="思源黑体" panose="020B0500000000000000" pitchFamily="34" charset="-122"/>
            </a:endParaRPr>
          </a:p>
        </p:txBody>
      </p:sp>
      <p:sp>
        <p:nvSpPr>
          <p:cNvPr id="8" name="Text Box 119"/>
          <p:cNvSpPr txBox="1">
            <a:spLocks noChangeArrowheads="1"/>
          </p:cNvSpPr>
          <p:nvPr/>
        </p:nvSpPr>
        <p:spPr bwMode="auto">
          <a:xfrm>
            <a:off x="1774827" y="1604580"/>
            <a:ext cx="3902073" cy="400110"/>
          </a:xfrm>
          <a:prstGeom prst="rect">
            <a:avLst/>
          </a:prstGeom>
          <a:solidFill>
            <a:srgbClr val="BD1127"/>
          </a:solidFill>
          <a:ln>
            <a:noFill/>
          </a:ln>
          <a:effectLst/>
        </p:spPr>
        <p:txBody>
          <a:bodyPr wrap="square">
            <a:spAutoFit/>
          </a:bodyPr>
          <a:lstStyle/>
          <a:p>
            <a:pPr algn="ctr"/>
            <a:r>
              <a:rPr lang="zh-CN" altLang="en-US" sz="2000" b="1" dirty="0">
                <a:solidFill>
                  <a:schemeClr val="bg1"/>
                </a:solidFill>
                <a:latin typeface="思源黑体" panose="020B0500000000000000" pitchFamily="34" charset="-122"/>
                <a:ea typeface="思源黑体" panose="020B0500000000000000" pitchFamily="34" charset="-122"/>
              </a:rPr>
              <a:t>工作</a:t>
            </a:r>
            <a:r>
              <a:rPr lang="en-US" altLang="zh-CN" sz="2000" b="1" dirty="0">
                <a:solidFill>
                  <a:schemeClr val="bg1"/>
                </a:solidFill>
                <a:latin typeface="思源黑体" panose="020B0500000000000000" pitchFamily="34" charset="-122"/>
                <a:ea typeface="思源黑体" panose="020B0500000000000000" pitchFamily="34" charset="-122"/>
              </a:rPr>
              <a:t>6</a:t>
            </a:r>
            <a:r>
              <a:rPr lang="zh-CN" altLang="en-US" sz="2000" b="1" dirty="0">
                <a:solidFill>
                  <a:schemeClr val="bg1"/>
                </a:solidFill>
                <a:latin typeface="思源黑体" panose="020B0500000000000000" pitchFamily="34" charset="-122"/>
                <a:ea typeface="思源黑体" panose="020B0500000000000000" pitchFamily="34" charset="-122"/>
              </a:rPr>
              <a:t>：应急管理概述</a:t>
            </a:r>
            <a:endParaRPr lang="zh-CN" altLang="en-US" sz="2000" b="1" dirty="0">
              <a:solidFill>
                <a:schemeClr val="bg1"/>
              </a:solidFill>
              <a:latin typeface="思源黑体" panose="020B0500000000000000" pitchFamily="34" charset="-122"/>
              <a:ea typeface="思源黑体" panose="020B0500000000000000" pitchFamily="34" charset="-122"/>
            </a:endParaRPr>
          </a:p>
        </p:txBody>
      </p:sp>
      <p:sp>
        <p:nvSpPr>
          <p:cNvPr id="2" name="矩形 1"/>
          <p:cNvSpPr/>
          <p:nvPr/>
        </p:nvSpPr>
        <p:spPr>
          <a:xfrm>
            <a:off x="2085975" y="2775635"/>
            <a:ext cx="8020050" cy="1913794"/>
          </a:xfrm>
          <a:prstGeom prst="rect">
            <a:avLst/>
          </a:prstGeom>
        </p:spPr>
        <p:txBody>
          <a:bodyPr wrap="square">
            <a:spAutoFit/>
          </a:bodyPr>
          <a:lstStyle/>
          <a:p>
            <a:pPr>
              <a:lnSpc>
                <a:spcPct val="200000"/>
              </a:lnSpc>
            </a:pPr>
            <a:r>
              <a:rPr lang="zh-CN" altLang="en-US" sz="3200" b="1" dirty="0">
                <a:solidFill>
                  <a:srgbClr val="BD1127"/>
                </a:solidFill>
                <a:latin typeface="思源黑体" panose="020B0500000000000000" pitchFamily="34" charset="-122"/>
                <a:ea typeface="思源黑体" panose="020B0500000000000000" pitchFamily="34" charset="-122"/>
              </a:rPr>
              <a:t>防灾意识：</a:t>
            </a:r>
            <a:r>
              <a:rPr lang="zh-CN" altLang="en-US" sz="3200" dirty="0">
                <a:solidFill>
                  <a:srgbClr val="BD1127"/>
                </a:solidFill>
                <a:latin typeface="思源黑体" panose="020B0500000000000000" pitchFamily="34" charset="-122"/>
                <a:ea typeface="思源黑体" panose="020B0500000000000000" pitchFamily="34" charset="-122"/>
              </a:rPr>
              <a:t>宁可百年不遇，不可一日不防！</a:t>
            </a:r>
            <a:endParaRPr lang="zh-CN" altLang="en-US" sz="3200" dirty="0">
              <a:solidFill>
                <a:srgbClr val="BD1127"/>
              </a:solidFill>
              <a:latin typeface="思源黑体" panose="020B0500000000000000" pitchFamily="34" charset="-122"/>
              <a:ea typeface="思源黑体" panose="020B0500000000000000" pitchFamily="34" charset="-122"/>
            </a:endParaRPr>
          </a:p>
          <a:p>
            <a:pPr>
              <a:lnSpc>
                <a:spcPct val="200000"/>
              </a:lnSpc>
            </a:pPr>
            <a:r>
              <a:rPr lang="zh-CN" altLang="en-US" sz="3200" b="1" dirty="0">
                <a:solidFill>
                  <a:srgbClr val="BD1127"/>
                </a:solidFill>
                <a:latin typeface="思源黑体" panose="020B0500000000000000" pitchFamily="34" charset="-122"/>
                <a:ea typeface="思源黑体" panose="020B0500000000000000" pitchFamily="34" charset="-122"/>
              </a:rPr>
              <a:t>防灾器材：</a:t>
            </a:r>
            <a:r>
              <a:rPr lang="zh-CN" altLang="en-US" sz="3200" dirty="0">
                <a:solidFill>
                  <a:srgbClr val="BD1127"/>
                </a:solidFill>
                <a:latin typeface="思源黑体" panose="020B0500000000000000" pitchFamily="34" charset="-122"/>
                <a:ea typeface="思源黑体" panose="020B0500000000000000" pitchFamily="34" charset="-122"/>
              </a:rPr>
              <a:t>宁可百年不用，不可一日不备！</a:t>
            </a:r>
            <a:endParaRPr lang="zh-CN" altLang="en-US" sz="3200" dirty="0">
              <a:solidFill>
                <a:srgbClr val="BD1127"/>
              </a:solidFill>
              <a:latin typeface="思源黑体" panose="020B0500000000000000" pitchFamily="34" charset="-122"/>
              <a:ea typeface="思源黑体"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animBg="1"/>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870527" y="310415"/>
            <a:ext cx="43110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800" b="1" dirty="0">
                <a:solidFill>
                  <a:schemeClr val="bg2">
                    <a:lumMod val="25000"/>
                  </a:schemeClr>
                </a:solidFill>
                <a:latin typeface="思源黑体" panose="020B0500000000000000" pitchFamily="34" charset="-122"/>
                <a:ea typeface="思源黑体" panose="020B0500000000000000" pitchFamily="34" charset="-122"/>
              </a:rPr>
              <a:t>企业安全管理主要工作</a:t>
            </a:r>
            <a:endParaRPr lang="zh-CN" altLang="en-US" sz="2800"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5" name="矩形 4"/>
          <p:cNvSpPr/>
          <p:nvPr/>
        </p:nvSpPr>
        <p:spPr>
          <a:xfrm>
            <a:off x="1" y="294541"/>
            <a:ext cx="768926" cy="461665"/>
          </a:xfrm>
          <a:prstGeom prst="rect">
            <a:avLst/>
          </a:prstGeom>
          <a:solidFill>
            <a:srgbClr val="BD1127"/>
          </a:solidFill>
        </p:spPr>
        <p:txBody>
          <a:bodyPr wrap="square">
            <a:spAutoFit/>
          </a:bodyPr>
          <a:lstStyle/>
          <a:p>
            <a:pPr algn="ctr"/>
            <a:r>
              <a:rPr lang="en-US" altLang="zh-CN" sz="2400" b="1" dirty="0">
                <a:solidFill>
                  <a:schemeClr val="bg1"/>
                </a:solidFill>
                <a:latin typeface="思源黑体" panose="020B0500000000000000" pitchFamily="34" charset="-122"/>
                <a:ea typeface="思源黑体" panose="020B0500000000000000" pitchFamily="34" charset="-122"/>
              </a:rPr>
              <a:t>4</a:t>
            </a:r>
            <a:endParaRPr lang="zh-CN" altLang="en-US" sz="2400" b="1" dirty="0">
              <a:solidFill>
                <a:schemeClr val="bg1"/>
              </a:solidFill>
              <a:latin typeface="思源黑体" panose="020B0500000000000000" pitchFamily="34" charset="-122"/>
              <a:ea typeface="思源黑体" panose="020B0500000000000000" pitchFamily="34" charset="-122"/>
            </a:endParaRPr>
          </a:p>
        </p:txBody>
      </p:sp>
      <p:grpSp>
        <p:nvGrpSpPr>
          <p:cNvPr id="10" name="组合 9"/>
          <p:cNvGrpSpPr/>
          <p:nvPr/>
        </p:nvGrpSpPr>
        <p:grpSpPr>
          <a:xfrm>
            <a:off x="1447800" y="2365988"/>
            <a:ext cx="9499600" cy="3196612"/>
            <a:chOff x="1346200" y="2531088"/>
            <a:chExt cx="9499600" cy="3196612"/>
          </a:xfrm>
        </p:grpSpPr>
        <p:sp>
          <p:nvSpPr>
            <p:cNvPr id="9" name="矩形 8"/>
            <p:cNvSpPr/>
            <p:nvPr/>
          </p:nvSpPr>
          <p:spPr>
            <a:xfrm>
              <a:off x="1346200" y="2531088"/>
              <a:ext cx="9499600" cy="31966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3" name="矩形 2"/>
            <p:cNvSpPr/>
            <p:nvPr/>
          </p:nvSpPr>
          <p:spPr>
            <a:xfrm>
              <a:off x="2273300" y="2916865"/>
              <a:ext cx="7188200" cy="2121030"/>
            </a:xfrm>
            <a:prstGeom prst="rect">
              <a:avLst/>
            </a:prstGeom>
          </p:spPr>
          <p:txBody>
            <a:bodyPr wrap="square">
              <a:spAutoFit/>
            </a:bodyPr>
            <a:lstStyle/>
            <a:p>
              <a:pPr>
                <a:lnSpc>
                  <a:spcPct val="190000"/>
                </a:lnSpc>
              </a:pPr>
              <a:r>
                <a:rPr lang="zh-CN" altLang="en-US" b="1" dirty="0">
                  <a:solidFill>
                    <a:schemeClr val="bg2">
                      <a:lumMod val="25000"/>
                    </a:schemeClr>
                  </a:solidFill>
                  <a:latin typeface="思源黑体" panose="020B0500000000000000" pitchFamily="34" charset="-122"/>
                  <a:ea typeface="思源黑体" panose="020B0500000000000000" pitchFamily="34" charset="-122"/>
                </a:rPr>
                <a:t>误区一：“恐怖事件、自然灾害等突发事件几率很小，不一定就在我公司发生”。</a:t>
              </a:r>
              <a:endParaRPr lang="zh-CN" altLang="en-US" b="1" dirty="0">
                <a:solidFill>
                  <a:schemeClr val="bg2">
                    <a:lumMod val="25000"/>
                  </a:schemeClr>
                </a:solidFill>
                <a:latin typeface="思源黑体" panose="020B0500000000000000" pitchFamily="34" charset="-122"/>
                <a:ea typeface="思源黑体" panose="020B0500000000000000" pitchFamily="34" charset="-122"/>
              </a:endParaRPr>
            </a:p>
            <a:p>
              <a:pPr>
                <a:lnSpc>
                  <a:spcPct val="190000"/>
                </a:lnSpc>
              </a:pPr>
              <a:r>
                <a:rPr lang="zh-CN" altLang="en-US" dirty="0">
                  <a:solidFill>
                    <a:schemeClr val="bg2">
                      <a:lumMod val="25000"/>
                    </a:schemeClr>
                  </a:solidFill>
                  <a:latin typeface="思源黑体" panose="020B0500000000000000" pitchFamily="34" charset="-122"/>
                  <a:ea typeface="思源黑体" panose="020B0500000000000000" pitchFamily="34" charset="-122"/>
                </a:rPr>
                <a:t>       事故往往在那些管理最薄弱，隐患最多又得不到治理的单位爆发，灾难往往使那些最无准备、最无知的人群遭受最严重的伤害。</a:t>
              </a:r>
              <a:endParaRPr lang="zh-CN" altLang="en-US" dirty="0">
                <a:solidFill>
                  <a:schemeClr val="bg2">
                    <a:lumMod val="25000"/>
                  </a:schemeClr>
                </a:solidFill>
                <a:latin typeface="思源黑体" panose="020B0500000000000000" pitchFamily="34" charset="-122"/>
                <a:ea typeface="思源黑体" panose="020B0500000000000000" pitchFamily="34" charset="-122"/>
              </a:endParaRPr>
            </a:p>
          </p:txBody>
        </p:sp>
      </p:grpSp>
      <p:sp>
        <p:nvSpPr>
          <p:cNvPr id="6" name="矩形 5"/>
          <p:cNvSpPr/>
          <p:nvPr/>
        </p:nvSpPr>
        <p:spPr>
          <a:xfrm>
            <a:off x="1646978" y="1672006"/>
            <a:ext cx="3983783" cy="338554"/>
          </a:xfrm>
          <a:prstGeom prst="rect">
            <a:avLst/>
          </a:prstGeom>
        </p:spPr>
        <p:txBody>
          <a:bodyPr wrap="none">
            <a:spAutoFit/>
          </a:bodyPr>
          <a:lstStyle/>
          <a:p>
            <a:pPr>
              <a:lnSpc>
                <a:spcPct val="80000"/>
              </a:lnSpc>
              <a:spcBef>
                <a:spcPct val="20000"/>
              </a:spcBef>
            </a:pPr>
            <a:r>
              <a:rPr lang="en-US" altLang="zh-CN" sz="2000" b="1" dirty="0">
                <a:solidFill>
                  <a:srgbClr val="BD1127"/>
                </a:solidFill>
                <a:latin typeface="思源黑体" panose="020B0500000000000000" pitchFamily="34" charset="-122"/>
                <a:ea typeface="思源黑体" panose="020B0500000000000000" pitchFamily="34" charset="-122"/>
              </a:rPr>
              <a:t>1</a:t>
            </a:r>
            <a:r>
              <a:rPr lang="zh-CN" altLang="en-US" sz="2000" b="1" dirty="0">
                <a:solidFill>
                  <a:srgbClr val="BD1127"/>
                </a:solidFill>
                <a:latin typeface="思源黑体" panose="020B0500000000000000" pitchFamily="34" charset="-122"/>
                <a:ea typeface="思源黑体" panose="020B0500000000000000" pitchFamily="34" charset="-122"/>
              </a:rPr>
              <a:t>、企业在应急管理中存在的误区 </a:t>
            </a:r>
            <a:endParaRPr lang="zh-CN" altLang="en-US" sz="2000" b="1" dirty="0">
              <a:solidFill>
                <a:srgbClr val="BD1127"/>
              </a:solidFill>
              <a:latin typeface="思源黑体" panose="020B0500000000000000" pitchFamily="34" charset="-122"/>
              <a:ea typeface="思源黑体"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1346200" y="1612900"/>
            <a:ext cx="9499600" cy="4114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4" name="Rectangle 4"/>
          <p:cNvSpPr>
            <a:spLocks noChangeArrowheads="1"/>
          </p:cNvSpPr>
          <p:nvPr/>
        </p:nvSpPr>
        <p:spPr bwMode="auto">
          <a:xfrm>
            <a:off x="870527" y="310415"/>
            <a:ext cx="43110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800" b="1" dirty="0">
                <a:solidFill>
                  <a:schemeClr val="bg2">
                    <a:lumMod val="25000"/>
                  </a:schemeClr>
                </a:solidFill>
                <a:latin typeface="思源黑体" panose="020B0500000000000000" pitchFamily="34" charset="-122"/>
                <a:ea typeface="思源黑体" panose="020B0500000000000000" pitchFamily="34" charset="-122"/>
              </a:rPr>
              <a:t>企业安全管理主要工作</a:t>
            </a:r>
            <a:endParaRPr lang="zh-CN" altLang="en-US" sz="2800"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5" name="矩形 4"/>
          <p:cNvSpPr/>
          <p:nvPr/>
        </p:nvSpPr>
        <p:spPr>
          <a:xfrm>
            <a:off x="1" y="294541"/>
            <a:ext cx="768926" cy="461665"/>
          </a:xfrm>
          <a:prstGeom prst="rect">
            <a:avLst/>
          </a:prstGeom>
          <a:solidFill>
            <a:srgbClr val="BD1127"/>
          </a:solidFill>
        </p:spPr>
        <p:txBody>
          <a:bodyPr wrap="square">
            <a:spAutoFit/>
          </a:bodyPr>
          <a:lstStyle/>
          <a:p>
            <a:pPr algn="ctr"/>
            <a:r>
              <a:rPr lang="en-US" altLang="zh-CN" sz="2400" b="1" dirty="0">
                <a:solidFill>
                  <a:schemeClr val="bg1"/>
                </a:solidFill>
                <a:latin typeface="思源黑体" panose="020B0500000000000000" pitchFamily="34" charset="-122"/>
                <a:ea typeface="思源黑体" panose="020B0500000000000000" pitchFamily="34" charset="-122"/>
              </a:rPr>
              <a:t>4</a:t>
            </a:r>
            <a:endParaRPr lang="zh-CN" altLang="en-US" sz="2400" b="1" dirty="0">
              <a:solidFill>
                <a:schemeClr val="bg1"/>
              </a:solidFill>
              <a:latin typeface="思源黑体" panose="020B0500000000000000" pitchFamily="34" charset="-122"/>
              <a:ea typeface="思源黑体" panose="020B0500000000000000" pitchFamily="34" charset="-122"/>
            </a:endParaRPr>
          </a:p>
        </p:txBody>
      </p:sp>
      <p:sp>
        <p:nvSpPr>
          <p:cNvPr id="3" name="矩形 2"/>
          <p:cNvSpPr/>
          <p:nvPr/>
        </p:nvSpPr>
        <p:spPr>
          <a:xfrm>
            <a:off x="2349500" y="2256465"/>
            <a:ext cx="7493000" cy="2647328"/>
          </a:xfrm>
          <a:prstGeom prst="rect">
            <a:avLst/>
          </a:prstGeom>
        </p:spPr>
        <p:txBody>
          <a:bodyPr wrap="square">
            <a:spAutoFit/>
          </a:bodyPr>
          <a:lstStyle/>
          <a:p>
            <a:pPr>
              <a:lnSpc>
                <a:spcPct val="190000"/>
              </a:lnSpc>
            </a:pPr>
            <a:r>
              <a:rPr lang="zh-CN" altLang="en-US" b="1" dirty="0">
                <a:solidFill>
                  <a:schemeClr val="bg2">
                    <a:lumMod val="25000"/>
                  </a:schemeClr>
                </a:solidFill>
                <a:latin typeface="思源黑体" panose="020B0500000000000000" pitchFamily="34" charset="-122"/>
                <a:ea typeface="思源黑体" panose="020B0500000000000000" pitchFamily="34" charset="-122"/>
              </a:rPr>
              <a:t>误区二：“做了预防就不需要应急了”。</a:t>
            </a:r>
            <a:endParaRPr lang="zh-CN" altLang="en-US" b="1" dirty="0">
              <a:solidFill>
                <a:schemeClr val="bg2">
                  <a:lumMod val="25000"/>
                </a:schemeClr>
              </a:solidFill>
              <a:latin typeface="思源黑体" panose="020B0500000000000000" pitchFamily="34" charset="-122"/>
              <a:ea typeface="思源黑体" panose="020B0500000000000000" pitchFamily="34" charset="-122"/>
            </a:endParaRPr>
          </a:p>
          <a:p>
            <a:pPr>
              <a:lnSpc>
                <a:spcPct val="190000"/>
              </a:lnSpc>
            </a:pPr>
            <a:r>
              <a:rPr lang="zh-CN" altLang="en-US" dirty="0">
                <a:solidFill>
                  <a:schemeClr val="bg2">
                    <a:lumMod val="25000"/>
                  </a:schemeClr>
                </a:solidFill>
                <a:latin typeface="思源黑体" panose="020B0500000000000000" pitchFamily="34" charset="-122"/>
                <a:ea typeface="思源黑体" panose="020B0500000000000000" pitchFamily="34" charset="-122"/>
              </a:rPr>
              <a:t>预防是一条非常重要的原则，但没有应急的准备是安全管理思想的误区。实际上应急的准备也是预防的重要内容，更何况许多突发事件是不以人们的意志为转移的，有备未必（可能）无患，无备必有大患。应急管理是现代社会的安全理念。</a:t>
            </a:r>
            <a:endParaRPr lang="zh-CN" altLang="en-US" dirty="0">
              <a:solidFill>
                <a:schemeClr val="bg2">
                  <a:lumMod val="25000"/>
                </a:schemeClr>
              </a:solidFill>
              <a:latin typeface="思源黑体" panose="020B0500000000000000" pitchFamily="34" charset="-122"/>
              <a:ea typeface="思源黑体"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870527" y="310415"/>
            <a:ext cx="43110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800" b="1" dirty="0">
                <a:solidFill>
                  <a:schemeClr val="bg2">
                    <a:lumMod val="25000"/>
                  </a:schemeClr>
                </a:solidFill>
                <a:latin typeface="思源黑体" panose="020B0500000000000000" pitchFamily="34" charset="-122"/>
                <a:ea typeface="思源黑体" panose="020B0500000000000000" pitchFamily="34" charset="-122"/>
              </a:rPr>
              <a:t>企业安全管理主要工作</a:t>
            </a:r>
            <a:endParaRPr lang="zh-CN" altLang="en-US" sz="2800"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5" name="矩形 4"/>
          <p:cNvSpPr/>
          <p:nvPr/>
        </p:nvSpPr>
        <p:spPr>
          <a:xfrm>
            <a:off x="1" y="294541"/>
            <a:ext cx="768926" cy="461665"/>
          </a:xfrm>
          <a:prstGeom prst="rect">
            <a:avLst/>
          </a:prstGeom>
          <a:solidFill>
            <a:srgbClr val="BD1127"/>
          </a:solidFill>
        </p:spPr>
        <p:txBody>
          <a:bodyPr wrap="square">
            <a:spAutoFit/>
          </a:bodyPr>
          <a:lstStyle/>
          <a:p>
            <a:pPr algn="ctr"/>
            <a:r>
              <a:rPr lang="en-US" altLang="zh-CN" sz="2400" b="1" dirty="0">
                <a:solidFill>
                  <a:schemeClr val="bg1"/>
                </a:solidFill>
                <a:latin typeface="思源黑体" panose="020B0500000000000000" pitchFamily="34" charset="-122"/>
                <a:ea typeface="思源黑体" panose="020B0500000000000000" pitchFamily="34" charset="-122"/>
              </a:rPr>
              <a:t>4</a:t>
            </a:r>
            <a:endParaRPr lang="zh-CN" altLang="en-US" sz="2400" b="1" dirty="0">
              <a:solidFill>
                <a:schemeClr val="bg1"/>
              </a:solidFill>
              <a:latin typeface="思源黑体" panose="020B0500000000000000" pitchFamily="34" charset="-122"/>
              <a:ea typeface="思源黑体" panose="020B0500000000000000" pitchFamily="34" charset="-122"/>
            </a:endParaRPr>
          </a:p>
        </p:txBody>
      </p:sp>
      <p:sp>
        <p:nvSpPr>
          <p:cNvPr id="6" name="矩形 5"/>
          <p:cNvSpPr/>
          <p:nvPr/>
        </p:nvSpPr>
        <p:spPr>
          <a:xfrm>
            <a:off x="5915667" y="3329427"/>
            <a:ext cx="1750444" cy="584775"/>
          </a:xfrm>
          <a:prstGeom prst="rect">
            <a:avLst/>
          </a:prstGeom>
        </p:spPr>
        <p:txBody>
          <a:bodyPr wrap="square">
            <a:spAutoFit/>
          </a:bodyPr>
          <a:lstStyle/>
          <a:p>
            <a:pPr>
              <a:lnSpc>
                <a:spcPct val="80000"/>
              </a:lnSpc>
              <a:spcBef>
                <a:spcPct val="20000"/>
              </a:spcBef>
            </a:pPr>
            <a:r>
              <a:rPr lang="en-US" altLang="zh-CN" sz="2000" b="1" dirty="0">
                <a:solidFill>
                  <a:srgbClr val="BD1127"/>
                </a:solidFill>
                <a:latin typeface="思源黑体" panose="020B0500000000000000" pitchFamily="34" charset="-122"/>
                <a:ea typeface="思源黑体" panose="020B0500000000000000" pitchFamily="34" charset="-122"/>
              </a:rPr>
              <a:t>2</a:t>
            </a:r>
            <a:r>
              <a:rPr lang="zh-CN" altLang="en-US" sz="2000" b="1" dirty="0">
                <a:solidFill>
                  <a:srgbClr val="BD1127"/>
                </a:solidFill>
                <a:latin typeface="思源黑体" panose="020B0500000000000000" pitchFamily="34" charset="-122"/>
                <a:ea typeface="思源黑体" panose="020B0500000000000000" pitchFamily="34" charset="-122"/>
              </a:rPr>
              <a:t>、事故应急管理的内涵</a:t>
            </a:r>
            <a:endParaRPr lang="zh-CN" altLang="en-US" sz="2000" b="1" dirty="0">
              <a:solidFill>
                <a:srgbClr val="BD1127"/>
              </a:solidFill>
              <a:latin typeface="思源黑体" panose="020B0500000000000000" pitchFamily="34" charset="-122"/>
              <a:ea typeface="思源黑体" panose="020B0500000000000000" pitchFamily="34" charset="-122"/>
            </a:endParaRPr>
          </a:p>
        </p:txBody>
      </p:sp>
      <p:grpSp>
        <p:nvGrpSpPr>
          <p:cNvPr id="8" name="Group 2"/>
          <p:cNvGrpSpPr/>
          <p:nvPr/>
        </p:nvGrpSpPr>
        <p:grpSpPr bwMode="auto">
          <a:xfrm>
            <a:off x="5202123" y="1988522"/>
            <a:ext cx="2988000" cy="2998766"/>
            <a:chOff x="4335706" y="1036"/>
            <a:chExt cx="3798801" cy="2438"/>
          </a:xfrm>
        </p:grpSpPr>
        <p:sp>
          <p:nvSpPr>
            <p:cNvPr id="11" name="Freeform 3"/>
            <p:cNvSpPr/>
            <p:nvPr/>
          </p:nvSpPr>
          <p:spPr bwMode="auto">
            <a:xfrm>
              <a:off x="6257672" y="1116"/>
              <a:ext cx="1753891" cy="1075"/>
            </a:xfrm>
            <a:custGeom>
              <a:avLst/>
              <a:gdLst>
                <a:gd name="T0" fmla="*/ 0 w 1127"/>
                <a:gd name="T1" fmla="*/ 0 h 1075"/>
                <a:gd name="T2" fmla="*/ 1127 w 1127"/>
                <a:gd name="T3" fmla="*/ 1075 h 1075"/>
              </a:gdLst>
              <a:ahLst/>
              <a:cxnLst>
                <a:cxn ang="0">
                  <a:pos x="T0" y="T1"/>
                </a:cxn>
                <a:cxn ang="0">
                  <a:pos x="T2" y="T3"/>
                </a:cxn>
              </a:cxnLst>
              <a:rect l="0" t="0" r="r" b="b"/>
              <a:pathLst>
                <a:path w="1127" h="1075">
                  <a:moveTo>
                    <a:pt x="0" y="0"/>
                  </a:moveTo>
                  <a:cubicBezTo>
                    <a:pt x="599" y="0"/>
                    <a:pt x="1093" y="472"/>
                    <a:pt x="1127" y="1075"/>
                  </a:cubicBezTo>
                </a:path>
              </a:pathLst>
            </a:custGeom>
            <a:noFill/>
            <a:ln w="65088" cap="rnd">
              <a:solidFill>
                <a:schemeClr val="bg1">
                  <a:lumMod val="85000"/>
                </a:schemeClr>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latin typeface="思源黑体" panose="020B0500000000000000" pitchFamily="34" charset="-122"/>
                <a:ea typeface="思源黑体" panose="020B0500000000000000" pitchFamily="34" charset="-122"/>
              </a:endParaRPr>
            </a:p>
          </p:txBody>
        </p:sp>
        <p:sp>
          <p:nvSpPr>
            <p:cNvPr id="13" name="Freeform 5"/>
            <p:cNvSpPr/>
            <p:nvPr/>
          </p:nvSpPr>
          <p:spPr bwMode="auto">
            <a:xfrm>
              <a:off x="6358829" y="2256"/>
              <a:ext cx="1655848" cy="1138"/>
            </a:xfrm>
            <a:custGeom>
              <a:avLst/>
              <a:gdLst>
                <a:gd name="T0" fmla="*/ 1064 w 1064"/>
                <a:gd name="T1" fmla="*/ 0 h 1138"/>
                <a:gd name="T2" fmla="*/ 0 w 1064"/>
                <a:gd name="T3" fmla="*/ 1138 h 1138"/>
              </a:gdLst>
              <a:ahLst/>
              <a:cxnLst>
                <a:cxn ang="0">
                  <a:pos x="T0" y="T1"/>
                </a:cxn>
                <a:cxn ang="0">
                  <a:pos x="T2" y="T3"/>
                </a:cxn>
              </a:cxnLst>
              <a:rect l="0" t="0" r="r" b="b"/>
              <a:pathLst>
                <a:path w="1064" h="1138">
                  <a:moveTo>
                    <a:pt x="1064" y="0"/>
                  </a:moveTo>
                  <a:cubicBezTo>
                    <a:pt x="1064" y="604"/>
                    <a:pt x="597" y="1104"/>
                    <a:pt x="0" y="1138"/>
                  </a:cubicBezTo>
                </a:path>
              </a:pathLst>
            </a:custGeom>
            <a:noFill/>
            <a:ln w="65088" cap="rnd">
              <a:solidFill>
                <a:schemeClr val="bg1">
                  <a:lumMod val="85000"/>
                </a:schemeClr>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latin typeface="思源黑体" panose="020B0500000000000000" pitchFamily="34" charset="-122"/>
                <a:ea typeface="思源黑体" panose="020B0500000000000000" pitchFamily="34" charset="-122"/>
              </a:endParaRPr>
            </a:p>
          </p:txBody>
        </p:sp>
        <p:sp>
          <p:nvSpPr>
            <p:cNvPr id="15" name="Freeform 7"/>
            <p:cNvSpPr/>
            <p:nvPr/>
          </p:nvSpPr>
          <p:spPr bwMode="auto">
            <a:xfrm>
              <a:off x="4460206" y="2312"/>
              <a:ext cx="1797466" cy="1084"/>
            </a:xfrm>
            <a:custGeom>
              <a:avLst/>
              <a:gdLst>
                <a:gd name="T0" fmla="*/ 1155 w 1155"/>
                <a:gd name="T1" fmla="*/ 1084 h 1084"/>
                <a:gd name="T2" fmla="*/ 0 w 1155"/>
                <a:gd name="T3" fmla="*/ 0 h 1084"/>
              </a:gdLst>
              <a:ahLst/>
              <a:cxnLst>
                <a:cxn ang="0">
                  <a:pos x="T0" y="T1"/>
                </a:cxn>
                <a:cxn ang="0">
                  <a:pos x="T2" y="T3"/>
                </a:cxn>
              </a:cxnLst>
              <a:rect l="0" t="0" r="r" b="b"/>
              <a:pathLst>
                <a:path w="1155" h="1084">
                  <a:moveTo>
                    <a:pt x="1155" y="1084"/>
                  </a:moveTo>
                  <a:cubicBezTo>
                    <a:pt x="552" y="1084"/>
                    <a:pt x="44" y="609"/>
                    <a:pt x="0" y="0"/>
                  </a:cubicBezTo>
                </a:path>
              </a:pathLst>
            </a:custGeom>
            <a:noFill/>
            <a:ln w="65088" cap="rnd">
              <a:solidFill>
                <a:schemeClr val="bg1">
                  <a:lumMod val="85000"/>
                </a:schemeClr>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latin typeface="思源黑体" panose="020B0500000000000000" pitchFamily="34" charset="-122"/>
                <a:ea typeface="思源黑体" panose="020B0500000000000000" pitchFamily="34" charset="-122"/>
              </a:endParaRPr>
            </a:p>
          </p:txBody>
        </p:sp>
        <p:sp>
          <p:nvSpPr>
            <p:cNvPr id="12" name="Freeform 4"/>
            <p:cNvSpPr/>
            <p:nvPr/>
          </p:nvSpPr>
          <p:spPr bwMode="auto">
            <a:xfrm>
              <a:off x="7887064" y="2173"/>
              <a:ext cx="247443" cy="83"/>
            </a:xfrm>
            <a:custGeom>
              <a:avLst/>
              <a:gdLst>
                <a:gd name="T0" fmla="*/ 159 w 159"/>
                <a:gd name="T1" fmla="*/ 0 h 83"/>
                <a:gd name="T2" fmla="*/ 82 w 159"/>
                <a:gd name="T3" fmla="*/ 83 h 83"/>
                <a:gd name="T4" fmla="*/ 0 w 159"/>
                <a:gd name="T5" fmla="*/ 4 h 83"/>
                <a:gd name="T6" fmla="*/ 159 w 159"/>
                <a:gd name="T7" fmla="*/ 0 h 83"/>
              </a:gdLst>
              <a:ahLst/>
              <a:cxnLst>
                <a:cxn ang="0">
                  <a:pos x="T0" y="T1"/>
                </a:cxn>
                <a:cxn ang="0">
                  <a:pos x="T2" y="T3"/>
                </a:cxn>
                <a:cxn ang="0">
                  <a:pos x="T4" y="T5"/>
                </a:cxn>
                <a:cxn ang="0">
                  <a:pos x="T6" y="T7"/>
                </a:cxn>
              </a:cxnLst>
              <a:rect l="0" t="0" r="r" b="b"/>
              <a:pathLst>
                <a:path w="159" h="83">
                  <a:moveTo>
                    <a:pt x="159" y="0"/>
                  </a:moveTo>
                  <a:lnTo>
                    <a:pt x="82" y="83"/>
                  </a:lnTo>
                  <a:lnTo>
                    <a:pt x="0" y="4"/>
                  </a:lnTo>
                  <a:lnTo>
                    <a:pt x="159" y="0"/>
                  </a:lnTo>
                  <a:close/>
                </a:path>
              </a:pathLst>
            </a:custGeom>
            <a:solidFill>
              <a:srgbClr val="BD1127"/>
            </a:solidFill>
            <a:ln w="9525">
              <a:noFill/>
              <a:round/>
            </a:ln>
          </p:spPr>
          <p:txBody>
            <a:bodyPr/>
            <a:lstStyle/>
            <a:p>
              <a:endParaRPr lang="zh-CN" altLang="en-US">
                <a:latin typeface="思源黑体" panose="020B0500000000000000" pitchFamily="34" charset="-122"/>
                <a:ea typeface="思源黑体" panose="020B0500000000000000" pitchFamily="34" charset="-122"/>
              </a:endParaRPr>
            </a:p>
          </p:txBody>
        </p:sp>
        <p:sp>
          <p:nvSpPr>
            <p:cNvPr id="17" name="Freeform 9"/>
            <p:cNvSpPr/>
            <p:nvPr/>
          </p:nvSpPr>
          <p:spPr bwMode="auto">
            <a:xfrm>
              <a:off x="4453981" y="1117"/>
              <a:ext cx="1705648" cy="1130"/>
            </a:xfrm>
            <a:custGeom>
              <a:avLst/>
              <a:gdLst>
                <a:gd name="T0" fmla="*/ 0 w 1096"/>
                <a:gd name="T1" fmla="*/ 1130 h 1130"/>
                <a:gd name="T2" fmla="*/ 1096 w 1096"/>
                <a:gd name="T3" fmla="*/ 0 h 1130"/>
              </a:gdLst>
              <a:ahLst/>
              <a:cxnLst>
                <a:cxn ang="0">
                  <a:pos x="T0" y="T1"/>
                </a:cxn>
                <a:cxn ang="0">
                  <a:pos x="T2" y="T3"/>
                </a:cxn>
              </a:cxnLst>
              <a:rect l="0" t="0" r="r" b="b"/>
              <a:pathLst>
                <a:path w="1096" h="1130">
                  <a:moveTo>
                    <a:pt x="0" y="1130"/>
                  </a:moveTo>
                  <a:cubicBezTo>
                    <a:pt x="14" y="522"/>
                    <a:pt x="495" y="26"/>
                    <a:pt x="1096" y="0"/>
                  </a:cubicBezTo>
                </a:path>
              </a:pathLst>
            </a:custGeom>
            <a:noFill/>
            <a:ln w="65088" cap="rnd">
              <a:solidFill>
                <a:schemeClr val="bg1">
                  <a:lumMod val="85000"/>
                </a:schemeClr>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latin typeface="思源黑体" panose="020B0500000000000000" pitchFamily="34" charset="-122"/>
                <a:ea typeface="思源黑体" panose="020B0500000000000000" pitchFamily="34" charset="-122"/>
              </a:endParaRPr>
            </a:p>
          </p:txBody>
        </p:sp>
        <p:sp>
          <p:nvSpPr>
            <p:cNvPr id="14" name="Freeform 6"/>
            <p:cNvSpPr/>
            <p:nvPr/>
          </p:nvSpPr>
          <p:spPr bwMode="auto">
            <a:xfrm>
              <a:off x="6257672" y="3313"/>
              <a:ext cx="129169" cy="161"/>
            </a:xfrm>
            <a:custGeom>
              <a:avLst/>
              <a:gdLst>
                <a:gd name="T0" fmla="*/ 83 w 83"/>
                <a:gd name="T1" fmla="*/ 161 h 161"/>
                <a:gd name="T2" fmla="*/ 0 w 83"/>
                <a:gd name="T3" fmla="*/ 83 h 161"/>
                <a:gd name="T4" fmla="*/ 78 w 83"/>
                <a:gd name="T5" fmla="*/ 0 h 161"/>
                <a:gd name="T6" fmla="*/ 83 w 83"/>
                <a:gd name="T7" fmla="*/ 161 h 161"/>
              </a:gdLst>
              <a:ahLst/>
              <a:cxnLst>
                <a:cxn ang="0">
                  <a:pos x="T0" y="T1"/>
                </a:cxn>
                <a:cxn ang="0">
                  <a:pos x="T2" y="T3"/>
                </a:cxn>
                <a:cxn ang="0">
                  <a:pos x="T4" y="T5"/>
                </a:cxn>
                <a:cxn ang="0">
                  <a:pos x="T6" y="T7"/>
                </a:cxn>
              </a:cxnLst>
              <a:rect l="0" t="0" r="r" b="b"/>
              <a:pathLst>
                <a:path w="83" h="161">
                  <a:moveTo>
                    <a:pt x="83" y="161"/>
                  </a:moveTo>
                  <a:lnTo>
                    <a:pt x="0" y="83"/>
                  </a:lnTo>
                  <a:lnTo>
                    <a:pt x="78" y="0"/>
                  </a:lnTo>
                  <a:lnTo>
                    <a:pt x="83" y="161"/>
                  </a:lnTo>
                  <a:close/>
                </a:path>
              </a:pathLst>
            </a:custGeom>
            <a:solidFill>
              <a:srgbClr val="BD1127"/>
            </a:solidFill>
            <a:ln w="9525">
              <a:noFill/>
              <a:round/>
            </a:ln>
          </p:spPr>
          <p:txBody>
            <a:bodyPr/>
            <a:lstStyle/>
            <a:p>
              <a:endParaRPr lang="zh-CN" altLang="en-US">
                <a:latin typeface="思源黑体" panose="020B0500000000000000" pitchFamily="34" charset="-122"/>
                <a:ea typeface="思源黑体" panose="020B0500000000000000" pitchFamily="34" charset="-122"/>
              </a:endParaRPr>
            </a:p>
          </p:txBody>
        </p:sp>
        <p:sp>
          <p:nvSpPr>
            <p:cNvPr id="18" name="Freeform 10"/>
            <p:cNvSpPr/>
            <p:nvPr/>
          </p:nvSpPr>
          <p:spPr bwMode="auto">
            <a:xfrm>
              <a:off x="6131616" y="1036"/>
              <a:ext cx="126056" cy="162"/>
            </a:xfrm>
            <a:custGeom>
              <a:avLst/>
              <a:gdLst>
                <a:gd name="T0" fmla="*/ 0 w 81"/>
                <a:gd name="T1" fmla="*/ 0 h 162"/>
                <a:gd name="T2" fmla="*/ 81 w 81"/>
                <a:gd name="T3" fmla="*/ 80 h 162"/>
                <a:gd name="T4" fmla="*/ 3 w 81"/>
                <a:gd name="T5" fmla="*/ 162 h 162"/>
                <a:gd name="T6" fmla="*/ 0 w 81"/>
                <a:gd name="T7" fmla="*/ 0 h 162"/>
              </a:gdLst>
              <a:ahLst/>
              <a:cxnLst>
                <a:cxn ang="0">
                  <a:pos x="T0" y="T1"/>
                </a:cxn>
                <a:cxn ang="0">
                  <a:pos x="T2" y="T3"/>
                </a:cxn>
                <a:cxn ang="0">
                  <a:pos x="T4" y="T5"/>
                </a:cxn>
                <a:cxn ang="0">
                  <a:pos x="T6" y="T7"/>
                </a:cxn>
              </a:cxnLst>
              <a:rect l="0" t="0" r="r" b="b"/>
              <a:pathLst>
                <a:path w="81" h="162">
                  <a:moveTo>
                    <a:pt x="0" y="0"/>
                  </a:moveTo>
                  <a:lnTo>
                    <a:pt x="81" y="80"/>
                  </a:lnTo>
                  <a:lnTo>
                    <a:pt x="3" y="162"/>
                  </a:lnTo>
                  <a:lnTo>
                    <a:pt x="0" y="0"/>
                  </a:lnTo>
                  <a:close/>
                </a:path>
              </a:pathLst>
            </a:custGeom>
            <a:solidFill>
              <a:srgbClr val="BD1127"/>
            </a:solidFill>
            <a:ln w="9525">
              <a:noFill/>
              <a:round/>
            </a:ln>
          </p:spPr>
          <p:txBody>
            <a:bodyPr/>
            <a:lstStyle/>
            <a:p>
              <a:endParaRPr lang="zh-CN" altLang="en-US">
                <a:latin typeface="思源黑体" panose="020B0500000000000000" pitchFamily="34" charset="-122"/>
                <a:ea typeface="思源黑体" panose="020B0500000000000000" pitchFamily="34" charset="-122"/>
              </a:endParaRPr>
            </a:p>
          </p:txBody>
        </p:sp>
        <p:sp>
          <p:nvSpPr>
            <p:cNvPr id="33" name="Line 25"/>
            <p:cNvSpPr>
              <a:spLocks noChangeShapeType="1"/>
            </p:cNvSpPr>
            <p:nvPr/>
          </p:nvSpPr>
          <p:spPr bwMode="auto">
            <a:xfrm flipH="1">
              <a:off x="6900403" y="3312"/>
              <a:ext cx="18675" cy="5"/>
            </a:xfrm>
            <a:prstGeom prst="line">
              <a:avLst/>
            </a:prstGeom>
            <a:noFill/>
            <a:ln w="65088"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latin typeface="思源黑体" panose="020B0500000000000000" pitchFamily="34" charset="-122"/>
                <a:ea typeface="思源黑体" panose="020B0500000000000000" pitchFamily="34" charset="-122"/>
              </a:endParaRPr>
            </a:p>
          </p:txBody>
        </p:sp>
        <p:sp>
          <p:nvSpPr>
            <p:cNvPr id="16" name="Freeform 8"/>
            <p:cNvSpPr/>
            <p:nvPr/>
          </p:nvSpPr>
          <p:spPr bwMode="auto">
            <a:xfrm>
              <a:off x="4335706" y="2247"/>
              <a:ext cx="249000" cy="85"/>
            </a:xfrm>
            <a:custGeom>
              <a:avLst/>
              <a:gdLst>
                <a:gd name="T0" fmla="*/ 0 w 160"/>
                <a:gd name="T1" fmla="*/ 85 h 85"/>
                <a:gd name="T2" fmla="*/ 76 w 160"/>
                <a:gd name="T3" fmla="*/ 0 h 85"/>
                <a:gd name="T4" fmla="*/ 160 w 160"/>
                <a:gd name="T5" fmla="*/ 77 h 85"/>
                <a:gd name="T6" fmla="*/ 0 w 160"/>
                <a:gd name="T7" fmla="*/ 85 h 85"/>
              </a:gdLst>
              <a:ahLst/>
              <a:cxnLst>
                <a:cxn ang="0">
                  <a:pos x="T0" y="T1"/>
                </a:cxn>
                <a:cxn ang="0">
                  <a:pos x="T2" y="T3"/>
                </a:cxn>
                <a:cxn ang="0">
                  <a:pos x="T4" y="T5"/>
                </a:cxn>
                <a:cxn ang="0">
                  <a:pos x="T6" y="T7"/>
                </a:cxn>
              </a:cxnLst>
              <a:rect l="0" t="0" r="r" b="b"/>
              <a:pathLst>
                <a:path w="160" h="85">
                  <a:moveTo>
                    <a:pt x="0" y="85"/>
                  </a:moveTo>
                  <a:lnTo>
                    <a:pt x="76" y="0"/>
                  </a:lnTo>
                  <a:lnTo>
                    <a:pt x="160" y="77"/>
                  </a:lnTo>
                  <a:lnTo>
                    <a:pt x="0" y="85"/>
                  </a:lnTo>
                  <a:close/>
                </a:path>
              </a:pathLst>
            </a:custGeom>
            <a:solidFill>
              <a:srgbClr val="BD1127"/>
            </a:solidFill>
            <a:ln w="9525">
              <a:noFill/>
              <a:round/>
            </a:ln>
          </p:spPr>
          <p:txBody>
            <a:bodyPr/>
            <a:lstStyle/>
            <a:p>
              <a:endParaRPr lang="zh-CN" altLang="en-US">
                <a:latin typeface="思源黑体" panose="020B0500000000000000" pitchFamily="34" charset="-122"/>
                <a:ea typeface="思源黑体" panose="020B0500000000000000" pitchFamily="34" charset="-122"/>
              </a:endParaRPr>
            </a:p>
          </p:txBody>
        </p:sp>
        <p:sp>
          <p:nvSpPr>
            <p:cNvPr id="35" name="Line 27"/>
            <p:cNvSpPr>
              <a:spLocks noChangeShapeType="1"/>
            </p:cNvSpPr>
            <p:nvPr/>
          </p:nvSpPr>
          <p:spPr bwMode="auto">
            <a:xfrm flipV="1">
              <a:off x="5605605" y="1190"/>
              <a:ext cx="7781" cy="1"/>
            </a:xfrm>
            <a:prstGeom prst="line">
              <a:avLst/>
            </a:prstGeom>
            <a:noFill/>
            <a:ln w="65088"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latin typeface="思源黑体" panose="020B0500000000000000" pitchFamily="34" charset="-122"/>
                <a:ea typeface="思源黑体" panose="020B0500000000000000" pitchFamily="34" charset="-122"/>
              </a:endParaRPr>
            </a:p>
          </p:txBody>
        </p:sp>
      </p:grpSp>
      <p:grpSp>
        <p:nvGrpSpPr>
          <p:cNvPr id="73" name="组合 72"/>
          <p:cNvGrpSpPr/>
          <p:nvPr/>
        </p:nvGrpSpPr>
        <p:grpSpPr>
          <a:xfrm>
            <a:off x="1582257" y="4396342"/>
            <a:ext cx="6278099" cy="1869397"/>
            <a:chOff x="1582257" y="4396342"/>
            <a:chExt cx="6278099" cy="1869397"/>
          </a:xfrm>
        </p:grpSpPr>
        <p:grpSp>
          <p:nvGrpSpPr>
            <p:cNvPr id="53" name="组合 52"/>
            <p:cNvGrpSpPr/>
            <p:nvPr/>
          </p:nvGrpSpPr>
          <p:grpSpPr>
            <a:xfrm>
              <a:off x="5847043" y="5331065"/>
              <a:ext cx="2013313" cy="697083"/>
              <a:chOff x="6039240" y="4210185"/>
              <a:chExt cx="2013313" cy="697083"/>
            </a:xfrm>
          </p:grpSpPr>
          <p:sp>
            <p:nvSpPr>
              <p:cNvPr id="52" name="矩形 51"/>
              <p:cNvSpPr/>
              <p:nvPr/>
            </p:nvSpPr>
            <p:spPr>
              <a:xfrm>
                <a:off x="6039240" y="4210185"/>
                <a:ext cx="2013313" cy="697083"/>
              </a:xfrm>
              <a:prstGeom prst="rect">
                <a:avLst/>
              </a:prstGeom>
              <a:solidFill>
                <a:srgbClr val="BD1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panose="020B0500000000000000" pitchFamily="34" charset="-122"/>
                  <a:ea typeface="思源黑体" panose="020B0500000000000000" pitchFamily="34" charset="-122"/>
                </a:endParaRPr>
              </a:p>
            </p:txBody>
          </p:sp>
          <p:sp>
            <p:nvSpPr>
              <p:cNvPr id="44" name="Rectangle 23"/>
              <p:cNvSpPr>
                <a:spLocks noChangeArrowheads="1"/>
              </p:cNvSpPr>
              <p:nvPr/>
            </p:nvSpPr>
            <p:spPr bwMode="auto">
              <a:xfrm>
                <a:off x="6674260" y="4312622"/>
                <a:ext cx="410369" cy="24622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eaLnBrk="1" hangingPunct="1">
                  <a:spcBef>
                    <a:spcPct val="50000"/>
                  </a:spcBef>
                </a:pPr>
                <a:r>
                  <a:rPr lang="zh-CN" altLang="en-US" sz="1600" b="1" dirty="0">
                    <a:solidFill>
                      <a:schemeClr val="bg1"/>
                    </a:solidFill>
                    <a:latin typeface="思源黑体" panose="020B0500000000000000" pitchFamily="34" charset="-122"/>
                    <a:ea typeface="思源黑体" panose="020B0500000000000000" pitchFamily="34" charset="-122"/>
                  </a:rPr>
                  <a:t>响应</a:t>
                </a:r>
                <a:endParaRPr lang="zh-CN" altLang="en-US" sz="2400" b="1" dirty="0">
                  <a:solidFill>
                    <a:schemeClr val="bg1"/>
                  </a:solidFill>
                  <a:latin typeface="思源黑体" panose="020B0500000000000000" pitchFamily="34" charset="-122"/>
                  <a:ea typeface="思源黑体" panose="020B0500000000000000" pitchFamily="34" charset="-122"/>
                </a:endParaRPr>
              </a:p>
            </p:txBody>
          </p:sp>
          <p:sp>
            <p:nvSpPr>
              <p:cNvPr id="45" name="Rectangle 24"/>
              <p:cNvSpPr>
                <a:spLocks noChangeArrowheads="1"/>
              </p:cNvSpPr>
              <p:nvPr/>
            </p:nvSpPr>
            <p:spPr bwMode="auto">
              <a:xfrm>
                <a:off x="6553554" y="4528737"/>
                <a:ext cx="1062150" cy="24622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eaLnBrk="1" hangingPunct="1">
                  <a:spcBef>
                    <a:spcPct val="50000"/>
                  </a:spcBef>
                </a:pPr>
                <a:r>
                  <a:rPr lang="en-US" altLang="zh-CN" sz="1600" dirty="0">
                    <a:solidFill>
                      <a:schemeClr val="bg1"/>
                    </a:solidFill>
                    <a:latin typeface="思源黑体" panose="020B0500000000000000" pitchFamily="34" charset="-122"/>
                    <a:ea typeface="思源黑体" panose="020B0500000000000000" pitchFamily="34" charset="-122"/>
                  </a:rPr>
                  <a:t>(Response)</a:t>
                </a:r>
                <a:endParaRPr lang="en-US" altLang="zh-CN" sz="2400" dirty="0">
                  <a:solidFill>
                    <a:schemeClr val="bg1"/>
                  </a:solidFill>
                  <a:latin typeface="思源黑体" panose="020B0500000000000000" pitchFamily="34" charset="-122"/>
                  <a:ea typeface="思源黑体" panose="020B0500000000000000" pitchFamily="34" charset="-122"/>
                </a:endParaRPr>
              </a:p>
            </p:txBody>
          </p:sp>
        </p:grpSp>
        <p:grpSp>
          <p:nvGrpSpPr>
            <p:cNvPr id="54" name="Group 33"/>
            <p:cNvGrpSpPr/>
            <p:nvPr/>
          </p:nvGrpSpPr>
          <p:grpSpPr bwMode="auto">
            <a:xfrm>
              <a:off x="1582257" y="4396342"/>
              <a:ext cx="4015252" cy="1869397"/>
              <a:chOff x="348" y="2681"/>
              <a:chExt cx="2580" cy="1306"/>
            </a:xfrm>
          </p:grpSpPr>
          <p:sp>
            <p:nvSpPr>
              <p:cNvPr id="55" name="Text Box 34"/>
              <p:cNvSpPr txBox="1">
                <a:spLocks noChangeArrowheads="1"/>
              </p:cNvSpPr>
              <p:nvPr/>
            </p:nvSpPr>
            <p:spPr bwMode="auto">
              <a:xfrm>
                <a:off x="348" y="2681"/>
                <a:ext cx="1225" cy="1306"/>
              </a:xfrm>
              <a:prstGeom prst="rect">
                <a:avLst/>
              </a:prstGeom>
              <a:noFill/>
              <a:ln w="9525">
                <a:noFill/>
                <a:miter lim="800000"/>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kumimoji="1" sz="2400">
                    <a:solidFill>
                      <a:schemeClr val="tx1"/>
                    </a:solidFill>
                    <a:latin typeface="Times New Roman" panose="02020603050405020304" pitchFamily="18" charset="0"/>
                    <a:ea typeface="宋体" panose="02010600030101010101" pitchFamily="2" charset="-122"/>
                  </a:defRPr>
                </a:lvl1pPr>
                <a:lvl2pPr marL="758825" algn="l">
                  <a:defRPr kumimoji="1" sz="2400">
                    <a:solidFill>
                      <a:schemeClr val="tx1"/>
                    </a:solidFill>
                    <a:latin typeface="Times New Roman" panose="02020603050405020304" pitchFamily="18" charset="0"/>
                    <a:ea typeface="宋体" panose="02010600030101010101" pitchFamily="2" charset="-122"/>
                  </a:defRPr>
                </a:lvl2pPr>
                <a:lvl3pPr marL="949325" algn="l">
                  <a:defRPr kumimoji="1" sz="2400">
                    <a:solidFill>
                      <a:schemeClr val="tx1"/>
                    </a:solidFill>
                    <a:latin typeface="Times New Roman" panose="02020603050405020304" pitchFamily="18" charset="0"/>
                    <a:ea typeface="宋体" panose="02010600030101010101" pitchFamily="2" charset="-122"/>
                  </a:defRPr>
                </a:lvl3pPr>
                <a:lvl4pPr algn="l">
                  <a:defRPr kumimoji="1" sz="2400">
                    <a:solidFill>
                      <a:schemeClr val="tx1"/>
                    </a:solidFill>
                    <a:latin typeface="Times New Roman" panose="02020603050405020304" pitchFamily="18" charset="0"/>
                    <a:ea typeface="宋体" panose="02010600030101010101" pitchFamily="2" charset="-122"/>
                  </a:defRPr>
                </a:lvl4pPr>
                <a:lvl5pPr algn="l">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285750" indent="-285750" eaLnBrk="1" hangingPunct="1">
                  <a:lnSpc>
                    <a:spcPct val="140000"/>
                  </a:lnSpc>
                  <a:buClr>
                    <a:srgbClr val="BD1127"/>
                  </a:buClr>
                  <a:buFont typeface="Wingdings" panose="05000000000000000000" pitchFamily="2" charset="2"/>
                  <a:buChar char="u"/>
                </a:pPr>
                <a:r>
                  <a:rPr kumimoji="0" lang="zh-CN" altLang="en-US" sz="1400" dirty="0">
                    <a:solidFill>
                      <a:schemeClr val="bg2">
                        <a:lumMod val="25000"/>
                      </a:schemeClr>
                    </a:solidFill>
                    <a:latin typeface="思源黑体" panose="020B0500000000000000" pitchFamily="34" charset="-122"/>
                    <a:ea typeface="思源黑体" panose="020B0500000000000000" pitchFamily="34" charset="-122"/>
                  </a:rPr>
                  <a:t>启动通告报警</a:t>
                </a:r>
                <a:endParaRPr kumimoji="0" lang="zh-CN" altLang="en-US" sz="1400" dirty="0">
                  <a:solidFill>
                    <a:schemeClr val="bg2">
                      <a:lumMod val="25000"/>
                    </a:schemeClr>
                  </a:solidFill>
                  <a:latin typeface="思源黑体" panose="020B0500000000000000" pitchFamily="34" charset="-122"/>
                  <a:ea typeface="思源黑体" panose="020B0500000000000000" pitchFamily="34" charset="-122"/>
                </a:endParaRPr>
              </a:p>
              <a:p>
                <a:pPr marL="285750" indent="-285750" eaLnBrk="1" hangingPunct="1">
                  <a:lnSpc>
                    <a:spcPct val="140000"/>
                  </a:lnSpc>
                  <a:buClr>
                    <a:srgbClr val="BD1127"/>
                  </a:buClr>
                  <a:buFont typeface="Wingdings" panose="05000000000000000000" pitchFamily="2" charset="2"/>
                  <a:buChar char="u"/>
                </a:pPr>
                <a:r>
                  <a:rPr kumimoji="0" lang="zh-CN" altLang="en-US" sz="1400" dirty="0">
                    <a:solidFill>
                      <a:schemeClr val="bg2">
                        <a:lumMod val="25000"/>
                      </a:schemeClr>
                    </a:solidFill>
                    <a:latin typeface="思源黑体" panose="020B0500000000000000" pitchFamily="34" charset="-122"/>
                    <a:ea typeface="思源黑体" panose="020B0500000000000000" pitchFamily="34" charset="-122"/>
                  </a:rPr>
                  <a:t>启动应急救援</a:t>
                </a:r>
                <a:endParaRPr kumimoji="0" lang="zh-CN" altLang="en-US" sz="1400" dirty="0">
                  <a:solidFill>
                    <a:schemeClr val="bg2">
                      <a:lumMod val="25000"/>
                    </a:schemeClr>
                  </a:solidFill>
                  <a:latin typeface="思源黑体" panose="020B0500000000000000" pitchFamily="34" charset="-122"/>
                  <a:ea typeface="思源黑体" panose="020B0500000000000000" pitchFamily="34" charset="-122"/>
                </a:endParaRPr>
              </a:p>
              <a:p>
                <a:pPr marL="285750" indent="-285750" eaLnBrk="1" hangingPunct="1">
                  <a:lnSpc>
                    <a:spcPct val="140000"/>
                  </a:lnSpc>
                  <a:buClr>
                    <a:srgbClr val="BD1127"/>
                  </a:buClr>
                  <a:buFont typeface="Wingdings" panose="05000000000000000000" pitchFamily="2" charset="2"/>
                  <a:buChar char="u"/>
                </a:pPr>
                <a:r>
                  <a:rPr kumimoji="0" lang="zh-CN" altLang="en-US" sz="1400" dirty="0">
                    <a:solidFill>
                      <a:schemeClr val="bg2">
                        <a:lumMod val="25000"/>
                      </a:schemeClr>
                    </a:solidFill>
                    <a:latin typeface="思源黑体" panose="020B0500000000000000" pitchFamily="34" charset="-122"/>
                    <a:ea typeface="思源黑体" panose="020B0500000000000000" pitchFamily="34" charset="-122"/>
                  </a:rPr>
                  <a:t>提供医疗救助</a:t>
                </a:r>
                <a:endParaRPr kumimoji="0" lang="zh-CN" altLang="en-US" sz="1400" dirty="0">
                  <a:solidFill>
                    <a:schemeClr val="bg2">
                      <a:lumMod val="25000"/>
                    </a:schemeClr>
                  </a:solidFill>
                  <a:latin typeface="思源黑体" panose="020B0500000000000000" pitchFamily="34" charset="-122"/>
                  <a:ea typeface="思源黑体" panose="020B0500000000000000" pitchFamily="34" charset="-122"/>
                </a:endParaRPr>
              </a:p>
              <a:p>
                <a:pPr marL="285750" indent="-285750" eaLnBrk="1" hangingPunct="1">
                  <a:lnSpc>
                    <a:spcPct val="140000"/>
                  </a:lnSpc>
                  <a:buClr>
                    <a:srgbClr val="BD1127"/>
                  </a:buClr>
                  <a:buFont typeface="Wingdings" panose="05000000000000000000" pitchFamily="2" charset="2"/>
                  <a:buChar char="u"/>
                </a:pPr>
                <a:r>
                  <a:rPr kumimoji="0" lang="zh-CN" altLang="en-US" sz="1400" dirty="0">
                    <a:solidFill>
                      <a:schemeClr val="bg2">
                        <a:lumMod val="25000"/>
                      </a:schemeClr>
                    </a:solidFill>
                    <a:latin typeface="思源黑体" panose="020B0500000000000000" pitchFamily="34" charset="-122"/>
                    <a:ea typeface="思源黑体" panose="020B0500000000000000" pitchFamily="34" charset="-122"/>
                  </a:rPr>
                  <a:t>疏散与避难</a:t>
                </a:r>
                <a:endParaRPr kumimoji="0" lang="zh-CN" altLang="en-US" sz="1400" dirty="0">
                  <a:solidFill>
                    <a:schemeClr val="bg2">
                      <a:lumMod val="25000"/>
                    </a:schemeClr>
                  </a:solidFill>
                  <a:latin typeface="思源黑体" panose="020B0500000000000000" pitchFamily="34" charset="-122"/>
                  <a:ea typeface="思源黑体" panose="020B0500000000000000" pitchFamily="34" charset="-122"/>
                </a:endParaRPr>
              </a:p>
              <a:p>
                <a:pPr marL="285750" indent="-285750" eaLnBrk="1" hangingPunct="1">
                  <a:lnSpc>
                    <a:spcPct val="140000"/>
                  </a:lnSpc>
                  <a:buClr>
                    <a:srgbClr val="BD1127"/>
                  </a:buClr>
                  <a:buFont typeface="Wingdings" panose="05000000000000000000" pitchFamily="2" charset="2"/>
                  <a:buChar char="u"/>
                </a:pPr>
                <a:r>
                  <a:rPr kumimoji="0" lang="zh-CN" altLang="en-US" sz="1400" dirty="0">
                    <a:solidFill>
                      <a:schemeClr val="bg2">
                        <a:lumMod val="25000"/>
                      </a:schemeClr>
                    </a:solidFill>
                    <a:latin typeface="思源黑体" panose="020B0500000000000000" pitchFamily="34" charset="-122"/>
                    <a:ea typeface="思源黑体" panose="020B0500000000000000" pitchFamily="34" charset="-122"/>
                  </a:rPr>
                  <a:t>搜寻和营救</a:t>
                </a:r>
                <a:endParaRPr kumimoji="0" lang="zh-CN" altLang="en-US" sz="1400" dirty="0">
                  <a:solidFill>
                    <a:schemeClr val="bg2">
                      <a:lumMod val="25000"/>
                    </a:schemeClr>
                  </a:solidFill>
                  <a:latin typeface="思源黑体" panose="020B0500000000000000" pitchFamily="34" charset="-122"/>
                  <a:ea typeface="思源黑体" panose="020B0500000000000000" pitchFamily="34" charset="-122"/>
                </a:endParaRPr>
              </a:p>
              <a:p>
                <a:pPr marL="285750" indent="-285750" eaLnBrk="1" hangingPunct="1">
                  <a:lnSpc>
                    <a:spcPct val="140000"/>
                  </a:lnSpc>
                  <a:buClr>
                    <a:srgbClr val="BD1127"/>
                  </a:buClr>
                  <a:buFont typeface="Wingdings" panose="05000000000000000000" pitchFamily="2" charset="2"/>
                  <a:buChar char="u"/>
                </a:pPr>
                <a:r>
                  <a:rPr kumimoji="0" lang="en-US" altLang="zh-CN" sz="1400" dirty="0">
                    <a:solidFill>
                      <a:schemeClr val="bg2">
                        <a:lumMod val="25000"/>
                      </a:schemeClr>
                    </a:solidFill>
                    <a:latin typeface="思源黑体" panose="020B0500000000000000" pitchFamily="34" charset="-122"/>
                    <a:ea typeface="思源黑体" panose="020B0500000000000000" pitchFamily="34" charset="-122"/>
                  </a:rPr>
                  <a:t>……</a:t>
                </a:r>
                <a:endParaRPr kumimoji="0" lang="en-US" altLang="zh-CN" sz="1400"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56" name="Line 35"/>
              <p:cNvSpPr>
                <a:spLocks noChangeShapeType="1"/>
              </p:cNvSpPr>
              <p:nvPr/>
            </p:nvSpPr>
            <p:spPr bwMode="auto">
              <a:xfrm>
                <a:off x="2928" y="3408"/>
                <a:ext cx="0" cy="288"/>
              </a:xfrm>
              <a:prstGeom prst="line">
                <a:avLst/>
              </a:prstGeom>
              <a:noFill/>
              <a:ln w="9525">
                <a:solidFill>
                  <a:schemeClr val="bg1">
                    <a:lumMod val="7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latin typeface="思源黑体" panose="020B0500000000000000" pitchFamily="34" charset="-122"/>
                  <a:ea typeface="思源黑体" panose="020B0500000000000000" pitchFamily="34" charset="-122"/>
                </a:endParaRPr>
              </a:p>
            </p:txBody>
          </p:sp>
          <p:sp>
            <p:nvSpPr>
              <p:cNvPr id="57" name="Line 36"/>
              <p:cNvSpPr>
                <a:spLocks noChangeShapeType="1"/>
              </p:cNvSpPr>
              <p:nvPr/>
            </p:nvSpPr>
            <p:spPr bwMode="auto">
              <a:xfrm>
                <a:off x="1344" y="3696"/>
                <a:ext cx="1584" cy="0"/>
              </a:xfrm>
              <a:prstGeom prst="line">
                <a:avLst/>
              </a:prstGeom>
              <a:noFill/>
              <a:ln w="9525">
                <a:solidFill>
                  <a:schemeClr val="bg1">
                    <a:lumMod val="75000"/>
                  </a:schemeClr>
                </a:solidFill>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latin typeface="思源黑体" panose="020B0500000000000000" pitchFamily="34" charset="-122"/>
                  <a:ea typeface="思源黑体" panose="020B0500000000000000" pitchFamily="34" charset="-122"/>
                </a:endParaRPr>
              </a:p>
            </p:txBody>
          </p:sp>
        </p:grpSp>
      </p:grpSp>
      <p:grpSp>
        <p:nvGrpSpPr>
          <p:cNvPr id="74" name="组合 73"/>
          <p:cNvGrpSpPr/>
          <p:nvPr/>
        </p:nvGrpSpPr>
        <p:grpSpPr>
          <a:xfrm>
            <a:off x="1468889" y="1606623"/>
            <a:ext cx="3195145" cy="2323911"/>
            <a:chOff x="1468889" y="1606623"/>
            <a:chExt cx="3195145" cy="2323911"/>
          </a:xfrm>
        </p:grpSpPr>
        <p:grpSp>
          <p:nvGrpSpPr>
            <p:cNvPr id="49" name="组合 48"/>
            <p:cNvGrpSpPr/>
            <p:nvPr/>
          </p:nvGrpSpPr>
          <p:grpSpPr>
            <a:xfrm>
              <a:off x="2650721" y="3233451"/>
              <a:ext cx="2013313" cy="697083"/>
              <a:chOff x="4305754" y="2493222"/>
              <a:chExt cx="2013313" cy="697083"/>
            </a:xfrm>
          </p:grpSpPr>
          <p:sp>
            <p:nvSpPr>
              <p:cNvPr id="48" name="矩形 47"/>
              <p:cNvSpPr/>
              <p:nvPr/>
            </p:nvSpPr>
            <p:spPr>
              <a:xfrm>
                <a:off x="4305754" y="2493222"/>
                <a:ext cx="2013313" cy="697083"/>
              </a:xfrm>
              <a:prstGeom prst="rect">
                <a:avLst/>
              </a:prstGeom>
              <a:solidFill>
                <a:srgbClr val="BD1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panose="020B0500000000000000" pitchFamily="34" charset="-122"/>
                  <a:ea typeface="思源黑体" panose="020B0500000000000000" pitchFamily="34" charset="-122"/>
                </a:endParaRPr>
              </a:p>
            </p:txBody>
          </p:sp>
          <p:sp>
            <p:nvSpPr>
              <p:cNvPr id="40" name="Rectangle 15"/>
              <p:cNvSpPr>
                <a:spLocks noChangeArrowheads="1"/>
              </p:cNvSpPr>
              <p:nvPr/>
            </p:nvSpPr>
            <p:spPr bwMode="auto">
              <a:xfrm>
                <a:off x="4864344" y="2552676"/>
                <a:ext cx="410369" cy="24622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eaLnBrk="1" hangingPunct="1">
                  <a:spcBef>
                    <a:spcPct val="50000"/>
                  </a:spcBef>
                </a:pPr>
                <a:r>
                  <a:rPr lang="zh-CN" altLang="en-US" sz="1600" b="1" dirty="0">
                    <a:solidFill>
                      <a:schemeClr val="bg1"/>
                    </a:solidFill>
                    <a:latin typeface="思源黑体" panose="020B0500000000000000" pitchFamily="34" charset="-122"/>
                    <a:ea typeface="思源黑体" panose="020B0500000000000000" pitchFamily="34" charset="-122"/>
                  </a:rPr>
                  <a:t>恢复</a:t>
                </a:r>
                <a:endParaRPr lang="zh-CN" altLang="en-US" sz="2400" b="1" dirty="0">
                  <a:solidFill>
                    <a:schemeClr val="bg1"/>
                  </a:solidFill>
                  <a:latin typeface="思源黑体" panose="020B0500000000000000" pitchFamily="34" charset="-122"/>
                  <a:ea typeface="思源黑体" panose="020B0500000000000000" pitchFamily="34" charset="-122"/>
                </a:endParaRPr>
              </a:p>
            </p:txBody>
          </p:sp>
          <p:sp>
            <p:nvSpPr>
              <p:cNvPr id="41" name="Rectangle 16"/>
              <p:cNvSpPr>
                <a:spLocks noChangeArrowheads="1"/>
              </p:cNvSpPr>
              <p:nvPr/>
            </p:nvSpPr>
            <p:spPr bwMode="auto">
              <a:xfrm>
                <a:off x="4818575" y="2798897"/>
                <a:ext cx="903261" cy="24622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eaLnBrk="1" hangingPunct="1">
                  <a:spcBef>
                    <a:spcPct val="50000"/>
                  </a:spcBef>
                </a:pPr>
                <a:r>
                  <a:rPr lang="en-US" altLang="zh-CN" sz="1600" dirty="0">
                    <a:solidFill>
                      <a:schemeClr val="bg1"/>
                    </a:solidFill>
                    <a:latin typeface="思源黑体" panose="020B0500000000000000" pitchFamily="34" charset="-122"/>
                    <a:ea typeface="思源黑体" panose="020B0500000000000000" pitchFamily="34" charset="-122"/>
                  </a:rPr>
                  <a:t>(Recover)</a:t>
                </a:r>
                <a:endParaRPr lang="en-US" altLang="zh-CN" sz="2400" dirty="0">
                  <a:solidFill>
                    <a:schemeClr val="bg1"/>
                  </a:solidFill>
                  <a:latin typeface="思源黑体" panose="020B0500000000000000" pitchFamily="34" charset="-122"/>
                  <a:ea typeface="思源黑体" panose="020B0500000000000000" pitchFamily="34" charset="-122"/>
                </a:endParaRPr>
              </a:p>
            </p:txBody>
          </p:sp>
        </p:grpSp>
        <p:sp>
          <p:nvSpPr>
            <p:cNvPr id="59" name="Rectangle 38"/>
            <p:cNvSpPr>
              <a:spLocks noChangeArrowheads="1"/>
            </p:cNvSpPr>
            <p:nvPr/>
          </p:nvSpPr>
          <p:spPr bwMode="auto">
            <a:xfrm>
              <a:off x="1468889" y="1606623"/>
              <a:ext cx="1269698" cy="1892777"/>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algn="l" eaLnBrk="1" hangingPunct="1">
                <a:lnSpc>
                  <a:spcPct val="140000"/>
                </a:lnSpc>
                <a:buClr>
                  <a:srgbClr val="BD1127"/>
                </a:buClr>
                <a:buFont typeface="Wingdings" panose="05000000000000000000" pitchFamily="2" charset="2"/>
                <a:buChar char="u"/>
              </a:pPr>
              <a:r>
                <a:rPr lang="zh-CN" altLang="en-US" sz="1400" dirty="0">
                  <a:solidFill>
                    <a:schemeClr val="bg2">
                      <a:lumMod val="25000"/>
                    </a:schemeClr>
                  </a:solidFill>
                  <a:latin typeface="思源黑体" panose="020B0500000000000000" pitchFamily="34" charset="-122"/>
                  <a:ea typeface="思源黑体" panose="020B0500000000000000" pitchFamily="34" charset="-122"/>
                </a:rPr>
                <a:t>清理废墟</a:t>
              </a:r>
              <a:endParaRPr lang="zh-CN" altLang="en-US" sz="1400" dirty="0">
                <a:solidFill>
                  <a:schemeClr val="bg2">
                    <a:lumMod val="25000"/>
                  </a:schemeClr>
                </a:solidFill>
                <a:latin typeface="思源黑体" panose="020B0500000000000000" pitchFamily="34" charset="-122"/>
                <a:ea typeface="思源黑体" panose="020B0500000000000000" pitchFamily="34" charset="-122"/>
              </a:endParaRPr>
            </a:p>
            <a:p>
              <a:pPr marL="285750" indent="-285750" algn="l" eaLnBrk="1" hangingPunct="1">
                <a:lnSpc>
                  <a:spcPct val="140000"/>
                </a:lnSpc>
                <a:buClr>
                  <a:srgbClr val="BD1127"/>
                </a:buClr>
                <a:buFont typeface="Wingdings" panose="05000000000000000000" pitchFamily="2" charset="2"/>
                <a:buChar char="u"/>
              </a:pPr>
              <a:r>
                <a:rPr lang="zh-CN" altLang="en-US" sz="1400" dirty="0">
                  <a:solidFill>
                    <a:schemeClr val="bg2">
                      <a:lumMod val="25000"/>
                    </a:schemeClr>
                  </a:solidFill>
                  <a:latin typeface="思源黑体" panose="020B0500000000000000" pitchFamily="34" charset="-122"/>
                  <a:ea typeface="思源黑体" panose="020B0500000000000000" pitchFamily="34" charset="-122"/>
                </a:rPr>
                <a:t>损失评估</a:t>
              </a:r>
              <a:endParaRPr lang="zh-CN" altLang="en-US" sz="1400" dirty="0">
                <a:solidFill>
                  <a:schemeClr val="bg2">
                    <a:lumMod val="25000"/>
                  </a:schemeClr>
                </a:solidFill>
                <a:latin typeface="思源黑体" panose="020B0500000000000000" pitchFamily="34" charset="-122"/>
                <a:ea typeface="思源黑体" panose="020B0500000000000000" pitchFamily="34" charset="-122"/>
              </a:endParaRPr>
            </a:p>
            <a:p>
              <a:pPr marL="285750" indent="-285750" algn="l" eaLnBrk="1" hangingPunct="1">
                <a:lnSpc>
                  <a:spcPct val="140000"/>
                </a:lnSpc>
                <a:buClr>
                  <a:srgbClr val="BD1127"/>
                </a:buClr>
                <a:buFont typeface="Wingdings" panose="05000000000000000000" pitchFamily="2" charset="2"/>
                <a:buChar char="u"/>
              </a:pPr>
              <a:r>
                <a:rPr lang="zh-CN" altLang="en-US" sz="1400" dirty="0">
                  <a:solidFill>
                    <a:schemeClr val="bg2">
                      <a:lumMod val="25000"/>
                    </a:schemeClr>
                  </a:solidFill>
                  <a:latin typeface="思源黑体" panose="020B0500000000000000" pitchFamily="34" charset="-122"/>
                  <a:ea typeface="思源黑体" panose="020B0500000000000000" pitchFamily="34" charset="-122"/>
                </a:rPr>
                <a:t>消毒去污</a:t>
              </a:r>
              <a:endParaRPr lang="zh-CN" altLang="en-US" sz="1400" dirty="0">
                <a:solidFill>
                  <a:schemeClr val="bg2">
                    <a:lumMod val="25000"/>
                  </a:schemeClr>
                </a:solidFill>
                <a:latin typeface="思源黑体" panose="020B0500000000000000" pitchFamily="34" charset="-122"/>
                <a:ea typeface="思源黑体" panose="020B0500000000000000" pitchFamily="34" charset="-122"/>
              </a:endParaRPr>
            </a:p>
            <a:p>
              <a:pPr marL="285750" indent="-285750" algn="l" eaLnBrk="1" hangingPunct="1">
                <a:lnSpc>
                  <a:spcPct val="140000"/>
                </a:lnSpc>
                <a:buClr>
                  <a:srgbClr val="BD1127"/>
                </a:buClr>
                <a:buFont typeface="Wingdings" panose="05000000000000000000" pitchFamily="2" charset="2"/>
                <a:buChar char="u"/>
              </a:pPr>
              <a:r>
                <a:rPr lang="zh-CN" altLang="en-US" sz="1400" dirty="0">
                  <a:solidFill>
                    <a:schemeClr val="bg2">
                      <a:lumMod val="25000"/>
                    </a:schemeClr>
                  </a:solidFill>
                  <a:latin typeface="思源黑体" panose="020B0500000000000000" pitchFamily="34" charset="-122"/>
                  <a:ea typeface="思源黑体" panose="020B0500000000000000" pitchFamily="34" charset="-122"/>
                </a:rPr>
                <a:t>灾后重建</a:t>
              </a:r>
              <a:endParaRPr lang="zh-CN" altLang="en-US" sz="1400" dirty="0">
                <a:solidFill>
                  <a:schemeClr val="bg2">
                    <a:lumMod val="25000"/>
                  </a:schemeClr>
                </a:solidFill>
                <a:latin typeface="思源黑体" panose="020B0500000000000000" pitchFamily="34" charset="-122"/>
                <a:ea typeface="思源黑体" panose="020B0500000000000000" pitchFamily="34" charset="-122"/>
              </a:endParaRPr>
            </a:p>
            <a:p>
              <a:pPr marL="285750" indent="-285750" algn="l" eaLnBrk="1" hangingPunct="1">
                <a:lnSpc>
                  <a:spcPct val="140000"/>
                </a:lnSpc>
                <a:buClr>
                  <a:srgbClr val="BD1127"/>
                </a:buClr>
                <a:buFont typeface="Wingdings" panose="05000000000000000000" pitchFamily="2" charset="2"/>
                <a:buChar char="u"/>
              </a:pPr>
              <a:r>
                <a:rPr lang="zh-CN" altLang="en-US" sz="1400" dirty="0">
                  <a:solidFill>
                    <a:schemeClr val="bg2">
                      <a:lumMod val="25000"/>
                    </a:schemeClr>
                  </a:solidFill>
                  <a:latin typeface="思源黑体" panose="020B0500000000000000" pitchFamily="34" charset="-122"/>
                  <a:ea typeface="思源黑体" panose="020B0500000000000000" pitchFamily="34" charset="-122"/>
                </a:rPr>
                <a:t>预案评估</a:t>
              </a:r>
              <a:endParaRPr lang="zh-CN" altLang="en-US" sz="1400" dirty="0">
                <a:solidFill>
                  <a:schemeClr val="bg2">
                    <a:lumMod val="25000"/>
                  </a:schemeClr>
                </a:solidFill>
                <a:latin typeface="思源黑体" panose="020B0500000000000000" pitchFamily="34" charset="-122"/>
                <a:ea typeface="思源黑体" panose="020B0500000000000000" pitchFamily="34" charset="-122"/>
              </a:endParaRPr>
            </a:p>
            <a:p>
              <a:pPr marL="285750" indent="-285750" algn="l" eaLnBrk="1" hangingPunct="1">
                <a:lnSpc>
                  <a:spcPct val="140000"/>
                </a:lnSpc>
                <a:buClr>
                  <a:srgbClr val="BD1127"/>
                </a:buClr>
                <a:buFont typeface="Wingdings" panose="05000000000000000000" pitchFamily="2" charset="2"/>
                <a:buChar char="u"/>
              </a:pPr>
              <a:r>
                <a:rPr lang="en-US" altLang="zh-CN" sz="1400" dirty="0">
                  <a:solidFill>
                    <a:schemeClr val="bg2">
                      <a:lumMod val="25000"/>
                    </a:schemeClr>
                  </a:solidFill>
                  <a:latin typeface="思源黑体" panose="020B0500000000000000" pitchFamily="34" charset="-122"/>
                  <a:ea typeface="思源黑体" panose="020B0500000000000000" pitchFamily="34" charset="-122"/>
                </a:rPr>
                <a:t>……</a:t>
              </a:r>
              <a:endParaRPr lang="en-US" altLang="zh-CN" sz="1400" dirty="0">
                <a:solidFill>
                  <a:schemeClr val="bg2">
                    <a:lumMod val="25000"/>
                  </a:schemeClr>
                </a:solidFill>
                <a:latin typeface="思源黑体" panose="020B0500000000000000" pitchFamily="34" charset="-122"/>
                <a:ea typeface="思源黑体" panose="020B0500000000000000" pitchFamily="34" charset="-122"/>
              </a:endParaRPr>
            </a:p>
          </p:txBody>
        </p:sp>
        <p:grpSp>
          <p:nvGrpSpPr>
            <p:cNvPr id="70" name="组合 69"/>
            <p:cNvGrpSpPr/>
            <p:nvPr/>
          </p:nvGrpSpPr>
          <p:grpSpPr>
            <a:xfrm rot="5400000" flipV="1">
              <a:off x="2410630" y="2355982"/>
              <a:ext cx="1045633" cy="412033"/>
              <a:chOff x="2658005" y="2913779"/>
              <a:chExt cx="1045633" cy="412033"/>
            </a:xfrm>
          </p:grpSpPr>
          <p:sp>
            <p:nvSpPr>
              <p:cNvPr id="60" name="Line 39"/>
              <p:cNvSpPr>
                <a:spLocks noChangeShapeType="1"/>
              </p:cNvSpPr>
              <p:nvPr/>
            </p:nvSpPr>
            <p:spPr bwMode="auto">
              <a:xfrm flipH="1">
                <a:off x="2658005" y="2913779"/>
                <a:ext cx="0" cy="412033"/>
              </a:xfrm>
              <a:prstGeom prst="line">
                <a:avLst/>
              </a:prstGeom>
              <a:noFill/>
              <a:ln w="9525">
                <a:solidFill>
                  <a:schemeClr val="bg1">
                    <a:lumMod val="75000"/>
                  </a:schemeClr>
                </a:solidFill>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latin typeface="思源黑体" panose="020B0500000000000000" pitchFamily="34" charset="-122"/>
                  <a:ea typeface="思源黑体" panose="020B0500000000000000" pitchFamily="34" charset="-122"/>
                </a:endParaRPr>
              </a:p>
            </p:txBody>
          </p:sp>
          <p:sp>
            <p:nvSpPr>
              <p:cNvPr id="61" name="Line 40"/>
              <p:cNvSpPr>
                <a:spLocks noChangeShapeType="1"/>
              </p:cNvSpPr>
              <p:nvPr/>
            </p:nvSpPr>
            <p:spPr bwMode="auto">
              <a:xfrm>
                <a:off x="2658005" y="3325812"/>
                <a:ext cx="1045633" cy="0"/>
              </a:xfrm>
              <a:prstGeom prst="line">
                <a:avLst/>
              </a:prstGeom>
              <a:noFill/>
              <a:ln w="9525">
                <a:solidFill>
                  <a:schemeClr val="bg1">
                    <a:lumMod val="7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latin typeface="思源黑体" panose="020B0500000000000000" pitchFamily="34" charset="-122"/>
                  <a:ea typeface="思源黑体" panose="020B0500000000000000" pitchFamily="34" charset="-122"/>
                </a:endParaRPr>
              </a:p>
            </p:txBody>
          </p:sp>
        </p:grpSp>
      </p:grpSp>
      <p:grpSp>
        <p:nvGrpSpPr>
          <p:cNvPr id="71" name="组合 70"/>
          <p:cNvGrpSpPr/>
          <p:nvPr/>
        </p:nvGrpSpPr>
        <p:grpSpPr>
          <a:xfrm>
            <a:off x="5832496" y="716779"/>
            <a:ext cx="5424969" cy="1600438"/>
            <a:chOff x="5832496" y="716779"/>
            <a:chExt cx="5424969" cy="1600438"/>
          </a:xfrm>
        </p:grpSpPr>
        <p:grpSp>
          <p:nvGrpSpPr>
            <p:cNvPr id="7" name="组合 6"/>
            <p:cNvGrpSpPr/>
            <p:nvPr/>
          </p:nvGrpSpPr>
          <p:grpSpPr>
            <a:xfrm>
              <a:off x="5832496" y="1048409"/>
              <a:ext cx="2013313" cy="697083"/>
              <a:chOff x="6039240" y="1072531"/>
              <a:chExt cx="2013313" cy="697083"/>
            </a:xfrm>
          </p:grpSpPr>
          <p:sp>
            <p:nvSpPr>
              <p:cNvPr id="2" name="矩形 1"/>
              <p:cNvSpPr/>
              <p:nvPr/>
            </p:nvSpPr>
            <p:spPr>
              <a:xfrm>
                <a:off x="6039240" y="1072531"/>
                <a:ext cx="2013313" cy="697083"/>
              </a:xfrm>
              <a:prstGeom prst="rect">
                <a:avLst/>
              </a:prstGeom>
              <a:solidFill>
                <a:srgbClr val="BD1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panose="020B0500000000000000" pitchFamily="34" charset="-122"/>
                  <a:ea typeface="思源黑体" panose="020B0500000000000000" pitchFamily="34" charset="-122"/>
                </a:endParaRPr>
              </a:p>
            </p:txBody>
          </p:sp>
          <p:sp>
            <p:nvSpPr>
              <p:cNvPr id="46" name="Rectangle 29"/>
              <p:cNvSpPr>
                <a:spLocks noChangeArrowheads="1"/>
              </p:cNvSpPr>
              <p:nvPr/>
            </p:nvSpPr>
            <p:spPr bwMode="auto">
              <a:xfrm>
                <a:off x="6689822" y="1164030"/>
                <a:ext cx="410369" cy="24622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eaLnBrk="1" hangingPunct="1">
                  <a:spcBef>
                    <a:spcPct val="50000"/>
                  </a:spcBef>
                </a:pPr>
                <a:r>
                  <a:rPr lang="zh-CN" altLang="en-US" sz="1600" b="1" dirty="0">
                    <a:solidFill>
                      <a:schemeClr val="bg1"/>
                    </a:solidFill>
                    <a:latin typeface="思源黑体" panose="020B0500000000000000" pitchFamily="34" charset="-122"/>
                    <a:ea typeface="思源黑体" panose="020B0500000000000000" pitchFamily="34" charset="-122"/>
                  </a:rPr>
                  <a:t>预防</a:t>
                </a:r>
                <a:endParaRPr lang="zh-CN" altLang="en-US" sz="2400" b="1" dirty="0">
                  <a:solidFill>
                    <a:schemeClr val="bg1"/>
                  </a:solidFill>
                  <a:latin typeface="思源黑体" panose="020B0500000000000000" pitchFamily="34" charset="-122"/>
                  <a:ea typeface="思源黑体" panose="020B0500000000000000" pitchFamily="34" charset="-122"/>
                </a:endParaRPr>
              </a:p>
            </p:txBody>
          </p:sp>
          <p:sp>
            <p:nvSpPr>
              <p:cNvPr id="47" name="Rectangle 30"/>
              <p:cNvSpPr>
                <a:spLocks noChangeArrowheads="1"/>
              </p:cNvSpPr>
              <p:nvPr/>
            </p:nvSpPr>
            <p:spPr bwMode="auto">
              <a:xfrm>
                <a:off x="6565323" y="1393687"/>
                <a:ext cx="1184940" cy="24622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eaLnBrk="1" hangingPunct="1">
                  <a:spcBef>
                    <a:spcPct val="50000"/>
                  </a:spcBef>
                </a:pPr>
                <a:r>
                  <a:rPr lang="en-US" altLang="zh-CN" sz="1600" dirty="0">
                    <a:solidFill>
                      <a:schemeClr val="bg1"/>
                    </a:solidFill>
                    <a:latin typeface="思源黑体" panose="020B0500000000000000" pitchFamily="34" charset="-122"/>
                    <a:ea typeface="思源黑体" panose="020B0500000000000000" pitchFamily="34" charset="-122"/>
                  </a:rPr>
                  <a:t>(Precaution)</a:t>
                </a:r>
                <a:endParaRPr lang="en-US" altLang="zh-CN" sz="2400" dirty="0">
                  <a:solidFill>
                    <a:schemeClr val="bg1"/>
                  </a:solidFill>
                  <a:latin typeface="思源黑体" panose="020B0500000000000000" pitchFamily="34" charset="-122"/>
                  <a:ea typeface="思源黑体" panose="020B0500000000000000" pitchFamily="34" charset="-122"/>
                </a:endParaRPr>
              </a:p>
            </p:txBody>
          </p:sp>
        </p:grpSp>
        <p:sp>
          <p:nvSpPr>
            <p:cNvPr id="63" name="Text Box 42"/>
            <p:cNvSpPr txBox="1">
              <a:spLocks noChangeArrowheads="1"/>
            </p:cNvSpPr>
            <p:nvPr/>
          </p:nvSpPr>
          <p:spPr bwMode="auto">
            <a:xfrm>
              <a:off x="9877919" y="716779"/>
              <a:ext cx="1379546" cy="1600438"/>
            </a:xfrm>
            <a:prstGeom prst="rect">
              <a:avLst/>
            </a:prstGeom>
            <a:noFill/>
            <a:ln w="9525">
              <a:noFill/>
              <a:miter lim="800000"/>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kumimoji="1" sz="2400">
                  <a:solidFill>
                    <a:schemeClr val="tx1"/>
                  </a:solidFill>
                  <a:latin typeface="Times New Roman" panose="02020603050405020304" pitchFamily="18" charset="0"/>
                  <a:ea typeface="宋体" panose="02010600030101010101" pitchFamily="2" charset="-122"/>
                </a:defRPr>
              </a:lvl1pPr>
              <a:lvl2pPr marL="758825" algn="l">
                <a:defRPr kumimoji="1" sz="2400">
                  <a:solidFill>
                    <a:schemeClr val="tx1"/>
                  </a:solidFill>
                  <a:latin typeface="Times New Roman" panose="02020603050405020304" pitchFamily="18" charset="0"/>
                  <a:ea typeface="宋体" panose="02010600030101010101" pitchFamily="2" charset="-122"/>
                </a:defRPr>
              </a:lvl2pPr>
              <a:lvl3pPr marL="949325" algn="l">
                <a:defRPr kumimoji="1" sz="2400">
                  <a:solidFill>
                    <a:schemeClr val="tx1"/>
                  </a:solidFill>
                  <a:latin typeface="Times New Roman" panose="02020603050405020304" pitchFamily="18" charset="0"/>
                  <a:ea typeface="宋体" panose="02010600030101010101" pitchFamily="2" charset="-122"/>
                </a:defRPr>
              </a:lvl3pPr>
              <a:lvl4pPr algn="l">
                <a:defRPr kumimoji="1" sz="2400">
                  <a:solidFill>
                    <a:schemeClr val="tx1"/>
                  </a:solidFill>
                  <a:latin typeface="Times New Roman" panose="02020603050405020304" pitchFamily="18" charset="0"/>
                  <a:ea typeface="宋体" panose="02010600030101010101" pitchFamily="2" charset="-122"/>
                </a:defRPr>
              </a:lvl4pPr>
              <a:lvl5pPr algn="l">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285750" indent="-285750" eaLnBrk="1" hangingPunct="1">
                <a:buClr>
                  <a:srgbClr val="BD1127"/>
                </a:buClr>
                <a:buFont typeface="Wingdings" panose="05000000000000000000" pitchFamily="2" charset="2"/>
                <a:buChar char="u"/>
              </a:pPr>
              <a:r>
                <a:rPr kumimoji="0" lang="zh-CN" altLang="en-US" sz="1400" dirty="0">
                  <a:solidFill>
                    <a:schemeClr val="bg2">
                      <a:lumMod val="25000"/>
                    </a:schemeClr>
                  </a:solidFill>
                  <a:latin typeface="思源黑体" panose="020B0500000000000000" pitchFamily="34" charset="-122"/>
                  <a:ea typeface="思源黑体" panose="020B0500000000000000" pitchFamily="34" charset="-122"/>
                </a:rPr>
                <a:t>法规</a:t>
              </a:r>
              <a:endParaRPr kumimoji="0" lang="zh-CN" altLang="en-US" sz="1400" dirty="0">
                <a:solidFill>
                  <a:schemeClr val="bg2">
                    <a:lumMod val="25000"/>
                  </a:schemeClr>
                </a:solidFill>
                <a:latin typeface="思源黑体" panose="020B0500000000000000" pitchFamily="34" charset="-122"/>
                <a:ea typeface="思源黑体" panose="020B0500000000000000" pitchFamily="34" charset="-122"/>
              </a:endParaRPr>
            </a:p>
            <a:p>
              <a:pPr marL="285750" indent="-285750" eaLnBrk="1" hangingPunct="1">
                <a:buClr>
                  <a:srgbClr val="BD1127"/>
                </a:buClr>
                <a:buFont typeface="Wingdings" panose="05000000000000000000" pitchFamily="2" charset="2"/>
                <a:buChar char="u"/>
              </a:pPr>
              <a:r>
                <a:rPr kumimoji="0" lang="zh-CN" altLang="en-US" sz="1400" dirty="0">
                  <a:solidFill>
                    <a:schemeClr val="bg2">
                      <a:lumMod val="25000"/>
                    </a:schemeClr>
                  </a:solidFill>
                  <a:latin typeface="思源黑体" panose="020B0500000000000000" pitchFamily="34" charset="-122"/>
                  <a:ea typeface="思源黑体" panose="020B0500000000000000" pitchFamily="34" charset="-122"/>
                </a:rPr>
                <a:t>保险</a:t>
              </a:r>
              <a:endParaRPr kumimoji="0" lang="zh-CN" altLang="en-US" sz="1400" dirty="0">
                <a:solidFill>
                  <a:schemeClr val="bg2">
                    <a:lumMod val="25000"/>
                  </a:schemeClr>
                </a:solidFill>
                <a:latin typeface="思源黑体" panose="020B0500000000000000" pitchFamily="34" charset="-122"/>
                <a:ea typeface="思源黑体" panose="020B0500000000000000" pitchFamily="34" charset="-122"/>
              </a:endParaRPr>
            </a:p>
            <a:p>
              <a:pPr marL="285750" indent="-285750" eaLnBrk="1" hangingPunct="1">
                <a:buClr>
                  <a:srgbClr val="BD1127"/>
                </a:buClr>
                <a:buFont typeface="Wingdings" panose="05000000000000000000" pitchFamily="2" charset="2"/>
                <a:buChar char="u"/>
              </a:pPr>
              <a:r>
                <a:rPr kumimoji="0" lang="zh-CN" altLang="en-US" sz="1400" dirty="0">
                  <a:solidFill>
                    <a:schemeClr val="bg2">
                      <a:lumMod val="25000"/>
                    </a:schemeClr>
                  </a:solidFill>
                  <a:latin typeface="思源黑体" panose="020B0500000000000000" pitchFamily="34" charset="-122"/>
                  <a:ea typeface="思源黑体" panose="020B0500000000000000" pitchFamily="34" charset="-122"/>
                </a:rPr>
                <a:t>监控</a:t>
              </a:r>
              <a:endParaRPr kumimoji="0" lang="zh-CN" altLang="en-US" sz="1400" dirty="0">
                <a:solidFill>
                  <a:schemeClr val="bg2">
                    <a:lumMod val="25000"/>
                  </a:schemeClr>
                </a:solidFill>
                <a:latin typeface="思源黑体" panose="020B0500000000000000" pitchFamily="34" charset="-122"/>
                <a:ea typeface="思源黑体" panose="020B0500000000000000" pitchFamily="34" charset="-122"/>
              </a:endParaRPr>
            </a:p>
            <a:p>
              <a:pPr marL="285750" indent="-285750" eaLnBrk="1" hangingPunct="1">
                <a:buClr>
                  <a:srgbClr val="BD1127"/>
                </a:buClr>
                <a:buFont typeface="Wingdings" panose="05000000000000000000" pitchFamily="2" charset="2"/>
                <a:buChar char="u"/>
              </a:pPr>
              <a:r>
                <a:rPr kumimoji="0" lang="zh-CN" altLang="en-US" sz="1400" dirty="0">
                  <a:solidFill>
                    <a:schemeClr val="bg2">
                      <a:lumMod val="25000"/>
                    </a:schemeClr>
                  </a:solidFill>
                  <a:latin typeface="思源黑体" panose="020B0500000000000000" pitchFamily="34" charset="-122"/>
                  <a:ea typeface="思源黑体" panose="020B0500000000000000" pitchFamily="34" charset="-122"/>
                </a:rPr>
                <a:t>风险评价</a:t>
              </a:r>
              <a:endParaRPr kumimoji="0" lang="zh-CN" altLang="en-US" sz="1400" dirty="0">
                <a:solidFill>
                  <a:schemeClr val="bg2">
                    <a:lumMod val="25000"/>
                  </a:schemeClr>
                </a:solidFill>
                <a:latin typeface="思源黑体" panose="020B0500000000000000" pitchFamily="34" charset="-122"/>
                <a:ea typeface="思源黑体" panose="020B0500000000000000" pitchFamily="34" charset="-122"/>
              </a:endParaRPr>
            </a:p>
            <a:p>
              <a:pPr marL="285750" indent="-285750" eaLnBrk="1" hangingPunct="1">
                <a:buClr>
                  <a:srgbClr val="BD1127"/>
                </a:buClr>
                <a:buFont typeface="Wingdings" panose="05000000000000000000" pitchFamily="2" charset="2"/>
                <a:buChar char="u"/>
              </a:pPr>
              <a:r>
                <a:rPr kumimoji="0" lang="zh-CN" altLang="en-US" sz="1400" dirty="0">
                  <a:solidFill>
                    <a:schemeClr val="bg2">
                      <a:lumMod val="25000"/>
                    </a:schemeClr>
                  </a:solidFill>
                  <a:latin typeface="思源黑体" panose="020B0500000000000000" pitchFamily="34" charset="-122"/>
                  <a:ea typeface="思源黑体" panose="020B0500000000000000" pitchFamily="34" charset="-122"/>
                </a:rPr>
                <a:t>规划</a:t>
              </a:r>
              <a:endParaRPr kumimoji="0" lang="zh-CN" altLang="en-US" sz="1400" dirty="0">
                <a:solidFill>
                  <a:schemeClr val="bg2">
                    <a:lumMod val="25000"/>
                  </a:schemeClr>
                </a:solidFill>
                <a:latin typeface="思源黑体" panose="020B0500000000000000" pitchFamily="34" charset="-122"/>
                <a:ea typeface="思源黑体" panose="020B0500000000000000" pitchFamily="34" charset="-122"/>
              </a:endParaRPr>
            </a:p>
            <a:p>
              <a:pPr marL="285750" indent="-285750" eaLnBrk="1" hangingPunct="1">
                <a:buClr>
                  <a:srgbClr val="BD1127"/>
                </a:buClr>
                <a:buFont typeface="Wingdings" panose="05000000000000000000" pitchFamily="2" charset="2"/>
                <a:buChar char="u"/>
              </a:pPr>
              <a:r>
                <a:rPr kumimoji="0" lang="zh-CN" altLang="en-US" sz="1400" dirty="0">
                  <a:solidFill>
                    <a:schemeClr val="bg2">
                      <a:lumMod val="25000"/>
                    </a:schemeClr>
                  </a:solidFill>
                  <a:latin typeface="思源黑体" panose="020B0500000000000000" pitchFamily="34" charset="-122"/>
                  <a:ea typeface="思源黑体" panose="020B0500000000000000" pitchFamily="34" charset="-122"/>
                </a:rPr>
                <a:t>公众教育</a:t>
              </a:r>
              <a:endParaRPr kumimoji="0" lang="zh-CN" altLang="en-US" sz="1400" dirty="0">
                <a:solidFill>
                  <a:schemeClr val="bg2">
                    <a:lumMod val="25000"/>
                  </a:schemeClr>
                </a:solidFill>
                <a:latin typeface="思源黑体" panose="020B0500000000000000" pitchFamily="34" charset="-122"/>
                <a:ea typeface="思源黑体" panose="020B0500000000000000" pitchFamily="34" charset="-122"/>
              </a:endParaRPr>
            </a:p>
            <a:p>
              <a:pPr marL="285750" indent="-285750" eaLnBrk="1" hangingPunct="1">
                <a:buClr>
                  <a:srgbClr val="BD1127"/>
                </a:buClr>
                <a:buFont typeface="Wingdings" panose="05000000000000000000" pitchFamily="2" charset="2"/>
                <a:buChar char="u"/>
              </a:pPr>
              <a:r>
                <a:rPr kumimoji="0" lang="en-US" altLang="zh-CN" sz="1400" dirty="0">
                  <a:solidFill>
                    <a:schemeClr val="bg2">
                      <a:lumMod val="25000"/>
                    </a:schemeClr>
                  </a:solidFill>
                  <a:latin typeface="思源黑体" panose="020B0500000000000000" pitchFamily="34" charset="-122"/>
                  <a:ea typeface="思源黑体" panose="020B0500000000000000" pitchFamily="34" charset="-122"/>
                </a:rPr>
                <a:t>……</a:t>
              </a:r>
              <a:endParaRPr kumimoji="0" lang="en-US" altLang="zh-CN" sz="1400"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65" name="Line 44"/>
            <p:cNvSpPr>
              <a:spLocks noChangeShapeType="1"/>
            </p:cNvSpPr>
            <p:nvPr/>
          </p:nvSpPr>
          <p:spPr bwMode="auto">
            <a:xfrm>
              <a:off x="8068812" y="1492675"/>
              <a:ext cx="1703169" cy="0"/>
            </a:xfrm>
            <a:prstGeom prst="line">
              <a:avLst/>
            </a:prstGeom>
            <a:noFill/>
            <a:ln w="9525">
              <a:solidFill>
                <a:schemeClr val="bg1">
                  <a:lumMod val="75000"/>
                </a:schemeClr>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zh-CN" altLang="en-US">
                <a:latin typeface="思源黑体" panose="020B0500000000000000" pitchFamily="34" charset="-122"/>
                <a:ea typeface="思源黑体" panose="020B0500000000000000" pitchFamily="34" charset="-122"/>
              </a:endParaRPr>
            </a:p>
          </p:txBody>
        </p:sp>
      </p:grpSp>
      <p:grpSp>
        <p:nvGrpSpPr>
          <p:cNvPr id="72" name="组合 71"/>
          <p:cNvGrpSpPr/>
          <p:nvPr/>
        </p:nvGrpSpPr>
        <p:grpSpPr>
          <a:xfrm>
            <a:off x="8923561" y="3145375"/>
            <a:ext cx="2333759" cy="2963325"/>
            <a:chOff x="8923561" y="3145375"/>
            <a:chExt cx="2333759" cy="2963325"/>
          </a:xfrm>
        </p:grpSpPr>
        <p:grpSp>
          <p:nvGrpSpPr>
            <p:cNvPr id="51" name="组合 50"/>
            <p:cNvGrpSpPr/>
            <p:nvPr/>
          </p:nvGrpSpPr>
          <p:grpSpPr>
            <a:xfrm>
              <a:off x="9192197" y="3145375"/>
              <a:ext cx="2013313" cy="697083"/>
              <a:chOff x="7717525" y="2978535"/>
              <a:chExt cx="2013313" cy="697083"/>
            </a:xfrm>
          </p:grpSpPr>
          <p:sp>
            <p:nvSpPr>
              <p:cNvPr id="50" name="矩形 49"/>
              <p:cNvSpPr/>
              <p:nvPr/>
            </p:nvSpPr>
            <p:spPr>
              <a:xfrm>
                <a:off x="7717525" y="2978535"/>
                <a:ext cx="2013313" cy="697083"/>
              </a:xfrm>
              <a:prstGeom prst="rect">
                <a:avLst/>
              </a:prstGeom>
              <a:solidFill>
                <a:srgbClr val="BD1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panose="020B0500000000000000" pitchFamily="34" charset="-122"/>
                  <a:ea typeface="思源黑体" panose="020B0500000000000000" pitchFamily="34" charset="-122"/>
                </a:endParaRPr>
              </a:p>
            </p:txBody>
          </p:sp>
          <p:sp>
            <p:nvSpPr>
              <p:cNvPr id="42" name="Rectangle 19"/>
              <p:cNvSpPr>
                <a:spLocks noChangeArrowheads="1"/>
              </p:cNvSpPr>
              <p:nvPr/>
            </p:nvSpPr>
            <p:spPr bwMode="auto">
              <a:xfrm>
                <a:off x="8044069" y="3065187"/>
                <a:ext cx="506481" cy="24622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eaLnBrk="1" hangingPunct="1">
                  <a:spcBef>
                    <a:spcPct val="50000"/>
                  </a:spcBef>
                </a:pPr>
                <a:r>
                  <a:rPr lang="zh-CN" altLang="en-US" sz="1600" b="1" dirty="0">
                    <a:solidFill>
                      <a:schemeClr val="bg1"/>
                    </a:solidFill>
                    <a:latin typeface="思源黑体" panose="020B0500000000000000" pitchFamily="34" charset="-122"/>
                    <a:ea typeface="思源黑体" panose="020B0500000000000000" pitchFamily="34" charset="-122"/>
                  </a:rPr>
                  <a:t>预备</a:t>
                </a:r>
                <a:endParaRPr lang="zh-CN" altLang="en-US" sz="2400" b="1" dirty="0">
                  <a:solidFill>
                    <a:schemeClr val="bg1"/>
                  </a:solidFill>
                  <a:latin typeface="思源黑体" panose="020B0500000000000000" pitchFamily="34" charset="-122"/>
                  <a:ea typeface="思源黑体" panose="020B0500000000000000" pitchFamily="34" charset="-122"/>
                </a:endParaRPr>
              </a:p>
            </p:txBody>
          </p:sp>
          <p:sp>
            <p:nvSpPr>
              <p:cNvPr id="43" name="Rectangle 20"/>
              <p:cNvSpPr>
                <a:spLocks noChangeArrowheads="1"/>
              </p:cNvSpPr>
              <p:nvPr/>
            </p:nvSpPr>
            <p:spPr bwMode="auto">
              <a:xfrm>
                <a:off x="7956638" y="3292043"/>
                <a:ext cx="1447769" cy="24622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eaLnBrk="1" hangingPunct="1">
                  <a:spcBef>
                    <a:spcPct val="50000"/>
                  </a:spcBef>
                </a:pPr>
                <a:r>
                  <a:rPr lang="en-US" altLang="zh-CN" sz="1600" dirty="0">
                    <a:solidFill>
                      <a:schemeClr val="bg1"/>
                    </a:solidFill>
                    <a:latin typeface="思源黑体" panose="020B0500000000000000" pitchFamily="34" charset="-122"/>
                    <a:ea typeface="思源黑体" panose="020B0500000000000000" pitchFamily="34" charset="-122"/>
                  </a:rPr>
                  <a:t>(Preparedness)</a:t>
                </a:r>
                <a:endParaRPr lang="en-US" altLang="zh-CN" sz="2400" dirty="0">
                  <a:solidFill>
                    <a:schemeClr val="bg1"/>
                  </a:solidFill>
                  <a:latin typeface="思源黑体" panose="020B0500000000000000" pitchFamily="34" charset="-122"/>
                  <a:ea typeface="思源黑体" panose="020B0500000000000000" pitchFamily="34" charset="-122"/>
                </a:endParaRPr>
              </a:p>
            </p:txBody>
          </p:sp>
        </p:grpSp>
        <p:grpSp>
          <p:nvGrpSpPr>
            <p:cNvPr id="66" name="Group 45"/>
            <p:cNvGrpSpPr/>
            <p:nvPr/>
          </p:nvGrpSpPr>
          <p:grpSpPr bwMode="auto">
            <a:xfrm>
              <a:off x="8923561" y="4069314"/>
              <a:ext cx="2333759" cy="2039386"/>
              <a:chOff x="4128" y="2496"/>
              <a:chExt cx="1499" cy="1425"/>
            </a:xfrm>
          </p:grpSpPr>
          <p:sp>
            <p:nvSpPr>
              <p:cNvPr id="67" name="Text Box 46"/>
              <p:cNvSpPr txBox="1">
                <a:spLocks noChangeArrowheads="1"/>
              </p:cNvSpPr>
              <p:nvPr/>
            </p:nvSpPr>
            <p:spPr bwMode="auto">
              <a:xfrm>
                <a:off x="4641" y="2652"/>
                <a:ext cx="986" cy="1269"/>
              </a:xfrm>
              <a:prstGeom prst="rect">
                <a:avLst/>
              </a:prstGeom>
              <a:noFill/>
              <a:ln w="9525">
                <a:noFill/>
                <a:miter lim="800000"/>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kumimoji="1" sz="2400">
                    <a:solidFill>
                      <a:schemeClr val="tx1"/>
                    </a:solidFill>
                    <a:latin typeface="Times New Roman" panose="02020603050405020304" pitchFamily="18" charset="0"/>
                    <a:ea typeface="宋体" panose="02010600030101010101" pitchFamily="2" charset="-122"/>
                  </a:defRPr>
                </a:lvl1pPr>
                <a:lvl2pPr marL="758825" algn="l">
                  <a:defRPr kumimoji="1" sz="2400">
                    <a:solidFill>
                      <a:schemeClr val="tx1"/>
                    </a:solidFill>
                    <a:latin typeface="Times New Roman" panose="02020603050405020304" pitchFamily="18" charset="0"/>
                    <a:ea typeface="宋体" panose="02010600030101010101" pitchFamily="2" charset="-122"/>
                  </a:defRPr>
                </a:lvl2pPr>
                <a:lvl3pPr marL="949325" algn="l">
                  <a:defRPr kumimoji="1" sz="2400">
                    <a:solidFill>
                      <a:schemeClr val="tx1"/>
                    </a:solidFill>
                    <a:latin typeface="Times New Roman" panose="02020603050405020304" pitchFamily="18" charset="0"/>
                    <a:ea typeface="宋体" panose="02010600030101010101" pitchFamily="2" charset="-122"/>
                  </a:defRPr>
                </a:lvl3pPr>
                <a:lvl4pPr algn="l">
                  <a:defRPr kumimoji="1" sz="2400">
                    <a:solidFill>
                      <a:schemeClr val="tx1"/>
                    </a:solidFill>
                    <a:latin typeface="Times New Roman" panose="02020603050405020304" pitchFamily="18" charset="0"/>
                    <a:ea typeface="宋体" panose="02010600030101010101" pitchFamily="2" charset="-122"/>
                  </a:defRPr>
                </a:lvl4pPr>
                <a:lvl5pPr algn="l">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285750" indent="-285750" eaLnBrk="1" hangingPunct="1">
                  <a:buClr>
                    <a:srgbClr val="BD1127"/>
                  </a:buClr>
                  <a:buFont typeface="Wingdings" panose="05000000000000000000" pitchFamily="2" charset="2"/>
                  <a:buChar char="u"/>
                </a:pPr>
                <a:r>
                  <a:rPr kumimoji="0" lang="zh-CN" altLang="en-US" sz="1400" dirty="0">
                    <a:solidFill>
                      <a:schemeClr val="bg2">
                        <a:lumMod val="25000"/>
                      </a:schemeClr>
                    </a:solidFill>
                    <a:latin typeface="思源黑体" panose="020B0500000000000000" pitchFamily="34" charset="-122"/>
                    <a:ea typeface="思源黑体" panose="020B0500000000000000" pitchFamily="34" charset="-122"/>
                  </a:rPr>
                  <a:t>预案</a:t>
                </a:r>
                <a:endParaRPr kumimoji="0" lang="zh-CN" altLang="en-US" sz="1400" dirty="0">
                  <a:solidFill>
                    <a:schemeClr val="bg2">
                      <a:lumMod val="25000"/>
                    </a:schemeClr>
                  </a:solidFill>
                  <a:latin typeface="思源黑体" panose="020B0500000000000000" pitchFamily="34" charset="-122"/>
                  <a:ea typeface="思源黑体" panose="020B0500000000000000" pitchFamily="34" charset="-122"/>
                </a:endParaRPr>
              </a:p>
              <a:p>
                <a:pPr marL="285750" indent="-285750" eaLnBrk="1" hangingPunct="1">
                  <a:buClr>
                    <a:srgbClr val="BD1127"/>
                  </a:buClr>
                  <a:buFont typeface="Wingdings" panose="05000000000000000000" pitchFamily="2" charset="2"/>
                  <a:buChar char="u"/>
                </a:pPr>
                <a:r>
                  <a:rPr kumimoji="0" lang="zh-CN" altLang="en-US" sz="1400" dirty="0">
                    <a:solidFill>
                      <a:schemeClr val="bg2">
                        <a:lumMod val="25000"/>
                      </a:schemeClr>
                    </a:solidFill>
                    <a:latin typeface="思源黑体" panose="020B0500000000000000" pitchFamily="34" charset="-122"/>
                    <a:ea typeface="思源黑体" panose="020B0500000000000000" pitchFamily="34" charset="-122"/>
                  </a:rPr>
                  <a:t>通告与报警</a:t>
                </a:r>
                <a:endParaRPr kumimoji="0" lang="zh-CN" altLang="en-US" sz="1400" dirty="0">
                  <a:solidFill>
                    <a:schemeClr val="bg2">
                      <a:lumMod val="25000"/>
                    </a:schemeClr>
                  </a:solidFill>
                  <a:latin typeface="思源黑体" panose="020B0500000000000000" pitchFamily="34" charset="-122"/>
                  <a:ea typeface="思源黑体" panose="020B0500000000000000" pitchFamily="34" charset="-122"/>
                </a:endParaRPr>
              </a:p>
              <a:p>
                <a:pPr marL="285750" indent="-285750" eaLnBrk="1" hangingPunct="1">
                  <a:buClr>
                    <a:srgbClr val="BD1127"/>
                  </a:buClr>
                  <a:buFont typeface="Wingdings" panose="05000000000000000000" pitchFamily="2" charset="2"/>
                  <a:buChar char="u"/>
                </a:pPr>
                <a:r>
                  <a:rPr kumimoji="0" lang="zh-CN" altLang="en-US" sz="1400" dirty="0">
                    <a:solidFill>
                      <a:schemeClr val="bg2">
                        <a:lumMod val="25000"/>
                      </a:schemeClr>
                    </a:solidFill>
                    <a:latin typeface="思源黑体" panose="020B0500000000000000" pitchFamily="34" charset="-122"/>
                    <a:ea typeface="思源黑体" panose="020B0500000000000000" pitchFamily="34" charset="-122"/>
                  </a:rPr>
                  <a:t>医疗系统</a:t>
                </a:r>
                <a:endParaRPr kumimoji="0" lang="zh-CN" altLang="en-US" sz="1400" dirty="0">
                  <a:solidFill>
                    <a:schemeClr val="bg2">
                      <a:lumMod val="25000"/>
                    </a:schemeClr>
                  </a:solidFill>
                  <a:latin typeface="思源黑体" panose="020B0500000000000000" pitchFamily="34" charset="-122"/>
                  <a:ea typeface="思源黑体" panose="020B0500000000000000" pitchFamily="34" charset="-122"/>
                </a:endParaRPr>
              </a:p>
              <a:p>
                <a:pPr marL="285750" indent="-285750" eaLnBrk="1" hangingPunct="1">
                  <a:buClr>
                    <a:srgbClr val="BD1127"/>
                  </a:buClr>
                  <a:buFont typeface="Wingdings" panose="05000000000000000000" pitchFamily="2" charset="2"/>
                  <a:buChar char="u"/>
                </a:pPr>
                <a:r>
                  <a:rPr kumimoji="0" lang="zh-CN" altLang="en-US" sz="1400" dirty="0">
                    <a:solidFill>
                      <a:schemeClr val="bg2">
                        <a:lumMod val="25000"/>
                      </a:schemeClr>
                    </a:solidFill>
                    <a:latin typeface="思源黑体" panose="020B0500000000000000" pitchFamily="34" charset="-122"/>
                    <a:ea typeface="思源黑体" panose="020B0500000000000000" pitchFamily="34" charset="-122"/>
                  </a:rPr>
                  <a:t>应急资源</a:t>
                </a:r>
                <a:endParaRPr kumimoji="0" lang="zh-CN" altLang="en-US" sz="1400" dirty="0">
                  <a:solidFill>
                    <a:schemeClr val="bg2">
                      <a:lumMod val="25000"/>
                    </a:schemeClr>
                  </a:solidFill>
                  <a:latin typeface="思源黑体" panose="020B0500000000000000" pitchFamily="34" charset="-122"/>
                  <a:ea typeface="思源黑体" panose="020B0500000000000000" pitchFamily="34" charset="-122"/>
                </a:endParaRPr>
              </a:p>
              <a:p>
                <a:pPr marL="285750" indent="-285750" eaLnBrk="1" hangingPunct="1">
                  <a:buClr>
                    <a:srgbClr val="BD1127"/>
                  </a:buClr>
                  <a:buFont typeface="Wingdings" panose="05000000000000000000" pitchFamily="2" charset="2"/>
                  <a:buChar char="u"/>
                </a:pPr>
                <a:r>
                  <a:rPr kumimoji="0" lang="zh-CN" altLang="en-US" sz="1400" dirty="0">
                    <a:solidFill>
                      <a:schemeClr val="bg2">
                        <a:lumMod val="25000"/>
                      </a:schemeClr>
                    </a:solidFill>
                    <a:latin typeface="思源黑体" panose="020B0500000000000000" pitchFamily="34" charset="-122"/>
                    <a:ea typeface="思源黑体" panose="020B0500000000000000" pitchFamily="34" charset="-122"/>
                  </a:rPr>
                  <a:t>特殊保护</a:t>
                </a:r>
                <a:endParaRPr kumimoji="0" lang="zh-CN" altLang="en-US" sz="1400" dirty="0">
                  <a:solidFill>
                    <a:schemeClr val="bg2">
                      <a:lumMod val="25000"/>
                    </a:schemeClr>
                  </a:solidFill>
                  <a:latin typeface="思源黑体" panose="020B0500000000000000" pitchFamily="34" charset="-122"/>
                  <a:ea typeface="思源黑体" panose="020B0500000000000000" pitchFamily="34" charset="-122"/>
                </a:endParaRPr>
              </a:p>
              <a:p>
                <a:pPr marL="285750" indent="-285750" eaLnBrk="1" hangingPunct="1">
                  <a:buClr>
                    <a:srgbClr val="BD1127"/>
                  </a:buClr>
                  <a:buFont typeface="Wingdings" panose="05000000000000000000" pitchFamily="2" charset="2"/>
                  <a:buChar char="u"/>
                </a:pPr>
                <a:r>
                  <a:rPr kumimoji="0" lang="zh-CN" altLang="en-US" sz="1400" dirty="0">
                    <a:solidFill>
                      <a:schemeClr val="bg2">
                        <a:lumMod val="25000"/>
                      </a:schemeClr>
                    </a:solidFill>
                    <a:latin typeface="思源黑体" panose="020B0500000000000000" pitchFamily="34" charset="-122"/>
                    <a:ea typeface="思源黑体" panose="020B0500000000000000" pitchFamily="34" charset="-122"/>
                  </a:rPr>
                  <a:t>培训与演练</a:t>
                </a:r>
                <a:endParaRPr kumimoji="0" lang="zh-CN" altLang="en-US" sz="1400" dirty="0">
                  <a:solidFill>
                    <a:schemeClr val="bg2">
                      <a:lumMod val="25000"/>
                    </a:schemeClr>
                  </a:solidFill>
                  <a:latin typeface="思源黑体" panose="020B0500000000000000" pitchFamily="34" charset="-122"/>
                  <a:ea typeface="思源黑体" panose="020B0500000000000000" pitchFamily="34" charset="-122"/>
                </a:endParaRPr>
              </a:p>
              <a:p>
                <a:pPr marL="285750" indent="-285750" eaLnBrk="1" hangingPunct="1">
                  <a:buClr>
                    <a:srgbClr val="BD1127"/>
                  </a:buClr>
                  <a:buFont typeface="Wingdings" panose="05000000000000000000" pitchFamily="2" charset="2"/>
                  <a:buChar char="u"/>
                </a:pPr>
                <a:r>
                  <a:rPr kumimoji="0" lang="zh-CN" altLang="en-US" sz="1400" dirty="0">
                    <a:solidFill>
                      <a:schemeClr val="bg2">
                        <a:lumMod val="25000"/>
                      </a:schemeClr>
                    </a:solidFill>
                    <a:latin typeface="思源黑体" panose="020B0500000000000000" pitchFamily="34" charset="-122"/>
                    <a:ea typeface="思源黑体" panose="020B0500000000000000" pitchFamily="34" charset="-122"/>
                  </a:rPr>
                  <a:t>互助协议</a:t>
                </a:r>
                <a:endParaRPr kumimoji="0" lang="zh-CN" altLang="en-US" sz="1400" dirty="0">
                  <a:solidFill>
                    <a:schemeClr val="bg2">
                      <a:lumMod val="25000"/>
                    </a:schemeClr>
                  </a:solidFill>
                  <a:latin typeface="思源黑体" panose="020B0500000000000000" pitchFamily="34" charset="-122"/>
                  <a:ea typeface="思源黑体" panose="020B0500000000000000" pitchFamily="34" charset="-122"/>
                </a:endParaRPr>
              </a:p>
              <a:p>
                <a:pPr marL="285750" indent="-285750" eaLnBrk="1" hangingPunct="1">
                  <a:buClr>
                    <a:srgbClr val="BD1127"/>
                  </a:buClr>
                  <a:buFont typeface="Wingdings" panose="05000000000000000000" pitchFamily="2" charset="2"/>
                  <a:buChar char="u"/>
                </a:pPr>
                <a:r>
                  <a:rPr kumimoji="0" lang="en-US" altLang="zh-CN" sz="1400" dirty="0">
                    <a:solidFill>
                      <a:schemeClr val="bg2">
                        <a:lumMod val="25000"/>
                      </a:schemeClr>
                    </a:solidFill>
                    <a:latin typeface="思源黑体" panose="020B0500000000000000" pitchFamily="34" charset="-122"/>
                    <a:ea typeface="思源黑体" panose="020B0500000000000000" pitchFamily="34" charset="-122"/>
                  </a:rPr>
                  <a:t>……</a:t>
                </a:r>
                <a:endParaRPr kumimoji="0" lang="en-US" altLang="zh-CN" sz="1400"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68" name="Line 47"/>
              <p:cNvSpPr>
                <a:spLocks noChangeShapeType="1"/>
              </p:cNvSpPr>
              <p:nvPr/>
            </p:nvSpPr>
            <p:spPr bwMode="auto">
              <a:xfrm>
                <a:off x="4128" y="2496"/>
                <a:ext cx="0" cy="1056"/>
              </a:xfrm>
              <a:prstGeom prst="line">
                <a:avLst/>
              </a:prstGeom>
              <a:noFill/>
              <a:ln w="9525">
                <a:solidFill>
                  <a:schemeClr val="bg1">
                    <a:lumMod val="7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sz="1400">
                  <a:solidFill>
                    <a:schemeClr val="bg2">
                      <a:lumMod val="25000"/>
                    </a:schemeClr>
                  </a:solidFill>
                  <a:latin typeface="思源黑体" panose="020B0500000000000000" pitchFamily="34" charset="-122"/>
                  <a:ea typeface="思源黑体" panose="020B0500000000000000" pitchFamily="34" charset="-122"/>
                </a:endParaRPr>
              </a:p>
            </p:txBody>
          </p:sp>
          <p:sp>
            <p:nvSpPr>
              <p:cNvPr id="69" name="Line 48"/>
              <p:cNvSpPr>
                <a:spLocks noChangeShapeType="1"/>
              </p:cNvSpPr>
              <p:nvPr/>
            </p:nvSpPr>
            <p:spPr bwMode="auto">
              <a:xfrm>
                <a:off x="4128" y="3552"/>
                <a:ext cx="432" cy="0"/>
              </a:xfrm>
              <a:prstGeom prst="line">
                <a:avLst/>
              </a:prstGeom>
              <a:noFill/>
              <a:ln w="9525">
                <a:solidFill>
                  <a:schemeClr val="bg1">
                    <a:lumMod val="7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sz="1400">
                  <a:solidFill>
                    <a:schemeClr val="bg2">
                      <a:lumMod val="25000"/>
                    </a:schemeClr>
                  </a:solidFill>
                  <a:latin typeface="思源黑体" panose="020B0500000000000000" pitchFamily="34" charset="-122"/>
                  <a:ea typeface="思源黑体" panose="020B0500000000000000"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71"/>
                                        </p:tgtEl>
                                        <p:attrNameLst>
                                          <p:attrName>style.visibility</p:attrName>
                                        </p:attrNameLst>
                                      </p:cBhvr>
                                      <p:to>
                                        <p:strVal val="visible"/>
                                      </p:to>
                                    </p:set>
                                    <p:anim calcmode="lin" valueType="num">
                                      <p:cBhvr additive="base">
                                        <p:cTn id="24" dur="500" fill="hold"/>
                                        <p:tgtEl>
                                          <p:spTgt spid="71"/>
                                        </p:tgtEl>
                                        <p:attrNameLst>
                                          <p:attrName>ppt_x</p:attrName>
                                        </p:attrNameLst>
                                      </p:cBhvr>
                                      <p:tavLst>
                                        <p:tav tm="0">
                                          <p:val>
                                            <p:strVal val="#ppt_x"/>
                                          </p:val>
                                        </p:tav>
                                        <p:tav tm="100000">
                                          <p:val>
                                            <p:strVal val="#ppt_x"/>
                                          </p:val>
                                        </p:tav>
                                      </p:tavLst>
                                    </p:anim>
                                    <p:anim calcmode="lin" valueType="num">
                                      <p:cBhvr additive="base">
                                        <p:cTn id="25" dur="500" fill="hold"/>
                                        <p:tgtEl>
                                          <p:spTgt spid="71"/>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4"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 calcmode="lin" valueType="num">
                                      <p:cBhvr additive="base">
                                        <p:cTn id="29" dur="500" fill="hold"/>
                                        <p:tgtEl>
                                          <p:spTgt spid="72"/>
                                        </p:tgtEl>
                                        <p:attrNameLst>
                                          <p:attrName>ppt_x</p:attrName>
                                        </p:attrNameLst>
                                      </p:cBhvr>
                                      <p:tavLst>
                                        <p:tav tm="0">
                                          <p:val>
                                            <p:strVal val="#ppt_x"/>
                                          </p:val>
                                        </p:tav>
                                        <p:tav tm="100000">
                                          <p:val>
                                            <p:strVal val="#ppt_x"/>
                                          </p:val>
                                        </p:tav>
                                      </p:tavLst>
                                    </p:anim>
                                    <p:anim calcmode="lin" valueType="num">
                                      <p:cBhvr additive="base">
                                        <p:cTn id="30" dur="500" fill="hold"/>
                                        <p:tgtEl>
                                          <p:spTgt spid="72"/>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 presetClass="entr" presetSubtype="4" fill="hold" nodeType="afterEffect">
                                  <p:stCondLst>
                                    <p:cond delay="0"/>
                                  </p:stCondLst>
                                  <p:childTnLst>
                                    <p:set>
                                      <p:cBhvr>
                                        <p:cTn id="33" dur="1" fill="hold">
                                          <p:stCondLst>
                                            <p:cond delay="0"/>
                                          </p:stCondLst>
                                        </p:cTn>
                                        <p:tgtEl>
                                          <p:spTgt spid="73"/>
                                        </p:tgtEl>
                                        <p:attrNameLst>
                                          <p:attrName>style.visibility</p:attrName>
                                        </p:attrNameLst>
                                      </p:cBhvr>
                                      <p:to>
                                        <p:strVal val="visible"/>
                                      </p:to>
                                    </p:set>
                                    <p:anim calcmode="lin" valueType="num">
                                      <p:cBhvr additive="base">
                                        <p:cTn id="34" dur="500" fill="hold"/>
                                        <p:tgtEl>
                                          <p:spTgt spid="73"/>
                                        </p:tgtEl>
                                        <p:attrNameLst>
                                          <p:attrName>ppt_x</p:attrName>
                                        </p:attrNameLst>
                                      </p:cBhvr>
                                      <p:tavLst>
                                        <p:tav tm="0">
                                          <p:val>
                                            <p:strVal val="#ppt_x"/>
                                          </p:val>
                                        </p:tav>
                                        <p:tav tm="100000">
                                          <p:val>
                                            <p:strVal val="#ppt_x"/>
                                          </p:val>
                                        </p:tav>
                                      </p:tavLst>
                                    </p:anim>
                                    <p:anim calcmode="lin" valueType="num">
                                      <p:cBhvr additive="base">
                                        <p:cTn id="35" dur="500" fill="hold"/>
                                        <p:tgtEl>
                                          <p:spTgt spid="73"/>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2" presetClass="entr" presetSubtype="4" fill="hold" nodeType="afterEffect">
                                  <p:stCondLst>
                                    <p:cond delay="0"/>
                                  </p:stCondLst>
                                  <p:childTnLst>
                                    <p:set>
                                      <p:cBhvr>
                                        <p:cTn id="38" dur="1" fill="hold">
                                          <p:stCondLst>
                                            <p:cond delay="0"/>
                                          </p:stCondLst>
                                        </p:cTn>
                                        <p:tgtEl>
                                          <p:spTgt spid="74"/>
                                        </p:tgtEl>
                                        <p:attrNameLst>
                                          <p:attrName>style.visibility</p:attrName>
                                        </p:attrNameLst>
                                      </p:cBhvr>
                                      <p:to>
                                        <p:strVal val="visible"/>
                                      </p:to>
                                    </p:set>
                                    <p:anim calcmode="lin" valueType="num">
                                      <p:cBhvr additive="base">
                                        <p:cTn id="39" dur="500" fill="hold"/>
                                        <p:tgtEl>
                                          <p:spTgt spid="74"/>
                                        </p:tgtEl>
                                        <p:attrNameLst>
                                          <p:attrName>ppt_x</p:attrName>
                                        </p:attrNameLst>
                                      </p:cBhvr>
                                      <p:tavLst>
                                        <p:tav tm="0">
                                          <p:val>
                                            <p:strVal val="#ppt_x"/>
                                          </p:val>
                                        </p:tav>
                                        <p:tav tm="100000">
                                          <p:val>
                                            <p:strVal val="#ppt_x"/>
                                          </p:val>
                                        </p:tav>
                                      </p:tavLst>
                                    </p:anim>
                                    <p:anim calcmode="lin" valueType="num">
                                      <p:cBhvr additive="base">
                                        <p:cTn id="40"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870527" y="310415"/>
            <a:ext cx="43110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800" b="1" dirty="0">
                <a:solidFill>
                  <a:schemeClr val="bg2">
                    <a:lumMod val="25000"/>
                  </a:schemeClr>
                </a:solidFill>
                <a:latin typeface="思源黑体" panose="020B0500000000000000" pitchFamily="34" charset="-122"/>
                <a:ea typeface="思源黑体" panose="020B0500000000000000" pitchFamily="34" charset="-122"/>
              </a:rPr>
              <a:t>企业安全管理主要工作</a:t>
            </a:r>
            <a:endParaRPr lang="zh-CN" altLang="en-US" sz="2800"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5" name="矩形 4"/>
          <p:cNvSpPr/>
          <p:nvPr/>
        </p:nvSpPr>
        <p:spPr>
          <a:xfrm>
            <a:off x="1" y="294541"/>
            <a:ext cx="768926" cy="461665"/>
          </a:xfrm>
          <a:prstGeom prst="rect">
            <a:avLst/>
          </a:prstGeom>
          <a:solidFill>
            <a:srgbClr val="BD1127"/>
          </a:solidFill>
        </p:spPr>
        <p:txBody>
          <a:bodyPr wrap="square">
            <a:spAutoFit/>
          </a:bodyPr>
          <a:lstStyle/>
          <a:p>
            <a:pPr algn="ctr"/>
            <a:r>
              <a:rPr lang="en-US" altLang="zh-CN" sz="2400" b="1" dirty="0">
                <a:solidFill>
                  <a:schemeClr val="bg1"/>
                </a:solidFill>
                <a:latin typeface="思源黑体" panose="020B0500000000000000" pitchFamily="34" charset="-122"/>
                <a:ea typeface="思源黑体" panose="020B0500000000000000" pitchFamily="34" charset="-122"/>
              </a:rPr>
              <a:t>4</a:t>
            </a:r>
            <a:endParaRPr lang="zh-CN" altLang="en-US" sz="2400" b="1" dirty="0">
              <a:solidFill>
                <a:schemeClr val="bg1"/>
              </a:solidFill>
              <a:latin typeface="思源黑体" panose="020B0500000000000000" pitchFamily="34" charset="-122"/>
              <a:ea typeface="思源黑体" panose="020B0500000000000000" pitchFamily="34" charset="-122"/>
            </a:endParaRPr>
          </a:p>
        </p:txBody>
      </p:sp>
      <p:grpSp>
        <p:nvGrpSpPr>
          <p:cNvPr id="58" name="Group 2"/>
          <p:cNvGrpSpPr/>
          <p:nvPr/>
        </p:nvGrpSpPr>
        <p:grpSpPr bwMode="auto">
          <a:xfrm>
            <a:off x="2286000" y="1438276"/>
            <a:ext cx="7620000" cy="4657725"/>
            <a:chOff x="480" y="906"/>
            <a:chExt cx="4800" cy="2934"/>
          </a:xfrm>
        </p:grpSpPr>
        <p:sp>
          <p:nvSpPr>
            <p:cNvPr id="62" name="Text Box 3"/>
            <p:cNvSpPr txBox="1">
              <a:spLocks noChangeArrowheads="1"/>
            </p:cNvSpPr>
            <p:nvPr/>
          </p:nvSpPr>
          <p:spPr bwMode="auto">
            <a:xfrm>
              <a:off x="960" y="1770"/>
              <a:ext cx="816" cy="218"/>
            </a:xfrm>
            <a:prstGeom prst="rect">
              <a:avLst/>
            </a:prstGeom>
            <a:noFill/>
            <a:ln w="9525">
              <a:solidFill>
                <a:srgbClr val="BD1127"/>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zh-CN" altLang="en-US" sz="1600" dirty="0">
                  <a:solidFill>
                    <a:srgbClr val="BD1127"/>
                  </a:solidFill>
                  <a:latin typeface="思源黑体" panose="020B0500000000000000" pitchFamily="34" charset="-122"/>
                  <a:ea typeface="思源黑体" panose="020B0500000000000000" pitchFamily="34" charset="-122"/>
                </a:rPr>
                <a:t>组织体系</a:t>
              </a:r>
              <a:endParaRPr lang="zh-CN" altLang="en-US" sz="1600" dirty="0">
                <a:solidFill>
                  <a:srgbClr val="BD1127"/>
                </a:solidFill>
                <a:latin typeface="思源黑体" panose="020B0500000000000000" pitchFamily="34" charset="-122"/>
                <a:ea typeface="思源黑体" panose="020B0500000000000000" pitchFamily="34" charset="-122"/>
              </a:endParaRPr>
            </a:p>
          </p:txBody>
        </p:sp>
        <p:sp>
          <p:nvSpPr>
            <p:cNvPr id="64" name="Text Box 4"/>
            <p:cNvSpPr txBox="1">
              <a:spLocks noChangeArrowheads="1"/>
            </p:cNvSpPr>
            <p:nvPr/>
          </p:nvSpPr>
          <p:spPr bwMode="auto">
            <a:xfrm>
              <a:off x="480" y="3642"/>
              <a:ext cx="816" cy="198"/>
            </a:xfrm>
            <a:prstGeom prst="rect">
              <a:avLst/>
            </a:prstGeom>
            <a:solidFill>
              <a:schemeClr val="bg1">
                <a:lumMod val="85000"/>
              </a:schemeClr>
            </a:solidFill>
            <a:ln w="9525">
              <a:solidFill>
                <a:schemeClr val="bg1">
                  <a:lumMod val="85000"/>
                </a:schemeClr>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zh-CN" altLang="en-US" sz="1400">
                  <a:solidFill>
                    <a:schemeClr val="bg2">
                      <a:lumMod val="25000"/>
                    </a:schemeClr>
                  </a:solidFill>
                  <a:latin typeface="思源黑体" panose="020B0500000000000000" pitchFamily="34" charset="-122"/>
                  <a:ea typeface="思源黑体" panose="020B0500000000000000" pitchFamily="34" charset="-122"/>
                </a:rPr>
                <a:t>救援队伍</a:t>
              </a:r>
              <a:endParaRPr lang="zh-CN" altLang="en-US" sz="1400">
                <a:solidFill>
                  <a:schemeClr val="bg2">
                    <a:lumMod val="25000"/>
                  </a:schemeClr>
                </a:solidFill>
                <a:latin typeface="思源黑体" panose="020B0500000000000000" pitchFamily="34" charset="-122"/>
                <a:ea typeface="思源黑体" panose="020B0500000000000000" pitchFamily="34" charset="-122"/>
              </a:endParaRPr>
            </a:p>
          </p:txBody>
        </p:sp>
        <p:sp>
          <p:nvSpPr>
            <p:cNvPr id="71" name="Text Box 5"/>
            <p:cNvSpPr txBox="1">
              <a:spLocks noChangeArrowheads="1"/>
            </p:cNvSpPr>
            <p:nvPr/>
          </p:nvSpPr>
          <p:spPr bwMode="auto">
            <a:xfrm>
              <a:off x="480" y="3210"/>
              <a:ext cx="816" cy="198"/>
            </a:xfrm>
            <a:prstGeom prst="rect">
              <a:avLst/>
            </a:prstGeom>
            <a:solidFill>
              <a:schemeClr val="bg1">
                <a:lumMod val="85000"/>
              </a:schemeClr>
            </a:solidFill>
            <a:ln w="9525">
              <a:solidFill>
                <a:schemeClr val="bg1">
                  <a:lumMod val="85000"/>
                </a:schemeClr>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zh-CN" altLang="en-US" sz="1400">
                  <a:solidFill>
                    <a:schemeClr val="bg2">
                      <a:lumMod val="25000"/>
                    </a:schemeClr>
                  </a:solidFill>
                  <a:latin typeface="思源黑体" panose="020B0500000000000000" pitchFamily="34" charset="-122"/>
                  <a:ea typeface="思源黑体" panose="020B0500000000000000" pitchFamily="34" charset="-122"/>
                </a:rPr>
                <a:t>应急指挥</a:t>
              </a:r>
              <a:endParaRPr lang="zh-CN" altLang="en-US" sz="1400">
                <a:solidFill>
                  <a:schemeClr val="bg2">
                    <a:lumMod val="25000"/>
                  </a:schemeClr>
                </a:solidFill>
                <a:latin typeface="思源黑体" panose="020B0500000000000000" pitchFamily="34" charset="-122"/>
                <a:ea typeface="思源黑体" panose="020B0500000000000000" pitchFamily="34" charset="-122"/>
              </a:endParaRPr>
            </a:p>
          </p:txBody>
        </p:sp>
        <p:sp>
          <p:nvSpPr>
            <p:cNvPr id="72" name="Text Box 6"/>
            <p:cNvSpPr txBox="1">
              <a:spLocks noChangeArrowheads="1"/>
            </p:cNvSpPr>
            <p:nvPr/>
          </p:nvSpPr>
          <p:spPr bwMode="auto">
            <a:xfrm>
              <a:off x="480" y="2778"/>
              <a:ext cx="816" cy="198"/>
            </a:xfrm>
            <a:prstGeom prst="rect">
              <a:avLst/>
            </a:prstGeom>
            <a:solidFill>
              <a:schemeClr val="bg1">
                <a:lumMod val="85000"/>
              </a:schemeClr>
            </a:solidFill>
            <a:ln w="9525">
              <a:solidFill>
                <a:schemeClr val="bg1">
                  <a:lumMod val="85000"/>
                </a:schemeClr>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zh-CN" altLang="en-US" sz="1400">
                  <a:solidFill>
                    <a:schemeClr val="bg2">
                      <a:lumMod val="25000"/>
                    </a:schemeClr>
                  </a:solidFill>
                  <a:latin typeface="思源黑体" panose="020B0500000000000000" pitchFamily="34" charset="-122"/>
                  <a:ea typeface="思源黑体" panose="020B0500000000000000" pitchFamily="34" charset="-122"/>
                </a:rPr>
                <a:t>职能部门</a:t>
              </a:r>
              <a:endParaRPr lang="zh-CN" altLang="en-US" sz="1400">
                <a:solidFill>
                  <a:schemeClr val="bg2">
                    <a:lumMod val="25000"/>
                  </a:schemeClr>
                </a:solidFill>
                <a:latin typeface="思源黑体" panose="020B0500000000000000" pitchFamily="34" charset="-122"/>
                <a:ea typeface="思源黑体" panose="020B0500000000000000" pitchFamily="34" charset="-122"/>
              </a:endParaRPr>
            </a:p>
          </p:txBody>
        </p:sp>
        <p:sp>
          <p:nvSpPr>
            <p:cNvPr id="73" name="Text Box 7"/>
            <p:cNvSpPr txBox="1">
              <a:spLocks noChangeArrowheads="1"/>
            </p:cNvSpPr>
            <p:nvPr/>
          </p:nvSpPr>
          <p:spPr bwMode="auto">
            <a:xfrm>
              <a:off x="480" y="2394"/>
              <a:ext cx="816" cy="198"/>
            </a:xfrm>
            <a:prstGeom prst="rect">
              <a:avLst/>
            </a:prstGeom>
            <a:solidFill>
              <a:schemeClr val="bg1">
                <a:lumMod val="85000"/>
              </a:schemeClr>
            </a:solidFill>
            <a:ln w="9525">
              <a:solidFill>
                <a:schemeClr val="bg1">
                  <a:lumMod val="85000"/>
                </a:schemeClr>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zh-CN" altLang="en-US" sz="1400">
                  <a:solidFill>
                    <a:schemeClr val="bg2">
                      <a:lumMod val="25000"/>
                    </a:schemeClr>
                  </a:solidFill>
                  <a:latin typeface="思源黑体" panose="020B0500000000000000" pitchFamily="34" charset="-122"/>
                  <a:ea typeface="思源黑体" panose="020B0500000000000000" pitchFamily="34" charset="-122"/>
                </a:rPr>
                <a:t>管理机构</a:t>
              </a:r>
              <a:endParaRPr lang="zh-CN" altLang="en-US" sz="1400">
                <a:solidFill>
                  <a:schemeClr val="bg2">
                    <a:lumMod val="25000"/>
                  </a:schemeClr>
                </a:solidFill>
                <a:latin typeface="思源黑体" panose="020B0500000000000000" pitchFamily="34" charset="-122"/>
                <a:ea typeface="思源黑体" panose="020B0500000000000000" pitchFamily="34" charset="-122"/>
              </a:endParaRPr>
            </a:p>
          </p:txBody>
        </p:sp>
        <p:sp>
          <p:nvSpPr>
            <p:cNvPr id="74" name="Text Box 8"/>
            <p:cNvSpPr txBox="1">
              <a:spLocks noChangeArrowheads="1"/>
            </p:cNvSpPr>
            <p:nvPr/>
          </p:nvSpPr>
          <p:spPr bwMode="auto">
            <a:xfrm>
              <a:off x="4464" y="1770"/>
              <a:ext cx="816" cy="218"/>
            </a:xfrm>
            <a:prstGeom prst="rect">
              <a:avLst/>
            </a:prstGeom>
            <a:noFill/>
            <a:ln w="9525">
              <a:solidFill>
                <a:srgbClr val="BD1127"/>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zh-CN" altLang="en-US" sz="1600">
                  <a:solidFill>
                    <a:srgbClr val="BD1127"/>
                  </a:solidFill>
                  <a:latin typeface="思源黑体" panose="020B0500000000000000" pitchFamily="34" charset="-122"/>
                  <a:ea typeface="思源黑体" panose="020B0500000000000000" pitchFamily="34" charset="-122"/>
                </a:rPr>
                <a:t>保障系统</a:t>
              </a:r>
              <a:endParaRPr lang="zh-CN" altLang="en-US" sz="1600">
                <a:solidFill>
                  <a:srgbClr val="BD1127"/>
                </a:solidFill>
                <a:latin typeface="思源黑体" panose="020B0500000000000000" pitchFamily="34" charset="-122"/>
                <a:ea typeface="思源黑体" panose="020B0500000000000000" pitchFamily="34" charset="-122"/>
              </a:endParaRPr>
            </a:p>
          </p:txBody>
        </p:sp>
        <p:sp>
          <p:nvSpPr>
            <p:cNvPr id="75" name="Text Box 9"/>
            <p:cNvSpPr txBox="1">
              <a:spLocks noChangeArrowheads="1"/>
            </p:cNvSpPr>
            <p:nvPr/>
          </p:nvSpPr>
          <p:spPr bwMode="auto">
            <a:xfrm>
              <a:off x="3264" y="1770"/>
              <a:ext cx="816" cy="218"/>
            </a:xfrm>
            <a:prstGeom prst="rect">
              <a:avLst/>
            </a:prstGeom>
            <a:noFill/>
            <a:ln w="9525">
              <a:solidFill>
                <a:srgbClr val="BD1127"/>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zh-CN" altLang="en-US" sz="1600">
                  <a:solidFill>
                    <a:srgbClr val="BD1127"/>
                  </a:solidFill>
                  <a:latin typeface="思源黑体" panose="020B0500000000000000" pitchFamily="34" charset="-122"/>
                  <a:ea typeface="思源黑体" panose="020B0500000000000000" pitchFamily="34" charset="-122"/>
                </a:rPr>
                <a:t>法制基础</a:t>
              </a:r>
              <a:endParaRPr lang="zh-CN" altLang="en-US" sz="1600">
                <a:solidFill>
                  <a:srgbClr val="BD1127"/>
                </a:solidFill>
                <a:latin typeface="思源黑体" panose="020B0500000000000000" pitchFamily="34" charset="-122"/>
                <a:ea typeface="思源黑体" panose="020B0500000000000000" pitchFamily="34" charset="-122"/>
              </a:endParaRPr>
            </a:p>
          </p:txBody>
        </p:sp>
        <p:sp>
          <p:nvSpPr>
            <p:cNvPr id="76" name="Text Box 10"/>
            <p:cNvSpPr txBox="1">
              <a:spLocks noChangeArrowheads="1"/>
            </p:cNvSpPr>
            <p:nvPr/>
          </p:nvSpPr>
          <p:spPr bwMode="auto">
            <a:xfrm>
              <a:off x="2064" y="1770"/>
              <a:ext cx="816" cy="218"/>
            </a:xfrm>
            <a:prstGeom prst="rect">
              <a:avLst/>
            </a:prstGeom>
            <a:noFill/>
            <a:ln w="9525">
              <a:solidFill>
                <a:srgbClr val="BD1127"/>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zh-CN" altLang="en-US" sz="1600">
                  <a:solidFill>
                    <a:srgbClr val="BD1127"/>
                  </a:solidFill>
                  <a:latin typeface="思源黑体" panose="020B0500000000000000" pitchFamily="34" charset="-122"/>
                  <a:ea typeface="思源黑体" panose="020B0500000000000000" pitchFamily="34" charset="-122"/>
                </a:rPr>
                <a:t>运作机制</a:t>
              </a:r>
              <a:endParaRPr lang="zh-CN" altLang="en-US" sz="1600">
                <a:solidFill>
                  <a:srgbClr val="BD1127"/>
                </a:solidFill>
                <a:latin typeface="思源黑体" panose="020B0500000000000000" pitchFamily="34" charset="-122"/>
                <a:ea typeface="思源黑体" panose="020B0500000000000000" pitchFamily="34" charset="-122"/>
              </a:endParaRPr>
            </a:p>
          </p:txBody>
        </p:sp>
        <p:sp>
          <p:nvSpPr>
            <p:cNvPr id="77" name="Text Box 11"/>
            <p:cNvSpPr txBox="1">
              <a:spLocks noChangeArrowheads="1"/>
            </p:cNvSpPr>
            <p:nvPr/>
          </p:nvSpPr>
          <p:spPr bwMode="auto">
            <a:xfrm>
              <a:off x="1632" y="3636"/>
              <a:ext cx="816" cy="198"/>
            </a:xfrm>
            <a:prstGeom prst="rect">
              <a:avLst/>
            </a:prstGeom>
            <a:solidFill>
              <a:schemeClr val="bg1">
                <a:lumMod val="85000"/>
              </a:schemeClr>
            </a:solidFill>
            <a:ln w="9525">
              <a:solidFill>
                <a:schemeClr val="bg1">
                  <a:lumMod val="85000"/>
                </a:schemeClr>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zh-CN" altLang="en-US" sz="1400">
                  <a:solidFill>
                    <a:schemeClr val="bg2">
                      <a:lumMod val="25000"/>
                    </a:schemeClr>
                  </a:solidFill>
                  <a:latin typeface="思源黑体" panose="020B0500000000000000" pitchFamily="34" charset="-122"/>
                  <a:ea typeface="思源黑体" panose="020B0500000000000000" pitchFamily="34" charset="-122"/>
                </a:rPr>
                <a:t>公众动员</a:t>
              </a:r>
              <a:endParaRPr lang="zh-CN" altLang="en-US" sz="1400">
                <a:solidFill>
                  <a:schemeClr val="bg2">
                    <a:lumMod val="25000"/>
                  </a:schemeClr>
                </a:solidFill>
                <a:latin typeface="思源黑体" panose="020B0500000000000000" pitchFamily="34" charset="-122"/>
                <a:ea typeface="思源黑体" panose="020B0500000000000000" pitchFamily="34" charset="-122"/>
              </a:endParaRPr>
            </a:p>
          </p:txBody>
        </p:sp>
        <p:sp>
          <p:nvSpPr>
            <p:cNvPr id="78" name="Text Box 12"/>
            <p:cNvSpPr txBox="1">
              <a:spLocks noChangeArrowheads="1"/>
            </p:cNvSpPr>
            <p:nvPr/>
          </p:nvSpPr>
          <p:spPr bwMode="auto">
            <a:xfrm>
              <a:off x="1632" y="3204"/>
              <a:ext cx="816" cy="198"/>
            </a:xfrm>
            <a:prstGeom prst="rect">
              <a:avLst/>
            </a:prstGeom>
            <a:solidFill>
              <a:schemeClr val="bg1">
                <a:lumMod val="85000"/>
              </a:schemeClr>
            </a:solidFill>
            <a:ln w="9525">
              <a:solidFill>
                <a:schemeClr val="bg1">
                  <a:lumMod val="85000"/>
                </a:schemeClr>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zh-CN" altLang="en-US" sz="1400">
                  <a:solidFill>
                    <a:schemeClr val="bg2">
                      <a:lumMod val="25000"/>
                    </a:schemeClr>
                  </a:solidFill>
                  <a:latin typeface="思源黑体" panose="020B0500000000000000" pitchFamily="34" charset="-122"/>
                  <a:ea typeface="思源黑体" panose="020B0500000000000000" pitchFamily="34" charset="-122"/>
                </a:rPr>
                <a:t>属地管理</a:t>
              </a:r>
              <a:endParaRPr lang="zh-CN" altLang="en-US" sz="1400">
                <a:solidFill>
                  <a:schemeClr val="bg2">
                    <a:lumMod val="25000"/>
                  </a:schemeClr>
                </a:solidFill>
                <a:latin typeface="思源黑体" panose="020B0500000000000000" pitchFamily="34" charset="-122"/>
                <a:ea typeface="思源黑体" panose="020B0500000000000000" pitchFamily="34" charset="-122"/>
              </a:endParaRPr>
            </a:p>
          </p:txBody>
        </p:sp>
        <p:sp>
          <p:nvSpPr>
            <p:cNvPr id="79" name="Text Box 13"/>
            <p:cNvSpPr txBox="1">
              <a:spLocks noChangeArrowheads="1"/>
            </p:cNvSpPr>
            <p:nvPr/>
          </p:nvSpPr>
          <p:spPr bwMode="auto">
            <a:xfrm>
              <a:off x="1632" y="2772"/>
              <a:ext cx="816" cy="198"/>
            </a:xfrm>
            <a:prstGeom prst="rect">
              <a:avLst/>
            </a:prstGeom>
            <a:solidFill>
              <a:schemeClr val="bg1">
                <a:lumMod val="85000"/>
              </a:schemeClr>
            </a:solidFill>
            <a:ln w="9525">
              <a:solidFill>
                <a:schemeClr val="bg1">
                  <a:lumMod val="85000"/>
                </a:schemeClr>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zh-CN" altLang="en-US" sz="1400">
                  <a:solidFill>
                    <a:schemeClr val="bg2">
                      <a:lumMod val="25000"/>
                    </a:schemeClr>
                  </a:solidFill>
                  <a:latin typeface="思源黑体" panose="020B0500000000000000" pitchFamily="34" charset="-122"/>
                  <a:ea typeface="思源黑体" panose="020B0500000000000000" pitchFamily="34" charset="-122"/>
                </a:rPr>
                <a:t>分级响应</a:t>
              </a:r>
              <a:endParaRPr lang="zh-CN" altLang="en-US" sz="1400">
                <a:solidFill>
                  <a:schemeClr val="bg2">
                    <a:lumMod val="25000"/>
                  </a:schemeClr>
                </a:solidFill>
                <a:latin typeface="思源黑体" panose="020B0500000000000000" pitchFamily="34" charset="-122"/>
                <a:ea typeface="思源黑体" panose="020B0500000000000000" pitchFamily="34" charset="-122"/>
              </a:endParaRPr>
            </a:p>
          </p:txBody>
        </p:sp>
        <p:sp>
          <p:nvSpPr>
            <p:cNvPr id="80" name="Text Box 14"/>
            <p:cNvSpPr txBox="1">
              <a:spLocks noChangeArrowheads="1"/>
            </p:cNvSpPr>
            <p:nvPr/>
          </p:nvSpPr>
          <p:spPr bwMode="auto">
            <a:xfrm>
              <a:off x="1632" y="2388"/>
              <a:ext cx="816" cy="198"/>
            </a:xfrm>
            <a:prstGeom prst="rect">
              <a:avLst/>
            </a:prstGeom>
            <a:solidFill>
              <a:schemeClr val="bg1">
                <a:lumMod val="85000"/>
              </a:schemeClr>
            </a:solidFill>
            <a:ln w="9525">
              <a:solidFill>
                <a:schemeClr val="bg1">
                  <a:lumMod val="85000"/>
                </a:schemeClr>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zh-CN" altLang="en-US" sz="1400">
                  <a:solidFill>
                    <a:schemeClr val="bg2">
                      <a:lumMod val="25000"/>
                    </a:schemeClr>
                  </a:solidFill>
                  <a:latin typeface="思源黑体" panose="020B0500000000000000" pitchFamily="34" charset="-122"/>
                  <a:ea typeface="思源黑体" panose="020B0500000000000000" pitchFamily="34" charset="-122"/>
                </a:rPr>
                <a:t>统一指挥</a:t>
              </a:r>
              <a:endParaRPr lang="zh-CN" altLang="en-US" sz="1400">
                <a:solidFill>
                  <a:schemeClr val="bg2">
                    <a:lumMod val="25000"/>
                  </a:schemeClr>
                </a:solidFill>
                <a:latin typeface="思源黑体" panose="020B0500000000000000" pitchFamily="34" charset="-122"/>
                <a:ea typeface="思源黑体" panose="020B0500000000000000" pitchFamily="34" charset="-122"/>
              </a:endParaRPr>
            </a:p>
          </p:txBody>
        </p:sp>
        <p:sp>
          <p:nvSpPr>
            <p:cNvPr id="81" name="Text Box 15"/>
            <p:cNvSpPr txBox="1">
              <a:spLocks noChangeArrowheads="1"/>
            </p:cNvSpPr>
            <p:nvPr/>
          </p:nvSpPr>
          <p:spPr bwMode="auto">
            <a:xfrm>
              <a:off x="2880" y="3642"/>
              <a:ext cx="816" cy="198"/>
            </a:xfrm>
            <a:prstGeom prst="rect">
              <a:avLst/>
            </a:prstGeom>
            <a:solidFill>
              <a:schemeClr val="bg1">
                <a:lumMod val="85000"/>
              </a:schemeClr>
            </a:solidFill>
            <a:ln w="9525">
              <a:solidFill>
                <a:schemeClr val="bg1">
                  <a:lumMod val="85000"/>
                </a:schemeClr>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zh-CN" altLang="en-US" sz="1400">
                  <a:solidFill>
                    <a:schemeClr val="bg2">
                      <a:lumMod val="25000"/>
                    </a:schemeClr>
                  </a:solidFill>
                  <a:latin typeface="思源黑体" panose="020B0500000000000000" pitchFamily="34" charset="-122"/>
                  <a:ea typeface="思源黑体" panose="020B0500000000000000" pitchFamily="34" charset="-122"/>
                </a:rPr>
                <a:t>应急标准</a:t>
              </a:r>
              <a:endParaRPr lang="zh-CN" altLang="en-US" sz="1400">
                <a:solidFill>
                  <a:schemeClr val="bg2">
                    <a:lumMod val="25000"/>
                  </a:schemeClr>
                </a:solidFill>
                <a:latin typeface="思源黑体" panose="020B0500000000000000" pitchFamily="34" charset="-122"/>
                <a:ea typeface="思源黑体" panose="020B0500000000000000" pitchFamily="34" charset="-122"/>
              </a:endParaRPr>
            </a:p>
          </p:txBody>
        </p:sp>
        <p:sp>
          <p:nvSpPr>
            <p:cNvPr id="82" name="Text Box 16"/>
            <p:cNvSpPr txBox="1">
              <a:spLocks noChangeArrowheads="1"/>
            </p:cNvSpPr>
            <p:nvPr/>
          </p:nvSpPr>
          <p:spPr bwMode="auto">
            <a:xfrm>
              <a:off x="2880" y="3210"/>
              <a:ext cx="816" cy="198"/>
            </a:xfrm>
            <a:prstGeom prst="rect">
              <a:avLst/>
            </a:prstGeom>
            <a:solidFill>
              <a:schemeClr val="bg1">
                <a:lumMod val="85000"/>
              </a:schemeClr>
            </a:solidFill>
            <a:ln w="9525">
              <a:solidFill>
                <a:schemeClr val="bg1">
                  <a:lumMod val="85000"/>
                </a:schemeClr>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zh-CN" altLang="en-US" sz="1400">
                  <a:solidFill>
                    <a:schemeClr val="bg2">
                      <a:lumMod val="25000"/>
                    </a:schemeClr>
                  </a:solidFill>
                  <a:latin typeface="思源黑体" panose="020B0500000000000000" pitchFamily="34" charset="-122"/>
                  <a:ea typeface="思源黑体" panose="020B0500000000000000" pitchFamily="34" charset="-122"/>
                </a:rPr>
                <a:t>政府令</a:t>
              </a:r>
              <a:endParaRPr lang="zh-CN" altLang="en-US" sz="1400">
                <a:solidFill>
                  <a:schemeClr val="bg2">
                    <a:lumMod val="25000"/>
                  </a:schemeClr>
                </a:solidFill>
                <a:latin typeface="思源黑体" panose="020B0500000000000000" pitchFamily="34" charset="-122"/>
                <a:ea typeface="思源黑体" panose="020B0500000000000000" pitchFamily="34" charset="-122"/>
              </a:endParaRPr>
            </a:p>
          </p:txBody>
        </p:sp>
        <p:sp>
          <p:nvSpPr>
            <p:cNvPr id="83" name="Text Box 17"/>
            <p:cNvSpPr txBox="1">
              <a:spLocks noChangeArrowheads="1"/>
            </p:cNvSpPr>
            <p:nvPr/>
          </p:nvSpPr>
          <p:spPr bwMode="auto">
            <a:xfrm>
              <a:off x="2880" y="2778"/>
              <a:ext cx="816" cy="198"/>
            </a:xfrm>
            <a:prstGeom prst="rect">
              <a:avLst/>
            </a:prstGeom>
            <a:solidFill>
              <a:schemeClr val="bg1">
                <a:lumMod val="85000"/>
              </a:schemeClr>
            </a:solidFill>
            <a:ln w="9525">
              <a:solidFill>
                <a:schemeClr val="bg1">
                  <a:lumMod val="85000"/>
                </a:schemeClr>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zh-CN" altLang="en-US" sz="1400">
                  <a:solidFill>
                    <a:schemeClr val="bg2">
                      <a:lumMod val="25000"/>
                    </a:schemeClr>
                  </a:solidFill>
                  <a:latin typeface="思源黑体" panose="020B0500000000000000" pitchFamily="34" charset="-122"/>
                  <a:ea typeface="思源黑体" panose="020B0500000000000000" pitchFamily="34" charset="-122"/>
                </a:rPr>
                <a:t>应急管理条例</a:t>
              </a:r>
              <a:endParaRPr lang="zh-CN" altLang="en-US" sz="1400">
                <a:solidFill>
                  <a:schemeClr val="bg2">
                    <a:lumMod val="25000"/>
                  </a:schemeClr>
                </a:solidFill>
                <a:latin typeface="思源黑体" panose="020B0500000000000000" pitchFamily="34" charset="-122"/>
                <a:ea typeface="思源黑体" panose="020B0500000000000000" pitchFamily="34" charset="-122"/>
              </a:endParaRPr>
            </a:p>
          </p:txBody>
        </p:sp>
        <p:sp>
          <p:nvSpPr>
            <p:cNvPr id="84" name="Text Box 18"/>
            <p:cNvSpPr txBox="1">
              <a:spLocks noChangeArrowheads="1"/>
            </p:cNvSpPr>
            <p:nvPr/>
          </p:nvSpPr>
          <p:spPr bwMode="auto">
            <a:xfrm>
              <a:off x="2880" y="2394"/>
              <a:ext cx="816" cy="198"/>
            </a:xfrm>
            <a:prstGeom prst="rect">
              <a:avLst/>
            </a:prstGeom>
            <a:solidFill>
              <a:schemeClr val="bg1">
                <a:lumMod val="85000"/>
              </a:schemeClr>
            </a:solidFill>
            <a:ln w="9525">
              <a:solidFill>
                <a:schemeClr val="bg1">
                  <a:lumMod val="85000"/>
                </a:schemeClr>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zh-CN" altLang="en-US" sz="1400" dirty="0">
                  <a:solidFill>
                    <a:schemeClr val="bg2">
                      <a:lumMod val="25000"/>
                    </a:schemeClr>
                  </a:solidFill>
                  <a:latin typeface="思源黑体" panose="020B0500000000000000" pitchFamily="34" charset="-122"/>
                  <a:ea typeface="思源黑体" panose="020B0500000000000000" pitchFamily="34" charset="-122"/>
                </a:rPr>
                <a:t>紧急状态法</a:t>
              </a:r>
              <a:endParaRPr lang="zh-CN" altLang="en-US" sz="1400"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85" name="Text Box 19"/>
            <p:cNvSpPr txBox="1">
              <a:spLocks noChangeArrowheads="1"/>
            </p:cNvSpPr>
            <p:nvPr/>
          </p:nvSpPr>
          <p:spPr bwMode="auto">
            <a:xfrm>
              <a:off x="3984" y="3642"/>
              <a:ext cx="816" cy="198"/>
            </a:xfrm>
            <a:prstGeom prst="rect">
              <a:avLst/>
            </a:prstGeom>
            <a:solidFill>
              <a:schemeClr val="bg1">
                <a:lumMod val="85000"/>
              </a:schemeClr>
            </a:solidFill>
            <a:ln w="9525">
              <a:solidFill>
                <a:schemeClr val="bg1">
                  <a:lumMod val="85000"/>
                </a:schemeClr>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zh-CN" altLang="en-US" sz="1400">
                  <a:solidFill>
                    <a:schemeClr val="bg2">
                      <a:lumMod val="25000"/>
                    </a:schemeClr>
                  </a:solidFill>
                  <a:latin typeface="思源黑体" panose="020B0500000000000000" pitchFamily="34" charset="-122"/>
                  <a:ea typeface="思源黑体" panose="020B0500000000000000" pitchFamily="34" charset="-122"/>
                </a:rPr>
                <a:t>经费财务</a:t>
              </a:r>
              <a:endParaRPr lang="zh-CN" altLang="en-US" sz="1400">
                <a:solidFill>
                  <a:schemeClr val="bg2">
                    <a:lumMod val="25000"/>
                  </a:schemeClr>
                </a:solidFill>
                <a:latin typeface="思源黑体" panose="020B0500000000000000" pitchFamily="34" charset="-122"/>
                <a:ea typeface="思源黑体" panose="020B0500000000000000" pitchFamily="34" charset="-122"/>
              </a:endParaRPr>
            </a:p>
          </p:txBody>
        </p:sp>
        <p:sp>
          <p:nvSpPr>
            <p:cNvPr id="86" name="Text Box 20"/>
            <p:cNvSpPr txBox="1">
              <a:spLocks noChangeArrowheads="1"/>
            </p:cNvSpPr>
            <p:nvPr/>
          </p:nvSpPr>
          <p:spPr bwMode="auto">
            <a:xfrm>
              <a:off x="3984" y="3210"/>
              <a:ext cx="816" cy="198"/>
            </a:xfrm>
            <a:prstGeom prst="rect">
              <a:avLst/>
            </a:prstGeom>
            <a:solidFill>
              <a:schemeClr val="bg1">
                <a:lumMod val="85000"/>
              </a:schemeClr>
            </a:solidFill>
            <a:ln w="9525">
              <a:solidFill>
                <a:schemeClr val="bg1">
                  <a:lumMod val="85000"/>
                </a:schemeClr>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zh-CN" altLang="en-US" sz="1400">
                  <a:solidFill>
                    <a:schemeClr val="bg2">
                      <a:lumMod val="25000"/>
                    </a:schemeClr>
                  </a:solidFill>
                  <a:latin typeface="思源黑体" panose="020B0500000000000000" pitchFamily="34" charset="-122"/>
                  <a:ea typeface="思源黑体" panose="020B0500000000000000" pitchFamily="34" charset="-122"/>
                </a:rPr>
                <a:t>人力资源</a:t>
              </a:r>
              <a:endParaRPr lang="zh-CN" altLang="en-US" sz="1400">
                <a:solidFill>
                  <a:schemeClr val="bg2">
                    <a:lumMod val="25000"/>
                  </a:schemeClr>
                </a:solidFill>
                <a:latin typeface="思源黑体" panose="020B0500000000000000" pitchFamily="34" charset="-122"/>
                <a:ea typeface="思源黑体" panose="020B0500000000000000" pitchFamily="34" charset="-122"/>
              </a:endParaRPr>
            </a:p>
          </p:txBody>
        </p:sp>
        <p:sp>
          <p:nvSpPr>
            <p:cNvPr id="87" name="Text Box 21"/>
            <p:cNvSpPr txBox="1">
              <a:spLocks noChangeArrowheads="1"/>
            </p:cNvSpPr>
            <p:nvPr/>
          </p:nvSpPr>
          <p:spPr bwMode="auto">
            <a:xfrm>
              <a:off x="3984" y="2778"/>
              <a:ext cx="816" cy="198"/>
            </a:xfrm>
            <a:prstGeom prst="rect">
              <a:avLst/>
            </a:prstGeom>
            <a:solidFill>
              <a:schemeClr val="bg1">
                <a:lumMod val="85000"/>
              </a:schemeClr>
            </a:solidFill>
            <a:ln w="9525">
              <a:solidFill>
                <a:schemeClr val="bg1">
                  <a:lumMod val="85000"/>
                </a:schemeClr>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zh-CN" altLang="en-US" sz="1400">
                  <a:solidFill>
                    <a:schemeClr val="bg2">
                      <a:lumMod val="25000"/>
                    </a:schemeClr>
                  </a:solidFill>
                  <a:latin typeface="思源黑体" panose="020B0500000000000000" pitchFamily="34" charset="-122"/>
                  <a:ea typeface="思源黑体" panose="020B0500000000000000" pitchFamily="34" charset="-122"/>
                </a:rPr>
                <a:t>物资装备</a:t>
              </a:r>
              <a:endParaRPr lang="zh-CN" altLang="en-US" sz="1400">
                <a:solidFill>
                  <a:schemeClr val="bg2">
                    <a:lumMod val="25000"/>
                  </a:schemeClr>
                </a:solidFill>
                <a:latin typeface="思源黑体" panose="020B0500000000000000" pitchFamily="34" charset="-122"/>
                <a:ea typeface="思源黑体" panose="020B0500000000000000" pitchFamily="34" charset="-122"/>
              </a:endParaRPr>
            </a:p>
          </p:txBody>
        </p:sp>
        <p:sp>
          <p:nvSpPr>
            <p:cNvPr id="88" name="Text Box 22"/>
            <p:cNvSpPr txBox="1">
              <a:spLocks noChangeArrowheads="1"/>
            </p:cNvSpPr>
            <p:nvPr/>
          </p:nvSpPr>
          <p:spPr bwMode="auto">
            <a:xfrm>
              <a:off x="3984" y="2394"/>
              <a:ext cx="816" cy="198"/>
            </a:xfrm>
            <a:prstGeom prst="rect">
              <a:avLst/>
            </a:prstGeom>
            <a:solidFill>
              <a:schemeClr val="bg1">
                <a:lumMod val="85000"/>
              </a:schemeClr>
            </a:solidFill>
            <a:ln w="9525">
              <a:solidFill>
                <a:schemeClr val="bg1">
                  <a:lumMod val="85000"/>
                </a:schemeClr>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zh-CN" altLang="en-US" sz="1400">
                  <a:solidFill>
                    <a:schemeClr val="bg2">
                      <a:lumMod val="25000"/>
                    </a:schemeClr>
                  </a:solidFill>
                  <a:latin typeface="思源黑体" panose="020B0500000000000000" pitchFamily="34" charset="-122"/>
                  <a:ea typeface="思源黑体" panose="020B0500000000000000" pitchFamily="34" charset="-122"/>
                </a:rPr>
                <a:t>信息通讯</a:t>
              </a:r>
              <a:endParaRPr lang="zh-CN" altLang="en-US" sz="1400">
                <a:solidFill>
                  <a:schemeClr val="bg2">
                    <a:lumMod val="25000"/>
                  </a:schemeClr>
                </a:solidFill>
                <a:latin typeface="思源黑体" panose="020B0500000000000000" pitchFamily="34" charset="-122"/>
                <a:ea typeface="思源黑体" panose="020B0500000000000000" pitchFamily="34" charset="-122"/>
              </a:endParaRPr>
            </a:p>
          </p:txBody>
        </p:sp>
        <p:sp>
          <p:nvSpPr>
            <p:cNvPr id="89" name="Line 23"/>
            <p:cNvSpPr>
              <a:spLocks noChangeShapeType="1"/>
            </p:cNvSpPr>
            <p:nvPr/>
          </p:nvSpPr>
          <p:spPr bwMode="auto">
            <a:xfrm>
              <a:off x="1488" y="2010"/>
              <a:ext cx="0" cy="1776"/>
            </a:xfrm>
            <a:prstGeom prst="line">
              <a:avLst/>
            </a:prstGeom>
            <a:noFill/>
            <a:ln w="9525">
              <a:solidFill>
                <a:schemeClr val="bg1">
                  <a:lumMod val="8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90" name="Line 24"/>
            <p:cNvSpPr>
              <a:spLocks noChangeShapeType="1"/>
            </p:cNvSpPr>
            <p:nvPr/>
          </p:nvSpPr>
          <p:spPr bwMode="auto">
            <a:xfrm>
              <a:off x="1296" y="2490"/>
              <a:ext cx="192" cy="0"/>
            </a:xfrm>
            <a:prstGeom prst="line">
              <a:avLst/>
            </a:prstGeom>
            <a:noFill/>
            <a:ln w="9525">
              <a:solidFill>
                <a:schemeClr val="bg1">
                  <a:lumMod val="8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91" name="Line 25"/>
            <p:cNvSpPr>
              <a:spLocks noChangeShapeType="1"/>
            </p:cNvSpPr>
            <p:nvPr/>
          </p:nvSpPr>
          <p:spPr bwMode="auto">
            <a:xfrm>
              <a:off x="1296" y="3786"/>
              <a:ext cx="192" cy="0"/>
            </a:xfrm>
            <a:prstGeom prst="line">
              <a:avLst/>
            </a:prstGeom>
            <a:noFill/>
            <a:ln w="9525">
              <a:solidFill>
                <a:schemeClr val="bg1">
                  <a:lumMod val="8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92" name="Line 26"/>
            <p:cNvSpPr>
              <a:spLocks noChangeShapeType="1"/>
            </p:cNvSpPr>
            <p:nvPr/>
          </p:nvSpPr>
          <p:spPr bwMode="auto">
            <a:xfrm>
              <a:off x="1296" y="3306"/>
              <a:ext cx="192" cy="0"/>
            </a:xfrm>
            <a:prstGeom prst="line">
              <a:avLst/>
            </a:prstGeom>
            <a:noFill/>
            <a:ln w="9525">
              <a:solidFill>
                <a:schemeClr val="bg1">
                  <a:lumMod val="8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93" name="Line 27"/>
            <p:cNvSpPr>
              <a:spLocks noChangeShapeType="1"/>
            </p:cNvSpPr>
            <p:nvPr/>
          </p:nvSpPr>
          <p:spPr bwMode="auto">
            <a:xfrm>
              <a:off x="1296" y="2874"/>
              <a:ext cx="192" cy="0"/>
            </a:xfrm>
            <a:prstGeom prst="line">
              <a:avLst/>
            </a:prstGeom>
            <a:noFill/>
            <a:ln w="9525">
              <a:solidFill>
                <a:schemeClr val="bg1">
                  <a:lumMod val="8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94" name="Line 28"/>
            <p:cNvSpPr>
              <a:spLocks noChangeShapeType="1"/>
            </p:cNvSpPr>
            <p:nvPr/>
          </p:nvSpPr>
          <p:spPr bwMode="auto">
            <a:xfrm>
              <a:off x="2640" y="2016"/>
              <a:ext cx="0" cy="1770"/>
            </a:xfrm>
            <a:prstGeom prst="line">
              <a:avLst/>
            </a:prstGeom>
            <a:noFill/>
            <a:ln w="9525">
              <a:solidFill>
                <a:schemeClr val="bg1">
                  <a:lumMod val="8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95" name="Line 29"/>
            <p:cNvSpPr>
              <a:spLocks noChangeShapeType="1"/>
            </p:cNvSpPr>
            <p:nvPr/>
          </p:nvSpPr>
          <p:spPr bwMode="auto">
            <a:xfrm>
              <a:off x="2448" y="2490"/>
              <a:ext cx="192" cy="0"/>
            </a:xfrm>
            <a:prstGeom prst="line">
              <a:avLst/>
            </a:prstGeom>
            <a:noFill/>
            <a:ln w="9525">
              <a:solidFill>
                <a:schemeClr val="bg1">
                  <a:lumMod val="8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96" name="Line 30"/>
            <p:cNvSpPr>
              <a:spLocks noChangeShapeType="1"/>
            </p:cNvSpPr>
            <p:nvPr/>
          </p:nvSpPr>
          <p:spPr bwMode="auto">
            <a:xfrm>
              <a:off x="2448" y="3786"/>
              <a:ext cx="192" cy="0"/>
            </a:xfrm>
            <a:prstGeom prst="line">
              <a:avLst/>
            </a:prstGeom>
            <a:noFill/>
            <a:ln w="9525">
              <a:solidFill>
                <a:schemeClr val="bg1">
                  <a:lumMod val="8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97" name="Line 31"/>
            <p:cNvSpPr>
              <a:spLocks noChangeShapeType="1"/>
            </p:cNvSpPr>
            <p:nvPr/>
          </p:nvSpPr>
          <p:spPr bwMode="auto">
            <a:xfrm>
              <a:off x="2448" y="3306"/>
              <a:ext cx="192" cy="0"/>
            </a:xfrm>
            <a:prstGeom prst="line">
              <a:avLst/>
            </a:prstGeom>
            <a:noFill/>
            <a:ln w="9525">
              <a:solidFill>
                <a:schemeClr val="bg1">
                  <a:lumMod val="8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98" name="Line 32"/>
            <p:cNvSpPr>
              <a:spLocks noChangeShapeType="1"/>
            </p:cNvSpPr>
            <p:nvPr/>
          </p:nvSpPr>
          <p:spPr bwMode="auto">
            <a:xfrm>
              <a:off x="2448" y="2874"/>
              <a:ext cx="192" cy="0"/>
            </a:xfrm>
            <a:prstGeom prst="line">
              <a:avLst/>
            </a:prstGeom>
            <a:noFill/>
            <a:ln w="9525">
              <a:solidFill>
                <a:schemeClr val="bg1">
                  <a:lumMod val="8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99" name="Line 33"/>
            <p:cNvSpPr>
              <a:spLocks noChangeShapeType="1"/>
            </p:cNvSpPr>
            <p:nvPr/>
          </p:nvSpPr>
          <p:spPr bwMode="auto">
            <a:xfrm>
              <a:off x="3888" y="2016"/>
              <a:ext cx="0" cy="1770"/>
            </a:xfrm>
            <a:prstGeom prst="line">
              <a:avLst/>
            </a:prstGeom>
            <a:noFill/>
            <a:ln w="9525">
              <a:solidFill>
                <a:schemeClr val="bg1">
                  <a:lumMod val="8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100" name="Line 34"/>
            <p:cNvSpPr>
              <a:spLocks noChangeShapeType="1"/>
            </p:cNvSpPr>
            <p:nvPr/>
          </p:nvSpPr>
          <p:spPr bwMode="auto">
            <a:xfrm>
              <a:off x="3696" y="2490"/>
              <a:ext cx="192" cy="0"/>
            </a:xfrm>
            <a:prstGeom prst="line">
              <a:avLst/>
            </a:prstGeom>
            <a:noFill/>
            <a:ln w="9525">
              <a:solidFill>
                <a:schemeClr val="bg1">
                  <a:lumMod val="8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101" name="Line 35"/>
            <p:cNvSpPr>
              <a:spLocks noChangeShapeType="1"/>
            </p:cNvSpPr>
            <p:nvPr/>
          </p:nvSpPr>
          <p:spPr bwMode="auto">
            <a:xfrm>
              <a:off x="3696" y="3786"/>
              <a:ext cx="192" cy="0"/>
            </a:xfrm>
            <a:prstGeom prst="line">
              <a:avLst/>
            </a:prstGeom>
            <a:noFill/>
            <a:ln w="9525">
              <a:solidFill>
                <a:schemeClr val="bg1">
                  <a:lumMod val="8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102" name="Line 36"/>
            <p:cNvSpPr>
              <a:spLocks noChangeShapeType="1"/>
            </p:cNvSpPr>
            <p:nvPr/>
          </p:nvSpPr>
          <p:spPr bwMode="auto">
            <a:xfrm>
              <a:off x="3696" y="3306"/>
              <a:ext cx="192" cy="0"/>
            </a:xfrm>
            <a:prstGeom prst="line">
              <a:avLst/>
            </a:prstGeom>
            <a:noFill/>
            <a:ln w="9525">
              <a:solidFill>
                <a:schemeClr val="bg1">
                  <a:lumMod val="8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103" name="Line 37"/>
            <p:cNvSpPr>
              <a:spLocks noChangeShapeType="1"/>
            </p:cNvSpPr>
            <p:nvPr/>
          </p:nvSpPr>
          <p:spPr bwMode="auto">
            <a:xfrm>
              <a:off x="3696" y="2874"/>
              <a:ext cx="192" cy="0"/>
            </a:xfrm>
            <a:prstGeom prst="line">
              <a:avLst/>
            </a:prstGeom>
            <a:noFill/>
            <a:ln w="9525">
              <a:solidFill>
                <a:schemeClr val="bg1">
                  <a:lumMod val="8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104" name="Line 38"/>
            <p:cNvSpPr>
              <a:spLocks noChangeShapeType="1"/>
            </p:cNvSpPr>
            <p:nvPr/>
          </p:nvSpPr>
          <p:spPr bwMode="auto">
            <a:xfrm>
              <a:off x="5040" y="2016"/>
              <a:ext cx="0" cy="1770"/>
            </a:xfrm>
            <a:prstGeom prst="line">
              <a:avLst/>
            </a:prstGeom>
            <a:noFill/>
            <a:ln w="9525">
              <a:solidFill>
                <a:schemeClr val="bg1">
                  <a:lumMod val="8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105" name="Line 39"/>
            <p:cNvSpPr>
              <a:spLocks noChangeShapeType="1"/>
            </p:cNvSpPr>
            <p:nvPr/>
          </p:nvSpPr>
          <p:spPr bwMode="auto">
            <a:xfrm>
              <a:off x="4848" y="2490"/>
              <a:ext cx="192" cy="0"/>
            </a:xfrm>
            <a:prstGeom prst="line">
              <a:avLst/>
            </a:prstGeom>
            <a:noFill/>
            <a:ln w="9525">
              <a:solidFill>
                <a:schemeClr val="bg1">
                  <a:lumMod val="8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106" name="Line 40"/>
            <p:cNvSpPr>
              <a:spLocks noChangeShapeType="1"/>
            </p:cNvSpPr>
            <p:nvPr/>
          </p:nvSpPr>
          <p:spPr bwMode="auto">
            <a:xfrm>
              <a:off x="4848" y="3786"/>
              <a:ext cx="192" cy="0"/>
            </a:xfrm>
            <a:prstGeom prst="line">
              <a:avLst/>
            </a:prstGeom>
            <a:noFill/>
            <a:ln w="9525">
              <a:solidFill>
                <a:schemeClr val="bg1">
                  <a:lumMod val="8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107" name="Line 41"/>
            <p:cNvSpPr>
              <a:spLocks noChangeShapeType="1"/>
            </p:cNvSpPr>
            <p:nvPr/>
          </p:nvSpPr>
          <p:spPr bwMode="auto">
            <a:xfrm>
              <a:off x="4848" y="3306"/>
              <a:ext cx="192" cy="0"/>
            </a:xfrm>
            <a:prstGeom prst="line">
              <a:avLst/>
            </a:prstGeom>
            <a:noFill/>
            <a:ln w="9525">
              <a:solidFill>
                <a:schemeClr val="bg1">
                  <a:lumMod val="8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108" name="Line 42"/>
            <p:cNvSpPr>
              <a:spLocks noChangeShapeType="1"/>
            </p:cNvSpPr>
            <p:nvPr/>
          </p:nvSpPr>
          <p:spPr bwMode="auto">
            <a:xfrm>
              <a:off x="4848" y="2874"/>
              <a:ext cx="192" cy="0"/>
            </a:xfrm>
            <a:prstGeom prst="line">
              <a:avLst/>
            </a:prstGeom>
            <a:noFill/>
            <a:ln w="9525">
              <a:solidFill>
                <a:schemeClr val="bg1">
                  <a:lumMod val="8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109" name="Line 43"/>
            <p:cNvSpPr>
              <a:spLocks noChangeShapeType="1"/>
            </p:cNvSpPr>
            <p:nvPr/>
          </p:nvSpPr>
          <p:spPr bwMode="auto">
            <a:xfrm>
              <a:off x="1344" y="1482"/>
              <a:ext cx="3504" cy="0"/>
            </a:xfrm>
            <a:prstGeom prst="line">
              <a:avLst/>
            </a:prstGeom>
            <a:noFill/>
            <a:ln w="9525">
              <a:solidFill>
                <a:schemeClr val="bg1">
                  <a:lumMod val="8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110" name="Line 44"/>
            <p:cNvSpPr>
              <a:spLocks noChangeShapeType="1"/>
            </p:cNvSpPr>
            <p:nvPr/>
          </p:nvSpPr>
          <p:spPr bwMode="auto">
            <a:xfrm>
              <a:off x="1344" y="1482"/>
              <a:ext cx="0" cy="288"/>
            </a:xfrm>
            <a:prstGeom prst="line">
              <a:avLst/>
            </a:prstGeom>
            <a:noFill/>
            <a:ln w="9525">
              <a:solidFill>
                <a:schemeClr val="bg1">
                  <a:lumMod val="8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111" name="Line 45"/>
            <p:cNvSpPr>
              <a:spLocks noChangeShapeType="1"/>
            </p:cNvSpPr>
            <p:nvPr/>
          </p:nvSpPr>
          <p:spPr bwMode="auto">
            <a:xfrm>
              <a:off x="4848" y="1482"/>
              <a:ext cx="0" cy="288"/>
            </a:xfrm>
            <a:prstGeom prst="line">
              <a:avLst/>
            </a:prstGeom>
            <a:noFill/>
            <a:ln w="9525">
              <a:solidFill>
                <a:schemeClr val="bg1">
                  <a:lumMod val="8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112" name="Line 46"/>
            <p:cNvSpPr>
              <a:spLocks noChangeShapeType="1"/>
            </p:cNvSpPr>
            <p:nvPr/>
          </p:nvSpPr>
          <p:spPr bwMode="auto">
            <a:xfrm>
              <a:off x="3696" y="1482"/>
              <a:ext cx="0" cy="288"/>
            </a:xfrm>
            <a:prstGeom prst="line">
              <a:avLst/>
            </a:prstGeom>
            <a:noFill/>
            <a:ln w="9525">
              <a:solidFill>
                <a:schemeClr val="bg1">
                  <a:lumMod val="8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113" name="Line 47"/>
            <p:cNvSpPr>
              <a:spLocks noChangeShapeType="1"/>
            </p:cNvSpPr>
            <p:nvPr/>
          </p:nvSpPr>
          <p:spPr bwMode="auto">
            <a:xfrm>
              <a:off x="2880" y="1194"/>
              <a:ext cx="0" cy="288"/>
            </a:xfrm>
            <a:prstGeom prst="line">
              <a:avLst/>
            </a:prstGeom>
            <a:noFill/>
            <a:ln w="9525">
              <a:solidFill>
                <a:schemeClr val="bg1">
                  <a:lumMod val="8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114" name="Line 48"/>
            <p:cNvSpPr>
              <a:spLocks noChangeShapeType="1"/>
            </p:cNvSpPr>
            <p:nvPr/>
          </p:nvSpPr>
          <p:spPr bwMode="auto">
            <a:xfrm>
              <a:off x="2496" y="1482"/>
              <a:ext cx="0" cy="288"/>
            </a:xfrm>
            <a:prstGeom prst="line">
              <a:avLst/>
            </a:prstGeom>
            <a:noFill/>
            <a:ln w="9525">
              <a:solidFill>
                <a:schemeClr val="bg1">
                  <a:lumMod val="8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115" name="Text Box 49"/>
            <p:cNvSpPr txBox="1">
              <a:spLocks noChangeArrowheads="1"/>
            </p:cNvSpPr>
            <p:nvPr/>
          </p:nvSpPr>
          <p:spPr bwMode="auto">
            <a:xfrm>
              <a:off x="2208" y="906"/>
              <a:ext cx="1344" cy="233"/>
            </a:xfrm>
            <a:prstGeom prst="rect">
              <a:avLst/>
            </a:prstGeom>
            <a:solidFill>
              <a:srgbClr val="BD1127"/>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zh-CN" altLang="en-US" b="1" dirty="0">
                  <a:solidFill>
                    <a:schemeClr val="bg1"/>
                  </a:solidFill>
                  <a:latin typeface="思源黑体" panose="020B0500000000000000" pitchFamily="34" charset="-122"/>
                  <a:ea typeface="思源黑体" panose="020B0500000000000000" pitchFamily="34" charset="-122"/>
                </a:rPr>
                <a:t>应急救援体系</a:t>
              </a:r>
              <a:endParaRPr lang="zh-CN" altLang="en-US" b="1" dirty="0">
                <a:solidFill>
                  <a:schemeClr val="bg1"/>
                </a:solidFill>
                <a:latin typeface="思源黑体" panose="020B0500000000000000" pitchFamily="34" charset="-122"/>
                <a:ea typeface="思源黑体" panose="020B0500000000000000" pitchFamily="34" charset="-122"/>
              </a:endParaRPr>
            </a:p>
          </p:txBody>
        </p:sp>
      </p:grpSp>
      <p:sp>
        <p:nvSpPr>
          <p:cNvPr id="116" name="Text Box 50"/>
          <p:cNvSpPr txBox="1">
            <a:spLocks noChangeArrowheads="1"/>
          </p:cNvSpPr>
          <p:nvPr/>
        </p:nvSpPr>
        <p:spPr bwMode="auto">
          <a:xfrm>
            <a:off x="854075" y="978037"/>
            <a:ext cx="41592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pPr>
            <a:r>
              <a:rPr lang="en-US" altLang="zh-CN" sz="2000" b="1" dirty="0">
                <a:solidFill>
                  <a:srgbClr val="BD1127"/>
                </a:solidFill>
                <a:latin typeface="思源黑体" panose="020B0500000000000000" pitchFamily="34" charset="-122"/>
                <a:ea typeface="思源黑体" panose="020B0500000000000000" pitchFamily="34" charset="-122"/>
              </a:rPr>
              <a:t>3</a:t>
            </a:r>
            <a:r>
              <a:rPr lang="zh-CN" altLang="en-US" sz="2000" b="1" dirty="0">
                <a:solidFill>
                  <a:srgbClr val="BD1127"/>
                </a:solidFill>
                <a:latin typeface="思源黑体" panose="020B0500000000000000" pitchFamily="34" charset="-122"/>
                <a:ea typeface="思源黑体" panose="020B0500000000000000" pitchFamily="34" charset="-122"/>
              </a:rPr>
              <a:t>、应急救援体系框架结构</a:t>
            </a:r>
            <a:endParaRPr lang="zh-CN" altLang="en-US" sz="2000" b="1" dirty="0">
              <a:solidFill>
                <a:srgbClr val="BD1127"/>
              </a:solidFill>
              <a:latin typeface="思源黑体" panose="020B0500000000000000" pitchFamily="34" charset="-122"/>
              <a:ea typeface="思源黑体"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6"/>
                                        </p:tgtEl>
                                        <p:attrNameLst>
                                          <p:attrName>style.visibility</p:attrName>
                                        </p:attrNameLst>
                                      </p:cBhvr>
                                      <p:to>
                                        <p:strVal val="visible"/>
                                      </p:to>
                                    </p:set>
                                    <p:animEffect transition="in" filter="fade">
                                      <p:cBhvr>
                                        <p:cTn id="15" dur="500"/>
                                        <p:tgtEl>
                                          <p:spTgt spid="11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1000"/>
                                        <p:tgtEl>
                                          <p:spTgt spid="58"/>
                                        </p:tgtEl>
                                      </p:cBhvr>
                                    </p:animEffect>
                                    <p:anim calcmode="lin" valueType="num">
                                      <p:cBhvr>
                                        <p:cTn id="21" dur="1000" fill="hold"/>
                                        <p:tgtEl>
                                          <p:spTgt spid="58"/>
                                        </p:tgtEl>
                                        <p:attrNameLst>
                                          <p:attrName>ppt_x</p:attrName>
                                        </p:attrNameLst>
                                      </p:cBhvr>
                                      <p:tavLst>
                                        <p:tav tm="0">
                                          <p:val>
                                            <p:strVal val="#ppt_x"/>
                                          </p:val>
                                        </p:tav>
                                        <p:tav tm="100000">
                                          <p:val>
                                            <p:strVal val="#ppt_x"/>
                                          </p:val>
                                        </p:tav>
                                      </p:tavLst>
                                    </p:anim>
                                    <p:anim calcmode="lin" valueType="num">
                                      <p:cBhvr>
                                        <p:cTn id="22"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16"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870527" y="310415"/>
            <a:ext cx="43110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800" b="1" dirty="0">
                <a:solidFill>
                  <a:schemeClr val="bg2">
                    <a:lumMod val="25000"/>
                  </a:schemeClr>
                </a:solidFill>
                <a:latin typeface="思源黑体" panose="020B0500000000000000" pitchFamily="34" charset="-122"/>
                <a:ea typeface="思源黑体" panose="020B0500000000000000" pitchFamily="34" charset="-122"/>
              </a:rPr>
              <a:t>企业安全管理主要工作</a:t>
            </a:r>
            <a:endParaRPr lang="zh-CN" altLang="en-US" sz="2800"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5" name="矩形 4"/>
          <p:cNvSpPr/>
          <p:nvPr/>
        </p:nvSpPr>
        <p:spPr>
          <a:xfrm>
            <a:off x="1" y="294541"/>
            <a:ext cx="768926" cy="461665"/>
          </a:xfrm>
          <a:prstGeom prst="rect">
            <a:avLst/>
          </a:prstGeom>
          <a:solidFill>
            <a:srgbClr val="BD1127"/>
          </a:solidFill>
        </p:spPr>
        <p:txBody>
          <a:bodyPr wrap="square">
            <a:spAutoFit/>
          </a:bodyPr>
          <a:lstStyle/>
          <a:p>
            <a:pPr algn="ctr"/>
            <a:r>
              <a:rPr lang="en-US" altLang="zh-CN" sz="2400" b="1" dirty="0">
                <a:solidFill>
                  <a:schemeClr val="bg1"/>
                </a:solidFill>
                <a:latin typeface="思源黑体" panose="020B0500000000000000" pitchFamily="34" charset="-122"/>
                <a:ea typeface="思源黑体" panose="020B0500000000000000" pitchFamily="34" charset="-122"/>
              </a:rPr>
              <a:t>4</a:t>
            </a:r>
            <a:endParaRPr lang="zh-CN" altLang="en-US" sz="2400" b="1" dirty="0">
              <a:solidFill>
                <a:schemeClr val="bg1"/>
              </a:solidFill>
              <a:latin typeface="思源黑体" panose="020B0500000000000000" pitchFamily="34" charset="-122"/>
              <a:ea typeface="思源黑体" panose="020B0500000000000000" pitchFamily="34" charset="-122"/>
            </a:endParaRPr>
          </a:p>
        </p:txBody>
      </p:sp>
      <p:sp>
        <p:nvSpPr>
          <p:cNvPr id="116" name="Text Box 50"/>
          <p:cNvSpPr txBox="1">
            <a:spLocks noChangeArrowheads="1"/>
          </p:cNvSpPr>
          <p:nvPr/>
        </p:nvSpPr>
        <p:spPr bwMode="auto">
          <a:xfrm>
            <a:off x="1387475" y="1393772"/>
            <a:ext cx="41592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zh-CN" altLang="en-US" sz="2000" b="1" dirty="0">
                <a:solidFill>
                  <a:schemeClr val="bg2">
                    <a:lumMod val="25000"/>
                  </a:schemeClr>
                </a:solidFill>
                <a:latin typeface="思源黑体" panose="020B0500000000000000" pitchFamily="34" charset="-122"/>
                <a:ea typeface="思源黑体" panose="020B0500000000000000" pitchFamily="34" charset="-122"/>
              </a:rPr>
              <a:t>常识</a:t>
            </a:r>
            <a:r>
              <a:rPr lang="en-US" altLang="zh-CN" sz="2000" b="1" dirty="0">
                <a:solidFill>
                  <a:schemeClr val="bg2">
                    <a:lumMod val="25000"/>
                  </a:schemeClr>
                </a:solidFill>
                <a:latin typeface="思源黑体" panose="020B0500000000000000" pitchFamily="34" charset="-122"/>
                <a:ea typeface="思源黑体" panose="020B0500000000000000" pitchFamily="34" charset="-122"/>
              </a:rPr>
              <a:t>1</a:t>
            </a:r>
            <a:r>
              <a:rPr lang="zh-CN" altLang="en-US" sz="2000" b="1" dirty="0">
                <a:solidFill>
                  <a:schemeClr val="bg2">
                    <a:lumMod val="25000"/>
                  </a:schemeClr>
                </a:solidFill>
                <a:latin typeface="思源黑体" panose="020B0500000000000000" pitchFamily="34" charset="-122"/>
                <a:ea typeface="思源黑体" panose="020B0500000000000000" pitchFamily="34" charset="-122"/>
              </a:rPr>
              <a:t>：要会报火警</a:t>
            </a:r>
            <a:endParaRPr lang="zh-CN" altLang="en-US" sz="2000"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53" name="AutoShape 5"/>
          <p:cNvSpPr>
            <a:spLocks noChangeArrowheads="1"/>
          </p:cNvSpPr>
          <p:nvPr/>
        </p:nvSpPr>
        <p:spPr bwMode="auto">
          <a:xfrm>
            <a:off x="4002086" y="4743503"/>
            <a:ext cx="5510213" cy="720725"/>
          </a:xfrm>
          <a:prstGeom prst="rect">
            <a:avLst/>
          </a:prstGeom>
          <a:solidFill>
            <a:schemeClr val="bg1">
              <a:lumMod val="95000"/>
            </a:schemeClr>
          </a:solidFill>
          <a:ln w="9525" cap="rnd">
            <a:solidFill>
              <a:schemeClr val="bg1">
                <a:lumMod val="95000"/>
              </a:schemeClr>
            </a:solidFill>
            <a:prstDash val="sysDot"/>
            <a:miter lim="800000"/>
          </a:ln>
          <a:effectLst/>
        </p:spPr>
        <p:txBody>
          <a:bodyPr wrap="none" anchor="ctr"/>
          <a:lstStyle>
            <a:lvl1pPr algn="l">
              <a:defRPr kumimoji="1" sz="2400">
                <a:solidFill>
                  <a:schemeClr val="tx1"/>
                </a:solidFill>
                <a:latin typeface="Times New Roman" panose="02020603050405020304" pitchFamily="18" charset="0"/>
                <a:ea typeface="宋体" panose="02010600030101010101" pitchFamily="2" charset="-122"/>
              </a:defRPr>
            </a:lvl1pPr>
            <a:lvl2pPr marL="742950" indent="-285750" algn="l">
              <a:defRPr kumimoji="1" sz="2400">
                <a:solidFill>
                  <a:schemeClr val="tx1"/>
                </a:solidFill>
                <a:latin typeface="Times New Roman" panose="02020603050405020304" pitchFamily="18" charset="0"/>
                <a:ea typeface="宋体" panose="02010600030101010101" pitchFamily="2" charset="-122"/>
              </a:defRPr>
            </a:lvl2pPr>
            <a:lvl3pPr marL="1143000" indent="-228600" algn="l">
              <a:defRPr kumimoji="1" sz="2400">
                <a:solidFill>
                  <a:schemeClr val="tx1"/>
                </a:solidFill>
                <a:latin typeface="Times New Roman" panose="02020603050405020304" pitchFamily="18" charset="0"/>
                <a:ea typeface="宋体" panose="02010600030101010101" pitchFamily="2" charset="-122"/>
              </a:defRPr>
            </a:lvl3pPr>
            <a:lvl4pPr marL="1600200" indent="-228600" algn="l">
              <a:defRPr kumimoji="1" sz="2400">
                <a:solidFill>
                  <a:schemeClr val="tx1"/>
                </a:solidFill>
                <a:latin typeface="Times New Roman" panose="02020603050405020304" pitchFamily="18" charset="0"/>
                <a:ea typeface="宋体" panose="02010600030101010101" pitchFamily="2" charset="-122"/>
              </a:defRPr>
            </a:lvl4pPr>
            <a:lvl5pPr marL="2057400" indent="-228600" algn="l">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000">
                <a:solidFill>
                  <a:schemeClr val="bg2">
                    <a:lumMod val="25000"/>
                  </a:schemeClr>
                </a:solidFill>
                <a:latin typeface="思源黑体" panose="020B0500000000000000" pitchFamily="34" charset="-122"/>
                <a:ea typeface="思源黑体" panose="020B0500000000000000" pitchFamily="34" charset="-122"/>
              </a:rPr>
              <a:t>3.</a:t>
            </a:r>
            <a:r>
              <a:rPr lang="zh-CN" altLang="en-US" sz="2000">
                <a:solidFill>
                  <a:schemeClr val="bg2">
                    <a:lumMod val="25000"/>
                  </a:schemeClr>
                </a:solidFill>
                <a:latin typeface="思源黑体" panose="020B0500000000000000" pitchFamily="34" charset="-122"/>
                <a:ea typeface="思源黑体" panose="020B0500000000000000" pitchFamily="34" charset="-122"/>
              </a:rPr>
              <a:t>派专人迎接消防车</a:t>
            </a:r>
            <a:endParaRPr lang="zh-CN" altLang="en-US" sz="2000">
              <a:solidFill>
                <a:schemeClr val="bg2">
                  <a:lumMod val="25000"/>
                </a:schemeClr>
              </a:solidFill>
              <a:latin typeface="思源黑体" panose="020B0500000000000000" pitchFamily="34" charset="-122"/>
              <a:ea typeface="思源黑体" panose="020B0500000000000000" pitchFamily="34" charset="-122"/>
            </a:endParaRPr>
          </a:p>
        </p:txBody>
      </p:sp>
      <p:grpSp>
        <p:nvGrpSpPr>
          <p:cNvPr id="3" name="组合 2"/>
          <p:cNvGrpSpPr/>
          <p:nvPr/>
        </p:nvGrpSpPr>
        <p:grpSpPr>
          <a:xfrm>
            <a:off x="2330738" y="2289176"/>
            <a:ext cx="1292225" cy="3390900"/>
            <a:chOff x="1628775" y="2259013"/>
            <a:chExt cx="1403350" cy="3887787"/>
          </a:xfrm>
        </p:grpSpPr>
        <p:sp>
          <p:nvSpPr>
            <p:cNvPr id="2" name="矩形 1"/>
            <p:cNvSpPr/>
            <p:nvPr/>
          </p:nvSpPr>
          <p:spPr>
            <a:xfrm>
              <a:off x="1638300" y="2276476"/>
              <a:ext cx="1384300" cy="3870324"/>
            </a:xfrm>
            <a:prstGeom prst="rect">
              <a:avLst/>
            </a:prstGeom>
            <a:solidFill>
              <a:srgbClr val="BD1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bg1"/>
                </a:solidFill>
                <a:latin typeface="思源黑体" panose="020B0500000000000000" pitchFamily="34" charset="-122"/>
                <a:ea typeface="思源黑体" panose="020B0500000000000000" pitchFamily="34" charset="-122"/>
              </a:endParaRPr>
            </a:p>
          </p:txBody>
        </p:sp>
        <p:sp>
          <p:nvSpPr>
            <p:cNvPr id="54" name="AutoShape 2"/>
            <p:cNvSpPr>
              <a:spLocks noChangeArrowheads="1"/>
            </p:cNvSpPr>
            <p:nvPr/>
          </p:nvSpPr>
          <p:spPr bwMode="auto">
            <a:xfrm>
              <a:off x="1628775" y="2259013"/>
              <a:ext cx="1403350" cy="3887787"/>
            </a:xfrm>
            <a:prstGeom prst="rect">
              <a:avLst/>
            </a:prstGeom>
            <a:noFill/>
            <a:ln w="25400" cap="rnd">
              <a:noFill/>
              <a:prstDash val="sysDot"/>
              <a:round/>
            </a:ln>
            <a:effectLst/>
          </p:spPr>
          <p:txBody>
            <a:bodyPr vert="eaVert" wrap="none" anchor="ctr"/>
            <a:lstStyle>
              <a:lvl1pPr algn="l">
                <a:defRPr kumimoji="1" sz="2400">
                  <a:solidFill>
                    <a:schemeClr val="tx1"/>
                  </a:solidFill>
                  <a:latin typeface="Times New Roman" panose="02020603050405020304" pitchFamily="18" charset="0"/>
                  <a:ea typeface="宋体" panose="02010600030101010101" pitchFamily="2" charset="-122"/>
                </a:defRPr>
              </a:lvl1pPr>
              <a:lvl2pPr marL="742950" indent="-285750" algn="l">
                <a:defRPr kumimoji="1" sz="2400">
                  <a:solidFill>
                    <a:schemeClr val="tx1"/>
                  </a:solidFill>
                  <a:latin typeface="Times New Roman" panose="02020603050405020304" pitchFamily="18" charset="0"/>
                  <a:ea typeface="宋体" panose="02010600030101010101" pitchFamily="2" charset="-122"/>
                </a:defRPr>
              </a:lvl2pPr>
              <a:lvl3pPr marL="1143000" indent="-228600" algn="l">
                <a:defRPr kumimoji="1" sz="2400">
                  <a:solidFill>
                    <a:schemeClr val="tx1"/>
                  </a:solidFill>
                  <a:latin typeface="Times New Roman" panose="02020603050405020304" pitchFamily="18" charset="0"/>
                  <a:ea typeface="宋体" panose="02010600030101010101" pitchFamily="2" charset="-122"/>
                </a:defRPr>
              </a:lvl3pPr>
              <a:lvl4pPr marL="1600200" indent="-228600" algn="l">
                <a:defRPr kumimoji="1" sz="2400">
                  <a:solidFill>
                    <a:schemeClr val="tx1"/>
                  </a:solidFill>
                  <a:latin typeface="Times New Roman" panose="02020603050405020304" pitchFamily="18" charset="0"/>
                  <a:ea typeface="宋体" panose="02010600030101010101" pitchFamily="2" charset="-122"/>
                </a:defRPr>
              </a:lvl4pPr>
              <a:lvl5pPr marL="2057400" indent="-228600" algn="l">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kumimoji="0" lang="zh-CN" altLang="en-US" sz="2800" b="1" dirty="0">
                  <a:solidFill>
                    <a:schemeClr val="bg1"/>
                  </a:solidFill>
                  <a:latin typeface="思源黑体" panose="020B0500000000000000" pitchFamily="34" charset="-122"/>
                  <a:ea typeface="思源黑体" panose="020B0500000000000000" pitchFamily="34" charset="-122"/>
                </a:rPr>
                <a:t>报警方法</a:t>
              </a:r>
              <a:endParaRPr kumimoji="0" lang="zh-CN" altLang="en-US" sz="2800" b="1" dirty="0">
                <a:solidFill>
                  <a:schemeClr val="bg1"/>
                </a:solidFill>
                <a:latin typeface="思源黑体" panose="020B0500000000000000" pitchFamily="34" charset="-122"/>
                <a:ea typeface="思源黑体" panose="020B0500000000000000" pitchFamily="34" charset="-122"/>
              </a:endParaRPr>
            </a:p>
          </p:txBody>
        </p:sp>
      </p:grpSp>
      <p:sp>
        <p:nvSpPr>
          <p:cNvPr id="55" name="AutoShape 3"/>
          <p:cNvSpPr>
            <a:spLocks noChangeArrowheads="1"/>
          </p:cNvSpPr>
          <p:nvPr/>
        </p:nvSpPr>
        <p:spPr bwMode="auto">
          <a:xfrm>
            <a:off x="4002086" y="2304407"/>
            <a:ext cx="5510214" cy="720725"/>
          </a:xfrm>
          <a:prstGeom prst="rect">
            <a:avLst/>
          </a:prstGeom>
          <a:solidFill>
            <a:schemeClr val="bg1">
              <a:lumMod val="95000"/>
            </a:schemeClr>
          </a:solidFill>
          <a:ln w="9525" cap="rnd">
            <a:solidFill>
              <a:schemeClr val="bg1">
                <a:lumMod val="95000"/>
              </a:schemeClr>
            </a:solidFill>
            <a:prstDash val="sysDot"/>
            <a:miter lim="800000"/>
          </a:ln>
          <a:effectLst/>
        </p:spPr>
        <p:txBody>
          <a:bodyPr wrap="none" anchor="ctr"/>
          <a:lstStyle>
            <a:lvl1pPr algn="l">
              <a:defRPr kumimoji="1" sz="2400">
                <a:solidFill>
                  <a:schemeClr val="tx1"/>
                </a:solidFill>
                <a:latin typeface="Times New Roman" panose="02020603050405020304" pitchFamily="18" charset="0"/>
                <a:ea typeface="宋体" panose="02010600030101010101" pitchFamily="2" charset="-122"/>
              </a:defRPr>
            </a:lvl1pPr>
            <a:lvl2pPr marL="742950" indent="-285750" algn="l">
              <a:defRPr kumimoji="1" sz="2400">
                <a:solidFill>
                  <a:schemeClr val="tx1"/>
                </a:solidFill>
                <a:latin typeface="Times New Roman" panose="02020603050405020304" pitchFamily="18" charset="0"/>
                <a:ea typeface="宋体" panose="02010600030101010101" pitchFamily="2" charset="-122"/>
              </a:defRPr>
            </a:lvl2pPr>
            <a:lvl3pPr marL="1143000" indent="-228600" algn="l">
              <a:defRPr kumimoji="1" sz="2400">
                <a:solidFill>
                  <a:schemeClr val="tx1"/>
                </a:solidFill>
                <a:latin typeface="Times New Roman" panose="02020603050405020304" pitchFamily="18" charset="0"/>
                <a:ea typeface="宋体" panose="02010600030101010101" pitchFamily="2" charset="-122"/>
              </a:defRPr>
            </a:lvl3pPr>
            <a:lvl4pPr marL="1600200" indent="-228600" algn="l">
              <a:defRPr kumimoji="1" sz="2400">
                <a:solidFill>
                  <a:schemeClr val="tx1"/>
                </a:solidFill>
                <a:latin typeface="Times New Roman" panose="02020603050405020304" pitchFamily="18" charset="0"/>
                <a:ea typeface="宋体" panose="02010600030101010101" pitchFamily="2" charset="-122"/>
              </a:defRPr>
            </a:lvl4pPr>
            <a:lvl5pPr marL="2057400" indent="-228600" algn="l">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000">
                <a:solidFill>
                  <a:schemeClr val="bg2">
                    <a:lumMod val="25000"/>
                  </a:schemeClr>
                </a:solidFill>
                <a:latin typeface="思源黑体" panose="020B0500000000000000" pitchFamily="34" charset="-122"/>
                <a:ea typeface="思源黑体" panose="020B0500000000000000" pitchFamily="34" charset="-122"/>
              </a:rPr>
              <a:t>1.</a:t>
            </a:r>
            <a:r>
              <a:rPr lang="zh-CN" altLang="en-US" sz="2000">
                <a:solidFill>
                  <a:schemeClr val="bg2">
                    <a:lumMod val="25000"/>
                  </a:schemeClr>
                </a:solidFill>
                <a:latin typeface="思源黑体" panose="020B0500000000000000" pitchFamily="34" charset="-122"/>
                <a:ea typeface="思源黑体" panose="020B0500000000000000" pitchFamily="34" charset="-122"/>
              </a:rPr>
              <a:t>要沉着冷静、拨准“</a:t>
            </a:r>
            <a:r>
              <a:rPr lang="en-US" altLang="zh-CN" sz="2000">
                <a:solidFill>
                  <a:schemeClr val="bg2">
                    <a:lumMod val="25000"/>
                  </a:schemeClr>
                </a:solidFill>
                <a:latin typeface="思源黑体" panose="020B0500000000000000" pitchFamily="34" charset="-122"/>
                <a:ea typeface="思源黑体" panose="020B0500000000000000" pitchFamily="34" charset="-122"/>
              </a:rPr>
              <a:t>119”</a:t>
            </a:r>
            <a:r>
              <a:rPr lang="zh-CN" altLang="en-US" sz="2000">
                <a:solidFill>
                  <a:schemeClr val="bg2">
                    <a:lumMod val="25000"/>
                  </a:schemeClr>
                </a:solidFill>
                <a:latin typeface="思源黑体" panose="020B0500000000000000" pitchFamily="34" charset="-122"/>
                <a:ea typeface="思源黑体" panose="020B0500000000000000" pitchFamily="34" charset="-122"/>
              </a:rPr>
              <a:t>火警电话</a:t>
            </a:r>
            <a:endParaRPr lang="zh-CN" altLang="en-US" sz="2000">
              <a:solidFill>
                <a:schemeClr val="bg2">
                  <a:lumMod val="25000"/>
                </a:schemeClr>
              </a:solidFill>
              <a:latin typeface="思源黑体" panose="020B0500000000000000" pitchFamily="34" charset="-122"/>
              <a:ea typeface="思源黑体" panose="020B0500000000000000" pitchFamily="34" charset="-122"/>
            </a:endParaRPr>
          </a:p>
        </p:txBody>
      </p:sp>
      <p:sp>
        <p:nvSpPr>
          <p:cNvPr id="56" name="AutoShape 4"/>
          <p:cNvSpPr>
            <a:spLocks noChangeArrowheads="1"/>
          </p:cNvSpPr>
          <p:nvPr/>
        </p:nvSpPr>
        <p:spPr bwMode="auto">
          <a:xfrm>
            <a:off x="4002086" y="3523955"/>
            <a:ext cx="5510213" cy="720725"/>
          </a:xfrm>
          <a:prstGeom prst="rect">
            <a:avLst/>
          </a:prstGeom>
          <a:solidFill>
            <a:schemeClr val="bg1">
              <a:lumMod val="95000"/>
            </a:schemeClr>
          </a:solidFill>
          <a:ln w="9525" cap="rnd">
            <a:solidFill>
              <a:schemeClr val="bg1">
                <a:lumMod val="95000"/>
              </a:schemeClr>
            </a:solidFill>
            <a:prstDash val="sysDot"/>
            <a:miter lim="800000"/>
          </a:ln>
          <a:effectLst/>
        </p:spPr>
        <p:txBody>
          <a:bodyPr wrap="none" anchor="ctr"/>
          <a:lstStyle>
            <a:lvl1pPr algn="l">
              <a:defRPr kumimoji="1" sz="2400">
                <a:solidFill>
                  <a:schemeClr val="tx1"/>
                </a:solidFill>
                <a:latin typeface="Times New Roman" panose="02020603050405020304" pitchFamily="18" charset="0"/>
                <a:ea typeface="宋体" panose="02010600030101010101" pitchFamily="2" charset="-122"/>
              </a:defRPr>
            </a:lvl1pPr>
            <a:lvl2pPr marL="742950" indent="-285750" algn="l">
              <a:defRPr kumimoji="1" sz="2400">
                <a:solidFill>
                  <a:schemeClr val="tx1"/>
                </a:solidFill>
                <a:latin typeface="Times New Roman" panose="02020603050405020304" pitchFamily="18" charset="0"/>
                <a:ea typeface="宋体" panose="02010600030101010101" pitchFamily="2" charset="-122"/>
              </a:defRPr>
            </a:lvl2pPr>
            <a:lvl3pPr marL="1143000" indent="-228600" algn="l">
              <a:defRPr kumimoji="1" sz="2400">
                <a:solidFill>
                  <a:schemeClr val="tx1"/>
                </a:solidFill>
                <a:latin typeface="Times New Roman" panose="02020603050405020304" pitchFamily="18" charset="0"/>
                <a:ea typeface="宋体" panose="02010600030101010101" pitchFamily="2" charset="-122"/>
              </a:defRPr>
            </a:lvl3pPr>
            <a:lvl4pPr marL="1600200" indent="-228600" algn="l">
              <a:defRPr kumimoji="1" sz="2400">
                <a:solidFill>
                  <a:schemeClr val="tx1"/>
                </a:solidFill>
                <a:latin typeface="Times New Roman" panose="02020603050405020304" pitchFamily="18" charset="0"/>
                <a:ea typeface="宋体" panose="02010600030101010101" pitchFamily="2" charset="-122"/>
              </a:defRPr>
            </a:lvl4pPr>
            <a:lvl5pPr marL="2057400" indent="-228600" algn="l">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000">
                <a:solidFill>
                  <a:schemeClr val="bg2">
                    <a:lumMod val="25000"/>
                  </a:schemeClr>
                </a:solidFill>
                <a:latin typeface="思源黑体" panose="020B0500000000000000" pitchFamily="34" charset="-122"/>
                <a:ea typeface="思源黑体" panose="020B0500000000000000" pitchFamily="34" charset="-122"/>
              </a:rPr>
              <a:t>2.</a:t>
            </a:r>
            <a:r>
              <a:rPr lang="zh-CN" altLang="en-US" sz="2000">
                <a:solidFill>
                  <a:schemeClr val="bg2">
                    <a:lumMod val="25000"/>
                  </a:schemeClr>
                </a:solidFill>
                <a:latin typeface="思源黑体" panose="020B0500000000000000" pitchFamily="34" charset="-122"/>
                <a:ea typeface="思源黑体" panose="020B0500000000000000" pitchFamily="34" charset="-122"/>
              </a:rPr>
              <a:t>报起火地点、燃烧物质、现场情况</a:t>
            </a:r>
            <a:endParaRPr lang="zh-CN" altLang="en-US" sz="2000">
              <a:solidFill>
                <a:schemeClr val="bg2">
                  <a:lumMod val="25000"/>
                </a:schemeClr>
              </a:solidFill>
              <a:latin typeface="思源黑体" panose="020B0500000000000000" pitchFamily="34" charset="-122"/>
              <a:ea typeface="思源黑体"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6"/>
                                        </p:tgtEl>
                                        <p:attrNameLst>
                                          <p:attrName>style.visibility</p:attrName>
                                        </p:attrNameLst>
                                      </p:cBhvr>
                                      <p:to>
                                        <p:strVal val="visible"/>
                                      </p:to>
                                    </p:set>
                                    <p:animEffect transition="in" filter="fade">
                                      <p:cBhvr>
                                        <p:cTn id="15" dur="500"/>
                                        <p:tgtEl>
                                          <p:spTgt spid="11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par>
                          <p:cTn id="21" fill="hold">
                            <p:stCondLst>
                              <p:cond delay="500"/>
                            </p:stCondLst>
                            <p:childTnLst>
                              <p:par>
                                <p:cTn id="22" presetID="42" presetClass="entr" presetSubtype="0" fill="hold" grpId="0" nodeType="after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1000"/>
                                        <p:tgtEl>
                                          <p:spTgt spid="55"/>
                                        </p:tgtEl>
                                      </p:cBhvr>
                                    </p:animEffect>
                                    <p:anim calcmode="lin" valueType="num">
                                      <p:cBhvr>
                                        <p:cTn id="25" dur="1000" fill="hold"/>
                                        <p:tgtEl>
                                          <p:spTgt spid="55"/>
                                        </p:tgtEl>
                                        <p:attrNameLst>
                                          <p:attrName>ppt_x</p:attrName>
                                        </p:attrNameLst>
                                      </p:cBhvr>
                                      <p:tavLst>
                                        <p:tav tm="0">
                                          <p:val>
                                            <p:strVal val="#ppt_x"/>
                                          </p:val>
                                        </p:tav>
                                        <p:tav tm="100000">
                                          <p:val>
                                            <p:strVal val="#ppt_x"/>
                                          </p:val>
                                        </p:tav>
                                      </p:tavLst>
                                    </p:anim>
                                    <p:anim calcmode="lin" valueType="num">
                                      <p:cBhvr>
                                        <p:cTn id="26" dur="1000" fill="hold"/>
                                        <p:tgtEl>
                                          <p:spTgt spid="55"/>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1000"/>
                                        <p:tgtEl>
                                          <p:spTgt spid="56"/>
                                        </p:tgtEl>
                                      </p:cBhvr>
                                    </p:animEffect>
                                    <p:anim calcmode="lin" valueType="num">
                                      <p:cBhvr>
                                        <p:cTn id="31" dur="1000" fill="hold"/>
                                        <p:tgtEl>
                                          <p:spTgt spid="56"/>
                                        </p:tgtEl>
                                        <p:attrNameLst>
                                          <p:attrName>ppt_x</p:attrName>
                                        </p:attrNameLst>
                                      </p:cBhvr>
                                      <p:tavLst>
                                        <p:tav tm="0">
                                          <p:val>
                                            <p:strVal val="#ppt_x"/>
                                          </p:val>
                                        </p:tav>
                                        <p:tav tm="100000">
                                          <p:val>
                                            <p:strVal val="#ppt_x"/>
                                          </p:val>
                                        </p:tav>
                                      </p:tavLst>
                                    </p:anim>
                                    <p:anim calcmode="lin" valueType="num">
                                      <p:cBhvr>
                                        <p:cTn id="32" dur="1000" fill="hold"/>
                                        <p:tgtEl>
                                          <p:spTgt spid="56"/>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16" grpId="0"/>
      <p:bldP spid="53" grpId="0" animBg="1"/>
      <p:bldP spid="55" grpId="0" animBg="1"/>
      <p:bldP spid="5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870527" y="310415"/>
            <a:ext cx="43110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800" b="1" dirty="0">
                <a:solidFill>
                  <a:schemeClr val="bg2">
                    <a:lumMod val="25000"/>
                  </a:schemeClr>
                </a:solidFill>
                <a:latin typeface="思源黑体" panose="020B0500000000000000" pitchFamily="34" charset="-122"/>
                <a:ea typeface="思源黑体" panose="020B0500000000000000" pitchFamily="34" charset="-122"/>
              </a:rPr>
              <a:t>企业安全管理主要工作</a:t>
            </a:r>
            <a:endParaRPr lang="zh-CN" altLang="en-US" sz="2800"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5" name="矩形 4"/>
          <p:cNvSpPr/>
          <p:nvPr/>
        </p:nvSpPr>
        <p:spPr>
          <a:xfrm>
            <a:off x="1" y="294541"/>
            <a:ext cx="768926" cy="461665"/>
          </a:xfrm>
          <a:prstGeom prst="rect">
            <a:avLst/>
          </a:prstGeom>
          <a:solidFill>
            <a:srgbClr val="BD1127"/>
          </a:solidFill>
        </p:spPr>
        <p:txBody>
          <a:bodyPr wrap="square">
            <a:spAutoFit/>
          </a:bodyPr>
          <a:lstStyle/>
          <a:p>
            <a:pPr algn="ctr"/>
            <a:r>
              <a:rPr lang="en-US" altLang="zh-CN" sz="2400" b="1" dirty="0">
                <a:solidFill>
                  <a:schemeClr val="bg1"/>
                </a:solidFill>
                <a:latin typeface="思源黑体" panose="020B0500000000000000" pitchFamily="34" charset="-122"/>
                <a:ea typeface="思源黑体" panose="020B0500000000000000" pitchFamily="34" charset="-122"/>
              </a:rPr>
              <a:t>4</a:t>
            </a:r>
            <a:endParaRPr lang="zh-CN" altLang="en-US" sz="2400" b="1" dirty="0">
              <a:solidFill>
                <a:schemeClr val="bg1"/>
              </a:solidFill>
              <a:latin typeface="思源黑体" panose="020B0500000000000000" pitchFamily="34" charset="-122"/>
              <a:ea typeface="思源黑体" panose="020B0500000000000000" pitchFamily="34" charset="-122"/>
            </a:endParaRPr>
          </a:p>
        </p:txBody>
      </p:sp>
      <p:sp>
        <p:nvSpPr>
          <p:cNvPr id="116" name="Text Box 50"/>
          <p:cNvSpPr txBox="1">
            <a:spLocks noChangeArrowheads="1"/>
          </p:cNvSpPr>
          <p:nvPr/>
        </p:nvSpPr>
        <p:spPr bwMode="auto">
          <a:xfrm>
            <a:off x="1936751" y="1207976"/>
            <a:ext cx="31051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sz="2000" b="1" dirty="0">
                <a:solidFill>
                  <a:schemeClr val="bg2">
                    <a:lumMod val="25000"/>
                  </a:schemeClr>
                </a:solidFill>
                <a:latin typeface="思源黑体" panose="020B0500000000000000" pitchFamily="34" charset="-122"/>
                <a:ea typeface="思源黑体" panose="020B0500000000000000" pitchFamily="34" charset="-122"/>
              </a:rPr>
              <a:t>常识</a:t>
            </a:r>
            <a:r>
              <a:rPr lang="en-US" altLang="zh-CN" sz="2000" b="1" dirty="0">
                <a:solidFill>
                  <a:schemeClr val="bg2">
                    <a:lumMod val="25000"/>
                  </a:schemeClr>
                </a:solidFill>
                <a:latin typeface="思源黑体" panose="020B0500000000000000" pitchFamily="34" charset="-122"/>
                <a:ea typeface="思源黑体" panose="020B0500000000000000" pitchFamily="34" charset="-122"/>
              </a:rPr>
              <a:t>2</a:t>
            </a:r>
            <a:r>
              <a:rPr lang="zh-CN" altLang="en-US" sz="2000" b="1" dirty="0">
                <a:solidFill>
                  <a:schemeClr val="bg2">
                    <a:lumMod val="25000"/>
                  </a:schemeClr>
                </a:solidFill>
                <a:latin typeface="思源黑体" panose="020B0500000000000000" pitchFamily="34" charset="-122"/>
                <a:ea typeface="思源黑体" panose="020B0500000000000000" pitchFamily="34" charset="-122"/>
              </a:rPr>
              <a:t>：常用灭火方法</a:t>
            </a:r>
            <a:endParaRPr lang="zh-CN" altLang="en-US" sz="2000" b="1" dirty="0">
              <a:solidFill>
                <a:schemeClr val="bg2">
                  <a:lumMod val="25000"/>
                </a:schemeClr>
              </a:solidFill>
              <a:latin typeface="思源黑体" panose="020B0500000000000000" pitchFamily="34" charset="-122"/>
              <a:ea typeface="思源黑体" panose="020B0500000000000000" pitchFamily="34" charset="-122"/>
            </a:endParaRPr>
          </a:p>
        </p:txBody>
      </p:sp>
      <p:grpSp>
        <p:nvGrpSpPr>
          <p:cNvPr id="18" name="组合 17"/>
          <p:cNvGrpSpPr/>
          <p:nvPr/>
        </p:nvGrpSpPr>
        <p:grpSpPr>
          <a:xfrm>
            <a:off x="6520210" y="4216429"/>
            <a:ext cx="3933198" cy="1898779"/>
            <a:chOff x="5092700" y="4457521"/>
            <a:chExt cx="3024538" cy="1898779"/>
          </a:xfrm>
        </p:grpSpPr>
        <p:pic>
          <p:nvPicPr>
            <p:cNvPr id="17" name="图片 16"/>
            <p:cNvPicPr>
              <a:picLocks noChangeAspect="1"/>
            </p:cNvPicPr>
            <p:nvPr/>
          </p:nvPicPr>
          <p:blipFill>
            <a:blip r:embed="rId1"/>
            <a:stretch>
              <a:fillRect/>
            </a:stretch>
          </p:blipFill>
          <p:spPr>
            <a:xfrm>
              <a:off x="5092700" y="4457521"/>
              <a:ext cx="3024538" cy="1898779"/>
            </a:xfrm>
            <a:prstGeom prst="rect">
              <a:avLst/>
            </a:prstGeom>
          </p:spPr>
        </p:pic>
        <p:sp>
          <p:nvSpPr>
            <p:cNvPr id="15" name="Rectangle 3"/>
            <p:cNvSpPr>
              <a:spLocks noChangeArrowheads="1"/>
            </p:cNvSpPr>
            <p:nvPr/>
          </p:nvSpPr>
          <p:spPr bwMode="auto">
            <a:xfrm>
              <a:off x="5092700" y="5956190"/>
              <a:ext cx="3024538" cy="400110"/>
            </a:xfrm>
            <a:prstGeom prst="rect">
              <a:avLst/>
            </a:prstGeom>
            <a:solidFill>
              <a:srgbClr val="BD1127"/>
            </a:solidFill>
            <a:ln>
              <a:noFill/>
            </a:ln>
            <a:effectLst/>
          </p:spPr>
          <p:txBody>
            <a:bodyPr wrap="square">
              <a:spAutoFit/>
            </a:bodyPr>
            <a:lstStyle/>
            <a:p>
              <a:pPr algn="ctr"/>
              <a:r>
                <a:rPr lang="zh-CN" altLang="en-US" sz="2000" dirty="0">
                  <a:solidFill>
                    <a:schemeClr val="bg1"/>
                  </a:solidFill>
                  <a:latin typeface="思源黑体" panose="020B0500000000000000" pitchFamily="34" charset="-122"/>
                  <a:ea typeface="思源黑体" panose="020B0500000000000000" pitchFamily="34" charset="-122"/>
                </a:rPr>
                <a:t>隔离法</a:t>
              </a:r>
              <a:endParaRPr lang="zh-CN" altLang="en-US" sz="2000" dirty="0">
                <a:solidFill>
                  <a:schemeClr val="bg1"/>
                </a:solidFill>
                <a:latin typeface="思源黑体" panose="020B0500000000000000" pitchFamily="34" charset="-122"/>
                <a:ea typeface="思源黑体" panose="020B0500000000000000" pitchFamily="34" charset="-122"/>
              </a:endParaRPr>
            </a:p>
          </p:txBody>
        </p:sp>
      </p:grpSp>
      <p:grpSp>
        <p:nvGrpSpPr>
          <p:cNvPr id="8" name="组合 7"/>
          <p:cNvGrpSpPr/>
          <p:nvPr/>
        </p:nvGrpSpPr>
        <p:grpSpPr>
          <a:xfrm>
            <a:off x="2248227" y="1930165"/>
            <a:ext cx="3391323" cy="1931482"/>
            <a:chOff x="1387474" y="2019065"/>
            <a:chExt cx="2781333" cy="1931482"/>
          </a:xfrm>
        </p:grpSpPr>
        <p:pic>
          <p:nvPicPr>
            <p:cNvPr id="6" name="图片 5"/>
            <p:cNvPicPr>
              <a:picLocks noChangeAspect="1"/>
            </p:cNvPicPr>
            <p:nvPr/>
          </p:nvPicPr>
          <p:blipFill>
            <a:blip r:embed="rId2"/>
            <a:stretch>
              <a:fillRect/>
            </a:stretch>
          </p:blipFill>
          <p:spPr>
            <a:xfrm>
              <a:off x="1387475" y="2019065"/>
              <a:ext cx="2749470" cy="1706300"/>
            </a:xfrm>
            <a:prstGeom prst="rect">
              <a:avLst/>
            </a:prstGeom>
          </p:spPr>
        </p:pic>
        <p:sp>
          <p:nvSpPr>
            <p:cNvPr id="12" name="Rectangle 3"/>
            <p:cNvSpPr>
              <a:spLocks noChangeArrowheads="1"/>
            </p:cNvSpPr>
            <p:nvPr/>
          </p:nvSpPr>
          <p:spPr bwMode="auto">
            <a:xfrm>
              <a:off x="1387474" y="3550437"/>
              <a:ext cx="2781333" cy="400110"/>
            </a:xfrm>
            <a:prstGeom prst="rect">
              <a:avLst/>
            </a:prstGeom>
            <a:solidFill>
              <a:srgbClr val="BD1127"/>
            </a:solidFill>
            <a:ln>
              <a:noFill/>
            </a:ln>
            <a:effectLst/>
          </p:spPr>
          <p:txBody>
            <a:bodyPr wrap="square">
              <a:spAutoFit/>
            </a:bodyPr>
            <a:lstStyle/>
            <a:p>
              <a:pPr algn="ctr"/>
              <a:r>
                <a:rPr lang="zh-CN" altLang="en-US" sz="2000" dirty="0">
                  <a:solidFill>
                    <a:schemeClr val="bg1"/>
                  </a:solidFill>
                  <a:latin typeface="思源黑体" panose="020B0500000000000000" pitchFamily="34" charset="-122"/>
                  <a:ea typeface="思源黑体" panose="020B0500000000000000" pitchFamily="34" charset="-122"/>
                </a:rPr>
                <a:t>窒息法（覆盖、沙土）</a:t>
              </a:r>
              <a:endParaRPr lang="zh-CN" altLang="en-US" sz="2000" dirty="0">
                <a:solidFill>
                  <a:schemeClr val="bg1"/>
                </a:solidFill>
                <a:latin typeface="思源黑体" panose="020B0500000000000000" pitchFamily="34" charset="-122"/>
                <a:ea typeface="思源黑体" panose="020B0500000000000000" pitchFamily="34" charset="-122"/>
              </a:endParaRPr>
            </a:p>
          </p:txBody>
        </p:sp>
      </p:grpSp>
      <p:grpSp>
        <p:nvGrpSpPr>
          <p:cNvPr id="9" name="组合 8"/>
          <p:cNvGrpSpPr/>
          <p:nvPr/>
        </p:nvGrpSpPr>
        <p:grpSpPr>
          <a:xfrm>
            <a:off x="2248227" y="4183725"/>
            <a:ext cx="3466773" cy="1931483"/>
            <a:chOff x="1340604" y="4399417"/>
            <a:chExt cx="2843212" cy="1931483"/>
          </a:xfrm>
        </p:grpSpPr>
        <p:pic>
          <p:nvPicPr>
            <p:cNvPr id="7" name="图片 6"/>
            <p:cNvPicPr>
              <a:picLocks noChangeAspect="1"/>
            </p:cNvPicPr>
            <p:nvPr/>
          </p:nvPicPr>
          <p:blipFill>
            <a:blip r:embed="rId3"/>
            <a:stretch>
              <a:fillRect/>
            </a:stretch>
          </p:blipFill>
          <p:spPr>
            <a:xfrm>
              <a:off x="1340604" y="4399417"/>
              <a:ext cx="2843212" cy="1706300"/>
            </a:xfrm>
            <a:prstGeom prst="rect">
              <a:avLst/>
            </a:prstGeom>
          </p:spPr>
        </p:pic>
        <p:sp>
          <p:nvSpPr>
            <p:cNvPr id="13" name="Rectangle 3"/>
            <p:cNvSpPr>
              <a:spLocks noChangeArrowheads="1"/>
            </p:cNvSpPr>
            <p:nvPr/>
          </p:nvSpPr>
          <p:spPr bwMode="auto">
            <a:xfrm>
              <a:off x="1340604" y="5930790"/>
              <a:ext cx="2843212" cy="400110"/>
            </a:xfrm>
            <a:prstGeom prst="rect">
              <a:avLst/>
            </a:prstGeom>
            <a:solidFill>
              <a:srgbClr val="BD1127"/>
            </a:solidFill>
            <a:ln>
              <a:noFill/>
            </a:ln>
            <a:effectLst/>
          </p:spPr>
          <p:txBody>
            <a:bodyPr wrap="square">
              <a:spAutoFit/>
            </a:bodyPr>
            <a:lstStyle/>
            <a:p>
              <a:pPr algn="ctr"/>
              <a:r>
                <a:rPr lang="zh-CN" altLang="en-US" sz="2000" dirty="0">
                  <a:solidFill>
                    <a:schemeClr val="bg1"/>
                  </a:solidFill>
                  <a:latin typeface="思源黑体" panose="020B0500000000000000" pitchFamily="34" charset="-122"/>
                  <a:ea typeface="思源黑体" panose="020B0500000000000000" pitchFamily="34" charset="-122"/>
                </a:rPr>
                <a:t>化学法（灭火器）</a:t>
              </a:r>
              <a:endParaRPr lang="zh-CN" altLang="en-US" sz="2000" dirty="0">
                <a:solidFill>
                  <a:schemeClr val="bg1"/>
                </a:solidFill>
                <a:latin typeface="思源黑体" panose="020B0500000000000000" pitchFamily="34" charset="-122"/>
                <a:ea typeface="思源黑体" panose="020B0500000000000000" pitchFamily="34" charset="-122"/>
              </a:endParaRPr>
            </a:p>
          </p:txBody>
        </p:sp>
      </p:grpSp>
      <p:grpSp>
        <p:nvGrpSpPr>
          <p:cNvPr id="16" name="组合 15"/>
          <p:cNvGrpSpPr/>
          <p:nvPr/>
        </p:nvGrpSpPr>
        <p:grpSpPr>
          <a:xfrm>
            <a:off x="6515888" y="1930165"/>
            <a:ext cx="3848100" cy="1929464"/>
            <a:chOff x="6096000" y="2315627"/>
            <a:chExt cx="2959100" cy="1929464"/>
          </a:xfrm>
        </p:grpSpPr>
        <p:pic>
          <p:nvPicPr>
            <p:cNvPr id="10" name="图片 9"/>
            <p:cNvPicPr>
              <a:picLocks noChangeAspect="1"/>
            </p:cNvPicPr>
            <p:nvPr/>
          </p:nvPicPr>
          <p:blipFill>
            <a:blip r:embed="rId4"/>
            <a:stretch>
              <a:fillRect/>
            </a:stretch>
          </p:blipFill>
          <p:spPr>
            <a:xfrm>
              <a:off x="6096000" y="2315627"/>
              <a:ext cx="2959100" cy="1729410"/>
            </a:xfrm>
            <a:prstGeom prst="rect">
              <a:avLst/>
            </a:prstGeom>
          </p:spPr>
        </p:pic>
        <p:sp>
          <p:nvSpPr>
            <p:cNvPr id="14" name="Rectangle 3"/>
            <p:cNvSpPr>
              <a:spLocks noChangeArrowheads="1"/>
            </p:cNvSpPr>
            <p:nvPr/>
          </p:nvSpPr>
          <p:spPr bwMode="auto">
            <a:xfrm>
              <a:off x="6096000" y="3844981"/>
              <a:ext cx="2959100" cy="400110"/>
            </a:xfrm>
            <a:prstGeom prst="rect">
              <a:avLst/>
            </a:prstGeom>
            <a:solidFill>
              <a:srgbClr val="BD1127"/>
            </a:solidFill>
            <a:ln>
              <a:noFill/>
            </a:ln>
            <a:effectLst/>
          </p:spPr>
          <p:txBody>
            <a:bodyPr wrap="square">
              <a:spAutoFit/>
            </a:bodyPr>
            <a:lstStyle/>
            <a:p>
              <a:pPr algn="ctr"/>
              <a:r>
                <a:rPr lang="zh-CN" altLang="en-US" sz="2000" dirty="0">
                  <a:solidFill>
                    <a:schemeClr val="bg1"/>
                  </a:solidFill>
                  <a:latin typeface="思源黑体" panose="020B0500000000000000" pitchFamily="34" charset="-122"/>
                  <a:ea typeface="思源黑体" panose="020B0500000000000000" pitchFamily="34" charset="-122"/>
                </a:rPr>
                <a:t>冷却法（泼水）</a:t>
              </a:r>
              <a:endParaRPr lang="zh-CN" altLang="en-US" sz="2000" dirty="0">
                <a:solidFill>
                  <a:schemeClr val="bg1"/>
                </a:solidFill>
                <a:latin typeface="思源黑体" panose="020B0500000000000000" pitchFamily="34" charset="-122"/>
                <a:ea typeface="思源黑体" panose="020B05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6"/>
                                        </p:tgtEl>
                                        <p:attrNameLst>
                                          <p:attrName>style.visibility</p:attrName>
                                        </p:attrNameLst>
                                      </p:cBhvr>
                                      <p:to>
                                        <p:strVal val="visible"/>
                                      </p:to>
                                    </p:set>
                                    <p:animEffect transition="in" filter="fade">
                                      <p:cBhvr>
                                        <p:cTn id="15" dur="500"/>
                                        <p:tgtEl>
                                          <p:spTgt spid="116"/>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16"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52441" t="32087" b="31898"/>
          <a:stretch>
            <a:fillRect/>
          </a:stretch>
        </p:blipFill>
        <p:spPr>
          <a:xfrm>
            <a:off x="811447" y="2647404"/>
            <a:ext cx="11380553" cy="4752109"/>
          </a:xfrm>
          <a:prstGeom prst="rect">
            <a:avLst/>
          </a:prstGeom>
        </p:spPr>
      </p:pic>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48126" b="61212"/>
          <a:stretch>
            <a:fillRect/>
          </a:stretch>
        </p:blipFill>
        <p:spPr>
          <a:xfrm>
            <a:off x="-338876" y="-561033"/>
            <a:ext cx="8520546" cy="4519185"/>
          </a:xfrm>
          <a:prstGeom prst="rect">
            <a:avLst/>
          </a:prstGeom>
        </p:spPr>
      </p:pic>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50001" t="4646" r="-1712" b="40606"/>
          <a:stretch>
            <a:fillRect/>
          </a:stretch>
        </p:blipFill>
        <p:spPr>
          <a:xfrm>
            <a:off x="-34263" y="0"/>
            <a:ext cx="8520546" cy="6378642"/>
          </a:xfrm>
          <a:prstGeom prst="rect">
            <a:avLst/>
          </a:prstGeom>
        </p:spPr>
      </p:pic>
      <p:sp>
        <p:nvSpPr>
          <p:cNvPr id="12" name="矩形 11"/>
          <p:cNvSpPr/>
          <p:nvPr/>
        </p:nvSpPr>
        <p:spPr>
          <a:xfrm>
            <a:off x="5698445" y="563549"/>
            <a:ext cx="5272597" cy="1107996"/>
          </a:xfrm>
          <a:prstGeom prst="rect">
            <a:avLst/>
          </a:prstGeom>
        </p:spPr>
        <p:txBody>
          <a:bodyPr wrap="none">
            <a:spAutoFit/>
          </a:bodyPr>
          <a:lstStyle/>
          <a:p>
            <a:r>
              <a:rPr lang="zh-CN" altLang="en-US" sz="6600" b="1" dirty="0">
                <a:solidFill>
                  <a:srgbClr val="BD1127"/>
                </a:solidFill>
                <a:latin typeface="Aa楷体" panose="02000500000000000000" pitchFamily="2" charset="-122"/>
                <a:ea typeface="Aa楷体" panose="02000500000000000000" pitchFamily="2" charset="-122"/>
                <a:cs typeface="Aa楷体" panose="02000500000000000000" pitchFamily="2" charset="-122"/>
              </a:rPr>
              <a:t>企业安全培训</a:t>
            </a:r>
            <a:endParaRPr lang="zh-CN" altLang="en-US" sz="6600" b="1" dirty="0">
              <a:solidFill>
                <a:srgbClr val="BD1127"/>
              </a:solidFill>
              <a:latin typeface="Aa楷体" panose="02000500000000000000" pitchFamily="2" charset="-122"/>
              <a:ea typeface="Aa楷体" panose="02000500000000000000" pitchFamily="2" charset="-122"/>
              <a:cs typeface="Aa楷体" panose="02000500000000000000" pitchFamily="2" charset="-122"/>
            </a:endParaRPr>
          </a:p>
        </p:txBody>
      </p:sp>
      <p:sp>
        <p:nvSpPr>
          <p:cNvPr id="15" name="矩形 14"/>
          <p:cNvSpPr/>
          <p:nvPr/>
        </p:nvSpPr>
        <p:spPr>
          <a:xfrm>
            <a:off x="3817556" y="399737"/>
            <a:ext cx="2020105" cy="1323439"/>
          </a:xfrm>
          <a:prstGeom prst="rect">
            <a:avLst/>
          </a:prstGeom>
        </p:spPr>
        <p:txBody>
          <a:bodyPr wrap="none">
            <a:spAutoFit/>
          </a:bodyPr>
          <a:lstStyle/>
          <a:p>
            <a:r>
              <a:rPr lang="en-US" altLang="zh-CN" sz="8000" dirty="0">
                <a:solidFill>
                  <a:srgbClr val="BD1127"/>
                </a:solidFill>
                <a:latin typeface="字体圈欣意冠黑体2.0" panose="00000500000000000000" pitchFamily="2" charset="-122"/>
                <a:ea typeface="字体圈欣意冠黑体2.0" panose="00000500000000000000" pitchFamily="2" charset="-122"/>
              </a:rPr>
              <a:t>2021</a:t>
            </a:r>
            <a:endParaRPr lang="zh-CN" altLang="en-US" sz="8000" dirty="0">
              <a:solidFill>
                <a:srgbClr val="BD1127"/>
              </a:solidFill>
              <a:latin typeface="字体圈欣意冠黑体2.0" panose="00000500000000000000" pitchFamily="2" charset="-122"/>
              <a:ea typeface="字体圈欣意冠黑体2.0" panose="00000500000000000000" pitchFamily="2" charset="-122"/>
            </a:endParaRPr>
          </a:p>
        </p:txBody>
      </p:sp>
      <p:sp>
        <p:nvSpPr>
          <p:cNvPr id="16" name="矩形 15"/>
          <p:cNvSpPr/>
          <p:nvPr/>
        </p:nvSpPr>
        <p:spPr>
          <a:xfrm>
            <a:off x="8592770" y="4584669"/>
            <a:ext cx="2378272" cy="584775"/>
          </a:xfrm>
          <a:prstGeom prst="rect">
            <a:avLst/>
          </a:prstGeom>
        </p:spPr>
        <p:txBody>
          <a:bodyPr wrap="square">
            <a:spAutoFit/>
          </a:bodyPr>
          <a:lstStyle/>
          <a:p>
            <a:pPr algn="dist"/>
            <a:r>
              <a:rPr lang="zh-CN" altLang="en-US" sz="3200" dirty="0">
                <a:solidFill>
                  <a:schemeClr val="bg1"/>
                </a:solidFill>
                <a:latin typeface="思源黑体" panose="020B0500000000000000" pitchFamily="34" charset="-122"/>
                <a:ea typeface="思源黑体" panose="020B0500000000000000" pitchFamily="34" charset="-122"/>
              </a:rPr>
              <a:t>关爱生命</a:t>
            </a:r>
            <a:endParaRPr lang="zh-CN" altLang="en-US" sz="3200" dirty="0">
              <a:solidFill>
                <a:schemeClr val="bg1"/>
              </a:solidFill>
              <a:latin typeface="思源黑体" panose="020B0500000000000000" pitchFamily="34" charset="-122"/>
              <a:ea typeface="思源黑体" panose="020B0500000000000000" pitchFamily="34" charset="-122"/>
            </a:endParaRPr>
          </a:p>
        </p:txBody>
      </p:sp>
      <p:sp>
        <p:nvSpPr>
          <p:cNvPr id="17" name="矩形 16"/>
          <p:cNvSpPr/>
          <p:nvPr/>
        </p:nvSpPr>
        <p:spPr>
          <a:xfrm>
            <a:off x="8592770" y="5179512"/>
            <a:ext cx="2378272" cy="584775"/>
          </a:xfrm>
          <a:prstGeom prst="rect">
            <a:avLst/>
          </a:prstGeom>
        </p:spPr>
        <p:txBody>
          <a:bodyPr wrap="square">
            <a:spAutoFit/>
          </a:bodyPr>
          <a:lstStyle/>
          <a:p>
            <a:pPr algn="dist"/>
            <a:r>
              <a:rPr lang="zh-CN" altLang="en-US" sz="3200" dirty="0">
                <a:solidFill>
                  <a:schemeClr val="bg1"/>
                </a:solidFill>
                <a:latin typeface="思源黑体" panose="020B0500000000000000" pitchFamily="34" charset="-122"/>
                <a:ea typeface="思源黑体" panose="020B0500000000000000" pitchFamily="34" charset="-122"/>
              </a:rPr>
              <a:t>关注安全</a:t>
            </a:r>
            <a:endParaRPr lang="zh-CN" altLang="en-US" sz="3200" dirty="0">
              <a:solidFill>
                <a:schemeClr val="bg1"/>
              </a:solidFill>
              <a:latin typeface="思源黑体" panose="020B0500000000000000" pitchFamily="34" charset="-122"/>
              <a:ea typeface="思源黑体" panose="020B0500000000000000" pitchFamily="34" charset="-122"/>
            </a:endParaRPr>
          </a:p>
        </p:txBody>
      </p:sp>
      <p:sp>
        <p:nvSpPr>
          <p:cNvPr id="18" name="矩形 17"/>
          <p:cNvSpPr/>
          <p:nvPr/>
        </p:nvSpPr>
        <p:spPr>
          <a:xfrm>
            <a:off x="7000349" y="2133711"/>
            <a:ext cx="3184842" cy="523220"/>
          </a:xfrm>
          <a:prstGeom prst="rect">
            <a:avLst/>
          </a:prstGeom>
        </p:spPr>
        <p:txBody>
          <a:bodyPr wrap="square">
            <a:spAutoFit/>
          </a:bodyPr>
          <a:lstStyle/>
          <a:p>
            <a:pPr algn="dist"/>
            <a:r>
              <a:rPr lang="zh-CN" altLang="en-US" sz="2800" dirty="0">
                <a:solidFill>
                  <a:schemeClr val="bg2">
                    <a:lumMod val="25000"/>
                  </a:schemeClr>
                </a:solidFill>
                <a:latin typeface="思源黑体" panose="020B0500000000000000" pitchFamily="34" charset="-122"/>
                <a:ea typeface="思源黑体" panose="020B0500000000000000" pitchFamily="34" charset="-122"/>
                <a:cs typeface="Aa楷体" panose="02000500000000000000" pitchFamily="2" charset="-122"/>
              </a:rPr>
              <a:t>感谢观看！</a:t>
            </a:r>
            <a:endParaRPr lang="zh-CN" altLang="en-US" sz="2800" dirty="0">
              <a:solidFill>
                <a:schemeClr val="bg2">
                  <a:lumMod val="25000"/>
                </a:schemeClr>
              </a:solidFill>
              <a:latin typeface="思源黑体" panose="020B0500000000000000" pitchFamily="34" charset="-122"/>
              <a:ea typeface="思源黑体" panose="020B0500000000000000" pitchFamily="34" charset="-122"/>
              <a:cs typeface="Aa楷体" panose="02000500000000000000" pitchFamily="2" charset="-122"/>
            </a:endParaRPr>
          </a:p>
        </p:txBody>
      </p:sp>
      <p:sp>
        <p:nvSpPr>
          <p:cNvPr id="14" name="矩形 13"/>
          <p:cNvSpPr/>
          <p:nvPr/>
        </p:nvSpPr>
        <p:spPr>
          <a:xfrm>
            <a:off x="3930433" y="1537155"/>
            <a:ext cx="6896884" cy="400110"/>
          </a:xfrm>
          <a:prstGeom prst="rect">
            <a:avLst/>
          </a:prstGeom>
        </p:spPr>
        <p:txBody>
          <a:bodyPr wrap="square">
            <a:spAutoFit/>
          </a:bodyPr>
          <a:lstStyle/>
          <a:p>
            <a:pPr algn="dist"/>
            <a:r>
              <a:rPr lang="zh-CN" altLang="en-US" sz="2000" dirty="0">
                <a:solidFill>
                  <a:schemeClr val="bg2">
                    <a:lumMod val="25000"/>
                  </a:schemeClr>
                </a:solidFill>
                <a:latin typeface="思源黑体" panose="020B0500000000000000" pitchFamily="34" charset="-122"/>
                <a:ea typeface="思源黑体" panose="020B0500000000000000" pitchFamily="34" charset="-122"/>
              </a:rPr>
              <a:t>Enterprise safety training</a:t>
            </a:r>
            <a:endParaRPr lang="zh-CN" altLang="en-US" sz="2000"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20" name="矩形 19"/>
          <p:cNvSpPr/>
          <p:nvPr/>
        </p:nvSpPr>
        <p:spPr>
          <a:xfrm>
            <a:off x="8163051" y="2843850"/>
            <a:ext cx="2378272" cy="461665"/>
          </a:xfrm>
          <a:prstGeom prst="rect">
            <a:avLst/>
          </a:prstGeom>
          <a:solidFill>
            <a:srgbClr val="BD1127"/>
          </a:solidFill>
        </p:spPr>
        <p:txBody>
          <a:bodyPr wrap="square">
            <a:spAutoFit/>
          </a:bodyPr>
          <a:lstStyle/>
          <a:p>
            <a:pPr algn="ctr"/>
            <a:r>
              <a:rPr lang="zh-CN" altLang="en-US" sz="2400" dirty="0">
                <a:solidFill>
                  <a:schemeClr val="bg1"/>
                </a:solidFill>
                <a:latin typeface="思源黑体" panose="020B0500000000000000" pitchFamily="34" charset="-122"/>
                <a:ea typeface="思源黑体" panose="020B0500000000000000" pitchFamily="34" charset="-122"/>
                <a:cs typeface="Aa楷体" panose="02000500000000000000" pitchFamily="2" charset="-122"/>
              </a:rPr>
              <a:t>培训人</a:t>
            </a:r>
            <a:r>
              <a:rPr lang="en-US" altLang="zh-CN" sz="2400" dirty="0">
                <a:solidFill>
                  <a:schemeClr val="bg1"/>
                </a:solidFill>
                <a:latin typeface="思源黑体" panose="020B0500000000000000" pitchFamily="34" charset="-122"/>
                <a:ea typeface="思源黑体" panose="020B0500000000000000" pitchFamily="34" charset="-122"/>
                <a:cs typeface="Aa楷体" panose="02000500000000000000" pitchFamily="2" charset="-122"/>
              </a:rPr>
              <a:t>:MM</a:t>
            </a:r>
            <a:endParaRPr lang="zh-CN" altLang="en-US" sz="2400" dirty="0">
              <a:solidFill>
                <a:schemeClr val="bg1"/>
              </a:solidFill>
              <a:latin typeface="思源黑体" panose="020B0500000000000000" pitchFamily="34" charset="-122"/>
              <a:ea typeface="思源黑体" panose="020B0500000000000000" pitchFamily="34" charset="-122"/>
              <a:cs typeface="Aa楷体" panose="02000500000000000000" pitchFamily="2" charset="-122"/>
            </a:endParaRPr>
          </a:p>
        </p:txBody>
      </p:sp>
      <p:sp>
        <p:nvSpPr>
          <p:cNvPr id="21" name="矩形 20"/>
          <p:cNvSpPr/>
          <p:nvPr/>
        </p:nvSpPr>
        <p:spPr>
          <a:xfrm>
            <a:off x="1350026" y="6085577"/>
            <a:ext cx="4115593" cy="398780"/>
          </a:xfrm>
          <a:prstGeom prst="rect">
            <a:avLst/>
          </a:prstGeom>
        </p:spPr>
        <p:txBody>
          <a:bodyPr wrap="square">
            <a:spAutoFit/>
          </a:bodyPr>
          <a:lstStyle/>
          <a:p>
            <a:pPr algn="dist"/>
            <a:r>
              <a:rPr lang="zh-CN" altLang="en-US" sz="2000" dirty="0">
                <a:solidFill>
                  <a:schemeClr val="bg2">
                    <a:lumMod val="25000"/>
                  </a:schemeClr>
                </a:solidFill>
                <a:latin typeface="思源黑体" panose="020B0500000000000000" pitchFamily="34" charset="-122"/>
                <a:ea typeface="思源黑体" panose="020B0500000000000000" pitchFamily="34" charset="-122"/>
              </a:rPr>
              <a:t>XXXXXX</a:t>
            </a:r>
            <a:endParaRPr lang="zh-CN" altLang="en-US" sz="2000" dirty="0">
              <a:solidFill>
                <a:schemeClr val="bg2">
                  <a:lumMod val="25000"/>
                </a:schemeClr>
              </a:solidFill>
              <a:latin typeface="思源黑体" panose="020B0500000000000000" pitchFamily="34" charset="-122"/>
              <a:ea typeface="思源黑体"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2"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iterate type="lt">
                                    <p:tmPct val="10000"/>
                                  </p:iterate>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ppt_w</p:attrName>
                                        </p:attrNameLst>
                                      </p:cBhvr>
                                      <p:tavLst>
                                        <p:tav tm="0">
                                          <p:val>
                                            <p:fltVal val="0"/>
                                          </p:val>
                                        </p:tav>
                                        <p:tav tm="100000">
                                          <p:val>
                                            <p:strVal val="#ppt_w"/>
                                          </p:val>
                                        </p:tav>
                                      </p:tavLst>
                                    </p:anim>
                                    <p:anim calcmode="lin" valueType="num">
                                      <p:cBhvr>
                                        <p:cTn id="55" dur="500" fill="hold"/>
                                        <p:tgtEl>
                                          <p:spTgt spid="17"/>
                                        </p:tgtEl>
                                        <p:attrNameLst>
                                          <p:attrName>ppt_h</p:attrName>
                                        </p:attrNameLst>
                                      </p:cBhvr>
                                      <p:tavLst>
                                        <p:tav tm="0">
                                          <p:val>
                                            <p:fltVal val="0"/>
                                          </p:val>
                                        </p:tav>
                                        <p:tav tm="100000">
                                          <p:val>
                                            <p:strVal val="#ppt_h"/>
                                          </p:val>
                                        </p:tav>
                                      </p:tavLst>
                                    </p:anim>
                                    <p:animEffect transition="in" filter="fade">
                                      <p:cBhvr>
                                        <p:cTn id="56" dur="5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P spid="17" grpId="0"/>
      <p:bldP spid="18" grpId="0"/>
      <p:bldP spid="14" grpId="0"/>
      <p:bldP spid="20"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83206" name="Rectangle 6"/>
          <p:cNvSpPr>
            <a:spLocks noChangeArrowheads="1"/>
          </p:cNvSpPr>
          <p:nvPr/>
        </p:nvSpPr>
        <p:spPr bwMode="auto">
          <a:xfrm>
            <a:off x="1036145" y="1515159"/>
            <a:ext cx="24065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400" b="1" dirty="0">
                <a:solidFill>
                  <a:srgbClr val="BD1127"/>
                </a:solidFill>
                <a:latin typeface="思源黑体" panose="020B0500000000000000" pitchFamily="34" charset="-122"/>
                <a:ea typeface="思源黑体" panose="020B0500000000000000" pitchFamily="34" charset="-122"/>
              </a:rPr>
              <a:t>第一层：法律</a:t>
            </a:r>
            <a:endParaRPr lang="zh-CN" altLang="en-US" sz="2400" b="1" dirty="0">
              <a:solidFill>
                <a:srgbClr val="BD1127"/>
              </a:solidFill>
              <a:latin typeface="思源黑体" panose="020B0500000000000000" pitchFamily="34" charset="-122"/>
              <a:ea typeface="思源黑体" panose="020B0500000000000000" pitchFamily="34" charset="-122"/>
            </a:endParaRPr>
          </a:p>
        </p:txBody>
      </p:sp>
      <p:sp>
        <p:nvSpPr>
          <p:cNvPr id="4" name="Rectangle 4"/>
          <p:cNvSpPr>
            <a:spLocks noChangeArrowheads="1"/>
          </p:cNvSpPr>
          <p:nvPr/>
        </p:nvSpPr>
        <p:spPr bwMode="auto">
          <a:xfrm>
            <a:off x="768927" y="356096"/>
            <a:ext cx="849976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800" b="1" dirty="0">
                <a:solidFill>
                  <a:schemeClr val="bg2">
                    <a:lumMod val="25000"/>
                  </a:schemeClr>
                </a:solidFill>
                <a:latin typeface="思源黑体" panose="020B0500000000000000" pitchFamily="34" charset="-122"/>
                <a:ea typeface="思源黑体" panose="020B0500000000000000" pitchFamily="34" charset="-122"/>
              </a:rPr>
              <a:t>安全生产政策法规概况</a:t>
            </a:r>
            <a:r>
              <a:rPr lang="en-US" altLang="zh-CN" sz="2800" b="1" dirty="0">
                <a:solidFill>
                  <a:schemeClr val="bg2">
                    <a:lumMod val="25000"/>
                  </a:schemeClr>
                </a:solidFill>
                <a:latin typeface="思源黑体" panose="020B0500000000000000" pitchFamily="34" charset="-122"/>
                <a:ea typeface="思源黑体" panose="020B0500000000000000" pitchFamily="34" charset="-122"/>
              </a:rPr>
              <a:t>--</a:t>
            </a:r>
            <a:r>
              <a:rPr lang="zh-CN" altLang="en-US" sz="2800" b="1" dirty="0">
                <a:solidFill>
                  <a:schemeClr val="bg2">
                    <a:lumMod val="25000"/>
                  </a:schemeClr>
                </a:solidFill>
                <a:latin typeface="思源黑体" panose="020B0500000000000000" pitchFamily="34" charset="-122"/>
                <a:ea typeface="思源黑体" panose="020B0500000000000000" pitchFamily="34" charset="-122"/>
              </a:rPr>
              <a:t>（一）法规体系</a:t>
            </a:r>
            <a:endParaRPr lang="zh-CN" altLang="en-US" sz="2800"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5" name="矩形 4"/>
          <p:cNvSpPr/>
          <p:nvPr/>
        </p:nvSpPr>
        <p:spPr>
          <a:xfrm>
            <a:off x="1" y="294541"/>
            <a:ext cx="768926" cy="461665"/>
          </a:xfrm>
          <a:prstGeom prst="rect">
            <a:avLst/>
          </a:prstGeom>
          <a:solidFill>
            <a:srgbClr val="BD1127"/>
          </a:solidFill>
        </p:spPr>
        <p:txBody>
          <a:bodyPr wrap="square">
            <a:spAutoFit/>
          </a:bodyPr>
          <a:lstStyle/>
          <a:p>
            <a:pPr algn="ctr"/>
            <a:r>
              <a:rPr lang="en-US" altLang="zh-CN" sz="2400" b="1" dirty="0">
                <a:solidFill>
                  <a:schemeClr val="bg1"/>
                </a:solidFill>
                <a:latin typeface="思源黑体" panose="020B0500000000000000" pitchFamily="34" charset="-122"/>
                <a:ea typeface="思源黑体" panose="020B0500000000000000" pitchFamily="34" charset="-122"/>
              </a:rPr>
              <a:t>1</a:t>
            </a:r>
            <a:endParaRPr lang="zh-CN" altLang="en-US" sz="2400" b="1" dirty="0">
              <a:solidFill>
                <a:schemeClr val="bg1"/>
              </a:solidFill>
              <a:latin typeface="思源黑体" panose="020B0500000000000000" pitchFamily="34" charset="-122"/>
              <a:ea typeface="思源黑体" panose="020B0500000000000000" pitchFamily="34" charset="-122"/>
            </a:endParaRPr>
          </a:p>
        </p:txBody>
      </p:sp>
      <p:sp>
        <p:nvSpPr>
          <p:cNvPr id="6" name="Rectangle 5"/>
          <p:cNvSpPr>
            <a:spLocks noChangeArrowheads="1"/>
          </p:cNvSpPr>
          <p:nvPr/>
        </p:nvSpPr>
        <p:spPr bwMode="auto">
          <a:xfrm>
            <a:off x="1183056" y="2230731"/>
            <a:ext cx="4339650" cy="438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lnSpc>
                <a:spcPct val="140000"/>
              </a:lnSpc>
            </a:pPr>
            <a:r>
              <a:rPr lang="zh-CN" altLang="en-US" b="1" dirty="0">
                <a:solidFill>
                  <a:schemeClr val="bg2">
                    <a:lumMod val="25000"/>
                  </a:schemeClr>
                </a:solidFill>
                <a:latin typeface="思源黑体" panose="020B0500000000000000" pitchFamily="34" charset="-122"/>
                <a:ea typeface="思源黑体" panose="020B0500000000000000" pitchFamily="34" charset="-122"/>
              </a:rPr>
              <a:t>由全国人大常委会制定并颁布实施的法律</a:t>
            </a:r>
            <a:endParaRPr lang="zh-CN" altLang="en-US"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7" name="Rectangle 5"/>
          <p:cNvSpPr>
            <a:spLocks noChangeArrowheads="1"/>
          </p:cNvSpPr>
          <p:nvPr/>
        </p:nvSpPr>
        <p:spPr bwMode="auto">
          <a:xfrm>
            <a:off x="1034759" y="2979972"/>
            <a:ext cx="4164923" cy="438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140000"/>
              </a:lnSpc>
            </a:pPr>
            <a:r>
              <a:rPr lang="zh-CN" altLang="en-US" b="1" dirty="0">
                <a:solidFill>
                  <a:srgbClr val="E7E6E6">
                    <a:lumMod val="25000"/>
                  </a:srgbClr>
                </a:solidFill>
                <a:latin typeface="思源黑体" panose="020B0500000000000000" pitchFamily="34" charset="-122"/>
                <a:ea typeface="思源黑体" panose="020B0500000000000000" pitchFamily="34" charset="-122"/>
              </a:rPr>
              <a:t>基础法律：</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安全生产法</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2002</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年</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6</a:t>
            </a:r>
            <a:r>
              <a:rPr lang="zh-CN" altLang="en-US" sz="1600" dirty="0">
                <a:solidFill>
                  <a:schemeClr val="bg2">
                    <a:lumMod val="25000"/>
                  </a:schemeClr>
                </a:solidFill>
                <a:latin typeface="思源黑体" panose="020B0500000000000000" pitchFamily="34" charset="-122"/>
                <a:ea typeface="思源黑体" panose="020B0500000000000000" pitchFamily="34" charset="-122"/>
              </a:rPr>
              <a:t>月）</a:t>
            </a:r>
            <a:endParaRPr lang="zh-CN" altLang="en-US"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9" name="Rectangle 5"/>
          <p:cNvSpPr>
            <a:spLocks noChangeArrowheads="1"/>
          </p:cNvSpPr>
          <p:nvPr/>
        </p:nvSpPr>
        <p:spPr bwMode="auto">
          <a:xfrm>
            <a:off x="1034759" y="4917989"/>
            <a:ext cx="10227406" cy="787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140000"/>
              </a:lnSpc>
            </a:pPr>
            <a:r>
              <a:rPr lang="zh-CN" altLang="en-US" b="1" dirty="0">
                <a:solidFill>
                  <a:srgbClr val="E7E6E6">
                    <a:lumMod val="25000"/>
                  </a:srgbClr>
                </a:solidFill>
                <a:latin typeface="思源黑体" panose="020B0500000000000000" pitchFamily="34" charset="-122"/>
                <a:ea typeface="思源黑体" panose="020B0500000000000000" pitchFamily="34" charset="-122"/>
              </a:rPr>
              <a:t>相关法律：</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突发事件应对法</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 </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劳动法</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刑法</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 《</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行政许可法</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行政处罚法</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行政监察法</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行政诉讼法</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行政复议法</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等。</a:t>
            </a:r>
            <a:endParaRPr lang="zh-CN" altLang="en-US"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2" name="矩形 1"/>
          <p:cNvSpPr/>
          <p:nvPr/>
        </p:nvSpPr>
        <p:spPr>
          <a:xfrm>
            <a:off x="1183056" y="4260186"/>
            <a:ext cx="9912509" cy="369332"/>
          </a:xfrm>
          <a:prstGeom prst="rect">
            <a:avLst/>
          </a:prstGeom>
        </p:spPr>
        <p:txBody>
          <a:bodyPr wrap="square">
            <a:spAutoFit/>
          </a:bodyPr>
          <a:lstStyle/>
          <a:p>
            <a:endParaRPr lang="zh-CN" altLang="en-US" dirty="0">
              <a:latin typeface="思源黑体" panose="020B0500000000000000" pitchFamily="34" charset="-122"/>
              <a:ea typeface="思源黑体" panose="020B0500000000000000" pitchFamily="34" charset="-122"/>
            </a:endParaRPr>
          </a:p>
        </p:txBody>
      </p:sp>
      <p:sp>
        <p:nvSpPr>
          <p:cNvPr id="18" name="Rectangle 5"/>
          <p:cNvSpPr>
            <a:spLocks noChangeArrowheads="1"/>
          </p:cNvSpPr>
          <p:nvPr/>
        </p:nvSpPr>
        <p:spPr bwMode="auto">
          <a:xfrm>
            <a:off x="1034759" y="3601931"/>
            <a:ext cx="10145344" cy="1132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140000"/>
              </a:lnSpc>
            </a:pPr>
            <a:r>
              <a:rPr lang="zh-CN" altLang="en-US" b="1" dirty="0">
                <a:solidFill>
                  <a:srgbClr val="E7E6E6">
                    <a:lumMod val="25000"/>
                  </a:srgbClr>
                </a:solidFill>
                <a:latin typeface="思源黑体" panose="020B0500000000000000" pitchFamily="34" charset="-122"/>
                <a:ea typeface="思源黑体" panose="020B0500000000000000" pitchFamily="34" charset="-122"/>
              </a:rPr>
              <a:t>专业法律：</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矿山安全法</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职业病防治法</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消防法</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道路交通安全法</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铁路法</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海上交通安全法</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航空法</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公路法</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矿产资源法</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煤炭法</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建筑法</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电力法</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石油天然气管道保护法</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特种设备安全法</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等。</a:t>
            </a:r>
            <a:endParaRPr lang="zh-CN" altLang="en-US" dirty="0">
              <a:solidFill>
                <a:schemeClr val="bg2">
                  <a:lumMod val="25000"/>
                </a:schemeClr>
              </a:solidFill>
              <a:latin typeface="思源黑体" panose="020B0500000000000000" pitchFamily="34" charset="-122"/>
              <a:ea typeface="思源黑体"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83206"/>
                                        </p:tgtEl>
                                        <p:attrNameLst>
                                          <p:attrName>style.visibility</p:attrName>
                                        </p:attrNameLst>
                                      </p:cBhvr>
                                      <p:to>
                                        <p:strVal val="visible"/>
                                      </p:to>
                                    </p:set>
                                    <p:animEffect transition="in" filter="fade">
                                      <p:cBhvr>
                                        <p:cTn id="15" dur="500"/>
                                        <p:tgtEl>
                                          <p:spTgt spid="248320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anim calcmode="lin" valueType="num">
                                      <p:cBhvr>
                                        <p:cTn id="31" dur="1000" fill="hold"/>
                                        <p:tgtEl>
                                          <p:spTgt spid="18"/>
                                        </p:tgtEl>
                                        <p:attrNameLst>
                                          <p:attrName>ppt_x</p:attrName>
                                        </p:attrNameLst>
                                      </p:cBhvr>
                                      <p:tavLst>
                                        <p:tav tm="0">
                                          <p:val>
                                            <p:strVal val="#ppt_x"/>
                                          </p:val>
                                        </p:tav>
                                        <p:tav tm="100000">
                                          <p:val>
                                            <p:strVal val="#ppt_x"/>
                                          </p:val>
                                        </p:tav>
                                      </p:tavLst>
                                    </p:anim>
                                    <p:anim calcmode="lin" valueType="num">
                                      <p:cBhvr>
                                        <p:cTn id="32" dur="1000" fill="hold"/>
                                        <p:tgtEl>
                                          <p:spTgt spid="1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3206" grpId="0"/>
      <p:bldP spid="4" grpId="0"/>
      <p:bldP spid="5" grpId="0" animBg="1"/>
      <p:bldP spid="6" grpId="0"/>
      <p:bldP spid="7" grpId="0"/>
      <p:bldP spid="9"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83206" name="Rectangle 6"/>
          <p:cNvSpPr>
            <a:spLocks noChangeArrowheads="1"/>
          </p:cNvSpPr>
          <p:nvPr/>
        </p:nvSpPr>
        <p:spPr bwMode="auto">
          <a:xfrm>
            <a:off x="680545" y="1273859"/>
            <a:ext cx="28129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400" b="1" dirty="0">
                <a:solidFill>
                  <a:srgbClr val="BD1127"/>
                </a:solidFill>
                <a:latin typeface="思源黑体" panose="020B0500000000000000" pitchFamily="34" charset="-122"/>
                <a:ea typeface="思源黑体" panose="020B0500000000000000" pitchFamily="34" charset="-122"/>
              </a:rPr>
              <a:t>第二层：行政法规</a:t>
            </a:r>
            <a:endParaRPr lang="zh-CN" altLang="en-US" sz="2400" b="1" dirty="0">
              <a:solidFill>
                <a:srgbClr val="BD1127"/>
              </a:solidFill>
              <a:latin typeface="思源黑体" panose="020B0500000000000000" pitchFamily="34" charset="-122"/>
              <a:ea typeface="思源黑体" panose="020B0500000000000000" pitchFamily="34" charset="-122"/>
            </a:endParaRPr>
          </a:p>
        </p:txBody>
      </p:sp>
      <p:sp>
        <p:nvSpPr>
          <p:cNvPr id="4" name="Rectangle 4"/>
          <p:cNvSpPr>
            <a:spLocks noChangeArrowheads="1"/>
          </p:cNvSpPr>
          <p:nvPr/>
        </p:nvSpPr>
        <p:spPr bwMode="auto">
          <a:xfrm>
            <a:off x="768927" y="356096"/>
            <a:ext cx="849976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800" b="1" dirty="0">
                <a:solidFill>
                  <a:schemeClr val="bg2">
                    <a:lumMod val="25000"/>
                  </a:schemeClr>
                </a:solidFill>
                <a:latin typeface="思源黑体" panose="020B0500000000000000" pitchFamily="34" charset="-122"/>
                <a:ea typeface="思源黑体" panose="020B0500000000000000" pitchFamily="34" charset="-122"/>
              </a:rPr>
              <a:t>安全生产政策法规概况</a:t>
            </a:r>
            <a:r>
              <a:rPr lang="en-US" altLang="zh-CN" sz="2800" b="1" dirty="0">
                <a:solidFill>
                  <a:schemeClr val="bg2">
                    <a:lumMod val="25000"/>
                  </a:schemeClr>
                </a:solidFill>
                <a:latin typeface="思源黑体" panose="020B0500000000000000" pitchFamily="34" charset="-122"/>
                <a:ea typeface="思源黑体" panose="020B0500000000000000" pitchFamily="34" charset="-122"/>
              </a:rPr>
              <a:t>--</a:t>
            </a:r>
            <a:r>
              <a:rPr lang="zh-CN" altLang="en-US" sz="2800" b="1" dirty="0">
                <a:solidFill>
                  <a:schemeClr val="bg2">
                    <a:lumMod val="25000"/>
                  </a:schemeClr>
                </a:solidFill>
                <a:latin typeface="思源黑体" panose="020B0500000000000000" pitchFamily="34" charset="-122"/>
                <a:ea typeface="思源黑体" panose="020B0500000000000000" pitchFamily="34" charset="-122"/>
              </a:rPr>
              <a:t>（一）法规体系</a:t>
            </a:r>
            <a:endParaRPr lang="zh-CN" altLang="en-US" sz="2800"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5" name="矩形 4"/>
          <p:cNvSpPr/>
          <p:nvPr/>
        </p:nvSpPr>
        <p:spPr>
          <a:xfrm>
            <a:off x="1" y="294541"/>
            <a:ext cx="768926" cy="461665"/>
          </a:xfrm>
          <a:prstGeom prst="rect">
            <a:avLst/>
          </a:prstGeom>
          <a:solidFill>
            <a:srgbClr val="BD1127"/>
          </a:solidFill>
        </p:spPr>
        <p:txBody>
          <a:bodyPr wrap="square">
            <a:spAutoFit/>
          </a:bodyPr>
          <a:lstStyle/>
          <a:p>
            <a:pPr algn="ctr"/>
            <a:r>
              <a:rPr lang="en-US" altLang="zh-CN" sz="2400" b="1" dirty="0">
                <a:solidFill>
                  <a:schemeClr val="bg1"/>
                </a:solidFill>
                <a:latin typeface="思源黑体" panose="020B0500000000000000" pitchFamily="34" charset="-122"/>
                <a:ea typeface="思源黑体" panose="020B0500000000000000" pitchFamily="34" charset="-122"/>
              </a:rPr>
              <a:t>1</a:t>
            </a:r>
            <a:endParaRPr lang="zh-CN" altLang="en-US" sz="2400" b="1" dirty="0">
              <a:solidFill>
                <a:schemeClr val="bg1"/>
              </a:solidFill>
              <a:latin typeface="思源黑体" panose="020B0500000000000000" pitchFamily="34" charset="-122"/>
              <a:ea typeface="思源黑体" panose="020B0500000000000000" pitchFamily="34" charset="-122"/>
            </a:endParaRPr>
          </a:p>
        </p:txBody>
      </p:sp>
      <p:sp>
        <p:nvSpPr>
          <p:cNvPr id="6" name="Rectangle 5"/>
          <p:cNvSpPr>
            <a:spLocks noChangeArrowheads="1"/>
          </p:cNvSpPr>
          <p:nvPr/>
        </p:nvSpPr>
        <p:spPr bwMode="auto">
          <a:xfrm>
            <a:off x="680545" y="1877338"/>
            <a:ext cx="3416320" cy="438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140000"/>
              </a:lnSpc>
            </a:pPr>
            <a:r>
              <a:rPr lang="zh-CN" altLang="en-US" b="1" dirty="0">
                <a:solidFill>
                  <a:schemeClr val="bg2">
                    <a:lumMod val="25000"/>
                  </a:schemeClr>
                </a:solidFill>
                <a:latin typeface="思源黑体" panose="020B0500000000000000" pitchFamily="34" charset="-122"/>
                <a:ea typeface="思源黑体" panose="020B0500000000000000" pitchFamily="34" charset="-122"/>
              </a:rPr>
              <a:t>由国务院制定并颁布实施的法律</a:t>
            </a:r>
            <a:endParaRPr lang="zh-CN" altLang="en-US"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7" name="Rectangle 5"/>
          <p:cNvSpPr>
            <a:spLocks noChangeArrowheads="1"/>
          </p:cNvSpPr>
          <p:nvPr/>
        </p:nvSpPr>
        <p:spPr bwMode="auto">
          <a:xfrm>
            <a:off x="768927" y="2428380"/>
            <a:ext cx="9125436" cy="787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140000"/>
              </a:lnSpc>
            </a:pPr>
            <a:r>
              <a:rPr lang="zh-CN" altLang="en-US" b="1" dirty="0">
                <a:solidFill>
                  <a:srgbClr val="E7E6E6">
                    <a:lumMod val="25000"/>
                  </a:srgbClr>
                </a:solidFill>
                <a:latin typeface="思源黑体" panose="020B0500000000000000" pitchFamily="34" charset="-122"/>
                <a:ea typeface="思源黑体" panose="020B0500000000000000" pitchFamily="34" charset="-122"/>
              </a:rPr>
              <a:t>综合法规：</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国务院关于特大安全事故行政责任追究的规定</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安全生产许可证条例</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生产安全事故报告和调查处理条例</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等。</a:t>
            </a:r>
            <a:endParaRPr lang="zh-CN" altLang="en-US" sz="1600" dirty="0">
              <a:solidFill>
                <a:srgbClr val="E7E6E6">
                  <a:lumMod val="25000"/>
                </a:srgbClr>
              </a:solidFill>
              <a:latin typeface="思源黑体" panose="020B0500000000000000" pitchFamily="34" charset="-122"/>
              <a:ea typeface="思源黑体" panose="020B0500000000000000" pitchFamily="34" charset="-122"/>
            </a:endParaRPr>
          </a:p>
        </p:txBody>
      </p:sp>
      <p:sp>
        <p:nvSpPr>
          <p:cNvPr id="8" name="Rectangle 5"/>
          <p:cNvSpPr>
            <a:spLocks noChangeArrowheads="1"/>
          </p:cNvSpPr>
          <p:nvPr/>
        </p:nvSpPr>
        <p:spPr bwMode="auto">
          <a:xfrm>
            <a:off x="768927" y="3333938"/>
            <a:ext cx="9957688" cy="2204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140000"/>
              </a:lnSpc>
            </a:pPr>
            <a:r>
              <a:rPr lang="zh-CN" altLang="en-US" b="1" dirty="0">
                <a:solidFill>
                  <a:srgbClr val="E7E6E6">
                    <a:lumMod val="25000"/>
                  </a:srgbClr>
                </a:solidFill>
                <a:latin typeface="思源黑体" panose="020B0500000000000000" pitchFamily="34" charset="-122"/>
                <a:ea typeface="思源黑体" panose="020B0500000000000000" pitchFamily="34" charset="-122"/>
              </a:rPr>
              <a:t>专业法规：</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矿山安全法实施条例</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煤矿安全监察条例</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国务院关于预防煤矿生产安全事故的特别规定</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危险化学品安全管理条例</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烟花爆竹安全管理条例</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易制毒化学品管理条例</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使用有毒物品作业场所劳动保护条例</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尘肺病防治条例</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女职工劳动保护特别规定</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内河交通安全管理条例</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铁路安全管理条例</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建设工程安全生产管理条例</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民用爆炸物品安全管理条例</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农业机械安全监督管理条例</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铁路交通事故</a:t>
            </a:r>
            <a:endParaRPr lang="zh-CN" altLang="en-US" sz="1600" dirty="0">
              <a:solidFill>
                <a:srgbClr val="E7E6E6">
                  <a:lumMod val="25000"/>
                </a:srgbClr>
              </a:solidFill>
              <a:latin typeface="思源黑体" panose="020B0500000000000000" pitchFamily="34" charset="-122"/>
              <a:ea typeface="思源黑体" panose="020B0500000000000000" pitchFamily="34" charset="-122"/>
            </a:endParaRPr>
          </a:p>
          <a:p>
            <a:pPr>
              <a:lnSpc>
                <a:spcPct val="140000"/>
              </a:lnSpc>
            </a:pPr>
            <a:r>
              <a:rPr lang="zh-CN" altLang="en-US" sz="1600" dirty="0">
                <a:solidFill>
                  <a:srgbClr val="E7E6E6">
                    <a:lumMod val="25000"/>
                  </a:srgbClr>
                </a:solidFill>
                <a:latin typeface="思源黑体" panose="020B0500000000000000" pitchFamily="34" charset="-122"/>
                <a:ea typeface="思源黑体" panose="020B0500000000000000" pitchFamily="34" charset="-122"/>
              </a:rPr>
              <a:t>应急救援和调查处理条例</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电力安全事故应急处置和调查处理条例</a:t>
            </a:r>
            <a:r>
              <a:rPr lang="en-US" altLang="zh-CN" sz="1600" dirty="0">
                <a:solidFill>
                  <a:srgbClr val="E7E6E6">
                    <a:lumMod val="25000"/>
                  </a:srgbClr>
                </a:solidFill>
                <a:latin typeface="思源黑体" panose="020B0500000000000000" pitchFamily="34" charset="-122"/>
                <a:ea typeface="思源黑体" panose="020B0500000000000000" pitchFamily="34" charset="-122"/>
              </a:rPr>
              <a:t>》</a:t>
            </a:r>
            <a:r>
              <a:rPr lang="zh-CN" altLang="en-US" sz="1600" dirty="0">
                <a:solidFill>
                  <a:srgbClr val="E7E6E6">
                    <a:lumMod val="25000"/>
                  </a:srgbClr>
                </a:solidFill>
                <a:latin typeface="思源黑体" panose="020B0500000000000000" pitchFamily="34" charset="-122"/>
                <a:ea typeface="思源黑体" panose="020B0500000000000000" pitchFamily="34" charset="-122"/>
              </a:rPr>
              <a:t>等。</a:t>
            </a:r>
            <a:endParaRPr lang="zh-CN" altLang="en-US" sz="1600" dirty="0">
              <a:solidFill>
                <a:srgbClr val="E7E6E6">
                  <a:lumMod val="25000"/>
                </a:srgbClr>
              </a:solidFill>
              <a:latin typeface="思源黑体" panose="020B0500000000000000" pitchFamily="34" charset="-122"/>
              <a:ea typeface="思源黑体"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83206"/>
                                        </p:tgtEl>
                                        <p:attrNameLst>
                                          <p:attrName>style.visibility</p:attrName>
                                        </p:attrNameLst>
                                      </p:cBhvr>
                                      <p:to>
                                        <p:strVal val="visible"/>
                                      </p:to>
                                    </p:set>
                                    <p:animEffect transition="in" filter="fade">
                                      <p:cBhvr>
                                        <p:cTn id="15" dur="500"/>
                                        <p:tgtEl>
                                          <p:spTgt spid="248320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3206" grpId="0"/>
      <p:bldP spid="4" grpId="0"/>
      <p:bldP spid="5" grpId="0" animBg="1"/>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768927" y="356096"/>
            <a:ext cx="849976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800" b="1" dirty="0">
                <a:solidFill>
                  <a:schemeClr val="bg2">
                    <a:lumMod val="25000"/>
                  </a:schemeClr>
                </a:solidFill>
                <a:latin typeface="思源黑体" panose="020B0500000000000000" pitchFamily="34" charset="-122"/>
                <a:ea typeface="思源黑体" panose="020B0500000000000000" pitchFamily="34" charset="-122"/>
              </a:rPr>
              <a:t>安全生产政策法规概况</a:t>
            </a:r>
            <a:r>
              <a:rPr lang="en-US" altLang="zh-CN" sz="2800" b="1" dirty="0">
                <a:solidFill>
                  <a:schemeClr val="bg2">
                    <a:lumMod val="25000"/>
                  </a:schemeClr>
                </a:solidFill>
                <a:latin typeface="思源黑体" panose="020B0500000000000000" pitchFamily="34" charset="-122"/>
                <a:ea typeface="思源黑体" panose="020B0500000000000000" pitchFamily="34" charset="-122"/>
              </a:rPr>
              <a:t>--</a:t>
            </a:r>
            <a:r>
              <a:rPr lang="zh-CN" altLang="en-US" sz="2800" b="1" dirty="0">
                <a:solidFill>
                  <a:schemeClr val="bg2">
                    <a:lumMod val="25000"/>
                  </a:schemeClr>
                </a:solidFill>
                <a:latin typeface="思源黑体" panose="020B0500000000000000" pitchFamily="34" charset="-122"/>
                <a:ea typeface="思源黑体" panose="020B0500000000000000" pitchFamily="34" charset="-122"/>
              </a:rPr>
              <a:t>（一）法规体系</a:t>
            </a:r>
            <a:endParaRPr lang="zh-CN" altLang="en-US" sz="2800"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5" name="矩形 4"/>
          <p:cNvSpPr/>
          <p:nvPr/>
        </p:nvSpPr>
        <p:spPr>
          <a:xfrm>
            <a:off x="1" y="294541"/>
            <a:ext cx="768926" cy="461665"/>
          </a:xfrm>
          <a:prstGeom prst="rect">
            <a:avLst/>
          </a:prstGeom>
          <a:solidFill>
            <a:srgbClr val="BD1127"/>
          </a:solidFill>
        </p:spPr>
        <p:txBody>
          <a:bodyPr wrap="square">
            <a:spAutoFit/>
          </a:bodyPr>
          <a:lstStyle/>
          <a:p>
            <a:pPr algn="ctr"/>
            <a:r>
              <a:rPr lang="en-US" altLang="zh-CN" sz="2400" b="1" dirty="0">
                <a:solidFill>
                  <a:schemeClr val="bg1"/>
                </a:solidFill>
                <a:latin typeface="思源黑体" panose="020B0500000000000000" pitchFamily="34" charset="-122"/>
                <a:ea typeface="思源黑体" panose="020B0500000000000000" pitchFamily="34" charset="-122"/>
              </a:rPr>
              <a:t>1</a:t>
            </a:r>
            <a:endParaRPr lang="zh-CN" altLang="en-US" sz="2400" b="1" dirty="0">
              <a:solidFill>
                <a:schemeClr val="bg1"/>
              </a:solidFill>
              <a:latin typeface="思源黑体" panose="020B0500000000000000" pitchFamily="34" charset="-122"/>
              <a:ea typeface="思源黑体" panose="020B0500000000000000" pitchFamily="34" charset="-122"/>
            </a:endParaRPr>
          </a:p>
        </p:txBody>
      </p:sp>
      <p:grpSp>
        <p:nvGrpSpPr>
          <p:cNvPr id="13" name="组合 12"/>
          <p:cNvGrpSpPr/>
          <p:nvPr/>
        </p:nvGrpSpPr>
        <p:grpSpPr>
          <a:xfrm>
            <a:off x="768927" y="1684639"/>
            <a:ext cx="10487298" cy="1864624"/>
            <a:chOff x="768927" y="1684639"/>
            <a:chExt cx="10487298" cy="1864624"/>
          </a:xfrm>
        </p:grpSpPr>
        <p:sp>
          <p:nvSpPr>
            <p:cNvPr id="11" name="矩形 10"/>
            <p:cNvSpPr/>
            <p:nvPr/>
          </p:nvSpPr>
          <p:spPr>
            <a:xfrm>
              <a:off x="768927" y="1684639"/>
              <a:ext cx="10487298" cy="18646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2483206" name="Rectangle 6"/>
            <p:cNvSpPr>
              <a:spLocks noChangeArrowheads="1"/>
            </p:cNvSpPr>
            <p:nvPr/>
          </p:nvSpPr>
          <p:spPr bwMode="auto">
            <a:xfrm>
              <a:off x="1361089" y="2024821"/>
              <a:ext cx="33170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400" b="1" dirty="0">
                  <a:solidFill>
                    <a:srgbClr val="BD1127"/>
                  </a:solidFill>
                  <a:latin typeface="思源黑体" panose="020B0500000000000000" pitchFamily="34" charset="-122"/>
                  <a:ea typeface="思源黑体" panose="020B0500000000000000" pitchFamily="34" charset="-122"/>
                </a:rPr>
                <a:t>第三层：地方性规章</a:t>
              </a:r>
              <a:endParaRPr lang="zh-CN" altLang="en-US" sz="2400" b="1" dirty="0">
                <a:solidFill>
                  <a:srgbClr val="BD1127"/>
                </a:solidFill>
                <a:latin typeface="思源黑体" panose="020B0500000000000000" pitchFamily="34" charset="-122"/>
                <a:ea typeface="思源黑体" panose="020B0500000000000000" pitchFamily="34" charset="-122"/>
              </a:endParaRPr>
            </a:p>
          </p:txBody>
        </p:sp>
        <p:sp>
          <p:nvSpPr>
            <p:cNvPr id="3" name="矩形 2"/>
            <p:cNvSpPr/>
            <p:nvPr/>
          </p:nvSpPr>
          <p:spPr>
            <a:xfrm>
              <a:off x="1361089" y="2495679"/>
              <a:ext cx="9296400" cy="646331"/>
            </a:xfrm>
            <a:prstGeom prst="rect">
              <a:avLst/>
            </a:prstGeom>
          </p:spPr>
          <p:txBody>
            <a:bodyPr wrap="square">
              <a:spAutoFit/>
            </a:bodyPr>
            <a:lstStyle/>
            <a:p>
              <a:r>
                <a:rPr lang="zh-CN" altLang="en-US" dirty="0">
                  <a:solidFill>
                    <a:schemeClr val="bg2">
                      <a:lumMod val="25000"/>
                    </a:schemeClr>
                  </a:solidFill>
                  <a:latin typeface="思源黑体" panose="020B0500000000000000" pitchFamily="34" charset="-122"/>
                  <a:ea typeface="思源黑体" panose="020B0500000000000000" pitchFamily="34" charset="-122"/>
                </a:rPr>
                <a:t>由省级人大常委会颁布实施的法律文本。各省、自治区、直辖市相继制定出台了安全生产条例，如</a:t>
              </a:r>
              <a:r>
                <a:rPr lang="en-US" altLang="zh-CN" dirty="0">
                  <a:solidFill>
                    <a:schemeClr val="bg2">
                      <a:lumMod val="25000"/>
                    </a:schemeClr>
                  </a:solidFill>
                  <a:latin typeface="思源黑体" panose="020B0500000000000000" pitchFamily="34" charset="-122"/>
                  <a:ea typeface="思源黑体" panose="020B0500000000000000" pitchFamily="34" charset="-122"/>
                </a:rPr>
                <a:t>《</a:t>
              </a:r>
              <a:r>
                <a:rPr lang="zh-CN" altLang="en-US" dirty="0">
                  <a:solidFill>
                    <a:schemeClr val="bg2">
                      <a:lumMod val="25000"/>
                    </a:schemeClr>
                  </a:solidFill>
                  <a:latin typeface="思源黑体" panose="020B0500000000000000" pitchFamily="34" charset="-122"/>
                  <a:ea typeface="思源黑体" panose="020B0500000000000000" pitchFamily="34" charset="-122"/>
                </a:rPr>
                <a:t>天津市安全生产条例</a:t>
              </a:r>
              <a:r>
                <a:rPr lang="en-US" altLang="zh-CN" dirty="0">
                  <a:solidFill>
                    <a:schemeClr val="bg2">
                      <a:lumMod val="25000"/>
                    </a:schemeClr>
                  </a:solidFill>
                  <a:latin typeface="思源黑体" panose="020B0500000000000000" pitchFamily="34" charset="-122"/>
                  <a:ea typeface="思源黑体" panose="020B0500000000000000" pitchFamily="34" charset="-122"/>
                </a:rPr>
                <a:t>》</a:t>
              </a:r>
              <a:r>
                <a:rPr lang="zh-CN" altLang="en-US" dirty="0">
                  <a:solidFill>
                    <a:schemeClr val="bg2">
                      <a:lumMod val="25000"/>
                    </a:schemeClr>
                  </a:solidFill>
                  <a:latin typeface="思源黑体" panose="020B0500000000000000" pitchFamily="34" charset="-122"/>
                  <a:ea typeface="思源黑体" panose="020B0500000000000000" pitchFamily="34" charset="-122"/>
                </a:rPr>
                <a:t>。</a:t>
              </a:r>
              <a:endParaRPr lang="zh-CN" altLang="en-US" dirty="0">
                <a:solidFill>
                  <a:schemeClr val="bg2">
                    <a:lumMod val="25000"/>
                  </a:schemeClr>
                </a:solidFill>
                <a:latin typeface="思源黑体" panose="020B0500000000000000" pitchFamily="34" charset="-122"/>
                <a:ea typeface="思源黑体" panose="020B0500000000000000" pitchFamily="34" charset="-122"/>
              </a:endParaRPr>
            </a:p>
          </p:txBody>
        </p:sp>
      </p:grpSp>
      <p:grpSp>
        <p:nvGrpSpPr>
          <p:cNvPr id="16" name="组合 15"/>
          <p:cNvGrpSpPr/>
          <p:nvPr/>
        </p:nvGrpSpPr>
        <p:grpSpPr>
          <a:xfrm>
            <a:off x="768927" y="4058704"/>
            <a:ext cx="10783379" cy="1864624"/>
            <a:chOff x="768927" y="4058704"/>
            <a:chExt cx="10783379" cy="1864624"/>
          </a:xfrm>
        </p:grpSpPr>
        <p:sp>
          <p:nvSpPr>
            <p:cNvPr id="14" name="矩形 13"/>
            <p:cNvSpPr/>
            <p:nvPr/>
          </p:nvSpPr>
          <p:spPr>
            <a:xfrm>
              <a:off x="768927" y="4058704"/>
              <a:ext cx="10487298" cy="18646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10" name="矩形 9"/>
            <p:cNvSpPr/>
            <p:nvPr/>
          </p:nvSpPr>
          <p:spPr>
            <a:xfrm>
              <a:off x="1361089" y="5013529"/>
              <a:ext cx="10191217" cy="369332"/>
            </a:xfrm>
            <a:prstGeom prst="rect">
              <a:avLst/>
            </a:prstGeom>
          </p:spPr>
          <p:txBody>
            <a:bodyPr wrap="square">
              <a:spAutoFit/>
            </a:bodyPr>
            <a:lstStyle/>
            <a:p>
              <a:r>
                <a:rPr lang="zh-CN" altLang="en-US" dirty="0">
                  <a:solidFill>
                    <a:schemeClr val="bg2">
                      <a:lumMod val="25000"/>
                    </a:schemeClr>
                  </a:solidFill>
                  <a:latin typeface="思源黑体" panose="020B0500000000000000" pitchFamily="34" charset="-122"/>
                  <a:ea typeface="思源黑体" panose="020B0500000000000000" pitchFamily="34" charset="-122"/>
                </a:rPr>
                <a:t>由国家部委和省（区、市）政府和具有立法权限的城市颁布实施的涉及安全生产的法律文本。</a:t>
              </a:r>
              <a:endParaRPr lang="zh-CN" altLang="en-US"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12" name="Rectangle 6"/>
            <p:cNvSpPr>
              <a:spLocks noChangeArrowheads="1"/>
            </p:cNvSpPr>
            <p:nvPr/>
          </p:nvSpPr>
          <p:spPr bwMode="auto">
            <a:xfrm>
              <a:off x="1423347" y="4504088"/>
              <a:ext cx="516927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400" b="1" dirty="0">
                  <a:solidFill>
                    <a:srgbClr val="BD1127"/>
                  </a:solidFill>
                  <a:latin typeface="思源黑体" panose="020B0500000000000000" pitchFamily="34" charset="-122"/>
                  <a:ea typeface="思源黑体" panose="020B0500000000000000" pitchFamily="34" charset="-122"/>
                </a:rPr>
                <a:t>第四层：部门规章和地方政府规章</a:t>
              </a:r>
              <a:endParaRPr lang="zh-CN" altLang="en-US" sz="2400" b="1" dirty="0">
                <a:solidFill>
                  <a:srgbClr val="BD1127"/>
                </a:solidFill>
                <a:latin typeface="思源黑体" panose="020B0500000000000000" pitchFamily="34" charset="-122"/>
                <a:ea typeface="思源黑体" panose="020B05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768927" y="356096"/>
            <a:ext cx="849976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800" b="1" dirty="0">
                <a:solidFill>
                  <a:schemeClr val="bg2">
                    <a:lumMod val="25000"/>
                  </a:schemeClr>
                </a:solidFill>
                <a:latin typeface="思源黑体" panose="020B0500000000000000" pitchFamily="34" charset="-122"/>
                <a:ea typeface="思源黑体" panose="020B0500000000000000" pitchFamily="34" charset="-122"/>
              </a:rPr>
              <a:t>安全生产政策法规概况</a:t>
            </a:r>
            <a:r>
              <a:rPr lang="en-US" altLang="zh-CN" sz="2800" b="1" dirty="0">
                <a:solidFill>
                  <a:schemeClr val="bg2">
                    <a:lumMod val="25000"/>
                  </a:schemeClr>
                </a:solidFill>
                <a:latin typeface="思源黑体" panose="020B0500000000000000" pitchFamily="34" charset="-122"/>
                <a:ea typeface="思源黑体" panose="020B0500000000000000" pitchFamily="34" charset="-122"/>
              </a:rPr>
              <a:t>--</a:t>
            </a:r>
            <a:r>
              <a:rPr lang="zh-CN" altLang="en-US" sz="2800" b="1" dirty="0">
                <a:solidFill>
                  <a:schemeClr val="bg2">
                    <a:lumMod val="25000"/>
                  </a:schemeClr>
                </a:solidFill>
                <a:latin typeface="思源黑体" panose="020B0500000000000000" pitchFamily="34" charset="-122"/>
                <a:ea typeface="思源黑体" panose="020B0500000000000000" pitchFamily="34" charset="-122"/>
              </a:rPr>
              <a:t>（一）法规体系</a:t>
            </a:r>
            <a:endParaRPr lang="zh-CN" altLang="en-US" sz="2800" b="1" dirty="0">
              <a:solidFill>
                <a:schemeClr val="bg2">
                  <a:lumMod val="25000"/>
                </a:schemeClr>
              </a:solidFill>
              <a:latin typeface="思源黑体" panose="020B0500000000000000" pitchFamily="34" charset="-122"/>
              <a:ea typeface="思源黑体" panose="020B0500000000000000" pitchFamily="34" charset="-122"/>
            </a:endParaRPr>
          </a:p>
        </p:txBody>
      </p:sp>
      <p:sp>
        <p:nvSpPr>
          <p:cNvPr id="5" name="矩形 4"/>
          <p:cNvSpPr/>
          <p:nvPr/>
        </p:nvSpPr>
        <p:spPr>
          <a:xfrm>
            <a:off x="1" y="294541"/>
            <a:ext cx="768926" cy="461665"/>
          </a:xfrm>
          <a:prstGeom prst="rect">
            <a:avLst/>
          </a:prstGeom>
          <a:solidFill>
            <a:srgbClr val="BD1127"/>
          </a:solidFill>
        </p:spPr>
        <p:txBody>
          <a:bodyPr wrap="square">
            <a:spAutoFit/>
          </a:bodyPr>
          <a:lstStyle/>
          <a:p>
            <a:pPr algn="ctr"/>
            <a:r>
              <a:rPr lang="en-US" altLang="zh-CN" sz="2400" b="1" dirty="0">
                <a:solidFill>
                  <a:schemeClr val="bg1"/>
                </a:solidFill>
                <a:latin typeface="思源黑体" panose="020B0500000000000000" pitchFamily="34" charset="-122"/>
                <a:ea typeface="思源黑体" panose="020B0500000000000000" pitchFamily="34" charset="-122"/>
              </a:rPr>
              <a:t>1</a:t>
            </a:r>
            <a:endParaRPr lang="zh-CN" altLang="en-US" sz="2400" b="1" dirty="0">
              <a:solidFill>
                <a:schemeClr val="bg1"/>
              </a:solidFill>
              <a:latin typeface="思源黑体" panose="020B0500000000000000" pitchFamily="34" charset="-122"/>
              <a:ea typeface="思源黑体" panose="020B0500000000000000" pitchFamily="34" charset="-122"/>
            </a:endParaRPr>
          </a:p>
        </p:txBody>
      </p:sp>
      <p:sp>
        <p:nvSpPr>
          <p:cNvPr id="2" name="矩形 1"/>
          <p:cNvSpPr/>
          <p:nvPr/>
        </p:nvSpPr>
        <p:spPr>
          <a:xfrm>
            <a:off x="1181437" y="1098034"/>
            <a:ext cx="26468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400" b="1" dirty="0">
                <a:solidFill>
                  <a:srgbClr val="BD1127"/>
                </a:solidFill>
                <a:latin typeface="思源黑体" panose="020B0500000000000000" pitchFamily="34" charset="-122"/>
                <a:ea typeface="思源黑体" panose="020B0500000000000000" pitchFamily="34" charset="-122"/>
              </a:rPr>
              <a:t>第五层：安全标准</a:t>
            </a:r>
            <a:endParaRPr lang="zh-CN" altLang="en-US" sz="2400" b="1" dirty="0">
              <a:solidFill>
                <a:srgbClr val="BD1127"/>
              </a:solidFill>
              <a:latin typeface="思源黑体" panose="020B0500000000000000" pitchFamily="34" charset="-122"/>
              <a:ea typeface="思源黑体" panose="020B0500000000000000" pitchFamily="34" charset="-122"/>
            </a:endParaRPr>
          </a:p>
        </p:txBody>
      </p:sp>
      <p:grpSp>
        <p:nvGrpSpPr>
          <p:cNvPr id="7" name="组合 6"/>
          <p:cNvGrpSpPr/>
          <p:nvPr/>
        </p:nvGrpSpPr>
        <p:grpSpPr>
          <a:xfrm>
            <a:off x="4467226" y="1610916"/>
            <a:ext cx="2835275" cy="4593848"/>
            <a:chOff x="4772026" y="1697615"/>
            <a:chExt cx="2835275" cy="4593848"/>
          </a:xfrm>
        </p:grpSpPr>
        <p:sp>
          <p:nvSpPr>
            <p:cNvPr id="13" name="Rectangle 26"/>
            <p:cNvSpPr>
              <a:spLocks noChangeArrowheads="1"/>
            </p:cNvSpPr>
            <p:nvPr/>
          </p:nvSpPr>
          <p:spPr bwMode="auto">
            <a:xfrm>
              <a:off x="4991100" y="1908947"/>
              <a:ext cx="2495550" cy="523221"/>
            </a:xfrm>
            <a:prstGeom prst="rect">
              <a:avLst/>
            </a:prstGeom>
            <a:solidFill>
              <a:schemeClr val="bg1">
                <a:lumMod val="95000"/>
              </a:schemeClr>
            </a:solidFill>
            <a:ln w="12700">
              <a:noFill/>
              <a:miter lim="800000"/>
            </a:ln>
            <a:effectLst/>
          </p:spPr>
          <p:txBody>
            <a:bodyPr lIns="96698" tIns="48349" rIns="96698" bIns="48349" anchor="ctr"/>
            <a:lstStyle>
              <a:lvl1pPr algn="l" defTabSz="967105">
                <a:defRPr kumimoji="1" sz="2400">
                  <a:solidFill>
                    <a:schemeClr val="tx1"/>
                  </a:solidFill>
                  <a:latin typeface="Times New Roman" panose="02020603050405020304" pitchFamily="18" charset="0"/>
                  <a:ea typeface="宋体" panose="02010600030101010101" pitchFamily="2" charset="-122"/>
                </a:defRPr>
              </a:lvl1pPr>
              <a:lvl2pPr marL="484505" algn="l" defTabSz="967105">
                <a:defRPr kumimoji="1" sz="2400">
                  <a:solidFill>
                    <a:schemeClr val="tx1"/>
                  </a:solidFill>
                  <a:latin typeface="Times New Roman" panose="02020603050405020304" pitchFamily="18" charset="0"/>
                  <a:ea typeface="宋体" panose="02010600030101010101" pitchFamily="2" charset="-122"/>
                </a:defRPr>
              </a:lvl2pPr>
              <a:lvl3pPr marL="967105" algn="l" defTabSz="967105">
                <a:defRPr kumimoji="1" sz="2400">
                  <a:solidFill>
                    <a:schemeClr val="tx1"/>
                  </a:solidFill>
                  <a:latin typeface="Times New Roman" panose="02020603050405020304" pitchFamily="18" charset="0"/>
                  <a:ea typeface="宋体" panose="02010600030101010101" pitchFamily="2" charset="-122"/>
                </a:defRPr>
              </a:lvl3pPr>
              <a:lvl4pPr marL="1450975" algn="l" defTabSz="967105">
                <a:defRPr kumimoji="1" sz="2400">
                  <a:solidFill>
                    <a:schemeClr val="tx1"/>
                  </a:solidFill>
                  <a:latin typeface="Times New Roman" panose="02020603050405020304" pitchFamily="18" charset="0"/>
                  <a:ea typeface="宋体" panose="02010600030101010101" pitchFamily="2" charset="-122"/>
                </a:defRPr>
              </a:lvl4pPr>
              <a:lvl5pPr marL="1933575" algn="l" defTabSz="967105">
                <a:defRPr kumimoji="1" sz="2400">
                  <a:solidFill>
                    <a:schemeClr val="tx1"/>
                  </a:solidFill>
                  <a:latin typeface="Times New Roman" panose="02020603050405020304" pitchFamily="18" charset="0"/>
                  <a:ea typeface="宋体" panose="02010600030101010101" pitchFamily="2" charset="-122"/>
                </a:defRPr>
              </a:lvl5pPr>
              <a:lvl6pPr marL="2390775" defTabSz="96710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847975" defTabSz="96710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305175" defTabSz="96710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762375" defTabSz="96710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lnSpc>
                  <a:spcPct val="110000"/>
                </a:lnSpc>
              </a:pPr>
              <a:r>
                <a:rPr lang="zh-CN" altLang="en-US" sz="1800">
                  <a:solidFill>
                    <a:schemeClr val="bg2">
                      <a:lumMod val="25000"/>
                    </a:schemeClr>
                  </a:solidFill>
                  <a:latin typeface="思源黑体" panose="020B0500000000000000" pitchFamily="34" charset="-122"/>
                  <a:ea typeface="思源黑体" panose="020B0500000000000000" pitchFamily="34" charset="-122"/>
                </a:rPr>
                <a:t>国家标准</a:t>
              </a:r>
              <a:endParaRPr lang="zh-CN" altLang="en-US" sz="1800">
                <a:solidFill>
                  <a:schemeClr val="bg2">
                    <a:lumMod val="25000"/>
                  </a:schemeClr>
                </a:solidFill>
                <a:latin typeface="思源黑体" panose="020B0500000000000000" pitchFamily="34" charset="-122"/>
                <a:ea typeface="思源黑体" panose="020B0500000000000000" pitchFamily="34" charset="-122"/>
              </a:endParaRPr>
            </a:p>
          </p:txBody>
        </p:sp>
        <p:sp>
          <p:nvSpPr>
            <p:cNvPr id="15" name="Rectangle 27"/>
            <p:cNvSpPr>
              <a:spLocks noChangeArrowheads="1"/>
            </p:cNvSpPr>
            <p:nvPr/>
          </p:nvSpPr>
          <p:spPr bwMode="auto">
            <a:xfrm>
              <a:off x="4991100" y="2791806"/>
              <a:ext cx="2495550" cy="524210"/>
            </a:xfrm>
            <a:prstGeom prst="rect">
              <a:avLst/>
            </a:prstGeom>
            <a:solidFill>
              <a:schemeClr val="bg1">
                <a:lumMod val="95000"/>
              </a:schemeClr>
            </a:solidFill>
            <a:ln w="12700">
              <a:noFill/>
              <a:miter lim="800000"/>
            </a:ln>
            <a:effectLst/>
          </p:spPr>
          <p:txBody>
            <a:bodyPr lIns="96698" tIns="48349" rIns="96698" bIns="48349" anchor="ctr"/>
            <a:lstStyle>
              <a:lvl1pPr algn="l" defTabSz="967105">
                <a:defRPr kumimoji="1" sz="2400">
                  <a:solidFill>
                    <a:schemeClr val="tx1"/>
                  </a:solidFill>
                  <a:latin typeface="Times New Roman" panose="02020603050405020304" pitchFamily="18" charset="0"/>
                  <a:ea typeface="宋体" panose="02010600030101010101" pitchFamily="2" charset="-122"/>
                </a:defRPr>
              </a:lvl1pPr>
              <a:lvl2pPr marL="484505" algn="l" defTabSz="967105">
                <a:defRPr kumimoji="1" sz="2400">
                  <a:solidFill>
                    <a:schemeClr val="tx1"/>
                  </a:solidFill>
                  <a:latin typeface="Times New Roman" panose="02020603050405020304" pitchFamily="18" charset="0"/>
                  <a:ea typeface="宋体" panose="02010600030101010101" pitchFamily="2" charset="-122"/>
                </a:defRPr>
              </a:lvl2pPr>
              <a:lvl3pPr marL="967105" algn="l" defTabSz="967105">
                <a:defRPr kumimoji="1" sz="2400">
                  <a:solidFill>
                    <a:schemeClr val="tx1"/>
                  </a:solidFill>
                  <a:latin typeface="Times New Roman" panose="02020603050405020304" pitchFamily="18" charset="0"/>
                  <a:ea typeface="宋体" panose="02010600030101010101" pitchFamily="2" charset="-122"/>
                </a:defRPr>
              </a:lvl3pPr>
              <a:lvl4pPr marL="1450975" algn="l" defTabSz="967105">
                <a:defRPr kumimoji="1" sz="2400">
                  <a:solidFill>
                    <a:schemeClr val="tx1"/>
                  </a:solidFill>
                  <a:latin typeface="Times New Roman" panose="02020603050405020304" pitchFamily="18" charset="0"/>
                  <a:ea typeface="宋体" panose="02010600030101010101" pitchFamily="2" charset="-122"/>
                </a:defRPr>
              </a:lvl4pPr>
              <a:lvl5pPr marL="1933575" algn="l" defTabSz="967105">
                <a:defRPr kumimoji="1" sz="2400">
                  <a:solidFill>
                    <a:schemeClr val="tx1"/>
                  </a:solidFill>
                  <a:latin typeface="Times New Roman" panose="02020603050405020304" pitchFamily="18" charset="0"/>
                  <a:ea typeface="宋体" panose="02010600030101010101" pitchFamily="2" charset="-122"/>
                </a:defRPr>
              </a:lvl5pPr>
              <a:lvl6pPr marL="2390775" defTabSz="96710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847975" defTabSz="96710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305175" defTabSz="96710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762375" defTabSz="96710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lnSpc>
                  <a:spcPct val="110000"/>
                </a:lnSpc>
              </a:pPr>
              <a:r>
                <a:rPr lang="zh-CN" altLang="en-US" sz="1800">
                  <a:solidFill>
                    <a:schemeClr val="bg2">
                      <a:lumMod val="25000"/>
                    </a:schemeClr>
                  </a:solidFill>
                  <a:latin typeface="思源黑体" panose="020B0500000000000000" pitchFamily="34" charset="-122"/>
                  <a:ea typeface="思源黑体" panose="020B0500000000000000" pitchFamily="34" charset="-122"/>
                </a:rPr>
                <a:t>行业标准</a:t>
              </a:r>
              <a:endParaRPr lang="zh-CN" altLang="en-US" sz="1800">
                <a:solidFill>
                  <a:schemeClr val="bg2">
                    <a:lumMod val="25000"/>
                  </a:schemeClr>
                </a:solidFill>
                <a:latin typeface="思源黑体" panose="020B0500000000000000" pitchFamily="34" charset="-122"/>
                <a:ea typeface="思源黑体" panose="020B0500000000000000" pitchFamily="34" charset="-122"/>
              </a:endParaRPr>
            </a:p>
          </p:txBody>
        </p:sp>
        <p:sp>
          <p:nvSpPr>
            <p:cNvPr id="16" name="Rectangle 28"/>
            <p:cNvSpPr>
              <a:spLocks noChangeArrowheads="1"/>
            </p:cNvSpPr>
            <p:nvPr/>
          </p:nvSpPr>
          <p:spPr bwMode="auto">
            <a:xfrm>
              <a:off x="4991100" y="3675654"/>
              <a:ext cx="2495550" cy="522232"/>
            </a:xfrm>
            <a:prstGeom prst="rect">
              <a:avLst/>
            </a:prstGeom>
            <a:solidFill>
              <a:schemeClr val="bg1">
                <a:lumMod val="95000"/>
              </a:schemeClr>
            </a:solidFill>
            <a:ln w="12700">
              <a:noFill/>
              <a:miter lim="800000"/>
            </a:ln>
            <a:effectLst/>
          </p:spPr>
          <p:txBody>
            <a:bodyPr lIns="96698" tIns="48349" rIns="96698" bIns="48349" anchor="ctr"/>
            <a:lstStyle>
              <a:lvl1pPr algn="l" defTabSz="967105">
                <a:defRPr kumimoji="1" sz="2400">
                  <a:solidFill>
                    <a:schemeClr val="tx1"/>
                  </a:solidFill>
                  <a:latin typeface="Times New Roman" panose="02020603050405020304" pitchFamily="18" charset="0"/>
                  <a:ea typeface="宋体" panose="02010600030101010101" pitchFamily="2" charset="-122"/>
                </a:defRPr>
              </a:lvl1pPr>
              <a:lvl2pPr marL="484505" algn="l" defTabSz="967105">
                <a:defRPr kumimoji="1" sz="2400">
                  <a:solidFill>
                    <a:schemeClr val="tx1"/>
                  </a:solidFill>
                  <a:latin typeface="Times New Roman" panose="02020603050405020304" pitchFamily="18" charset="0"/>
                  <a:ea typeface="宋体" panose="02010600030101010101" pitchFamily="2" charset="-122"/>
                </a:defRPr>
              </a:lvl2pPr>
              <a:lvl3pPr marL="967105" algn="l" defTabSz="967105">
                <a:defRPr kumimoji="1" sz="2400">
                  <a:solidFill>
                    <a:schemeClr val="tx1"/>
                  </a:solidFill>
                  <a:latin typeface="Times New Roman" panose="02020603050405020304" pitchFamily="18" charset="0"/>
                  <a:ea typeface="宋体" panose="02010600030101010101" pitchFamily="2" charset="-122"/>
                </a:defRPr>
              </a:lvl3pPr>
              <a:lvl4pPr marL="1450975" algn="l" defTabSz="967105">
                <a:defRPr kumimoji="1" sz="2400">
                  <a:solidFill>
                    <a:schemeClr val="tx1"/>
                  </a:solidFill>
                  <a:latin typeface="Times New Roman" panose="02020603050405020304" pitchFamily="18" charset="0"/>
                  <a:ea typeface="宋体" panose="02010600030101010101" pitchFamily="2" charset="-122"/>
                </a:defRPr>
              </a:lvl4pPr>
              <a:lvl5pPr marL="1933575" algn="l" defTabSz="967105">
                <a:defRPr kumimoji="1" sz="2400">
                  <a:solidFill>
                    <a:schemeClr val="tx1"/>
                  </a:solidFill>
                  <a:latin typeface="Times New Roman" panose="02020603050405020304" pitchFamily="18" charset="0"/>
                  <a:ea typeface="宋体" panose="02010600030101010101" pitchFamily="2" charset="-122"/>
                </a:defRPr>
              </a:lvl5pPr>
              <a:lvl6pPr marL="2390775" defTabSz="96710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847975" defTabSz="96710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305175" defTabSz="96710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762375" defTabSz="96710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lnSpc>
                  <a:spcPct val="110000"/>
                </a:lnSpc>
              </a:pPr>
              <a:r>
                <a:rPr lang="zh-CN" altLang="en-US" sz="1800">
                  <a:solidFill>
                    <a:schemeClr val="bg2">
                      <a:lumMod val="25000"/>
                    </a:schemeClr>
                  </a:solidFill>
                  <a:latin typeface="思源黑体" panose="020B0500000000000000" pitchFamily="34" charset="-122"/>
                  <a:ea typeface="思源黑体" panose="020B0500000000000000" pitchFamily="34" charset="-122"/>
                </a:rPr>
                <a:t>地方标准</a:t>
              </a:r>
              <a:endParaRPr lang="zh-CN" altLang="en-US" sz="1800">
                <a:solidFill>
                  <a:schemeClr val="bg2">
                    <a:lumMod val="25000"/>
                  </a:schemeClr>
                </a:solidFill>
                <a:latin typeface="思源黑体" panose="020B0500000000000000" pitchFamily="34" charset="-122"/>
                <a:ea typeface="思源黑体" panose="020B0500000000000000" pitchFamily="34" charset="-122"/>
              </a:endParaRPr>
            </a:p>
          </p:txBody>
        </p:sp>
        <p:sp>
          <p:nvSpPr>
            <p:cNvPr id="17" name="Rectangle 29"/>
            <p:cNvSpPr>
              <a:spLocks noChangeArrowheads="1"/>
            </p:cNvSpPr>
            <p:nvPr/>
          </p:nvSpPr>
          <p:spPr bwMode="auto">
            <a:xfrm>
              <a:off x="4991100" y="4557524"/>
              <a:ext cx="2495550" cy="522232"/>
            </a:xfrm>
            <a:prstGeom prst="rect">
              <a:avLst/>
            </a:prstGeom>
            <a:solidFill>
              <a:schemeClr val="bg1">
                <a:lumMod val="95000"/>
              </a:schemeClr>
            </a:solidFill>
            <a:ln w="12700">
              <a:noFill/>
              <a:miter lim="800000"/>
            </a:ln>
            <a:effectLst/>
          </p:spPr>
          <p:txBody>
            <a:bodyPr lIns="96698" tIns="48349" rIns="96698" bIns="48349" anchor="ctr"/>
            <a:lstStyle>
              <a:lvl1pPr algn="l" defTabSz="967105">
                <a:defRPr kumimoji="1" sz="2400">
                  <a:solidFill>
                    <a:schemeClr val="tx1"/>
                  </a:solidFill>
                  <a:latin typeface="Times New Roman" panose="02020603050405020304" pitchFamily="18" charset="0"/>
                  <a:ea typeface="宋体" panose="02010600030101010101" pitchFamily="2" charset="-122"/>
                </a:defRPr>
              </a:lvl1pPr>
              <a:lvl2pPr marL="484505" algn="l" defTabSz="967105">
                <a:defRPr kumimoji="1" sz="2400">
                  <a:solidFill>
                    <a:schemeClr val="tx1"/>
                  </a:solidFill>
                  <a:latin typeface="Times New Roman" panose="02020603050405020304" pitchFamily="18" charset="0"/>
                  <a:ea typeface="宋体" panose="02010600030101010101" pitchFamily="2" charset="-122"/>
                </a:defRPr>
              </a:lvl2pPr>
              <a:lvl3pPr marL="967105" algn="l" defTabSz="967105">
                <a:defRPr kumimoji="1" sz="2400">
                  <a:solidFill>
                    <a:schemeClr val="tx1"/>
                  </a:solidFill>
                  <a:latin typeface="Times New Roman" panose="02020603050405020304" pitchFamily="18" charset="0"/>
                  <a:ea typeface="宋体" panose="02010600030101010101" pitchFamily="2" charset="-122"/>
                </a:defRPr>
              </a:lvl3pPr>
              <a:lvl4pPr marL="1450975" algn="l" defTabSz="967105">
                <a:defRPr kumimoji="1" sz="2400">
                  <a:solidFill>
                    <a:schemeClr val="tx1"/>
                  </a:solidFill>
                  <a:latin typeface="Times New Roman" panose="02020603050405020304" pitchFamily="18" charset="0"/>
                  <a:ea typeface="宋体" panose="02010600030101010101" pitchFamily="2" charset="-122"/>
                </a:defRPr>
              </a:lvl4pPr>
              <a:lvl5pPr marL="1933575" algn="l" defTabSz="967105">
                <a:defRPr kumimoji="1" sz="2400">
                  <a:solidFill>
                    <a:schemeClr val="tx1"/>
                  </a:solidFill>
                  <a:latin typeface="Times New Roman" panose="02020603050405020304" pitchFamily="18" charset="0"/>
                  <a:ea typeface="宋体" panose="02010600030101010101" pitchFamily="2" charset="-122"/>
                </a:defRPr>
              </a:lvl5pPr>
              <a:lvl6pPr marL="2390775" defTabSz="96710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847975" defTabSz="96710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305175" defTabSz="96710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762375" defTabSz="96710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lnSpc>
                  <a:spcPct val="110000"/>
                </a:lnSpc>
              </a:pPr>
              <a:r>
                <a:rPr lang="zh-CN" altLang="en-US" sz="1800">
                  <a:solidFill>
                    <a:schemeClr val="bg2">
                      <a:lumMod val="25000"/>
                    </a:schemeClr>
                  </a:solidFill>
                  <a:latin typeface="思源黑体" panose="020B0500000000000000" pitchFamily="34" charset="-122"/>
                  <a:ea typeface="思源黑体" panose="020B0500000000000000" pitchFamily="34" charset="-122"/>
                </a:rPr>
                <a:t>国际标准</a:t>
              </a:r>
              <a:endParaRPr lang="zh-CN" altLang="en-US" sz="1800">
                <a:solidFill>
                  <a:schemeClr val="bg2">
                    <a:lumMod val="25000"/>
                  </a:schemeClr>
                </a:solidFill>
                <a:latin typeface="思源黑体" panose="020B0500000000000000" pitchFamily="34" charset="-122"/>
                <a:ea typeface="思源黑体" panose="020B0500000000000000" pitchFamily="34" charset="-122"/>
              </a:endParaRPr>
            </a:p>
          </p:txBody>
        </p:sp>
        <p:sp>
          <p:nvSpPr>
            <p:cNvPr id="18" name="Rectangle 30"/>
            <p:cNvSpPr>
              <a:spLocks noChangeArrowheads="1"/>
            </p:cNvSpPr>
            <p:nvPr/>
          </p:nvSpPr>
          <p:spPr bwMode="auto">
            <a:xfrm>
              <a:off x="4991100" y="5439393"/>
              <a:ext cx="2495550" cy="524210"/>
            </a:xfrm>
            <a:prstGeom prst="rect">
              <a:avLst/>
            </a:prstGeom>
            <a:solidFill>
              <a:schemeClr val="bg1">
                <a:lumMod val="95000"/>
              </a:schemeClr>
            </a:solidFill>
            <a:ln w="12700">
              <a:noFill/>
              <a:miter lim="800000"/>
            </a:ln>
            <a:effectLst/>
          </p:spPr>
          <p:txBody>
            <a:bodyPr lIns="96698" tIns="48349" rIns="96698" bIns="48349" anchor="ctr"/>
            <a:lstStyle>
              <a:lvl1pPr algn="l" defTabSz="967105">
                <a:defRPr kumimoji="1" sz="2400">
                  <a:solidFill>
                    <a:schemeClr val="tx1"/>
                  </a:solidFill>
                  <a:latin typeface="Times New Roman" panose="02020603050405020304" pitchFamily="18" charset="0"/>
                  <a:ea typeface="宋体" panose="02010600030101010101" pitchFamily="2" charset="-122"/>
                </a:defRPr>
              </a:lvl1pPr>
              <a:lvl2pPr marL="484505" algn="l" defTabSz="967105">
                <a:defRPr kumimoji="1" sz="2400">
                  <a:solidFill>
                    <a:schemeClr val="tx1"/>
                  </a:solidFill>
                  <a:latin typeface="Times New Roman" panose="02020603050405020304" pitchFamily="18" charset="0"/>
                  <a:ea typeface="宋体" panose="02010600030101010101" pitchFamily="2" charset="-122"/>
                </a:defRPr>
              </a:lvl2pPr>
              <a:lvl3pPr marL="967105" algn="l" defTabSz="967105">
                <a:defRPr kumimoji="1" sz="2400">
                  <a:solidFill>
                    <a:schemeClr val="tx1"/>
                  </a:solidFill>
                  <a:latin typeface="Times New Roman" panose="02020603050405020304" pitchFamily="18" charset="0"/>
                  <a:ea typeface="宋体" panose="02010600030101010101" pitchFamily="2" charset="-122"/>
                </a:defRPr>
              </a:lvl3pPr>
              <a:lvl4pPr marL="1450975" algn="l" defTabSz="967105">
                <a:defRPr kumimoji="1" sz="2400">
                  <a:solidFill>
                    <a:schemeClr val="tx1"/>
                  </a:solidFill>
                  <a:latin typeface="Times New Roman" panose="02020603050405020304" pitchFamily="18" charset="0"/>
                  <a:ea typeface="宋体" panose="02010600030101010101" pitchFamily="2" charset="-122"/>
                </a:defRPr>
              </a:lvl4pPr>
              <a:lvl5pPr marL="1933575" algn="l" defTabSz="967105">
                <a:defRPr kumimoji="1" sz="2400">
                  <a:solidFill>
                    <a:schemeClr val="tx1"/>
                  </a:solidFill>
                  <a:latin typeface="Times New Roman" panose="02020603050405020304" pitchFamily="18" charset="0"/>
                  <a:ea typeface="宋体" panose="02010600030101010101" pitchFamily="2" charset="-122"/>
                </a:defRPr>
              </a:lvl5pPr>
              <a:lvl6pPr marL="2390775" defTabSz="96710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847975" defTabSz="96710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305175" defTabSz="96710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762375" defTabSz="96710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lnSpc>
                  <a:spcPct val="110000"/>
                </a:lnSpc>
              </a:pPr>
              <a:r>
                <a:rPr lang="zh-CN" altLang="en-US" sz="1800">
                  <a:solidFill>
                    <a:schemeClr val="bg2">
                      <a:lumMod val="25000"/>
                    </a:schemeClr>
                  </a:solidFill>
                  <a:latin typeface="思源黑体" panose="020B0500000000000000" pitchFamily="34" charset="-122"/>
                  <a:ea typeface="思源黑体" panose="020B0500000000000000" pitchFamily="34" charset="-122"/>
                </a:rPr>
                <a:t>国外标准</a:t>
              </a:r>
              <a:endParaRPr lang="zh-CN" altLang="en-US" sz="1800">
                <a:solidFill>
                  <a:schemeClr val="bg2">
                    <a:lumMod val="25000"/>
                  </a:schemeClr>
                </a:solidFill>
                <a:latin typeface="思源黑体" panose="020B0500000000000000" pitchFamily="34" charset="-122"/>
                <a:ea typeface="思源黑体" panose="020B0500000000000000" pitchFamily="34" charset="-122"/>
              </a:endParaRPr>
            </a:p>
          </p:txBody>
        </p:sp>
        <p:sp>
          <p:nvSpPr>
            <p:cNvPr id="23" name="Rectangle 35"/>
            <p:cNvSpPr>
              <a:spLocks noChangeArrowheads="1"/>
            </p:cNvSpPr>
            <p:nvPr/>
          </p:nvSpPr>
          <p:spPr bwMode="auto">
            <a:xfrm>
              <a:off x="4772026" y="1697615"/>
              <a:ext cx="2835275" cy="4593848"/>
            </a:xfrm>
            <a:prstGeom prst="rect">
              <a:avLst/>
            </a:prstGeom>
            <a:noFill/>
            <a:ln w="50800">
              <a:solidFill>
                <a:schemeClr val="bg1">
                  <a:lumMod val="65000"/>
                </a:schemeClr>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grpSp>
      <p:grpSp>
        <p:nvGrpSpPr>
          <p:cNvPr id="6" name="组合 5"/>
          <p:cNvGrpSpPr/>
          <p:nvPr/>
        </p:nvGrpSpPr>
        <p:grpSpPr>
          <a:xfrm>
            <a:off x="8229601" y="2048934"/>
            <a:ext cx="1774825" cy="2944565"/>
            <a:chOff x="8534401" y="2135633"/>
            <a:chExt cx="1774825" cy="2944565"/>
          </a:xfrm>
        </p:grpSpPr>
        <p:sp>
          <p:nvSpPr>
            <p:cNvPr id="21" name="Rectangle 33"/>
            <p:cNvSpPr>
              <a:spLocks noChangeArrowheads="1"/>
            </p:cNvSpPr>
            <p:nvPr/>
          </p:nvSpPr>
          <p:spPr bwMode="auto">
            <a:xfrm>
              <a:off x="8681244" y="2458728"/>
              <a:ext cx="1481137" cy="831514"/>
            </a:xfrm>
            <a:prstGeom prst="rect">
              <a:avLst/>
            </a:prstGeom>
            <a:solidFill>
              <a:schemeClr val="bg1">
                <a:lumMod val="95000"/>
              </a:schemeClr>
            </a:solidFill>
            <a:ln w="12700">
              <a:noFill/>
              <a:miter lim="800000"/>
            </a:ln>
            <a:effectLst/>
          </p:spPr>
          <p:txBody>
            <a:bodyPr lIns="96698" tIns="48349" rIns="96698" bIns="48349" anchor="ctr"/>
            <a:lstStyle>
              <a:lvl1pPr algn="l" defTabSz="967105">
                <a:defRPr kumimoji="1" sz="2400">
                  <a:solidFill>
                    <a:schemeClr val="tx1"/>
                  </a:solidFill>
                  <a:latin typeface="Times New Roman" panose="02020603050405020304" pitchFamily="18" charset="0"/>
                  <a:ea typeface="宋体" panose="02010600030101010101" pitchFamily="2" charset="-122"/>
                </a:defRPr>
              </a:lvl1pPr>
              <a:lvl2pPr marL="484505" algn="l" defTabSz="967105">
                <a:defRPr kumimoji="1" sz="2400">
                  <a:solidFill>
                    <a:schemeClr val="tx1"/>
                  </a:solidFill>
                  <a:latin typeface="Times New Roman" panose="02020603050405020304" pitchFamily="18" charset="0"/>
                  <a:ea typeface="宋体" panose="02010600030101010101" pitchFamily="2" charset="-122"/>
                </a:defRPr>
              </a:lvl2pPr>
              <a:lvl3pPr marL="967105" algn="l" defTabSz="967105">
                <a:defRPr kumimoji="1" sz="2400">
                  <a:solidFill>
                    <a:schemeClr val="tx1"/>
                  </a:solidFill>
                  <a:latin typeface="Times New Roman" panose="02020603050405020304" pitchFamily="18" charset="0"/>
                  <a:ea typeface="宋体" panose="02010600030101010101" pitchFamily="2" charset="-122"/>
                </a:defRPr>
              </a:lvl3pPr>
              <a:lvl4pPr marL="1450975" algn="l" defTabSz="967105">
                <a:defRPr kumimoji="1" sz="2400">
                  <a:solidFill>
                    <a:schemeClr val="tx1"/>
                  </a:solidFill>
                  <a:latin typeface="Times New Roman" panose="02020603050405020304" pitchFamily="18" charset="0"/>
                  <a:ea typeface="宋体" panose="02010600030101010101" pitchFamily="2" charset="-122"/>
                </a:defRPr>
              </a:lvl4pPr>
              <a:lvl5pPr marL="1933575" algn="l" defTabSz="967105">
                <a:defRPr kumimoji="1" sz="2400">
                  <a:solidFill>
                    <a:schemeClr val="tx1"/>
                  </a:solidFill>
                  <a:latin typeface="Times New Roman" panose="02020603050405020304" pitchFamily="18" charset="0"/>
                  <a:ea typeface="宋体" panose="02010600030101010101" pitchFamily="2" charset="-122"/>
                </a:defRPr>
              </a:lvl5pPr>
              <a:lvl6pPr marL="2390775" defTabSz="96710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847975" defTabSz="96710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305175" defTabSz="96710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762375" defTabSz="96710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lnSpc>
                  <a:spcPct val="110000"/>
                </a:lnSpc>
              </a:pPr>
              <a:r>
                <a:rPr lang="zh-CN" altLang="en-US" sz="2000" b="1">
                  <a:solidFill>
                    <a:srgbClr val="BD1127"/>
                  </a:solidFill>
                  <a:latin typeface="思源黑体" panose="020B0500000000000000" pitchFamily="34" charset="-122"/>
                  <a:ea typeface="思源黑体" panose="020B0500000000000000" pitchFamily="34" charset="-122"/>
                </a:rPr>
                <a:t>管理类标准</a:t>
              </a:r>
              <a:endParaRPr lang="zh-CN" altLang="en-US" sz="2000" b="1">
                <a:solidFill>
                  <a:srgbClr val="BD1127"/>
                </a:solidFill>
                <a:latin typeface="思源黑体" panose="020B0500000000000000" pitchFamily="34" charset="-122"/>
                <a:ea typeface="思源黑体" panose="020B0500000000000000" pitchFamily="34" charset="-122"/>
              </a:endParaRPr>
            </a:p>
          </p:txBody>
        </p:sp>
        <p:sp>
          <p:nvSpPr>
            <p:cNvPr id="22" name="Rectangle 34"/>
            <p:cNvSpPr>
              <a:spLocks noChangeArrowheads="1"/>
            </p:cNvSpPr>
            <p:nvPr/>
          </p:nvSpPr>
          <p:spPr bwMode="auto">
            <a:xfrm>
              <a:off x="8681244" y="3715045"/>
              <a:ext cx="1481137" cy="831514"/>
            </a:xfrm>
            <a:prstGeom prst="rect">
              <a:avLst/>
            </a:prstGeom>
            <a:solidFill>
              <a:schemeClr val="bg1">
                <a:lumMod val="95000"/>
              </a:schemeClr>
            </a:solidFill>
            <a:ln w="12700">
              <a:noFill/>
              <a:miter lim="800000"/>
            </a:ln>
            <a:effectLst/>
          </p:spPr>
          <p:txBody>
            <a:bodyPr lIns="96698" tIns="48349" rIns="96698" bIns="48349" anchor="ctr"/>
            <a:lstStyle>
              <a:lvl1pPr algn="l" defTabSz="967105">
                <a:defRPr kumimoji="1" sz="2400">
                  <a:solidFill>
                    <a:schemeClr val="tx1"/>
                  </a:solidFill>
                  <a:latin typeface="Times New Roman" panose="02020603050405020304" pitchFamily="18" charset="0"/>
                  <a:ea typeface="宋体" panose="02010600030101010101" pitchFamily="2" charset="-122"/>
                </a:defRPr>
              </a:lvl1pPr>
              <a:lvl2pPr marL="484505" algn="l" defTabSz="967105">
                <a:defRPr kumimoji="1" sz="2400">
                  <a:solidFill>
                    <a:schemeClr val="tx1"/>
                  </a:solidFill>
                  <a:latin typeface="Times New Roman" panose="02020603050405020304" pitchFamily="18" charset="0"/>
                  <a:ea typeface="宋体" panose="02010600030101010101" pitchFamily="2" charset="-122"/>
                </a:defRPr>
              </a:lvl2pPr>
              <a:lvl3pPr marL="967105" algn="l" defTabSz="967105">
                <a:defRPr kumimoji="1" sz="2400">
                  <a:solidFill>
                    <a:schemeClr val="tx1"/>
                  </a:solidFill>
                  <a:latin typeface="Times New Roman" panose="02020603050405020304" pitchFamily="18" charset="0"/>
                  <a:ea typeface="宋体" panose="02010600030101010101" pitchFamily="2" charset="-122"/>
                </a:defRPr>
              </a:lvl3pPr>
              <a:lvl4pPr marL="1450975" algn="l" defTabSz="967105">
                <a:defRPr kumimoji="1" sz="2400">
                  <a:solidFill>
                    <a:schemeClr val="tx1"/>
                  </a:solidFill>
                  <a:latin typeface="Times New Roman" panose="02020603050405020304" pitchFamily="18" charset="0"/>
                  <a:ea typeface="宋体" panose="02010600030101010101" pitchFamily="2" charset="-122"/>
                </a:defRPr>
              </a:lvl4pPr>
              <a:lvl5pPr marL="1933575" algn="l" defTabSz="967105">
                <a:defRPr kumimoji="1" sz="2400">
                  <a:solidFill>
                    <a:schemeClr val="tx1"/>
                  </a:solidFill>
                  <a:latin typeface="Times New Roman" panose="02020603050405020304" pitchFamily="18" charset="0"/>
                  <a:ea typeface="宋体" panose="02010600030101010101" pitchFamily="2" charset="-122"/>
                </a:defRPr>
              </a:lvl5pPr>
              <a:lvl6pPr marL="2390775" defTabSz="96710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847975" defTabSz="96710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305175" defTabSz="96710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762375" defTabSz="96710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lnSpc>
                  <a:spcPct val="110000"/>
                </a:lnSpc>
              </a:pPr>
              <a:r>
                <a:rPr lang="zh-CN" altLang="en-US" sz="2000" b="1">
                  <a:solidFill>
                    <a:srgbClr val="BD1127"/>
                  </a:solidFill>
                  <a:latin typeface="思源黑体" panose="020B0500000000000000" pitchFamily="34" charset="-122"/>
                  <a:ea typeface="思源黑体" panose="020B0500000000000000" pitchFamily="34" charset="-122"/>
                </a:rPr>
                <a:t>技术类标准</a:t>
              </a:r>
              <a:endParaRPr lang="zh-CN" altLang="en-US" sz="2000" b="1">
                <a:solidFill>
                  <a:srgbClr val="BD1127"/>
                </a:solidFill>
                <a:latin typeface="思源黑体" panose="020B0500000000000000" pitchFamily="34" charset="-122"/>
                <a:ea typeface="思源黑体" panose="020B0500000000000000" pitchFamily="34" charset="-122"/>
              </a:endParaRPr>
            </a:p>
          </p:txBody>
        </p:sp>
        <p:sp>
          <p:nvSpPr>
            <p:cNvPr id="24" name="Rectangle 36"/>
            <p:cNvSpPr>
              <a:spLocks noChangeArrowheads="1"/>
            </p:cNvSpPr>
            <p:nvPr/>
          </p:nvSpPr>
          <p:spPr bwMode="auto">
            <a:xfrm>
              <a:off x="8534401" y="2135633"/>
              <a:ext cx="1774825" cy="2944565"/>
            </a:xfrm>
            <a:prstGeom prst="rect">
              <a:avLst/>
            </a:prstGeom>
            <a:noFill/>
            <a:ln w="50800">
              <a:solidFill>
                <a:schemeClr val="bg1">
                  <a:lumMod val="65000"/>
                </a:schemeClr>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grpSp>
      <p:grpSp>
        <p:nvGrpSpPr>
          <p:cNvPr id="8" name="组合 7"/>
          <p:cNvGrpSpPr/>
          <p:nvPr/>
        </p:nvGrpSpPr>
        <p:grpSpPr>
          <a:xfrm>
            <a:off x="1504950" y="2083859"/>
            <a:ext cx="2025650" cy="2944565"/>
            <a:chOff x="1809750" y="2170558"/>
            <a:chExt cx="2025650" cy="2944565"/>
          </a:xfrm>
        </p:grpSpPr>
        <p:sp>
          <p:nvSpPr>
            <p:cNvPr id="19" name="Rectangle 31"/>
            <p:cNvSpPr>
              <a:spLocks noChangeArrowheads="1"/>
            </p:cNvSpPr>
            <p:nvPr/>
          </p:nvSpPr>
          <p:spPr bwMode="auto">
            <a:xfrm>
              <a:off x="2014538" y="2458728"/>
              <a:ext cx="1600198" cy="784425"/>
            </a:xfrm>
            <a:prstGeom prst="rect">
              <a:avLst/>
            </a:prstGeom>
            <a:solidFill>
              <a:schemeClr val="bg1">
                <a:lumMod val="95000"/>
              </a:schemeClr>
            </a:solidFill>
            <a:ln w="12700">
              <a:noFill/>
              <a:miter lim="800000"/>
            </a:ln>
            <a:effectLst/>
          </p:spPr>
          <p:txBody>
            <a:bodyPr lIns="96698" tIns="48349" rIns="96698" bIns="48349" anchor="ctr"/>
            <a:lstStyle>
              <a:lvl1pPr algn="l" defTabSz="967105">
                <a:defRPr kumimoji="1" sz="2400">
                  <a:solidFill>
                    <a:schemeClr val="tx1"/>
                  </a:solidFill>
                  <a:latin typeface="Times New Roman" panose="02020603050405020304" pitchFamily="18" charset="0"/>
                  <a:ea typeface="宋体" panose="02010600030101010101" pitchFamily="2" charset="-122"/>
                </a:defRPr>
              </a:lvl1pPr>
              <a:lvl2pPr marL="484505" algn="l" defTabSz="967105">
                <a:defRPr kumimoji="1" sz="2400">
                  <a:solidFill>
                    <a:schemeClr val="tx1"/>
                  </a:solidFill>
                  <a:latin typeface="Times New Roman" panose="02020603050405020304" pitchFamily="18" charset="0"/>
                  <a:ea typeface="宋体" panose="02010600030101010101" pitchFamily="2" charset="-122"/>
                </a:defRPr>
              </a:lvl2pPr>
              <a:lvl3pPr marL="967105" algn="l" defTabSz="967105">
                <a:defRPr kumimoji="1" sz="2400">
                  <a:solidFill>
                    <a:schemeClr val="tx1"/>
                  </a:solidFill>
                  <a:latin typeface="Times New Roman" panose="02020603050405020304" pitchFamily="18" charset="0"/>
                  <a:ea typeface="宋体" panose="02010600030101010101" pitchFamily="2" charset="-122"/>
                </a:defRPr>
              </a:lvl3pPr>
              <a:lvl4pPr marL="1450975" algn="l" defTabSz="967105">
                <a:defRPr kumimoji="1" sz="2400">
                  <a:solidFill>
                    <a:schemeClr val="tx1"/>
                  </a:solidFill>
                  <a:latin typeface="Times New Roman" panose="02020603050405020304" pitchFamily="18" charset="0"/>
                  <a:ea typeface="宋体" panose="02010600030101010101" pitchFamily="2" charset="-122"/>
                </a:defRPr>
              </a:lvl4pPr>
              <a:lvl5pPr marL="1933575" algn="l" defTabSz="967105">
                <a:defRPr kumimoji="1" sz="2400">
                  <a:solidFill>
                    <a:schemeClr val="tx1"/>
                  </a:solidFill>
                  <a:latin typeface="Times New Roman" panose="02020603050405020304" pitchFamily="18" charset="0"/>
                  <a:ea typeface="宋体" panose="02010600030101010101" pitchFamily="2" charset="-122"/>
                </a:defRPr>
              </a:lvl5pPr>
              <a:lvl6pPr marL="2390775" defTabSz="96710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847975" defTabSz="96710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305175" defTabSz="96710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762375" defTabSz="96710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lnSpc>
                  <a:spcPct val="110000"/>
                </a:lnSpc>
              </a:pPr>
              <a:r>
                <a:rPr lang="zh-CN" altLang="en-US" sz="2000" b="1" dirty="0">
                  <a:solidFill>
                    <a:srgbClr val="BD1127"/>
                  </a:solidFill>
                  <a:latin typeface="思源黑体" panose="020B0500000000000000" pitchFamily="34" charset="-122"/>
                  <a:ea typeface="思源黑体" panose="020B0500000000000000" pitchFamily="34" charset="-122"/>
                </a:rPr>
                <a:t>强制性标准</a:t>
              </a:r>
              <a:endParaRPr lang="zh-CN" altLang="en-US" sz="2000" b="1" dirty="0">
                <a:solidFill>
                  <a:srgbClr val="BD1127"/>
                </a:solidFill>
                <a:latin typeface="思源黑体" panose="020B0500000000000000" pitchFamily="34" charset="-122"/>
                <a:ea typeface="思源黑体" panose="020B0500000000000000" pitchFamily="34" charset="-122"/>
              </a:endParaRPr>
            </a:p>
          </p:txBody>
        </p:sp>
        <p:sp>
          <p:nvSpPr>
            <p:cNvPr id="20" name="Rectangle 32"/>
            <p:cNvSpPr>
              <a:spLocks noChangeArrowheads="1"/>
            </p:cNvSpPr>
            <p:nvPr/>
          </p:nvSpPr>
          <p:spPr bwMode="auto">
            <a:xfrm>
              <a:off x="1981202" y="4035814"/>
              <a:ext cx="1600198" cy="784425"/>
            </a:xfrm>
            <a:prstGeom prst="rect">
              <a:avLst/>
            </a:prstGeom>
            <a:solidFill>
              <a:schemeClr val="bg1">
                <a:lumMod val="95000"/>
              </a:schemeClr>
            </a:solidFill>
            <a:ln w="12700">
              <a:noFill/>
              <a:miter lim="800000"/>
            </a:ln>
            <a:effectLst/>
          </p:spPr>
          <p:txBody>
            <a:bodyPr lIns="96698" tIns="48349" rIns="96698" bIns="48349" anchor="ctr"/>
            <a:lstStyle>
              <a:lvl1pPr algn="l" defTabSz="967105">
                <a:defRPr kumimoji="1" sz="2400">
                  <a:solidFill>
                    <a:schemeClr val="tx1"/>
                  </a:solidFill>
                  <a:latin typeface="Times New Roman" panose="02020603050405020304" pitchFamily="18" charset="0"/>
                  <a:ea typeface="宋体" panose="02010600030101010101" pitchFamily="2" charset="-122"/>
                </a:defRPr>
              </a:lvl1pPr>
              <a:lvl2pPr marL="484505" algn="l" defTabSz="967105">
                <a:defRPr kumimoji="1" sz="2400">
                  <a:solidFill>
                    <a:schemeClr val="tx1"/>
                  </a:solidFill>
                  <a:latin typeface="Times New Roman" panose="02020603050405020304" pitchFamily="18" charset="0"/>
                  <a:ea typeface="宋体" panose="02010600030101010101" pitchFamily="2" charset="-122"/>
                </a:defRPr>
              </a:lvl2pPr>
              <a:lvl3pPr marL="967105" algn="l" defTabSz="967105">
                <a:defRPr kumimoji="1" sz="2400">
                  <a:solidFill>
                    <a:schemeClr val="tx1"/>
                  </a:solidFill>
                  <a:latin typeface="Times New Roman" panose="02020603050405020304" pitchFamily="18" charset="0"/>
                  <a:ea typeface="宋体" panose="02010600030101010101" pitchFamily="2" charset="-122"/>
                </a:defRPr>
              </a:lvl3pPr>
              <a:lvl4pPr marL="1450975" algn="l" defTabSz="967105">
                <a:defRPr kumimoji="1" sz="2400">
                  <a:solidFill>
                    <a:schemeClr val="tx1"/>
                  </a:solidFill>
                  <a:latin typeface="Times New Roman" panose="02020603050405020304" pitchFamily="18" charset="0"/>
                  <a:ea typeface="宋体" panose="02010600030101010101" pitchFamily="2" charset="-122"/>
                </a:defRPr>
              </a:lvl4pPr>
              <a:lvl5pPr marL="1933575" algn="l" defTabSz="967105">
                <a:defRPr kumimoji="1" sz="2400">
                  <a:solidFill>
                    <a:schemeClr val="tx1"/>
                  </a:solidFill>
                  <a:latin typeface="Times New Roman" panose="02020603050405020304" pitchFamily="18" charset="0"/>
                  <a:ea typeface="宋体" panose="02010600030101010101" pitchFamily="2" charset="-122"/>
                </a:defRPr>
              </a:lvl5pPr>
              <a:lvl6pPr marL="2390775" defTabSz="96710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847975" defTabSz="96710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305175" defTabSz="96710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762375" defTabSz="96710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lnSpc>
                  <a:spcPct val="110000"/>
                </a:lnSpc>
              </a:pPr>
              <a:r>
                <a:rPr lang="zh-CN" altLang="en-US" sz="2000" b="1" dirty="0">
                  <a:solidFill>
                    <a:srgbClr val="BD1127"/>
                  </a:solidFill>
                  <a:latin typeface="思源黑体" panose="020B0500000000000000" pitchFamily="34" charset="-122"/>
                  <a:ea typeface="思源黑体" panose="020B0500000000000000" pitchFamily="34" charset="-122"/>
                </a:rPr>
                <a:t>推荐性标准</a:t>
              </a:r>
              <a:endParaRPr lang="zh-CN" altLang="en-US" sz="2000" b="1" dirty="0">
                <a:solidFill>
                  <a:srgbClr val="BD1127"/>
                </a:solidFill>
                <a:latin typeface="思源黑体" panose="020B0500000000000000" pitchFamily="34" charset="-122"/>
                <a:ea typeface="思源黑体" panose="020B0500000000000000" pitchFamily="34" charset="-122"/>
              </a:endParaRPr>
            </a:p>
          </p:txBody>
        </p:sp>
        <p:sp>
          <p:nvSpPr>
            <p:cNvPr id="25" name="Rectangle 37"/>
            <p:cNvSpPr>
              <a:spLocks noChangeArrowheads="1"/>
            </p:cNvSpPr>
            <p:nvPr/>
          </p:nvSpPr>
          <p:spPr bwMode="auto">
            <a:xfrm>
              <a:off x="1809750" y="2170558"/>
              <a:ext cx="2025650" cy="2944565"/>
            </a:xfrm>
            <a:prstGeom prst="rect">
              <a:avLst/>
            </a:prstGeom>
            <a:noFill/>
            <a:ln w="50800">
              <a:solidFill>
                <a:schemeClr val="bg1">
                  <a:lumMod val="65000"/>
                </a:schemeClr>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grpSp>
      <p:sp>
        <p:nvSpPr>
          <p:cNvPr id="26" name="AutoShape 38"/>
          <p:cNvSpPr>
            <a:spLocks noChangeArrowheads="1"/>
          </p:cNvSpPr>
          <p:nvPr/>
        </p:nvSpPr>
        <p:spPr bwMode="auto">
          <a:xfrm>
            <a:off x="3692523" y="3427123"/>
            <a:ext cx="728662" cy="323661"/>
          </a:xfrm>
          <a:prstGeom prst="leftRightArrow">
            <a:avLst/>
          </a:prstGeom>
          <a:solidFill>
            <a:srgbClr val="BD1127"/>
          </a:solidFill>
          <a:ln w="50800">
            <a:noFill/>
            <a:miter lim="800000"/>
          </a:ln>
          <a:effectLst/>
        </p:spPr>
        <p:txBody>
          <a:bodyPr anchor="ctr"/>
          <a:lstStyle/>
          <a:p>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
        <p:nvSpPr>
          <p:cNvPr id="27" name="AutoShape 39"/>
          <p:cNvSpPr>
            <a:spLocks noChangeArrowheads="1"/>
          </p:cNvSpPr>
          <p:nvPr/>
        </p:nvSpPr>
        <p:spPr bwMode="auto">
          <a:xfrm>
            <a:off x="7449344" y="3304685"/>
            <a:ext cx="728663" cy="323661"/>
          </a:xfrm>
          <a:prstGeom prst="leftRightArrow">
            <a:avLst/>
          </a:prstGeom>
          <a:solidFill>
            <a:srgbClr val="BD1127"/>
          </a:solidFill>
          <a:ln w="50800">
            <a:noFill/>
            <a:miter lim="800000"/>
          </a:ln>
          <a:effectLst/>
        </p:spPr>
        <p:txBody>
          <a:bodyPr anchor="ctr"/>
          <a:lstStyle/>
          <a:p>
            <a:endParaRPr lang="zh-CN" altLang="en-US">
              <a:solidFill>
                <a:schemeClr val="bg2">
                  <a:lumMod val="25000"/>
                </a:schemeClr>
              </a:solidFill>
              <a:latin typeface="思源黑体" panose="020B0500000000000000" pitchFamily="34" charset="-122"/>
              <a:ea typeface="思源黑体"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par>
                                <p:cTn id="24" presetID="22" presetClass="entr" presetSubtype="4"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arn(inVertical)">
                                      <p:cBhvr>
                                        <p:cTn id="31" dur="500"/>
                                        <p:tgtEl>
                                          <p:spTgt spid="2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2" grpId="0"/>
      <p:bldP spid="26" grpId="0" animBg="1"/>
      <p:bldP spid="27" grpId="0" animBg="1"/>
    </p:bldLst>
  </p:timing>
</p:sld>
</file>

<file path=ppt/theme/theme1.xml><?xml version="1.0" encoding="utf-8"?>
<a:theme xmlns:a="http://schemas.openxmlformats.org/drawingml/2006/main" name="主题6">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主题6</Template>
  <TotalTime>0</TotalTime>
  <Words>8104</Words>
  <Application>WPS 演示</Application>
  <PresentationFormat>宽屏</PresentationFormat>
  <Paragraphs>1440</Paragraphs>
  <Slides>59</Slides>
  <Notes>0</Notes>
  <HiddenSlides>0</HiddenSlides>
  <MMClips>1</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59</vt:i4>
      </vt:variant>
    </vt:vector>
  </HeadingPairs>
  <TitlesOfParts>
    <vt:vector size="76" baseType="lpstr">
      <vt:lpstr>Arial</vt:lpstr>
      <vt:lpstr>宋体</vt:lpstr>
      <vt:lpstr>Wingdings</vt:lpstr>
      <vt:lpstr>Aa楷体</vt:lpstr>
      <vt:lpstr>字体圈欣意冠黑体2.0</vt:lpstr>
      <vt:lpstr>思源黑体</vt:lpstr>
      <vt:lpstr>黑体</vt:lpstr>
      <vt:lpstr>Tahoma</vt:lpstr>
      <vt:lpstr>Times New Roman</vt:lpstr>
      <vt:lpstr>微软雅黑</vt:lpstr>
      <vt:lpstr>Arial Unicode MS</vt:lpstr>
      <vt:lpstr>等线 Light</vt:lpstr>
      <vt:lpstr>等线</vt:lpstr>
      <vt:lpstr>Calibri</vt:lpstr>
      <vt:lpstr>方正姚体</vt:lpstr>
      <vt:lpstr>Wingdings 2</vt:lpstr>
      <vt:lpstr>主题6</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A呀土豆baby</cp:lastModifiedBy>
  <cp:revision>54</cp:revision>
  <dcterms:created xsi:type="dcterms:W3CDTF">2021-05-12T13:27:00Z</dcterms:created>
  <dcterms:modified xsi:type="dcterms:W3CDTF">2021-12-11T12:29:07Z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7EF18FEF117E444C8AACB7A589483FE8</vt:lpwstr>
  </property>
  <property fmtid="{D5CDD505-2E9C-101B-9397-08002B2CF9AE}" pid="3" name="KSOProductBuildVer">
    <vt:lpwstr>2052-11.1.0.11115</vt:lpwstr>
  </property>
</Properties>
</file>